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05" r:id="rId2"/>
    <p:sldId id="264" r:id="rId3"/>
    <p:sldId id="286" r:id="rId4"/>
    <p:sldId id="306" r:id="rId5"/>
    <p:sldId id="307" r:id="rId6"/>
    <p:sldId id="289" r:id="rId7"/>
    <p:sldId id="308" r:id="rId8"/>
    <p:sldId id="279" r:id="rId9"/>
    <p:sldId id="298" r:id="rId10"/>
    <p:sldId id="309" r:id="rId11"/>
    <p:sldId id="310" r:id="rId12"/>
    <p:sldId id="311" r:id="rId13"/>
    <p:sldId id="318" r:id="rId14"/>
    <p:sldId id="323" r:id="rId15"/>
    <p:sldId id="324" r:id="rId16"/>
    <p:sldId id="292" r:id="rId17"/>
    <p:sldId id="331" r:id="rId18"/>
    <p:sldId id="332" r:id="rId19"/>
    <p:sldId id="325" r:id="rId20"/>
    <p:sldId id="334" r:id="rId21"/>
    <p:sldId id="335" r:id="rId22"/>
    <p:sldId id="341" r:id="rId23"/>
    <p:sldId id="337" r:id="rId24"/>
    <p:sldId id="342" r:id="rId25"/>
    <p:sldId id="339" r:id="rId26"/>
    <p:sldId id="343" r:id="rId27"/>
  </p:sldIdLst>
  <p:sldSz cx="12192000" cy="6858000"/>
  <p:notesSz cx="6858000" cy="9144000"/>
  <p:embeddedFontLst>
    <p:embeddedFont>
      <p:font typeface="#9Slide03 IcielPanton Black" panose="020B0604020202020204" charset="0"/>
      <p:bold r:id="rId29"/>
    </p:embeddedFont>
    <p:embeddedFont>
      <p:font typeface="Comic Sans MS" panose="030F0702030302020204" pitchFamily="66" charset="0"/>
      <p:regular r:id="rId30"/>
      <p:bold r:id="rId31"/>
      <p:italic r:id="rId32"/>
      <p:boldItalic r:id="rId33"/>
    </p:embeddedFont>
    <p:embeddedFont>
      <p:font typeface="Sport Day" panose="020B060402020202020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26" userDrawn="1">
          <p15:clr>
            <a:srgbClr val="A4A3A4"/>
          </p15:clr>
        </p15:guide>
        <p15:guide id="2" pos="529" userDrawn="1">
          <p15:clr>
            <a:srgbClr val="A4A3A4"/>
          </p15:clr>
        </p15:guide>
        <p15:guide id="3" pos="2320" userDrawn="1">
          <p15:clr>
            <a:srgbClr val="A4A3A4"/>
          </p15:clr>
        </p15:guide>
        <p15:guide id="4" orient="horz" pos="3997" userDrawn="1">
          <p15:clr>
            <a:srgbClr val="A4A3A4"/>
          </p15:clr>
        </p15:guide>
        <p15:guide id="5" pos="1323" userDrawn="1">
          <p15:clr>
            <a:srgbClr val="A4A3A4"/>
          </p15:clr>
        </p15:guide>
        <p15:guide id="6" pos="3341" userDrawn="1">
          <p15:clr>
            <a:srgbClr val="A4A3A4"/>
          </p15:clr>
        </p15:guide>
        <p15:guide id="7" pos="4339" userDrawn="1">
          <p15:clr>
            <a:srgbClr val="A4A3A4"/>
          </p15:clr>
        </p15:guide>
        <p15:guide id="8" pos="5337" userDrawn="1">
          <p15:clr>
            <a:srgbClr val="A4A3A4"/>
          </p15:clr>
        </p15:guide>
        <p15:guide id="9" pos="63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B16"/>
    <a:srgbClr val="B2D2BD"/>
    <a:srgbClr val="59996E"/>
    <a:srgbClr val="2B4B36"/>
    <a:srgbClr val="1F3526"/>
    <a:srgbClr val="629C77"/>
    <a:srgbClr val="236333"/>
    <a:srgbClr val="308845"/>
    <a:srgbClr val="41B95E"/>
    <a:srgbClr val="65C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64" autoAdjust="0"/>
    <p:restoredTop sz="83977" autoAdjust="0"/>
  </p:normalViewPr>
  <p:slideViewPr>
    <p:cSldViewPr snapToGrid="0" showGuides="1">
      <p:cViewPr varScale="1">
        <p:scale>
          <a:sx n="69" d="100"/>
          <a:sy n="69" d="100"/>
        </p:scale>
        <p:origin x="900" y="66"/>
      </p:cViewPr>
      <p:guideLst>
        <p:guide orient="horz" pos="3226"/>
        <p:guide pos="529"/>
        <p:guide pos="2320"/>
        <p:guide orient="horz" pos="3997"/>
        <p:guide pos="1323"/>
        <p:guide pos="3341"/>
        <p:guide pos="4339"/>
        <p:guide pos="5337"/>
        <p:guide pos="63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B2241-071C-40B6-A785-92AEF3E9F530}"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F8478-87C1-49B7-99D2-F47F5EFD1693}" type="slidenum">
              <a:rPr lang="en-US" smtClean="0"/>
              <a:t>‹#›</a:t>
            </a:fld>
            <a:endParaRPr lang="en-US"/>
          </a:p>
        </p:txBody>
      </p:sp>
    </p:spTree>
    <p:extLst>
      <p:ext uri="{BB962C8B-B14F-4D97-AF65-F5344CB8AC3E}">
        <p14:creationId xmlns:p14="http://schemas.microsoft.com/office/powerpoint/2010/main" val="81578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p:txBody>
      </p:sp>
      <p:sp>
        <p:nvSpPr>
          <p:cNvPr id="4" name="Slide Number Placeholder 3"/>
          <p:cNvSpPr>
            <a:spLocks noGrp="1"/>
          </p:cNvSpPr>
          <p:nvPr>
            <p:ph type="sldNum" sz="quarter" idx="5"/>
          </p:nvPr>
        </p:nvSpPr>
        <p:spPr/>
        <p:txBody>
          <a:bodyPr/>
          <a:lstStyle/>
          <a:p>
            <a:fld id="{27CF8478-87C1-49B7-99D2-F47F5EFD1693}" type="slidenum">
              <a:rPr lang="en-US" smtClean="0"/>
              <a:t>19</a:t>
            </a:fld>
            <a:endParaRPr lang="en-US"/>
          </a:p>
        </p:txBody>
      </p:sp>
    </p:spTree>
    <p:extLst>
      <p:ext uri="{BB962C8B-B14F-4D97-AF65-F5344CB8AC3E}">
        <p14:creationId xmlns:p14="http://schemas.microsoft.com/office/powerpoint/2010/main" val="329915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p:txBody>
      </p:sp>
      <p:sp>
        <p:nvSpPr>
          <p:cNvPr id="4" name="Slide Number Placeholder 3"/>
          <p:cNvSpPr>
            <a:spLocks noGrp="1"/>
          </p:cNvSpPr>
          <p:nvPr>
            <p:ph type="sldNum" sz="quarter" idx="5"/>
          </p:nvPr>
        </p:nvSpPr>
        <p:spPr/>
        <p:txBody>
          <a:bodyPr/>
          <a:lstStyle/>
          <a:p>
            <a:fld id="{27CF8478-87C1-49B7-99D2-F47F5EFD1693}" type="slidenum">
              <a:rPr lang="en-US" smtClean="0"/>
              <a:t>20</a:t>
            </a:fld>
            <a:endParaRPr lang="en-US"/>
          </a:p>
        </p:txBody>
      </p:sp>
    </p:spTree>
    <p:extLst>
      <p:ext uri="{BB962C8B-B14F-4D97-AF65-F5344CB8AC3E}">
        <p14:creationId xmlns:p14="http://schemas.microsoft.com/office/powerpoint/2010/main" val="949883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p:txBody>
      </p:sp>
      <p:sp>
        <p:nvSpPr>
          <p:cNvPr id="4" name="Slide Number Placeholder 3"/>
          <p:cNvSpPr>
            <a:spLocks noGrp="1"/>
          </p:cNvSpPr>
          <p:nvPr>
            <p:ph type="sldNum" sz="quarter" idx="5"/>
          </p:nvPr>
        </p:nvSpPr>
        <p:spPr/>
        <p:txBody>
          <a:bodyPr/>
          <a:lstStyle/>
          <a:p>
            <a:fld id="{27CF8478-87C1-49B7-99D2-F47F5EFD1693}" type="slidenum">
              <a:rPr lang="en-US" smtClean="0"/>
              <a:t>21</a:t>
            </a:fld>
            <a:endParaRPr lang="en-US"/>
          </a:p>
        </p:txBody>
      </p:sp>
    </p:spTree>
    <p:extLst>
      <p:ext uri="{BB962C8B-B14F-4D97-AF65-F5344CB8AC3E}">
        <p14:creationId xmlns:p14="http://schemas.microsoft.com/office/powerpoint/2010/main" val="611618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22</a:t>
            </a:fld>
            <a:endParaRPr lang="en-US"/>
          </a:p>
        </p:txBody>
      </p:sp>
    </p:spTree>
    <p:extLst>
      <p:ext uri="{BB962C8B-B14F-4D97-AF65-F5344CB8AC3E}">
        <p14:creationId xmlns:p14="http://schemas.microsoft.com/office/powerpoint/2010/main" val="427868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23</a:t>
            </a:fld>
            <a:endParaRPr lang="en-US"/>
          </a:p>
        </p:txBody>
      </p:sp>
    </p:spTree>
    <p:extLst>
      <p:ext uri="{BB962C8B-B14F-4D97-AF65-F5344CB8AC3E}">
        <p14:creationId xmlns:p14="http://schemas.microsoft.com/office/powerpoint/2010/main" val="2634307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24</a:t>
            </a:fld>
            <a:endParaRPr lang="en-US"/>
          </a:p>
        </p:txBody>
      </p:sp>
    </p:spTree>
    <p:extLst>
      <p:ext uri="{BB962C8B-B14F-4D97-AF65-F5344CB8AC3E}">
        <p14:creationId xmlns:p14="http://schemas.microsoft.com/office/powerpoint/2010/main" val="3585494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25</a:t>
            </a:fld>
            <a:endParaRPr lang="en-US"/>
          </a:p>
        </p:txBody>
      </p:sp>
    </p:spTree>
    <p:extLst>
      <p:ext uri="{BB962C8B-B14F-4D97-AF65-F5344CB8AC3E}">
        <p14:creationId xmlns:p14="http://schemas.microsoft.com/office/powerpoint/2010/main" val="3809472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26</a:t>
            </a:fld>
            <a:endParaRPr lang="en-US"/>
          </a:p>
        </p:txBody>
      </p:sp>
    </p:spTree>
    <p:extLst>
      <p:ext uri="{BB962C8B-B14F-4D97-AF65-F5344CB8AC3E}">
        <p14:creationId xmlns:p14="http://schemas.microsoft.com/office/powerpoint/2010/main" val="1105862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4069B6-9890-410A-9080-C8886D9302EF}"/>
              </a:ext>
            </a:extLst>
          </p:cNvPr>
          <p:cNvSpPr>
            <a:spLocks noGrp="1"/>
          </p:cNvSpPr>
          <p:nvPr>
            <p:ph type="pic" sz="quarter" idx="10"/>
          </p:nvPr>
        </p:nvSpPr>
        <p:spPr>
          <a:xfrm>
            <a:off x="0" y="0"/>
            <a:ext cx="12192000" cy="6858000"/>
          </a:xfrm>
        </p:spPr>
        <p:txBody>
          <a:bodyPr/>
          <a:lstStyle/>
          <a:p>
            <a:endParaRPr lang="en-IN"/>
          </a:p>
        </p:txBody>
      </p:sp>
    </p:spTree>
    <p:extLst>
      <p:ext uri="{BB962C8B-B14F-4D97-AF65-F5344CB8AC3E}">
        <p14:creationId xmlns:p14="http://schemas.microsoft.com/office/powerpoint/2010/main" val="133567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A8E805-2075-4872-8582-D1025DADF7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698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9E4C70-18B2-4259-AB1E-1D7DC2125F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3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9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65FFCA94-EE23-4E40-BEF0-4B8255FF5D13}"/>
              </a:ext>
            </a:extLst>
          </p:cNvPr>
          <p:cNvSpPr>
            <a:spLocks noGrp="1"/>
          </p:cNvSpPr>
          <p:nvPr>
            <p:ph type="pic" sz="quarter" idx="10"/>
          </p:nvPr>
        </p:nvSpPr>
        <p:spPr>
          <a:xfrm>
            <a:off x="8481321"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88946840-83A8-4D29-A685-F3C2BBA95048}"/>
              </a:ext>
            </a:extLst>
          </p:cNvPr>
          <p:cNvSpPr>
            <a:spLocks noGrp="1"/>
          </p:cNvSpPr>
          <p:nvPr>
            <p:ph type="pic" sz="quarter" idx="11"/>
          </p:nvPr>
        </p:nvSpPr>
        <p:spPr>
          <a:xfrm>
            <a:off x="5301293"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5A9A40C0-202B-4724-BFD2-F2D13AB86D2A}"/>
              </a:ext>
            </a:extLst>
          </p:cNvPr>
          <p:cNvSpPr>
            <a:spLocks noGrp="1"/>
          </p:cNvSpPr>
          <p:nvPr>
            <p:ph type="pic" sz="quarter" idx="12"/>
          </p:nvPr>
        </p:nvSpPr>
        <p:spPr>
          <a:xfrm>
            <a:off x="2127980"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53797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500524D9-5228-4BD1-8772-1929649B759E}"/>
              </a:ext>
            </a:extLst>
          </p:cNvPr>
          <p:cNvSpPr>
            <a:spLocks noGrp="1"/>
          </p:cNvSpPr>
          <p:nvPr>
            <p:ph type="pic" sz="quarter" idx="10"/>
          </p:nvPr>
        </p:nvSpPr>
        <p:spPr>
          <a:xfrm>
            <a:off x="4176584" y="2656705"/>
            <a:ext cx="4010314" cy="2073988"/>
          </a:xfrm>
          <a:custGeom>
            <a:avLst/>
            <a:gdLst>
              <a:gd name="connsiteX0" fmla="*/ 0 w 4010314"/>
              <a:gd name="connsiteY0" fmla="*/ 0 h 2073988"/>
              <a:gd name="connsiteX1" fmla="*/ 4010314 w 4010314"/>
              <a:gd name="connsiteY1" fmla="*/ 0 h 2073988"/>
              <a:gd name="connsiteX2" fmla="*/ 4010314 w 4010314"/>
              <a:gd name="connsiteY2" fmla="*/ 2073988 h 2073988"/>
              <a:gd name="connsiteX3" fmla="*/ 0 w 4010314"/>
              <a:gd name="connsiteY3" fmla="*/ 2073988 h 2073988"/>
            </a:gdLst>
            <a:ahLst/>
            <a:cxnLst>
              <a:cxn ang="0">
                <a:pos x="connsiteX0" y="connsiteY0"/>
              </a:cxn>
              <a:cxn ang="0">
                <a:pos x="connsiteX1" y="connsiteY1"/>
              </a:cxn>
              <a:cxn ang="0">
                <a:pos x="connsiteX2" y="connsiteY2"/>
              </a:cxn>
              <a:cxn ang="0">
                <a:pos x="connsiteX3" y="connsiteY3"/>
              </a:cxn>
            </a:cxnLst>
            <a:rect l="l" t="t" r="r" b="b"/>
            <a:pathLst>
              <a:path w="4010314" h="2073988">
                <a:moveTo>
                  <a:pt x="0" y="0"/>
                </a:moveTo>
                <a:lnTo>
                  <a:pt x="4010314" y="0"/>
                </a:lnTo>
                <a:lnTo>
                  <a:pt x="4010314" y="2073988"/>
                </a:lnTo>
                <a:lnTo>
                  <a:pt x="0" y="2073988"/>
                </a:lnTo>
                <a:close/>
              </a:path>
            </a:pathLst>
          </a:custGeom>
        </p:spPr>
        <p:txBody>
          <a:bodyPr wrap="square">
            <a:noAutofit/>
          </a:bodyPr>
          <a:lstStyle/>
          <a:p>
            <a:endParaRPr lang="en-IN"/>
          </a:p>
        </p:txBody>
      </p:sp>
    </p:spTree>
    <p:extLst>
      <p:ext uri="{BB962C8B-B14F-4D97-AF65-F5344CB8AC3E}">
        <p14:creationId xmlns:p14="http://schemas.microsoft.com/office/powerpoint/2010/main" val="48579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C5BAE4-FD08-4029-897D-88D6369BE1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758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20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A242B-B41E-4F3F-915A-A08153DC2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639F717-9EF2-4B43-90E6-02B61ED6E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7F6BC7-E5A8-4699-941C-5B30304BE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69966-88EF-48EE-8A92-341BC4FAFD20}" type="datetimeFigureOut">
              <a:rPr lang="en-IN" smtClean="0"/>
              <a:t>05-05-2025</a:t>
            </a:fld>
            <a:endParaRPr lang="en-IN"/>
          </a:p>
        </p:txBody>
      </p:sp>
      <p:sp>
        <p:nvSpPr>
          <p:cNvPr id="5" name="Footer Placeholder 4">
            <a:extLst>
              <a:ext uri="{FF2B5EF4-FFF2-40B4-BE49-F238E27FC236}">
                <a16:creationId xmlns:a16="http://schemas.microsoft.com/office/drawing/2014/main" id="{31656190-381A-4313-B759-2420301FC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C321087-88FB-44EE-81C6-0E71FDF3B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B8717-EFB1-4D75-8AF2-47217440E1BE}" type="slidenum">
              <a:rPr lang="en-IN" smtClean="0"/>
              <a:t>‹#›</a:t>
            </a:fld>
            <a:endParaRPr lang="en-IN"/>
          </a:p>
        </p:txBody>
      </p:sp>
    </p:spTree>
    <p:extLst>
      <p:ext uri="{BB962C8B-B14F-4D97-AF65-F5344CB8AC3E}">
        <p14:creationId xmlns:p14="http://schemas.microsoft.com/office/powerpoint/2010/main" val="318668284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3" r:id="rId5"/>
    <p:sldLayoutId id="2147483664" r:id="rId6"/>
    <p:sldLayoutId id="2147483662" r:id="rId7"/>
    <p:sldLayoutId id="214748366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23.xml"/><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10" Type="http://schemas.openxmlformats.org/officeDocument/2006/relationships/slide" Target="slide26.xml"/><Relationship Id="rId4" Type="http://schemas.openxmlformats.org/officeDocument/2006/relationships/slide" Target="slide20.xml"/><Relationship Id="rId9" Type="http://schemas.openxmlformats.org/officeDocument/2006/relationships/slide" Target="slide25.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3.jpeg"/><Relationship Id="rId5" Type="http://schemas.microsoft.com/office/2007/relationships/hdphoto" Target="../media/hdphoto5.wdp"/><Relationship Id="rId10" Type="http://schemas.openxmlformats.org/officeDocument/2006/relationships/image" Target="../media/image32.jpeg"/><Relationship Id="rId4" Type="http://schemas.openxmlformats.org/officeDocument/2006/relationships/image" Target="../media/image28.png"/><Relationship Id="rId9" Type="http://schemas.openxmlformats.org/officeDocument/2006/relationships/slide" Target="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1.png"/><Relationship Id="rId4" Type="http://schemas.openxmlformats.org/officeDocument/2006/relationships/slide" Target="slide18.xml"/><Relationship Id="rId9" Type="http://schemas.openxmlformats.org/officeDocument/2006/relationships/image" Target="../media/image30.jpeg"/></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21.jpeg"/><Relationship Id="rId4" Type="http://schemas.openxmlformats.org/officeDocument/2006/relationships/slide" Target="slide18.xml"/><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21.jpeg"/><Relationship Id="rId4" Type="http://schemas.openxmlformats.org/officeDocument/2006/relationships/slide" Target="slide18.xml"/><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3.jpeg"/><Relationship Id="rId5" Type="http://schemas.microsoft.com/office/2007/relationships/hdphoto" Target="../media/hdphoto5.wdp"/><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2.jpeg"/></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4.jpeg"/><Relationship Id="rId4" Type="http://schemas.openxmlformats.org/officeDocument/2006/relationships/slide" Target="slide18.xml"/><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jpeg"/><Relationship Id="rId11" Type="http://schemas.openxmlformats.org/officeDocument/2006/relationships/image" Target="../media/image33.jpeg"/><Relationship Id="rId5" Type="http://schemas.microsoft.com/office/2007/relationships/hdphoto" Target="../media/hdphoto5.wdp"/><Relationship Id="rId10" Type="http://schemas.openxmlformats.org/officeDocument/2006/relationships/image" Target="../media/image23.jpeg"/><Relationship Id="rId4" Type="http://schemas.openxmlformats.org/officeDocument/2006/relationships/image" Target="../media/image28.png"/><Relationship Id="rId9" Type="http://schemas.openxmlformats.org/officeDocument/2006/relationships/image" Target="../media/image32.jpeg"/></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1.png"/><Relationship Id="rId4" Type="http://schemas.openxmlformats.org/officeDocument/2006/relationships/slide" Target="slide18.xml"/><Relationship Id="rId9"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40B12-9664-4A91-8D99-00EDD82F8162}"/>
              </a:ext>
            </a:extLst>
          </p:cNvPr>
          <p:cNvSpPr txBox="1"/>
          <p:nvPr/>
        </p:nvSpPr>
        <p:spPr>
          <a:xfrm>
            <a:off x="1712962" y="1329129"/>
            <a:ext cx="9721304" cy="1323439"/>
          </a:xfrm>
          <a:prstGeom prst="rect">
            <a:avLst/>
          </a:prstGeom>
          <a:noFill/>
        </p:spPr>
        <p:txBody>
          <a:bodyPr wrap="square" rtlCol="0">
            <a:spAutoFit/>
          </a:bodyPr>
          <a:lstStyle/>
          <a:p>
            <a:pPr algn="ctr"/>
            <a:r>
              <a:rPr lang="en-IN" sz="8000" b="1" spc="300" dirty="0">
                <a:solidFill>
                  <a:srgbClr val="629C77"/>
                </a:solidFill>
                <a:latin typeface="Comic Sans MS" panose="030F0702030302020204" pitchFamily="66" charset="0"/>
              </a:rPr>
              <a:t>The animal world</a:t>
            </a:r>
          </a:p>
        </p:txBody>
      </p:sp>
      <p:pic>
        <p:nvPicPr>
          <p:cNvPr id="4" name="Picture 3">
            <a:extLst>
              <a:ext uri="{FF2B5EF4-FFF2-40B4-BE49-F238E27FC236}">
                <a16:creationId xmlns:a16="http://schemas.microsoft.com/office/drawing/2014/main" id="{13836FD0-61EA-10E5-DBDE-664C9BBD90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0" y="12869"/>
            <a:ext cx="1852153" cy="1911412"/>
          </a:xfrm>
          <a:prstGeom prst="rect">
            <a:avLst/>
          </a:prstGeom>
        </p:spPr>
      </p:pic>
      <p:pic>
        <p:nvPicPr>
          <p:cNvPr id="5" name="Picture 4">
            <a:extLst>
              <a:ext uri="{FF2B5EF4-FFF2-40B4-BE49-F238E27FC236}">
                <a16:creationId xmlns:a16="http://schemas.microsoft.com/office/drawing/2014/main" id="{2014AC32-7FAD-D3BF-A061-6B7F10E2E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76" y="294719"/>
            <a:ext cx="707396" cy="359903"/>
          </a:xfrm>
          <a:prstGeom prst="rect">
            <a:avLst/>
          </a:prstGeom>
        </p:spPr>
      </p:pic>
      <p:sp>
        <p:nvSpPr>
          <p:cNvPr id="6" name="TextBox 5">
            <a:extLst>
              <a:ext uri="{FF2B5EF4-FFF2-40B4-BE49-F238E27FC236}">
                <a16:creationId xmlns:a16="http://schemas.microsoft.com/office/drawing/2014/main" id="{88F14322-F248-AA0F-F338-616C936394CB}"/>
              </a:ext>
            </a:extLst>
          </p:cNvPr>
          <p:cNvSpPr txBox="1"/>
          <p:nvPr/>
        </p:nvSpPr>
        <p:spPr>
          <a:xfrm>
            <a:off x="165569" y="441969"/>
            <a:ext cx="1547393" cy="1323439"/>
          </a:xfrm>
          <a:prstGeom prst="rect">
            <a:avLst/>
          </a:prstGeom>
          <a:noFill/>
        </p:spPr>
        <p:txBody>
          <a:bodyPr wrap="square" rtlCol="0">
            <a:spAutoFit/>
          </a:bodyPr>
          <a:lstStyle/>
          <a:p>
            <a:r>
              <a:rPr lang="en-US" sz="8000" b="1" dirty="0">
                <a:solidFill>
                  <a:schemeClr val="bg1"/>
                </a:solidFill>
                <a:latin typeface="Sport Day" pitchFamily="2" charset="0"/>
              </a:rPr>
              <a:t>19</a:t>
            </a:r>
          </a:p>
        </p:txBody>
      </p:sp>
      <p:grpSp>
        <p:nvGrpSpPr>
          <p:cNvPr id="3" name="Group 2">
            <a:extLst>
              <a:ext uri="{FF2B5EF4-FFF2-40B4-BE49-F238E27FC236}">
                <a16:creationId xmlns:a16="http://schemas.microsoft.com/office/drawing/2014/main" id="{13A187B7-F27C-BA8F-E441-157994C37645}"/>
              </a:ext>
            </a:extLst>
          </p:cNvPr>
          <p:cNvGrpSpPr/>
          <p:nvPr/>
        </p:nvGrpSpPr>
        <p:grpSpPr>
          <a:xfrm>
            <a:off x="3552015" y="2952842"/>
            <a:ext cx="6043197" cy="1173771"/>
            <a:chOff x="4381848" y="3233899"/>
            <a:chExt cx="4320356" cy="794675"/>
          </a:xfrm>
        </p:grpSpPr>
        <p:pic>
          <p:nvPicPr>
            <p:cNvPr id="9" name="Picture 8">
              <a:extLst>
                <a:ext uri="{FF2B5EF4-FFF2-40B4-BE49-F238E27FC236}">
                  <a16:creationId xmlns:a16="http://schemas.microsoft.com/office/drawing/2014/main" id="{F16E1A5E-6307-8535-B482-4EB3217E4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650" y="3233899"/>
              <a:ext cx="3944753" cy="794675"/>
            </a:xfrm>
            <a:prstGeom prst="rect">
              <a:avLst/>
            </a:prstGeom>
          </p:spPr>
        </p:pic>
        <p:sp>
          <p:nvSpPr>
            <p:cNvPr id="10" name="TextBox 9">
              <a:extLst>
                <a:ext uri="{FF2B5EF4-FFF2-40B4-BE49-F238E27FC236}">
                  <a16:creationId xmlns:a16="http://schemas.microsoft.com/office/drawing/2014/main" id="{FC652378-6EBA-6211-2F98-E3E6610AB44B}"/>
                </a:ext>
              </a:extLst>
            </p:cNvPr>
            <p:cNvSpPr txBox="1"/>
            <p:nvPr/>
          </p:nvSpPr>
          <p:spPr>
            <a:xfrm>
              <a:off x="4381848" y="3297682"/>
              <a:ext cx="4320356" cy="395909"/>
            </a:xfrm>
            <a:prstGeom prst="rect">
              <a:avLst/>
            </a:prstGeom>
            <a:noFill/>
          </p:spPr>
          <p:txBody>
            <a:bodyPr wrap="square" rtlCol="0">
              <a:spAutoFit/>
            </a:bodyPr>
            <a:lstStyle/>
            <a:p>
              <a:pPr algn="ctr"/>
              <a:r>
                <a:rPr lang="en-US" sz="3200" b="1" dirty="0">
                  <a:solidFill>
                    <a:schemeClr val="bg1"/>
                  </a:solidFill>
                  <a:latin typeface="Comic Sans MS" panose="030F0702030302020204" pitchFamily="66" charset="0"/>
                </a:rPr>
                <a:t>LESSON 2 - PERIOD 3</a:t>
              </a:r>
            </a:p>
          </p:txBody>
        </p:sp>
      </p:grpSp>
    </p:spTree>
    <p:extLst>
      <p:ext uri="{BB962C8B-B14F-4D97-AF65-F5344CB8AC3E}">
        <p14:creationId xmlns:p14="http://schemas.microsoft.com/office/powerpoint/2010/main" val="40199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74943"/>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run quickly</a:t>
            </a:r>
            <a:endParaRPr lang="en-IN" sz="5400" b="1" u="sng" dirty="0">
              <a:solidFill>
                <a:srgbClr val="7030A0"/>
              </a:solidFill>
              <a:latin typeface="Comic Sans MS" panose="030F0702030302020204" pitchFamily="66" charset="0"/>
            </a:endParaRPr>
          </a:p>
        </p:txBody>
      </p:sp>
      <p:pic>
        <p:nvPicPr>
          <p:cNvPr id="4"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683" y="2009610"/>
            <a:ext cx="6620634" cy="372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38156"/>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roar loudly</a:t>
            </a:r>
            <a:endParaRPr lang="en-IN" sz="5400" b="1" u="sng" dirty="0">
              <a:solidFill>
                <a:srgbClr val="7030A0"/>
              </a:solidFill>
              <a:latin typeface="Comic Sans MS" panose="030F0702030302020204" pitchFamily="66" charset="0"/>
            </a:endParaRPr>
          </a:p>
        </p:txBody>
      </p:sp>
      <p:pic>
        <p:nvPicPr>
          <p:cNvPr id="5" name="Picture 4"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298" y="1889868"/>
            <a:ext cx="6089404" cy="422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69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51398"/>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sing merrily</a:t>
            </a:r>
            <a:endParaRPr lang="en-IN" sz="5400" b="1" u="sng" dirty="0">
              <a:solidFill>
                <a:srgbClr val="7030A0"/>
              </a:solidFill>
              <a:latin typeface="Comic Sans MS" panose="030F0702030302020204" pitchFamily="66" charset="0"/>
            </a:endParaRPr>
          </a:p>
        </p:txBody>
      </p:sp>
      <p:pic>
        <p:nvPicPr>
          <p:cNvPr id="4"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617" y="1872759"/>
            <a:ext cx="6350765" cy="423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a:xfrm>
            <a:off x="1451522" y="782044"/>
            <a:ext cx="9290690" cy="7319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2800"/>
              <a:buFont typeface="Mouse Memoirs"/>
              <a:buNone/>
              <a:defRPr sz="7000" b="0" i="0" u="none" strike="noStrike" cap="none">
                <a:solidFill>
                  <a:schemeClr val="accent4"/>
                </a:solidFill>
                <a:latin typeface="Comic Sans MS" panose="030F0702030302020204" pitchFamily="66" charset="0"/>
                <a:ea typeface="Mouse Memoirs"/>
                <a:cs typeface="Mouse Memoirs"/>
                <a:sym typeface="Mouse Memoir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400" dirty="0">
                <a:solidFill>
                  <a:srgbClr val="002060"/>
                </a:solidFill>
              </a:rPr>
              <a:t>Listen, point and say.</a:t>
            </a:r>
          </a:p>
        </p:txBody>
      </p:sp>
      <p:pic>
        <p:nvPicPr>
          <p:cNvPr id="4" name="Picture 3"/>
          <p:cNvPicPr>
            <a:picLocks noChangeAspect="1"/>
          </p:cNvPicPr>
          <p:nvPr/>
        </p:nvPicPr>
        <p:blipFill>
          <a:blip r:embed="rId2"/>
          <a:stretch>
            <a:fillRect/>
          </a:stretch>
        </p:blipFill>
        <p:spPr>
          <a:xfrm>
            <a:off x="1525568" y="1668848"/>
            <a:ext cx="9140864" cy="4528981"/>
          </a:xfrm>
          <a:prstGeom prst="rect">
            <a:avLst/>
          </a:prstGeom>
        </p:spPr>
      </p:pic>
    </p:spTree>
    <p:extLst>
      <p:ext uri="{BB962C8B-B14F-4D97-AF65-F5344CB8AC3E}">
        <p14:creationId xmlns:p14="http://schemas.microsoft.com/office/powerpoint/2010/main" val="1252030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3895202" y="2380080"/>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Let’s talk.</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4</a:t>
            </a:r>
          </a:p>
        </p:txBody>
      </p:sp>
    </p:spTree>
    <p:extLst>
      <p:ext uri="{BB962C8B-B14F-4D97-AF65-F5344CB8AC3E}">
        <p14:creationId xmlns:p14="http://schemas.microsoft.com/office/powerpoint/2010/main" val="862353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3F673-7B3B-2D71-7F15-F4AE6A2D4160}"/>
              </a:ext>
            </a:extLst>
          </p:cNvPr>
          <p:cNvPicPr>
            <a:picLocks noChangeAspect="1"/>
          </p:cNvPicPr>
          <p:nvPr/>
        </p:nvPicPr>
        <p:blipFill>
          <a:blip r:embed="rId2"/>
          <a:stretch>
            <a:fillRect/>
          </a:stretch>
        </p:blipFill>
        <p:spPr>
          <a:xfrm>
            <a:off x="837727" y="1078020"/>
            <a:ext cx="10516545" cy="4997316"/>
          </a:xfrm>
          <a:prstGeom prst="rect">
            <a:avLst/>
          </a:prstGeom>
        </p:spPr>
      </p:pic>
    </p:spTree>
    <p:extLst>
      <p:ext uri="{BB962C8B-B14F-4D97-AF65-F5344CB8AC3E}">
        <p14:creationId xmlns:p14="http://schemas.microsoft.com/office/powerpoint/2010/main" val="226633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468217"/>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Fun corner</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785062" y="2199800"/>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3291745" y="2293139"/>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5</a:t>
            </a:r>
          </a:p>
        </p:txBody>
      </p:sp>
    </p:spTree>
    <p:extLst>
      <p:ext uri="{BB962C8B-B14F-4D97-AF65-F5344CB8AC3E}">
        <p14:creationId xmlns:p14="http://schemas.microsoft.com/office/powerpoint/2010/main" val="3408374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me Time HD Stock Image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14653" b="22803"/>
          <a:stretch/>
        </p:blipFill>
        <p:spPr bwMode="auto">
          <a:xfrm>
            <a:off x="1875050" y="679765"/>
            <a:ext cx="8441900" cy="285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65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9194" y="1357873"/>
            <a:ext cx="2105025" cy="2181225"/>
          </a:xfrm>
          <a:prstGeom prst="rect">
            <a:avLst/>
          </a:prstGeom>
        </p:spPr>
      </p:pic>
      <p:sp>
        <p:nvSpPr>
          <p:cNvPr id="5" name="1 - 9Slide.vn">
            <a:hlinkClick r:id="rId3" action="ppaction://hlinksldjump"/>
            <a:extLst>
              <a:ext uri="{FF2B5EF4-FFF2-40B4-BE49-F238E27FC236}">
                <a16:creationId xmlns:a16="http://schemas.microsoft.com/office/drawing/2014/main" id="{6A96B305-874B-405A-B6F5-FBE373A5D94F}"/>
              </a:ext>
            </a:extLst>
          </p:cNvPr>
          <p:cNvSpPr/>
          <p:nvPr/>
        </p:nvSpPr>
        <p:spPr>
          <a:xfrm>
            <a:off x="2631706" y="2751447"/>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1</a:t>
            </a:r>
          </a:p>
        </p:txBody>
      </p:sp>
      <p:sp>
        <p:nvSpPr>
          <p:cNvPr id="7" name="Google Shape;267;p35"/>
          <p:cNvSpPr txBox="1">
            <a:spLocks/>
          </p:cNvSpPr>
          <p:nvPr/>
        </p:nvSpPr>
        <p:spPr>
          <a:xfrm>
            <a:off x="3135408" y="188568"/>
            <a:ext cx="6655615" cy="11660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C00000"/>
                </a:solidFill>
                <a:latin typeface="Comic Sans MS" panose="030F0702030302020204" pitchFamily="66" charset="0"/>
              </a:rPr>
              <a:t>Choose the pig!</a:t>
            </a:r>
          </a:p>
        </p:txBody>
      </p:sp>
      <p:pic>
        <p:nvPicPr>
          <p:cNvPr id="14" name="Picture 13"/>
          <p:cNvPicPr>
            <a:picLocks noChangeAspect="1"/>
          </p:cNvPicPr>
          <p:nvPr/>
        </p:nvPicPr>
        <p:blipFill>
          <a:blip r:embed="rId2"/>
          <a:stretch>
            <a:fillRect/>
          </a:stretch>
        </p:blipFill>
        <p:spPr>
          <a:xfrm>
            <a:off x="3989899" y="1354568"/>
            <a:ext cx="2105025" cy="2181225"/>
          </a:xfrm>
          <a:prstGeom prst="rect">
            <a:avLst/>
          </a:prstGeom>
        </p:spPr>
      </p:pic>
      <p:sp>
        <p:nvSpPr>
          <p:cNvPr id="15" name="1 - 9Slide.vn">
            <a:hlinkClick r:id="rId4" action="ppaction://hlinksldjump"/>
            <a:extLst>
              <a:ext uri="{FF2B5EF4-FFF2-40B4-BE49-F238E27FC236}">
                <a16:creationId xmlns:a16="http://schemas.microsoft.com/office/drawing/2014/main" id="{6A96B305-874B-405A-B6F5-FBE373A5D94F}"/>
              </a:ext>
            </a:extLst>
          </p:cNvPr>
          <p:cNvSpPr/>
          <p:nvPr/>
        </p:nvSpPr>
        <p:spPr>
          <a:xfrm>
            <a:off x="5042411"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2</a:t>
            </a:r>
          </a:p>
        </p:txBody>
      </p:sp>
      <p:pic>
        <p:nvPicPr>
          <p:cNvPr id="16" name="Picture 15"/>
          <p:cNvPicPr>
            <a:picLocks noChangeAspect="1"/>
          </p:cNvPicPr>
          <p:nvPr/>
        </p:nvPicPr>
        <p:blipFill>
          <a:blip r:embed="rId2"/>
          <a:stretch>
            <a:fillRect/>
          </a:stretch>
        </p:blipFill>
        <p:spPr>
          <a:xfrm>
            <a:off x="6262045" y="1354568"/>
            <a:ext cx="2105025" cy="2181225"/>
          </a:xfrm>
          <a:prstGeom prst="rect">
            <a:avLst/>
          </a:prstGeom>
        </p:spPr>
      </p:pic>
      <p:sp>
        <p:nvSpPr>
          <p:cNvPr id="17" name="1 - 9Slide.vn">
            <a:hlinkClick r:id="rId5" action="ppaction://hlinksldjump"/>
            <a:extLst>
              <a:ext uri="{FF2B5EF4-FFF2-40B4-BE49-F238E27FC236}">
                <a16:creationId xmlns:a16="http://schemas.microsoft.com/office/drawing/2014/main" id="{6A96B305-874B-405A-B6F5-FBE373A5D94F}"/>
              </a:ext>
            </a:extLst>
          </p:cNvPr>
          <p:cNvSpPr/>
          <p:nvPr/>
        </p:nvSpPr>
        <p:spPr>
          <a:xfrm>
            <a:off x="7314557"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3</a:t>
            </a:r>
          </a:p>
        </p:txBody>
      </p:sp>
      <p:pic>
        <p:nvPicPr>
          <p:cNvPr id="18" name="Picture 17"/>
          <p:cNvPicPr>
            <a:picLocks noChangeAspect="1"/>
          </p:cNvPicPr>
          <p:nvPr/>
        </p:nvPicPr>
        <p:blipFill>
          <a:blip r:embed="rId2"/>
          <a:stretch>
            <a:fillRect/>
          </a:stretch>
        </p:blipFill>
        <p:spPr>
          <a:xfrm>
            <a:off x="8540489" y="1354568"/>
            <a:ext cx="2105025" cy="2181225"/>
          </a:xfrm>
          <a:prstGeom prst="rect">
            <a:avLst/>
          </a:prstGeom>
        </p:spPr>
      </p:pic>
      <p:sp>
        <p:nvSpPr>
          <p:cNvPr id="19" name="1 - 9Slide.vn">
            <a:hlinkClick r:id="rId6" action="ppaction://hlinksldjump"/>
            <a:extLst>
              <a:ext uri="{FF2B5EF4-FFF2-40B4-BE49-F238E27FC236}">
                <a16:creationId xmlns:a16="http://schemas.microsoft.com/office/drawing/2014/main" id="{6A96B305-874B-405A-B6F5-FBE373A5D94F}"/>
              </a:ext>
            </a:extLst>
          </p:cNvPr>
          <p:cNvSpPr/>
          <p:nvPr/>
        </p:nvSpPr>
        <p:spPr>
          <a:xfrm>
            <a:off x="9593001"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4</a:t>
            </a:r>
          </a:p>
        </p:txBody>
      </p:sp>
      <p:pic>
        <p:nvPicPr>
          <p:cNvPr id="20" name="Picture 19"/>
          <p:cNvPicPr>
            <a:picLocks noChangeAspect="1"/>
          </p:cNvPicPr>
          <p:nvPr/>
        </p:nvPicPr>
        <p:blipFill>
          <a:blip r:embed="rId2"/>
          <a:stretch>
            <a:fillRect/>
          </a:stretch>
        </p:blipFill>
        <p:spPr>
          <a:xfrm>
            <a:off x="1579193" y="3769631"/>
            <a:ext cx="2105025" cy="2181225"/>
          </a:xfrm>
          <a:prstGeom prst="rect">
            <a:avLst/>
          </a:prstGeom>
        </p:spPr>
      </p:pic>
      <p:sp>
        <p:nvSpPr>
          <p:cNvPr id="21" name="1 - 9Slide.vn">
            <a:hlinkClick r:id="rId7" action="ppaction://hlinksldjump"/>
            <a:extLst>
              <a:ext uri="{FF2B5EF4-FFF2-40B4-BE49-F238E27FC236}">
                <a16:creationId xmlns:a16="http://schemas.microsoft.com/office/drawing/2014/main" id="{6A96B305-874B-405A-B6F5-FBE373A5D94F}"/>
              </a:ext>
            </a:extLst>
          </p:cNvPr>
          <p:cNvSpPr/>
          <p:nvPr/>
        </p:nvSpPr>
        <p:spPr>
          <a:xfrm>
            <a:off x="2631705" y="5163205"/>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5</a:t>
            </a:r>
          </a:p>
        </p:txBody>
      </p:sp>
      <p:pic>
        <p:nvPicPr>
          <p:cNvPr id="22" name="Picture 21"/>
          <p:cNvPicPr>
            <a:picLocks noChangeAspect="1"/>
          </p:cNvPicPr>
          <p:nvPr/>
        </p:nvPicPr>
        <p:blipFill>
          <a:blip r:embed="rId2"/>
          <a:stretch>
            <a:fillRect/>
          </a:stretch>
        </p:blipFill>
        <p:spPr>
          <a:xfrm>
            <a:off x="3989898" y="3766326"/>
            <a:ext cx="2105025" cy="2181225"/>
          </a:xfrm>
          <a:prstGeom prst="rect">
            <a:avLst/>
          </a:prstGeom>
        </p:spPr>
      </p:pic>
      <p:sp>
        <p:nvSpPr>
          <p:cNvPr id="23" name="1 - 9Slide.vn">
            <a:hlinkClick r:id="rId8" action="ppaction://hlinksldjump"/>
            <a:extLst>
              <a:ext uri="{FF2B5EF4-FFF2-40B4-BE49-F238E27FC236}">
                <a16:creationId xmlns:a16="http://schemas.microsoft.com/office/drawing/2014/main" id="{6A96B305-874B-405A-B6F5-FBE373A5D94F}"/>
              </a:ext>
            </a:extLst>
          </p:cNvPr>
          <p:cNvSpPr/>
          <p:nvPr/>
        </p:nvSpPr>
        <p:spPr>
          <a:xfrm>
            <a:off x="5042410"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6</a:t>
            </a:r>
          </a:p>
        </p:txBody>
      </p:sp>
      <p:pic>
        <p:nvPicPr>
          <p:cNvPr id="24" name="Picture 23"/>
          <p:cNvPicPr>
            <a:picLocks noChangeAspect="1"/>
          </p:cNvPicPr>
          <p:nvPr/>
        </p:nvPicPr>
        <p:blipFill>
          <a:blip r:embed="rId2"/>
          <a:stretch>
            <a:fillRect/>
          </a:stretch>
        </p:blipFill>
        <p:spPr>
          <a:xfrm>
            <a:off x="6262044" y="3766326"/>
            <a:ext cx="2105025" cy="2181225"/>
          </a:xfrm>
          <a:prstGeom prst="rect">
            <a:avLst/>
          </a:prstGeom>
        </p:spPr>
      </p:pic>
      <p:sp>
        <p:nvSpPr>
          <p:cNvPr id="25" name="1 - 9Slide.vn">
            <a:hlinkClick r:id="rId9" action="ppaction://hlinksldjump"/>
            <a:extLst>
              <a:ext uri="{FF2B5EF4-FFF2-40B4-BE49-F238E27FC236}">
                <a16:creationId xmlns:a16="http://schemas.microsoft.com/office/drawing/2014/main" id="{6A96B305-874B-405A-B6F5-FBE373A5D94F}"/>
              </a:ext>
            </a:extLst>
          </p:cNvPr>
          <p:cNvSpPr/>
          <p:nvPr/>
        </p:nvSpPr>
        <p:spPr>
          <a:xfrm>
            <a:off x="7314556"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7</a:t>
            </a:r>
          </a:p>
        </p:txBody>
      </p:sp>
      <p:pic>
        <p:nvPicPr>
          <p:cNvPr id="26" name="Picture 25"/>
          <p:cNvPicPr>
            <a:picLocks noChangeAspect="1"/>
          </p:cNvPicPr>
          <p:nvPr/>
        </p:nvPicPr>
        <p:blipFill>
          <a:blip r:embed="rId2"/>
          <a:stretch>
            <a:fillRect/>
          </a:stretch>
        </p:blipFill>
        <p:spPr>
          <a:xfrm>
            <a:off x="8540488" y="3766326"/>
            <a:ext cx="2105025" cy="2181225"/>
          </a:xfrm>
          <a:prstGeom prst="rect">
            <a:avLst/>
          </a:prstGeom>
        </p:spPr>
      </p:pic>
      <p:sp>
        <p:nvSpPr>
          <p:cNvPr id="27" name="1 - 9Slide.vn">
            <a:hlinkClick r:id="rId10" action="ppaction://hlinksldjump"/>
            <a:extLst>
              <a:ext uri="{FF2B5EF4-FFF2-40B4-BE49-F238E27FC236}">
                <a16:creationId xmlns:a16="http://schemas.microsoft.com/office/drawing/2014/main" id="{6A96B305-874B-405A-B6F5-FBE373A5D94F}"/>
              </a:ext>
            </a:extLst>
          </p:cNvPr>
          <p:cNvSpPr/>
          <p:nvPr/>
        </p:nvSpPr>
        <p:spPr>
          <a:xfrm>
            <a:off x="9593000"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8</a:t>
            </a:r>
          </a:p>
        </p:txBody>
      </p:sp>
    </p:spTree>
    <p:extLst>
      <p:ext uri="{BB962C8B-B14F-4D97-AF65-F5344CB8AC3E}">
        <p14:creationId xmlns:p14="http://schemas.microsoft.com/office/powerpoint/2010/main" val="786564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5" grpId="0" animBg="1"/>
      <p:bldP spid="15" grpId="0" animBg="1"/>
      <p:bldP spid="17" grpId="0" animBg="1"/>
      <p:bldP spid="19" grpId="0" animBg="1"/>
      <p:bldP spid="21" grpId="0" animBg="1"/>
      <p:bldP spid="23" grpId="0" animBg="1"/>
      <p:bldP spid="25"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peacocks.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8">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8">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0" name="Picture 16" descr="Ten Most Important Money-Saving Tips You Never Learned | GOBankingRates">
            <a:hlinkClick r:id="rId9" action="ppaction://hlinksldjump"/>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EDE7907-D44B-C908-3803-49CE75945BF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2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29313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Warm-up</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1</a:t>
            </a:r>
          </a:p>
        </p:txBody>
      </p:sp>
    </p:spTree>
    <p:extLst>
      <p:ext uri="{BB962C8B-B14F-4D97-AF65-F5344CB8AC3E}">
        <p14:creationId xmlns:p14="http://schemas.microsoft.com/office/powerpoint/2010/main" val="32854011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peacocks?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dance beautifully.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FFB2378-2EAE-2234-A9B6-AE622C3D425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9188"/>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95343" y="5131329"/>
            <a:ext cx="9037890"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giraffes.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2873" y="1494551"/>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012F5B49-556F-BB04-9EB3-921DB2E5F1E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5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giraffes?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run quickly.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9">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2873" y="1497407"/>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51559D8-61F5-8AB1-FE74-AC5BEBBB43CE}"/>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4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lions.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7">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9" name="Picture 8"/>
          <p:cNvPicPr>
            <a:picLocks noChangeAspect="1"/>
          </p:cNvPicPr>
          <p:nvPr/>
        </p:nvPicPr>
        <p:blipFill>
          <a:blip r:embed="rId7">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0" name="Picture 16" descr="Ten Most Important Money-Saving Tips You Never Learned | GOBankingRates">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79709" y="1424621"/>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A76EA0F3-2D16-20C4-3F92-AEF6FF051CB2}"/>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6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493">
                                          <p:stCondLst>
                                            <p:cond delay="0"/>
                                          </p:stCondLst>
                                        </p:cTn>
                                        <p:tgtEl>
                                          <p:spTgt spid="13"/>
                                        </p:tgtEl>
                                      </p:cBhvr>
                                    </p:animEffect>
                                    <p:anim calcmode="lin" valueType="num">
                                      <p:cBhvr>
                                        <p:cTn id="69" dur="154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3"/>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3"/>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3"/>
                                        </p:tgtEl>
                                        <p:attrNameLst>
                                          <p:attrName>ppt_y</p:attrName>
                                        </p:attrNameLst>
                                      </p:cBhvr>
                                      <p:tavLst>
                                        <p:tav tm="0" fmla="#ppt_y-sin(pi*$)/81">
                                          <p:val>
                                            <p:fltVal val="0"/>
                                          </p:val>
                                        </p:tav>
                                        <p:tav tm="100000">
                                          <p:val>
                                            <p:fltVal val="1"/>
                                          </p:val>
                                        </p:tav>
                                      </p:tavLst>
                                    </p:anim>
                                    <p:animScale>
                                      <p:cBhvr>
                                        <p:cTn id="74" dur="22">
                                          <p:stCondLst>
                                            <p:cond delay="552"/>
                                          </p:stCondLst>
                                        </p:cTn>
                                        <p:tgtEl>
                                          <p:spTgt spid="13"/>
                                        </p:tgtEl>
                                      </p:cBhvr>
                                      <p:to x="100000" y="60000"/>
                                    </p:animScale>
                                    <p:animScale>
                                      <p:cBhvr>
                                        <p:cTn id="75" dur="141" decel="50000">
                                          <p:stCondLst>
                                            <p:cond delay="575"/>
                                          </p:stCondLst>
                                        </p:cTn>
                                        <p:tgtEl>
                                          <p:spTgt spid="13"/>
                                        </p:tgtEl>
                                      </p:cBhvr>
                                      <p:to x="100000" y="100000"/>
                                    </p:animScale>
                                    <p:animScale>
                                      <p:cBhvr>
                                        <p:cTn id="76" dur="22">
                                          <p:stCondLst>
                                            <p:cond delay="1115"/>
                                          </p:stCondLst>
                                        </p:cTn>
                                        <p:tgtEl>
                                          <p:spTgt spid="13"/>
                                        </p:tgtEl>
                                      </p:cBhvr>
                                      <p:to x="100000" y="80000"/>
                                    </p:animScale>
                                    <p:animScale>
                                      <p:cBhvr>
                                        <p:cTn id="77" dur="141" decel="50000">
                                          <p:stCondLst>
                                            <p:cond delay="1137"/>
                                          </p:stCondLst>
                                        </p:cTn>
                                        <p:tgtEl>
                                          <p:spTgt spid="13"/>
                                        </p:tgtEl>
                                      </p:cBhvr>
                                      <p:to x="100000" y="100000"/>
                                    </p:animScale>
                                    <p:animScale>
                                      <p:cBhvr>
                                        <p:cTn id="78" dur="22">
                                          <p:stCondLst>
                                            <p:cond delay="1396"/>
                                          </p:stCondLst>
                                        </p:cTn>
                                        <p:tgtEl>
                                          <p:spTgt spid="13"/>
                                        </p:tgtEl>
                                      </p:cBhvr>
                                      <p:to x="100000" y="90000"/>
                                    </p:animScale>
                                    <p:animScale>
                                      <p:cBhvr>
                                        <p:cTn id="79" dur="141" decel="50000">
                                          <p:stCondLst>
                                            <p:cond delay="1418"/>
                                          </p:stCondLst>
                                        </p:cTn>
                                        <p:tgtEl>
                                          <p:spTgt spid="13"/>
                                        </p:tgtEl>
                                      </p:cBhvr>
                                      <p:to x="100000" y="100000"/>
                                    </p:animScale>
                                    <p:animScale>
                                      <p:cBhvr>
                                        <p:cTn id="80" dur="22">
                                          <p:stCondLst>
                                            <p:cond delay="1537"/>
                                          </p:stCondLst>
                                        </p:cTn>
                                        <p:tgtEl>
                                          <p:spTgt spid="13"/>
                                        </p:tgtEl>
                                      </p:cBhvr>
                                      <p:to x="100000" y="95000"/>
                                    </p:animScale>
                                    <p:animScale>
                                      <p:cBhvr>
                                        <p:cTn id="81" dur="141" decel="50000">
                                          <p:stCondLst>
                                            <p:cond delay="1559"/>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lions?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roar loudly.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9">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5048" y="1427477"/>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a:clrChange>
              <a:clrFrom>
                <a:srgbClr val="F6F6F6"/>
              </a:clrFrom>
              <a:clrTo>
                <a:srgbClr val="F6F6F6">
                  <a:alpha val="0"/>
                </a:srgbClr>
              </a:clrTo>
            </a:clrChange>
          </a:blip>
          <a:stretch>
            <a:fillRect/>
          </a:stretch>
        </p:blipFill>
        <p:spPr>
          <a:xfrm>
            <a:off x="8744249" y="2728206"/>
            <a:ext cx="1002725" cy="1067121"/>
          </a:xfrm>
          <a:prstGeom prst="rect">
            <a:avLst/>
          </a:prstGeom>
        </p:spPr>
      </p:pic>
      <p:pic>
        <p:nvPicPr>
          <p:cNvPr id="14" name="Picture 13"/>
          <p:cNvPicPr>
            <a:picLocks noChangeAspect="1"/>
          </p:cNvPicPr>
          <p:nvPr/>
        </p:nvPicPr>
        <p:blipFill>
          <a:blip r:embed="rId9">
            <a:clrChange>
              <a:clrFrom>
                <a:srgbClr val="F6F6F6"/>
              </a:clrFrom>
              <a:clrTo>
                <a:srgbClr val="F6F6F6">
                  <a:alpha val="0"/>
                </a:srgbClr>
              </a:clrTo>
            </a:clrChange>
          </a:blip>
          <a:stretch>
            <a:fillRect/>
          </a:stretch>
        </p:blipFill>
        <p:spPr>
          <a:xfrm>
            <a:off x="8972571" y="3306646"/>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E3E164D-9EA6-1347-778E-A3601A906BE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4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30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377">
                                          <p:stCondLst>
                                            <p:cond delay="0"/>
                                          </p:stCondLst>
                                        </p:cTn>
                                        <p:tgtEl>
                                          <p:spTgt spid="13"/>
                                        </p:tgtEl>
                                      </p:cBhvr>
                                    </p:animEffect>
                                    <p:anim calcmode="lin" valueType="num">
                                      <p:cBhvr>
                                        <p:cTn id="69"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72"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73"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74" dur="17">
                                          <p:stCondLst>
                                            <p:cond delay="422"/>
                                          </p:stCondLst>
                                        </p:cTn>
                                        <p:tgtEl>
                                          <p:spTgt spid="13"/>
                                        </p:tgtEl>
                                      </p:cBhvr>
                                      <p:to x="100000" y="60000"/>
                                    </p:animScale>
                                    <p:animScale>
                                      <p:cBhvr>
                                        <p:cTn id="75" dur="108" decel="50000">
                                          <p:stCondLst>
                                            <p:cond delay="439"/>
                                          </p:stCondLst>
                                        </p:cTn>
                                        <p:tgtEl>
                                          <p:spTgt spid="13"/>
                                        </p:tgtEl>
                                      </p:cBhvr>
                                      <p:to x="100000" y="100000"/>
                                    </p:animScale>
                                    <p:animScale>
                                      <p:cBhvr>
                                        <p:cTn id="76" dur="17">
                                          <p:stCondLst>
                                            <p:cond delay="853"/>
                                          </p:stCondLst>
                                        </p:cTn>
                                        <p:tgtEl>
                                          <p:spTgt spid="13"/>
                                        </p:tgtEl>
                                      </p:cBhvr>
                                      <p:to x="100000" y="80000"/>
                                    </p:animScale>
                                    <p:animScale>
                                      <p:cBhvr>
                                        <p:cTn id="77" dur="108" decel="50000">
                                          <p:stCondLst>
                                            <p:cond delay="870"/>
                                          </p:stCondLst>
                                        </p:cTn>
                                        <p:tgtEl>
                                          <p:spTgt spid="13"/>
                                        </p:tgtEl>
                                      </p:cBhvr>
                                      <p:to x="100000" y="100000"/>
                                    </p:animScale>
                                    <p:animScale>
                                      <p:cBhvr>
                                        <p:cTn id="78" dur="17">
                                          <p:stCondLst>
                                            <p:cond delay="1067"/>
                                          </p:stCondLst>
                                        </p:cTn>
                                        <p:tgtEl>
                                          <p:spTgt spid="13"/>
                                        </p:tgtEl>
                                      </p:cBhvr>
                                      <p:to x="100000" y="90000"/>
                                    </p:animScale>
                                    <p:animScale>
                                      <p:cBhvr>
                                        <p:cTn id="79" dur="108" decel="50000">
                                          <p:stCondLst>
                                            <p:cond delay="1084"/>
                                          </p:stCondLst>
                                        </p:cTn>
                                        <p:tgtEl>
                                          <p:spTgt spid="13"/>
                                        </p:tgtEl>
                                      </p:cBhvr>
                                      <p:to x="100000" y="100000"/>
                                    </p:animScale>
                                    <p:animScale>
                                      <p:cBhvr>
                                        <p:cTn id="80" dur="17">
                                          <p:stCondLst>
                                            <p:cond delay="1175"/>
                                          </p:stCondLst>
                                        </p:cTn>
                                        <p:tgtEl>
                                          <p:spTgt spid="13"/>
                                        </p:tgtEl>
                                      </p:cBhvr>
                                      <p:to x="100000" y="95000"/>
                                    </p:animScale>
                                    <p:animScale>
                                      <p:cBhvr>
                                        <p:cTn id="81" dur="108" decel="50000">
                                          <p:stCondLst>
                                            <p:cond delay="1192"/>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par>
                          <p:cTn id="82" fill="hold">
                            <p:stCondLst>
                              <p:cond delay="6200"/>
                            </p:stCondLst>
                            <p:childTnLst>
                              <p:par>
                                <p:cTn id="83" presetID="26" presetClass="entr" presetSubtype="0"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down)">
                                      <p:cBhvr>
                                        <p:cTn id="85" dur="493">
                                          <p:stCondLst>
                                            <p:cond delay="0"/>
                                          </p:stCondLst>
                                        </p:cTn>
                                        <p:tgtEl>
                                          <p:spTgt spid="14"/>
                                        </p:tgtEl>
                                      </p:cBhvr>
                                    </p:animEffect>
                                    <p:anim calcmode="lin" valueType="num">
                                      <p:cBhvr>
                                        <p:cTn id="86" dur="154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7" dur="5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8" dur="564" tmFilter="0, 0; 0.125,0.2665; 0.25,0.4; 0.375,0.465; 0.5,0.5;  0.625,0.535; 0.75,0.6; 0.875,0.7335; 1,1">
                                          <p:stCondLst>
                                            <p:cond delay="564"/>
                                          </p:stCondLst>
                                        </p:cTn>
                                        <p:tgtEl>
                                          <p:spTgt spid="14"/>
                                        </p:tgtEl>
                                        <p:attrNameLst>
                                          <p:attrName>ppt_y</p:attrName>
                                        </p:attrNameLst>
                                      </p:cBhvr>
                                      <p:tavLst>
                                        <p:tav tm="0" fmla="#ppt_y-sin(pi*$)/9">
                                          <p:val>
                                            <p:fltVal val="0"/>
                                          </p:val>
                                        </p:tav>
                                        <p:tav tm="100000">
                                          <p:val>
                                            <p:fltVal val="1"/>
                                          </p:val>
                                        </p:tav>
                                      </p:tavLst>
                                    </p:anim>
                                    <p:anim calcmode="lin" valueType="num">
                                      <p:cBhvr>
                                        <p:cTn id="89" dur="282" tmFilter="0, 0; 0.125,0.2665; 0.25,0.4; 0.375,0.465; 0.5,0.5;  0.625,0.535; 0.75,0.6; 0.875,0.7335; 1,1">
                                          <p:stCondLst>
                                            <p:cond delay="1125"/>
                                          </p:stCondLst>
                                        </p:cTn>
                                        <p:tgtEl>
                                          <p:spTgt spid="14"/>
                                        </p:tgtEl>
                                        <p:attrNameLst>
                                          <p:attrName>ppt_y</p:attrName>
                                        </p:attrNameLst>
                                      </p:cBhvr>
                                      <p:tavLst>
                                        <p:tav tm="0" fmla="#ppt_y-sin(pi*$)/27">
                                          <p:val>
                                            <p:fltVal val="0"/>
                                          </p:val>
                                        </p:tav>
                                        <p:tav tm="100000">
                                          <p:val>
                                            <p:fltVal val="1"/>
                                          </p:val>
                                        </p:tav>
                                      </p:tavLst>
                                    </p:anim>
                                    <p:anim calcmode="lin" valueType="num">
                                      <p:cBhvr>
                                        <p:cTn id="90" dur="139" tmFilter="0, 0; 0.125,0.2665; 0.25,0.4; 0.375,0.465; 0.5,0.5;  0.625,0.535; 0.75,0.6; 0.875,0.7335; 1,1">
                                          <p:stCondLst>
                                            <p:cond delay="1408"/>
                                          </p:stCondLst>
                                        </p:cTn>
                                        <p:tgtEl>
                                          <p:spTgt spid="14"/>
                                        </p:tgtEl>
                                        <p:attrNameLst>
                                          <p:attrName>ppt_y</p:attrName>
                                        </p:attrNameLst>
                                      </p:cBhvr>
                                      <p:tavLst>
                                        <p:tav tm="0" fmla="#ppt_y-sin(pi*$)/81">
                                          <p:val>
                                            <p:fltVal val="0"/>
                                          </p:val>
                                        </p:tav>
                                        <p:tav tm="100000">
                                          <p:val>
                                            <p:fltVal val="1"/>
                                          </p:val>
                                        </p:tav>
                                      </p:tavLst>
                                    </p:anim>
                                    <p:animScale>
                                      <p:cBhvr>
                                        <p:cTn id="91" dur="22">
                                          <p:stCondLst>
                                            <p:cond delay="552"/>
                                          </p:stCondLst>
                                        </p:cTn>
                                        <p:tgtEl>
                                          <p:spTgt spid="14"/>
                                        </p:tgtEl>
                                      </p:cBhvr>
                                      <p:to x="100000" y="60000"/>
                                    </p:animScale>
                                    <p:animScale>
                                      <p:cBhvr>
                                        <p:cTn id="92" dur="141" decel="50000">
                                          <p:stCondLst>
                                            <p:cond delay="575"/>
                                          </p:stCondLst>
                                        </p:cTn>
                                        <p:tgtEl>
                                          <p:spTgt spid="14"/>
                                        </p:tgtEl>
                                      </p:cBhvr>
                                      <p:to x="100000" y="100000"/>
                                    </p:animScale>
                                    <p:animScale>
                                      <p:cBhvr>
                                        <p:cTn id="93" dur="22">
                                          <p:stCondLst>
                                            <p:cond delay="1115"/>
                                          </p:stCondLst>
                                        </p:cTn>
                                        <p:tgtEl>
                                          <p:spTgt spid="14"/>
                                        </p:tgtEl>
                                      </p:cBhvr>
                                      <p:to x="100000" y="80000"/>
                                    </p:animScale>
                                    <p:animScale>
                                      <p:cBhvr>
                                        <p:cTn id="94" dur="141" decel="50000">
                                          <p:stCondLst>
                                            <p:cond delay="1137"/>
                                          </p:stCondLst>
                                        </p:cTn>
                                        <p:tgtEl>
                                          <p:spTgt spid="14"/>
                                        </p:tgtEl>
                                      </p:cBhvr>
                                      <p:to x="100000" y="100000"/>
                                    </p:animScale>
                                    <p:animScale>
                                      <p:cBhvr>
                                        <p:cTn id="95" dur="22">
                                          <p:stCondLst>
                                            <p:cond delay="1396"/>
                                          </p:stCondLst>
                                        </p:cTn>
                                        <p:tgtEl>
                                          <p:spTgt spid="14"/>
                                        </p:tgtEl>
                                      </p:cBhvr>
                                      <p:to x="100000" y="90000"/>
                                    </p:animScale>
                                    <p:animScale>
                                      <p:cBhvr>
                                        <p:cTn id="96" dur="141" decel="50000">
                                          <p:stCondLst>
                                            <p:cond delay="1418"/>
                                          </p:stCondLst>
                                        </p:cTn>
                                        <p:tgtEl>
                                          <p:spTgt spid="14"/>
                                        </p:tgtEl>
                                      </p:cBhvr>
                                      <p:to x="100000" y="100000"/>
                                    </p:animScale>
                                    <p:animScale>
                                      <p:cBhvr>
                                        <p:cTn id="97" dur="22">
                                          <p:stCondLst>
                                            <p:cond delay="1537"/>
                                          </p:stCondLst>
                                        </p:cTn>
                                        <p:tgtEl>
                                          <p:spTgt spid="14"/>
                                        </p:tgtEl>
                                      </p:cBhvr>
                                      <p:to x="100000" y="95000"/>
                                    </p:animScale>
                                    <p:animScale>
                                      <p:cBhvr>
                                        <p:cTn id="98" dur="141" decel="50000">
                                          <p:stCondLst>
                                            <p:cond delay="1559"/>
                                          </p:stCondLst>
                                        </p:cTn>
                                        <p:tgtEl>
                                          <p:spTgt spid="14"/>
                                        </p:tgtEl>
                                      </p:cBhvr>
                                      <p:to x="100000" y="100000"/>
                                    </p:animScale>
                                  </p:childTnLst>
                                  <p:subTnLst>
                                    <p:audio>
                                      <p:cMediaNode>
                                        <p:cTn display="0" masterRel="sameClick">
                                          <p:stCondLst>
                                            <p:cond evt="begin" delay="0">
                                              <p:tn val="83"/>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birds.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7">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0" name="Picture 16" descr="Ten Most Important Money-Saving Tips You Never Learned | GOBankingRates">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6853" y="1375671"/>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B040F212-A9E8-4A28-F232-2C9ECF8DEB9D}"/>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birds?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sing merrily.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6853" y="1378527"/>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14" name="Picture 13"/>
          <p:cNvPicPr>
            <a:picLocks noChangeAspect="1"/>
          </p:cNvPicPr>
          <p:nvPr/>
        </p:nvPicPr>
        <p:blipFill>
          <a:blip r:embed="rId10">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15" name="Picture 14"/>
          <p:cNvPicPr>
            <a:picLocks noChangeAspect="1"/>
          </p:cNvPicPr>
          <p:nvPr/>
        </p:nvPicPr>
        <p:blipFill>
          <a:blip r:embed="rId10">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6" name="Picture 15"/>
          <p:cNvPicPr>
            <a:picLocks noChangeAspect="1"/>
          </p:cNvPicPr>
          <p:nvPr/>
        </p:nvPicPr>
        <p:blipFill>
          <a:blip r:embed="rId10">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D82E7DD-CED0-A476-F88B-9CCAB3DB16D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8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77">
                                          <p:stCondLst>
                                            <p:cond delay="0"/>
                                          </p:stCondLst>
                                        </p:cTn>
                                        <p:tgtEl>
                                          <p:spTgt spid="13"/>
                                        </p:tgtEl>
                                      </p:cBhvr>
                                    </p:animEffect>
                                    <p:anim calcmode="lin" valueType="num">
                                      <p:cBhvr>
                                        <p:cTn id="18"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23" dur="17">
                                          <p:stCondLst>
                                            <p:cond delay="422"/>
                                          </p:stCondLst>
                                        </p:cTn>
                                        <p:tgtEl>
                                          <p:spTgt spid="13"/>
                                        </p:tgtEl>
                                      </p:cBhvr>
                                      <p:to x="100000" y="60000"/>
                                    </p:animScale>
                                    <p:animScale>
                                      <p:cBhvr>
                                        <p:cTn id="24" dur="108" decel="50000">
                                          <p:stCondLst>
                                            <p:cond delay="439"/>
                                          </p:stCondLst>
                                        </p:cTn>
                                        <p:tgtEl>
                                          <p:spTgt spid="13"/>
                                        </p:tgtEl>
                                      </p:cBhvr>
                                      <p:to x="100000" y="100000"/>
                                    </p:animScale>
                                    <p:animScale>
                                      <p:cBhvr>
                                        <p:cTn id="25" dur="17">
                                          <p:stCondLst>
                                            <p:cond delay="853"/>
                                          </p:stCondLst>
                                        </p:cTn>
                                        <p:tgtEl>
                                          <p:spTgt spid="13"/>
                                        </p:tgtEl>
                                      </p:cBhvr>
                                      <p:to x="100000" y="80000"/>
                                    </p:animScale>
                                    <p:animScale>
                                      <p:cBhvr>
                                        <p:cTn id="26" dur="108" decel="50000">
                                          <p:stCondLst>
                                            <p:cond delay="870"/>
                                          </p:stCondLst>
                                        </p:cTn>
                                        <p:tgtEl>
                                          <p:spTgt spid="13"/>
                                        </p:tgtEl>
                                      </p:cBhvr>
                                      <p:to x="100000" y="100000"/>
                                    </p:animScale>
                                    <p:animScale>
                                      <p:cBhvr>
                                        <p:cTn id="27" dur="17">
                                          <p:stCondLst>
                                            <p:cond delay="1067"/>
                                          </p:stCondLst>
                                        </p:cTn>
                                        <p:tgtEl>
                                          <p:spTgt spid="13"/>
                                        </p:tgtEl>
                                      </p:cBhvr>
                                      <p:to x="100000" y="90000"/>
                                    </p:animScale>
                                    <p:animScale>
                                      <p:cBhvr>
                                        <p:cTn id="28" dur="108" decel="50000">
                                          <p:stCondLst>
                                            <p:cond delay="1084"/>
                                          </p:stCondLst>
                                        </p:cTn>
                                        <p:tgtEl>
                                          <p:spTgt spid="13"/>
                                        </p:tgtEl>
                                      </p:cBhvr>
                                      <p:to x="100000" y="100000"/>
                                    </p:animScale>
                                    <p:animScale>
                                      <p:cBhvr>
                                        <p:cTn id="29" dur="17">
                                          <p:stCondLst>
                                            <p:cond delay="1175"/>
                                          </p:stCondLst>
                                        </p:cTn>
                                        <p:tgtEl>
                                          <p:spTgt spid="13"/>
                                        </p:tgtEl>
                                      </p:cBhvr>
                                      <p:to x="100000" y="95000"/>
                                    </p:animScale>
                                    <p:animScale>
                                      <p:cBhvr>
                                        <p:cTn id="30" dur="108" decel="50000">
                                          <p:stCondLst>
                                            <p:cond delay="1192"/>
                                          </p:stCondLst>
                                        </p:cTn>
                                        <p:tgtEl>
                                          <p:spTgt spid="13"/>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377">
                                          <p:stCondLst>
                                            <p:cond delay="0"/>
                                          </p:stCondLst>
                                        </p:cTn>
                                        <p:tgtEl>
                                          <p:spTgt spid="14"/>
                                        </p:tgtEl>
                                      </p:cBhvr>
                                    </p:animEffect>
                                    <p:anim calcmode="lin" valueType="num">
                                      <p:cBhvr>
                                        <p:cTn id="35" dur="118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14"/>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14"/>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14"/>
                                        </p:tgtEl>
                                        <p:attrNameLst>
                                          <p:attrName>ppt_y</p:attrName>
                                        </p:attrNameLst>
                                      </p:cBhvr>
                                      <p:tavLst>
                                        <p:tav tm="0" fmla="#ppt_y-sin(pi*$)/81">
                                          <p:val>
                                            <p:fltVal val="0"/>
                                          </p:val>
                                        </p:tav>
                                        <p:tav tm="100000">
                                          <p:val>
                                            <p:fltVal val="1"/>
                                          </p:val>
                                        </p:tav>
                                      </p:tavLst>
                                    </p:anim>
                                    <p:animScale>
                                      <p:cBhvr>
                                        <p:cTn id="40" dur="17">
                                          <p:stCondLst>
                                            <p:cond delay="422"/>
                                          </p:stCondLst>
                                        </p:cTn>
                                        <p:tgtEl>
                                          <p:spTgt spid="14"/>
                                        </p:tgtEl>
                                      </p:cBhvr>
                                      <p:to x="100000" y="60000"/>
                                    </p:animScale>
                                    <p:animScale>
                                      <p:cBhvr>
                                        <p:cTn id="41" dur="108" decel="50000">
                                          <p:stCondLst>
                                            <p:cond delay="439"/>
                                          </p:stCondLst>
                                        </p:cTn>
                                        <p:tgtEl>
                                          <p:spTgt spid="14"/>
                                        </p:tgtEl>
                                      </p:cBhvr>
                                      <p:to x="100000" y="100000"/>
                                    </p:animScale>
                                    <p:animScale>
                                      <p:cBhvr>
                                        <p:cTn id="42" dur="17">
                                          <p:stCondLst>
                                            <p:cond delay="853"/>
                                          </p:stCondLst>
                                        </p:cTn>
                                        <p:tgtEl>
                                          <p:spTgt spid="14"/>
                                        </p:tgtEl>
                                      </p:cBhvr>
                                      <p:to x="100000" y="80000"/>
                                    </p:animScale>
                                    <p:animScale>
                                      <p:cBhvr>
                                        <p:cTn id="43" dur="108" decel="50000">
                                          <p:stCondLst>
                                            <p:cond delay="870"/>
                                          </p:stCondLst>
                                        </p:cTn>
                                        <p:tgtEl>
                                          <p:spTgt spid="14"/>
                                        </p:tgtEl>
                                      </p:cBhvr>
                                      <p:to x="100000" y="100000"/>
                                    </p:animScale>
                                    <p:animScale>
                                      <p:cBhvr>
                                        <p:cTn id="44" dur="17">
                                          <p:stCondLst>
                                            <p:cond delay="1067"/>
                                          </p:stCondLst>
                                        </p:cTn>
                                        <p:tgtEl>
                                          <p:spTgt spid="14"/>
                                        </p:tgtEl>
                                      </p:cBhvr>
                                      <p:to x="100000" y="90000"/>
                                    </p:animScale>
                                    <p:animScale>
                                      <p:cBhvr>
                                        <p:cTn id="45" dur="108" decel="50000">
                                          <p:stCondLst>
                                            <p:cond delay="1084"/>
                                          </p:stCondLst>
                                        </p:cTn>
                                        <p:tgtEl>
                                          <p:spTgt spid="14"/>
                                        </p:tgtEl>
                                      </p:cBhvr>
                                      <p:to x="100000" y="100000"/>
                                    </p:animScale>
                                    <p:animScale>
                                      <p:cBhvr>
                                        <p:cTn id="46" dur="17">
                                          <p:stCondLst>
                                            <p:cond delay="1175"/>
                                          </p:stCondLst>
                                        </p:cTn>
                                        <p:tgtEl>
                                          <p:spTgt spid="14"/>
                                        </p:tgtEl>
                                      </p:cBhvr>
                                      <p:to x="100000" y="95000"/>
                                    </p:animScale>
                                    <p:animScale>
                                      <p:cBhvr>
                                        <p:cTn id="47" dur="108" decel="50000">
                                          <p:stCondLst>
                                            <p:cond delay="1192"/>
                                          </p:stCondLst>
                                        </p:cTn>
                                        <p:tgtEl>
                                          <p:spTgt spid="1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493">
                                          <p:stCondLst>
                                            <p:cond delay="0"/>
                                          </p:stCondLst>
                                        </p:cTn>
                                        <p:tgtEl>
                                          <p:spTgt spid="15"/>
                                        </p:tgtEl>
                                      </p:cBhvr>
                                    </p:animEffect>
                                    <p:anim calcmode="lin" valueType="num">
                                      <p:cBhvr>
                                        <p:cTn id="52" dur="154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15"/>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15"/>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15"/>
                                        </p:tgtEl>
                                        <p:attrNameLst>
                                          <p:attrName>ppt_y</p:attrName>
                                        </p:attrNameLst>
                                      </p:cBhvr>
                                      <p:tavLst>
                                        <p:tav tm="0" fmla="#ppt_y-sin(pi*$)/81">
                                          <p:val>
                                            <p:fltVal val="0"/>
                                          </p:val>
                                        </p:tav>
                                        <p:tav tm="100000">
                                          <p:val>
                                            <p:fltVal val="1"/>
                                          </p:val>
                                        </p:tav>
                                      </p:tavLst>
                                    </p:anim>
                                    <p:animScale>
                                      <p:cBhvr>
                                        <p:cTn id="57" dur="22">
                                          <p:stCondLst>
                                            <p:cond delay="552"/>
                                          </p:stCondLst>
                                        </p:cTn>
                                        <p:tgtEl>
                                          <p:spTgt spid="15"/>
                                        </p:tgtEl>
                                      </p:cBhvr>
                                      <p:to x="100000" y="60000"/>
                                    </p:animScale>
                                    <p:animScale>
                                      <p:cBhvr>
                                        <p:cTn id="58" dur="141" decel="50000">
                                          <p:stCondLst>
                                            <p:cond delay="575"/>
                                          </p:stCondLst>
                                        </p:cTn>
                                        <p:tgtEl>
                                          <p:spTgt spid="15"/>
                                        </p:tgtEl>
                                      </p:cBhvr>
                                      <p:to x="100000" y="100000"/>
                                    </p:animScale>
                                    <p:animScale>
                                      <p:cBhvr>
                                        <p:cTn id="59" dur="22">
                                          <p:stCondLst>
                                            <p:cond delay="1115"/>
                                          </p:stCondLst>
                                        </p:cTn>
                                        <p:tgtEl>
                                          <p:spTgt spid="15"/>
                                        </p:tgtEl>
                                      </p:cBhvr>
                                      <p:to x="100000" y="80000"/>
                                    </p:animScale>
                                    <p:animScale>
                                      <p:cBhvr>
                                        <p:cTn id="60" dur="141" decel="50000">
                                          <p:stCondLst>
                                            <p:cond delay="1137"/>
                                          </p:stCondLst>
                                        </p:cTn>
                                        <p:tgtEl>
                                          <p:spTgt spid="15"/>
                                        </p:tgtEl>
                                      </p:cBhvr>
                                      <p:to x="100000" y="100000"/>
                                    </p:animScale>
                                    <p:animScale>
                                      <p:cBhvr>
                                        <p:cTn id="61" dur="22">
                                          <p:stCondLst>
                                            <p:cond delay="1396"/>
                                          </p:stCondLst>
                                        </p:cTn>
                                        <p:tgtEl>
                                          <p:spTgt spid="15"/>
                                        </p:tgtEl>
                                      </p:cBhvr>
                                      <p:to x="100000" y="90000"/>
                                    </p:animScale>
                                    <p:animScale>
                                      <p:cBhvr>
                                        <p:cTn id="62" dur="141" decel="50000">
                                          <p:stCondLst>
                                            <p:cond delay="1418"/>
                                          </p:stCondLst>
                                        </p:cTn>
                                        <p:tgtEl>
                                          <p:spTgt spid="15"/>
                                        </p:tgtEl>
                                      </p:cBhvr>
                                      <p:to x="100000" y="100000"/>
                                    </p:animScale>
                                    <p:animScale>
                                      <p:cBhvr>
                                        <p:cTn id="63" dur="22">
                                          <p:stCondLst>
                                            <p:cond delay="1537"/>
                                          </p:stCondLst>
                                        </p:cTn>
                                        <p:tgtEl>
                                          <p:spTgt spid="15"/>
                                        </p:tgtEl>
                                      </p:cBhvr>
                                      <p:to x="100000" y="95000"/>
                                    </p:animScale>
                                    <p:animScale>
                                      <p:cBhvr>
                                        <p:cTn id="64" dur="141" decel="50000">
                                          <p:stCondLst>
                                            <p:cond delay="1559"/>
                                          </p:stCondLst>
                                        </p:cTn>
                                        <p:tgtEl>
                                          <p:spTgt spid="15"/>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493">
                                          <p:stCondLst>
                                            <p:cond delay="0"/>
                                          </p:stCondLst>
                                        </p:cTn>
                                        <p:tgtEl>
                                          <p:spTgt spid="16"/>
                                        </p:tgtEl>
                                      </p:cBhvr>
                                    </p:animEffect>
                                    <p:anim calcmode="lin" valueType="num">
                                      <p:cBhvr>
                                        <p:cTn id="69" dur="1549"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6"/>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6"/>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6"/>
                                        </p:tgtEl>
                                        <p:attrNameLst>
                                          <p:attrName>ppt_y</p:attrName>
                                        </p:attrNameLst>
                                      </p:cBhvr>
                                      <p:tavLst>
                                        <p:tav tm="0" fmla="#ppt_y-sin(pi*$)/81">
                                          <p:val>
                                            <p:fltVal val="0"/>
                                          </p:val>
                                        </p:tav>
                                        <p:tav tm="100000">
                                          <p:val>
                                            <p:fltVal val="1"/>
                                          </p:val>
                                        </p:tav>
                                      </p:tavLst>
                                    </p:anim>
                                    <p:animScale>
                                      <p:cBhvr>
                                        <p:cTn id="74" dur="22">
                                          <p:stCondLst>
                                            <p:cond delay="552"/>
                                          </p:stCondLst>
                                        </p:cTn>
                                        <p:tgtEl>
                                          <p:spTgt spid="16"/>
                                        </p:tgtEl>
                                      </p:cBhvr>
                                      <p:to x="100000" y="60000"/>
                                    </p:animScale>
                                    <p:animScale>
                                      <p:cBhvr>
                                        <p:cTn id="75" dur="141" decel="50000">
                                          <p:stCondLst>
                                            <p:cond delay="575"/>
                                          </p:stCondLst>
                                        </p:cTn>
                                        <p:tgtEl>
                                          <p:spTgt spid="16"/>
                                        </p:tgtEl>
                                      </p:cBhvr>
                                      <p:to x="100000" y="100000"/>
                                    </p:animScale>
                                    <p:animScale>
                                      <p:cBhvr>
                                        <p:cTn id="76" dur="22">
                                          <p:stCondLst>
                                            <p:cond delay="1115"/>
                                          </p:stCondLst>
                                        </p:cTn>
                                        <p:tgtEl>
                                          <p:spTgt spid="16"/>
                                        </p:tgtEl>
                                      </p:cBhvr>
                                      <p:to x="100000" y="80000"/>
                                    </p:animScale>
                                    <p:animScale>
                                      <p:cBhvr>
                                        <p:cTn id="77" dur="141" decel="50000">
                                          <p:stCondLst>
                                            <p:cond delay="1137"/>
                                          </p:stCondLst>
                                        </p:cTn>
                                        <p:tgtEl>
                                          <p:spTgt spid="16"/>
                                        </p:tgtEl>
                                      </p:cBhvr>
                                      <p:to x="100000" y="100000"/>
                                    </p:animScale>
                                    <p:animScale>
                                      <p:cBhvr>
                                        <p:cTn id="78" dur="22">
                                          <p:stCondLst>
                                            <p:cond delay="1396"/>
                                          </p:stCondLst>
                                        </p:cTn>
                                        <p:tgtEl>
                                          <p:spTgt spid="16"/>
                                        </p:tgtEl>
                                      </p:cBhvr>
                                      <p:to x="100000" y="90000"/>
                                    </p:animScale>
                                    <p:animScale>
                                      <p:cBhvr>
                                        <p:cTn id="79" dur="141" decel="50000">
                                          <p:stCondLst>
                                            <p:cond delay="1418"/>
                                          </p:stCondLst>
                                        </p:cTn>
                                        <p:tgtEl>
                                          <p:spTgt spid="16"/>
                                        </p:tgtEl>
                                      </p:cBhvr>
                                      <p:to x="100000" y="100000"/>
                                    </p:animScale>
                                    <p:animScale>
                                      <p:cBhvr>
                                        <p:cTn id="80" dur="22">
                                          <p:stCondLst>
                                            <p:cond delay="1537"/>
                                          </p:stCondLst>
                                        </p:cTn>
                                        <p:tgtEl>
                                          <p:spTgt spid="16"/>
                                        </p:tgtEl>
                                      </p:cBhvr>
                                      <p:to x="100000" y="95000"/>
                                    </p:animScale>
                                    <p:animScale>
                                      <p:cBhvr>
                                        <p:cTn id="81" dur="141" decel="50000">
                                          <p:stCondLst>
                                            <p:cond delay="1559"/>
                                          </p:stCondLst>
                                        </p:cTn>
                                        <p:tgtEl>
                                          <p:spTgt spid="16"/>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4" y="739054"/>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giraffes</a:t>
            </a:r>
          </a:p>
        </p:txBody>
      </p:sp>
      <p:pic>
        <p:nvPicPr>
          <p:cNvPr id="2050"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2512193" y="1969570"/>
            <a:ext cx="7167613" cy="40317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193" y="1969570"/>
            <a:ext cx="7167613" cy="403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4" y="678502"/>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hippos</a:t>
            </a:r>
          </a:p>
        </p:txBody>
      </p:sp>
      <p:pic>
        <p:nvPicPr>
          <p:cNvPr id="7"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737159"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159"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1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5" y="757160"/>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lions</a:t>
            </a:r>
          </a:p>
        </p:txBody>
      </p:sp>
      <p:pic>
        <p:nvPicPr>
          <p:cNvPr id="5"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2562895"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112"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747024" y="2027781"/>
            <a:ext cx="6697951" cy="3916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24" y="2027781"/>
            <a:ext cx="6697951" cy="3916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3504AF-BC9F-411B-93A6-A771C2B12593}"/>
              </a:ext>
            </a:extLst>
          </p:cNvPr>
          <p:cNvSpPr txBox="1"/>
          <p:nvPr/>
        </p:nvSpPr>
        <p:spPr>
          <a:xfrm>
            <a:off x="2944584" y="747328"/>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crocodiles</a:t>
            </a:r>
          </a:p>
        </p:txBody>
      </p:sp>
    </p:spTree>
    <p:extLst>
      <p:ext uri="{BB962C8B-B14F-4D97-AF65-F5344CB8AC3E}">
        <p14:creationId xmlns:p14="http://schemas.microsoft.com/office/powerpoint/2010/main" val="92205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3504AF-BC9F-411B-93A6-A771C2B12593}"/>
              </a:ext>
            </a:extLst>
          </p:cNvPr>
          <p:cNvSpPr txBox="1"/>
          <p:nvPr/>
        </p:nvSpPr>
        <p:spPr>
          <a:xfrm>
            <a:off x="2944583" y="835819"/>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peacocks</a:t>
            </a:r>
          </a:p>
        </p:txBody>
      </p:sp>
      <p:pic>
        <p:nvPicPr>
          <p:cNvPr id="6"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b="7403"/>
          <a:stretch/>
        </p:blipFill>
        <p:spPr bwMode="auto">
          <a:xfrm>
            <a:off x="2364964"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03"/>
          <a:stretch/>
        </p:blipFill>
        <p:spPr bwMode="auto">
          <a:xfrm>
            <a:off x="2364965"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8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23174A-B463-4FE7-8D31-EC4AC44FE0BC}"/>
              </a:ext>
            </a:extLst>
          </p:cNvPr>
          <p:cNvSpPr txBox="1"/>
          <p:nvPr/>
        </p:nvSpPr>
        <p:spPr>
          <a:xfrm>
            <a:off x="1765915" y="802833"/>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4" name="Track 86">
            <a:hlinkClick r:id="" action="ppaction://media"/>
            <a:extLst>
              <a:ext uri="{FF2B5EF4-FFF2-40B4-BE49-F238E27FC236}">
                <a16:creationId xmlns:a16="http://schemas.microsoft.com/office/drawing/2014/main" id="{B6C1BE1A-20E7-CF3A-2F90-238C2AD4FB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44746" y="913531"/>
            <a:ext cx="609600" cy="609600"/>
          </a:xfrm>
          <a:prstGeom prst="rect">
            <a:avLst/>
          </a:prstGeom>
        </p:spPr>
      </p:pic>
      <p:pic>
        <p:nvPicPr>
          <p:cNvPr id="5" name="Picture 4">
            <a:extLst>
              <a:ext uri="{FF2B5EF4-FFF2-40B4-BE49-F238E27FC236}">
                <a16:creationId xmlns:a16="http://schemas.microsoft.com/office/drawing/2014/main" id="{B3575BD2-1F02-004F-AE5F-8DFF955959D9}"/>
              </a:ext>
            </a:extLst>
          </p:cNvPr>
          <p:cNvPicPr>
            <a:picLocks noChangeAspect="1"/>
          </p:cNvPicPr>
          <p:nvPr/>
        </p:nvPicPr>
        <p:blipFill>
          <a:blip r:embed="rId5"/>
          <a:stretch>
            <a:fillRect/>
          </a:stretch>
        </p:blipFill>
        <p:spPr>
          <a:xfrm>
            <a:off x="871615" y="2506040"/>
            <a:ext cx="5395131" cy="3097205"/>
          </a:xfrm>
          <a:prstGeom prst="rect">
            <a:avLst/>
          </a:prstGeom>
        </p:spPr>
      </p:pic>
      <p:pic>
        <p:nvPicPr>
          <p:cNvPr id="7" name="Picture 6">
            <a:extLst>
              <a:ext uri="{FF2B5EF4-FFF2-40B4-BE49-F238E27FC236}">
                <a16:creationId xmlns:a16="http://schemas.microsoft.com/office/drawing/2014/main" id="{3619729B-8DB9-EC9A-7867-9F704AB96BCE}"/>
              </a:ext>
            </a:extLst>
          </p:cNvPr>
          <p:cNvPicPr>
            <a:picLocks noChangeAspect="1"/>
          </p:cNvPicPr>
          <p:nvPr/>
        </p:nvPicPr>
        <p:blipFill rotWithShape="1">
          <a:blip r:embed="rId6"/>
          <a:srcRect l="2017"/>
          <a:stretch/>
        </p:blipFill>
        <p:spPr>
          <a:xfrm>
            <a:off x="6140876" y="2506040"/>
            <a:ext cx="5179509" cy="3097205"/>
          </a:xfrm>
          <a:prstGeom prst="rect">
            <a:avLst/>
          </a:prstGeom>
        </p:spPr>
      </p:pic>
    </p:spTree>
    <p:extLst>
      <p:ext uri="{BB962C8B-B14F-4D97-AF65-F5344CB8AC3E}">
        <p14:creationId xmlns:p14="http://schemas.microsoft.com/office/powerpoint/2010/main" val="19557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Do Peacocks Mate? | Scienc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3399" y="1900456"/>
            <a:ext cx="6265202" cy="4189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3504AF-BC9F-411B-93A6-A771C2B12593}"/>
              </a:ext>
            </a:extLst>
          </p:cNvPr>
          <p:cNvSpPr txBox="1"/>
          <p:nvPr/>
        </p:nvSpPr>
        <p:spPr>
          <a:xfrm>
            <a:off x="2555095" y="767930"/>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dance beautifully</a:t>
            </a:r>
            <a:endParaRPr lang="en-IN" sz="5400" b="1" u="sng"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35956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1869</TotalTime>
  <Words>467</Words>
  <Application>Microsoft Office PowerPoint</Application>
  <PresentationFormat>Widescreen</PresentationFormat>
  <Paragraphs>77</Paragraphs>
  <Slides>26</Slides>
  <Notes>8</Notes>
  <HiddenSlides>8</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#9Slide03 IcielPanton Black</vt:lpstr>
      <vt:lpstr>Calibri</vt:lpstr>
      <vt:lpstr>Arial</vt:lpstr>
      <vt:lpstr>Sport Day</vt:lpstr>
      <vt:lpstr>Comic Sans MS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Jinisha K</dc:creator>
  <cp:lastModifiedBy>Administrator</cp:lastModifiedBy>
  <cp:revision>87</cp:revision>
  <dcterms:created xsi:type="dcterms:W3CDTF">2021-07-16T07:48:46Z</dcterms:created>
  <dcterms:modified xsi:type="dcterms:W3CDTF">2025-05-05T03:04:44Z</dcterms:modified>
</cp:coreProperties>
</file>