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  <p:sldMasterId id="2147483703" r:id="rId2"/>
  </p:sldMasterIdLst>
  <p:notesMasterIdLst>
    <p:notesMasterId r:id="rId45"/>
  </p:notesMasterIdLst>
  <p:sldIdLst>
    <p:sldId id="907" r:id="rId3"/>
    <p:sldId id="908" r:id="rId4"/>
    <p:sldId id="909" r:id="rId5"/>
    <p:sldId id="888" r:id="rId6"/>
    <p:sldId id="551" r:id="rId7"/>
    <p:sldId id="910" r:id="rId8"/>
    <p:sldId id="553" r:id="rId9"/>
    <p:sldId id="532" r:id="rId10"/>
    <p:sldId id="895" r:id="rId11"/>
    <p:sldId id="897" r:id="rId12"/>
    <p:sldId id="893" r:id="rId13"/>
    <p:sldId id="898" r:id="rId14"/>
    <p:sldId id="892" r:id="rId15"/>
    <p:sldId id="901" r:id="rId16"/>
    <p:sldId id="902" r:id="rId17"/>
    <p:sldId id="904" r:id="rId18"/>
    <p:sldId id="903" r:id="rId19"/>
    <p:sldId id="555" r:id="rId20"/>
    <p:sldId id="905" r:id="rId21"/>
    <p:sldId id="540" r:id="rId22"/>
    <p:sldId id="342" r:id="rId23"/>
    <p:sldId id="266" r:id="rId24"/>
    <p:sldId id="466" r:id="rId25"/>
    <p:sldId id="347" r:id="rId26"/>
    <p:sldId id="484" r:id="rId27"/>
    <p:sldId id="353" r:id="rId28"/>
    <p:sldId id="482" r:id="rId29"/>
    <p:sldId id="349" r:id="rId30"/>
    <p:sldId id="478" r:id="rId31"/>
    <p:sldId id="350" r:id="rId32"/>
    <p:sldId id="480" r:id="rId33"/>
    <p:sldId id="351" r:id="rId34"/>
    <p:sldId id="882" r:id="rId35"/>
    <p:sldId id="344" r:id="rId36"/>
    <p:sldId id="883" r:id="rId37"/>
    <p:sldId id="345" r:id="rId38"/>
    <p:sldId id="884" r:id="rId39"/>
    <p:sldId id="346" r:id="rId40"/>
    <p:sldId id="885" r:id="rId41"/>
    <p:sldId id="352" r:id="rId42"/>
    <p:sldId id="886" r:id="rId43"/>
    <p:sldId id="281" r:id="rId44"/>
  </p:sldIdLst>
  <p:sldSz cx="9144000" cy="5143500" type="screen16x9"/>
  <p:notesSz cx="6858000" cy="9144000"/>
  <p:embeddedFontLst>
    <p:embeddedFont>
      <p:font typeface=".VnBook-Antiqua" panose="020B7200000000000000"/>
      <p:regular r:id="rId46"/>
      <p:bold r:id="rId47"/>
    </p:embeddedFont>
    <p:embeddedFont>
      <p:font typeface="Alef" panose="00000500000000000000" pitchFamily="2" charset="-79"/>
      <p:regular r:id="rId48"/>
      <p:bold r:id="rId49"/>
    </p:embeddedFont>
    <p:embeddedFont>
      <p:font typeface="BioRhyme" panose="020B0604020202020204" charset="0"/>
      <p:regular r:id="rId50"/>
      <p:bold r:id="rId51"/>
      <p:italic r:id="rId52"/>
      <p:boldItalic r:id="rId53"/>
    </p:embeddedFont>
    <p:embeddedFont>
      <p:font typeface="Comfortaa" panose="020B0604020202020204" charset="0"/>
      <p:regular r:id="rId54"/>
      <p:bold r:id="rId55"/>
    </p:embeddedFont>
    <p:embeddedFont>
      <p:font typeface="Comic Sans MS" panose="030F0702030302020204" pitchFamily="66" charset="0"/>
      <p:regular r:id="rId56"/>
      <p:bold r:id="rId57"/>
      <p:italic r:id="rId58"/>
      <p:boldItalic r:id="rId59"/>
    </p:embeddedFont>
    <p:embeddedFont>
      <p:font typeface="Cooper Black" panose="0208090404030B020404" pitchFamily="18" charset="0"/>
      <p:regular r:id="rId60"/>
    </p:embeddedFont>
    <p:embeddedFont>
      <p:font typeface="Kristen ITC" panose="03050502040202030202" pitchFamily="66" charset="0"/>
      <p:regular r:id="rId61"/>
    </p:embeddedFont>
    <p:embeddedFont>
      <p:font typeface="Sport Day" panose="020B0604020202020204" charset="0"/>
      <p:regular r:id="rId62"/>
      <p:bold r:id="rId63"/>
      <p:italic r:id="rId64"/>
      <p:boldItalic r:id="rId65"/>
    </p:embeddedFont>
    <p:embeddedFont>
      <p:font typeface="Titan One" panose="020B0604020202020204" charset="0"/>
      <p:regular r:id="rId66"/>
      <p:bold r:id="rId6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C4368"/>
    <a:srgbClr val="B612B6"/>
    <a:srgbClr val="373E5F"/>
    <a:srgbClr val="424A72"/>
    <a:srgbClr val="525C8C"/>
    <a:srgbClr val="F9C1F9"/>
    <a:srgbClr val="C4F9C1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3D7BFF3-DA0D-40B5-8200-8E20F7B24828}">
  <a:tblStyle styleId="{33D7BFF3-DA0D-40B5-8200-8E20F7B2482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06B9F902-044E-4443-A065-C871CBF069DC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770"/>
    <p:restoredTop sz="87225"/>
  </p:normalViewPr>
  <p:slideViewPr>
    <p:cSldViewPr snapToGrid="0">
      <p:cViewPr varScale="1">
        <p:scale>
          <a:sx n="80" d="100"/>
          <a:sy n="80" d="100"/>
        </p:scale>
        <p:origin x="942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font" Target="fonts/font2.fntdata"/><Relationship Id="rId50" Type="http://schemas.openxmlformats.org/officeDocument/2006/relationships/font" Target="fonts/font5.fntdata"/><Relationship Id="rId55" Type="http://schemas.openxmlformats.org/officeDocument/2006/relationships/font" Target="fonts/font10.fntdata"/><Relationship Id="rId63" Type="http://schemas.openxmlformats.org/officeDocument/2006/relationships/font" Target="fonts/font18.fntdata"/><Relationship Id="rId68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notesMaster" Target="notesMasters/notesMaster1.xml"/><Relationship Id="rId53" Type="http://schemas.openxmlformats.org/officeDocument/2006/relationships/font" Target="fonts/font8.fntdata"/><Relationship Id="rId58" Type="http://schemas.openxmlformats.org/officeDocument/2006/relationships/font" Target="fonts/font13.fntdata"/><Relationship Id="rId66" Type="http://schemas.openxmlformats.org/officeDocument/2006/relationships/font" Target="fonts/font21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4.fntdata"/><Relationship Id="rId57" Type="http://schemas.openxmlformats.org/officeDocument/2006/relationships/font" Target="fonts/font12.fntdata"/><Relationship Id="rId61" Type="http://schemas.openxmlformats.org/officeDocument/2006/relationships/font" Target="fonts/font16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7.fntdata"/><Relationship Id="rId60" Type="http://schemas.openxmlformats.org/officeDocument/2006/relationships/font" Target="fonts/font15.fntdata"/><Relationship Id="rId65" Type="http://schemas.openxmlformats.org/officeDocument/2006/relationships/font" Target="fonts/font2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font" Target="fonts/font3.fntdata"/><Relationship Id="rId56" Type="http://schemas.openxmlformats.org/officeDocument/2006/relationships/font" Target="fonts/font11.fntdata"/><Relationship Id="rId64" Type="http://schemas.openxmlformats.org/officeDocument/2006/relationships/font" Target="fonts/font19.fntdata"/><Relationship Id="rId69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font" Target="fonts/font6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1.fntdata"/><Relationship Id="rId59" Type="http://schemas.openxmlformats.org/officeDocument/2006/relationships/font" Target="fonts/font14.fntdata"/><Relationship Id="rId67" Type="http://schemas.openxmlformats.org/officeDocument/2006/relationships/font" Target="fonts/font22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9.fntdata"/><Relationship Id="rId62" Type="http://schemas.openxmlformats.org/officeDocument/2006/relationships/font" Target="fonts/font17.fntdata"/><Relationship Id="rId7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" name="Google Shape;921;g11b604ca347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2" name="Google Shape;922;g11b604ca347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27911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72838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498725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gacae539fd4_4_6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" name="Google Shape;846;gacae539fd4_4_6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6037448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9826404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783450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8710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270125" y="560593"/>
            <a:ext cx="4529927" cy="4022320"/>
          </a:xfrm>
          <a:custGeom>
            <a:avLst/>
            <a:gdLst/>
            <a:ahLst/>
            <a:cxnLst/>
            <a:rect l="l" t="t" r="r" b="b"/>
            <a:pathLst>
              <a:path w="129408" h="114907" extrusionOk="0">
                <a:moveTo>
                  <a:pt x="60227" y="0"/>
                </a:moveTo>
                <a:cubicBezTo>
                  <a:pt x="42600" y="0"/>
                  <a:pt x="39204" y="13196"/>
                  <a:pt x="35159" y="18828"/>
                </a:cubicBezTo>
                <a:cubicBezTo>
                  <a:pt x="30056" y="25966"/>
                  <a:pt x="23084" y="20095"/>
                  <a:pt x="11542" y="33004"/>
                </a:cubicBezTo>
                <a:cubicBezTo>
                  <a:pt x="1" y="45914"/>
                  <a:pt x="16813" y="58056"/>
                  <a:pt x="10075" y="68830"/>
                </a:cubicBezTo>
                <a:cubicBezTo>
                  <a:pt x="3362" y="79596"/>
                  <a:pt x="16014" y="96684"/>
                  <a:pt x="32268" y="96684"/>
                </a:cubicBezTo>
                <a:cubicBezTo>
                  <a:pt x="32331" y="96684"/>
                  <a:pt x="32394" y="96684"/>
                  <a:pt x="32457" y="96683"/>
                </a:cubicBezTo>
                <a:cubicBezTo>
                  <a:pt x="32521" y="96683"/>
                  <a:pt x="32584" y="96683"/>
                  <a:pt x="32647" y="96683"/>
                </a:cubicBezTo>
                <a:cubicBezTo>
                  <a:pt x="48748" y="96683"/>
                  <a:pt x="41890" y="113666"/>
                  <a:pt x="57208" y="114529"/>
                </a:cubicBezTo>
                <a:cubicBezTo>
                  <a:pt x="60783" y="114723"/>
                  <a:pt x="64388" y="114906"/>
                  <a:pt x="67874" y="114906"/>
                </a:cubicBezTo>
                <a:cubicBezTo>
                  <a:pt x="79381" y="114906"/>
                  <a:pt x="89577" y="112911"/>
                  <a:pt x="93034" y="102721"/>
                </a:cubicBezTo>
                <a:cubicBezTo>
                  <a:pt x="97537" y="89412"/>
                  <a:pt x="111047" y="100586"/>
                  <a:pt x="119386" y="85542"/>
                </a:cubicBezTo>
                <a:cubicBezTo>
                  <a:pt x="127759" y="70498"/>
                  <a:pt x="116484" y="61792"/>
                  <a:pt x="123122" y="52185"/>
                </a:cubicBezTo>
                <a:cubicBezTo>
                  <a:pt x="129408" y="43087"/>
                  <a:pt x="121934" y="17209"/>
                  <a:pt x="104808" y="17209"/>
                </a:cubicBezTo>
                <a:cubicBezTo>
                  <a:pt x="103849" y="17209"/>
                  <a:pt x="102859" y="17290"/>
                  <a:pt x="101840" y="17460"/>
                </a:cubicBezTo>
                <a:cubicBezTo>
                  <a:pt x="99671" y="17822"/>
                  <a:pt x="97890" y="17986"/>
                  <a:pt x="96413" y="17986"/>
                </a:cubicBezTo>
                <a:cubicBezTo>
                  <a:pt x="84810" y="17986"/>
                  <a:pt x="91992" y="7818"/>
                  <a:pt x="77256" y="3083"/>
                </a:cubicBezTo>
                <a:cubicBezTo>
                  <a:pt x="70427" y="904"/>
                  <a:pt x="64840" y="0"/>
                  <a:pt x="60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3068400" y="9885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5564675" y="678510"/>
            <a:ext cx="179095" cy="179095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032625" y="7638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rot="-5280483">
            <a:off x="6698893" y="1495380"/>
            <a:ext cx="219085" cy="179088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 rot="-8100086">
            <a:off x="2597176" y="1061040"/>
            <a:ext cx="310178" cy="25354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-7750318">
            <a:off x="6752609" y="1814405"/>
            <a:ext cx="159164" cy="13010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1379100" y="1009575"/>
            <a:ext cx="6385800" cy="241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2545650" y="3397863"/>
            <a:ext cx="4125000" cy="3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2" name="Google Shape;5462;p22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5463" name="Google Shape;5463;p2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2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2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7" name="Google Shape;5737;p22"/>
          <p:cNvGrpSpPr/>
          <p:nvPr/>
        </p:nvGrpSpPr>
        <p:grpSpPr>
          <a:xfrm>
            <a:off x="7704944" y="3522626"/>
            <a:ext cx="1194656" cy="1477758"/>
            <a:chOff x="10943088" y="3810625"/>
            <a:chExt cx="1395300" cy="1725950"/>
          </a:xfrm>
        </p:grpSpPr>
        <p:sp>
          <p:nvSpPr>
            <p:cNvPr id="5738" name="Google Shape;5738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2" name="Google Shape;5782;p22"/>
          <p:cNvGrpSpPr/>
          <p:nvPr/>
        </p:nvGrpSpPr>
        <p:grpSpPr>
          <a:xfrm>
            <a:off x="409342" y="3534748"/>
            <a:ext cx="1823591" cy="1453514"/>
            <a:chOff x="8222575" y="3882950"/>
            <a:chExt cx="2306300" cy="1838263"/>
          </a:xfrm>
        </p:grpSpPr>
        <p:sp>
          <p:nvSpPr>
            <p:cNvPr id="5783" name="Google Shape;5783;p22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7" name="Google Shape;5847;p22"/>
          <p:cNvGrpSpPr/>
          <p:nvPr/>
        </p:nvGrpSpPr>
        <p:grpSpPr>
          <a:xfrm flipH="1">
            <a:off x="1916975" y="-77375"/>
            <a:ext cx="260625" cy="1230500"/>
            <a:chOff x="6815325" y="0"/>
            <a:chExt cx="260625" cy="1230500"/>
          </a:xfrm>
        </p:grpSpPr>
        <p:sp>
          <p:nvSpPr>
            <p:cNvPr id="5848" name="Google Shape;5848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2" name="Google Shape;5852;p22"/>
          <p:cNvGrpSpPr/>
          <p:nvPr/>
        </p:nvGrpSpPr>
        <p:grpSpPr>
          <a:xfrm flipH="1">
            <a:off x="8083625" y="-77375"/>
            <a:ext cx="599250" cy="1418100"/>
            <a:chOff x="310050" y="-1175"/>
            <a:chExt cx="599250" cy="1418100"/>
          </a:xfrm>
        </p:grpSpPr>
        <p:grpSp>
          <p:nvGrpSpPr>
            <p:cNvPr id="5853" name="Google Shape;5853;p2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854" name="Google Shape;5854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2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2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58" name="Google Shape;5858;p2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22"/>
          <p:cNvGrpSpPr/>
          <p:nvPr/>
        </p:nvGrpSpPr>
        <p:grpSpPr>
          <a:xfrm flipH="1">
            <a:off x="461125" y="-77375"/>
            <a:ext cx="297100" cy="2315550"/>
            <a:chOff x="8234700" y="-1175"/>
            <a:chExt cx="297100" cy="2315550"/>
          </a:xfrm>
        </p:grpSpPr>
        <p:grpSp>
          <p:nvGrpSpPr>
            <p:cNvPr id="5860" name="Google Shape;5860;p2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861" name="Google Shape;5861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2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2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65" name="Google Shape;5865;p2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98485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3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Google Shape;314;p17"/>
          <p:cNvSpPr/>
          <p:nvPr/>
        </p:nvSpPr>
        <p:spPr>
          <a:xfrm>
            <a:off x="131100" y="137700"/>
            <a:ext cx="8881800" cy="4868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17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6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7"/>
          <p:cNvSpPr/>
          <p:nvPr/>
        </p:nvSpPr>
        <p:spPr>
          <a:xfrm rot="9947454">
            <a:off x="-339547" y="1021323"/>
            <a:ext cx="1784223" cy="1296172"/>
          </a:xfrm>
          <a:custGeom>
            <a:avLst/>
            <a:gdLst/>
            <a:ahLst/>
            <a:cxnLst/>
            <a:rect l="l" t="t" r="r" b="b"/>
            <a:pathLst>
              <a:path w="46480" h="33766" extrusionOk="0">
                <a:moveTo>
                  <a:pt x="22756" y="5887"/>
                </a:moveTo>
                <a:cubicBezTo>
                  <a:pt x="24632" y="5887"/>
                  <a:pt x="24794" y="7676"/>
                  <a:pt x="23039" y="9476"/>
                </a:cubicBezTo>
                <a:cubicBezTo>
                  <a:pt x="20979" y="11452"/>
                  <a:pt x="18122" y="13333"/>
                  <a:pt x="15276" y="14572"/>
                </a:cubicBezTo>
                <a:cubicBezTo>
                  <a:pt x="16086" y="12512"/>
                  <a:pt x="17264" y="10547"/>
                  <a:pt x="18646" y="8928"/>
                </a:cubicBezTo>
                <a:cubicBezTo>
                  <a:pt x="18919" y="8511"/>
                  <a:pt x="20467" y="6809"/>
                  <a:pt x="20848" y="6547"/>
                </a:cubicBezTo>
                <a:cubicBezTo>
                  <a:pt x="21277" y="6166"/>
                  <a:pt x="22253" y="5940"/>
                  <a:pt x="22325" y="5916"/>
                </a:cubicBezTo>
                <a:cubicBezTo>
                  <a:pt x="22477" y="5897"/>
                  <a:pt x="22621" y="5887"/>
                  <a:pt x="22756" y="5887"/>
                </a:cubicBezTo>
                <a:close/>
                <a:moveTo>
                  <a:pt x="32465" y="18050"/>
                </a:moveTo>
                <a:cubicBezTo>
                  <a:pt x="32500" y="18050"/>
                  <a:pt x="32529" y="18053"/>
                  <a:pt x="32552" y="18060"/>
                </a:cubicBezTo>
                <a:cubicBezTo>
                  <a:pt x="33993" y="18155"/>
                  <a:pt x="33469" y="19584"/>
                  <a:pt x="32624" y="21299"/>
                </a:cubicBezTo>
                <a:cubicBezTo>
                  <a:pt x="31588" y="23096"/>
                  <a:pt x="30326" y="24716"/>
                  <a:pt x="28861" y="25966"/>
                </a:cubicBezTo>
                <a:cubicBezTo>
                  <a:pt x="28659" y="24549"/>
                  <a:pt x="28825" y="23025"/>
                  <a:pt x="29385" y="21382"/>
                </a:cubicBezTo>
                <a:cubicBezTo>
                  <a:pt x="29659" y="20549"/>
                  <a:pt x="30135" y="19489"/>
                  <a:pt x="30540" y="19036"/>
                </a:cubicBezTo>
                <a:cubicBezTo>
                  <a:pt x="31031" y="18458"/>
                  <a:pt x="32082" y="18050"/>
                  <a:pt x="32465" y="18050"/>
                </a:cubicBezTo>
                <a:close/>
                <a:moveTo>
                  <a:pt x="2917" y="0"/>
                </a:moveTo>
                <a:cubicBezTo>
                  <a:pt x="2783" y="0"/>
                  <a:pt x="2651" y="60"/>
                  <a:pt x="2584" y="189"/>
                </a:cubicBezTo>
                <a:cubicBezTo>
                  <a:pt x="1608" y="2106"/>
                  <a:pt x="953" y="4142"/>
                  <a:pt x="536" y="6237"/>
                </a:cubicBezTo>
                <a:cubicBezTo>
                  <a:pt x="203" y="7916"/>
                  <a:pt x="0" y="9678"/>
                  <a:pt x="500" y="11333"/>
                </a:cubicBezTo>
                <a:cubicBezTo>
                  <a:pt x="1632" y="15238"/>
                  <a:pt x="5311" y="16846"/>
                  <a:pt x="9097" y="16977"/>
                </a:cubicBezTo>
                <a:cubicBezTo>
                  <a:pt x="9339" y="16995"/>
                  <a:pt x="9580" y="17003"/>
                  <a:pt x="9820" y="17003"/>
                </a:cubicBezTo>
                <a:cubicBezTo>
                  <a:pt x="11020" y="17003"/>
                  <a:pt x="12194" y="16788"/>
                  <a:pt x="13335" y="16441"/>
                </a:cubicBezTo>
                <a:lnTo>
                  <a:pt x="13335" y="16441"/>
                </a:lnTo>
                <a:cubicBezTo>
                  <a:pt x="13169" y="17108"/>
                  <a:pt x="13026" y="17774"/>
                  <a:pt x="12931" y="18453"/>
                </a:cubicBezTo>
                <a:cubicBezTo>
                  <a:pt x="12050" y="22989"/>
                  <a:pt x="14121" y="27276"/>
                  <a:pt x="18562" y="28871"/>
                </a:cubicBezTo>
                <a:cubicBezTo>
                  <a:pt x="19840" y="29463"/>
                  <a:pt x="21200" y="29742"/>
                  <a:pt x="22555" y="29742"/>
                </a:cubicBezTo>
                <a:cubicBezTo>
                  <a:pt x="24495" y="29742"/>
                  <a:pt x="26426" y="29170"/>
                  <a:pt x="28087" y="28133"/>
                </a:cubicBezTo>
                <a:cubicBezTo>
                  <a:pt x="28730" y="29752"/>
                  <a:pt x="29814" y="31228"/>
                  <a:pt x="31147" y="32348"/>
                </a:cubicBezTo>
                <a:cubicBezTo>
                  <a:pt x="32454" y="33361"/>
                  <a:pt x="33946" y="33765"/>
                  <a:pt x="35493" y="33765"/>
                </a:cubicBezTo>
                <a:cubicBezTo>
                  <a:pt x="39414" y="33765"/>
                  <a:pt x="43685" y="31168"/>
                  <a:pt x="46161" y="29323"/>
                </a:cubicBezTo>
                <a:cubicBezTo>
                  <a:pt x="46479" y="28946"/>
                  <a:pt x="46167" y="28335"/>
                  <a:pt x="45687" y="28335"/>
                </a:cubicBezTo>
                <a:cubicBezTo>
                  <a:pt x="45682" y="28335"/>
                  <a:pt x="45677" y="28335"/>
                  <a:pt x="45673" y="28335"/>
                </a:cubicBezTo>
                <a:cubicBezTo>
                  <a:pt x="45101" y="28442"/>
                  <a:pt x="44470" y="29073"/>
                  <a:pt x="43911" y="29347"/>
                </a:cubicBezTo>
                <a:cubicBezTo>
                  <a:pt x="41863" y="30526"/>
                  <a:pt x="40339" y="31443"/>
                  <a:pt x="38315" y="31990"/>
                </a:cubicBezTo>
                <a:cubicBezTo>
                  <a:pt x="37462" y="32276"/>
                  <a:pt x="36524" y="32409"/>
                  <a:pt x="35631" y="32409"/>
                </a:cubicBezTo>
                <a:cubicBezTo>
                  <a:pt x="34256" y="32409"/>
                  <a:pt x="32988" y="32094"/>
                  <a:pt x="32302" y="31538"/>
                </a:cubicBezTo>
                <a:cubicBezTo>
                  <a:pt x="30766" y="30276"/>
                  <a:pt x="29730" y="28871"/>
                  <a:pt x="29206" y="27323"/>
                </a:cubicBezTo>
                <a:cubicBezTo>
                  <a:pt x="29659" y="26954"/>
                  <a:pt x="30088" y="26537"/>
                  <a:pt x="30480" y="26085"/>
                </a:cubicBezTo>
                <a:cubicBezTo>
                  <a:pt x="32016" y="24585"/>
                  <a:pt x="36493" y="18739"/>
                  <a:pt x="33540" y="17143"/>
                </a:cubicBezTo>
                <a:cubicBezTo>
                  <a:pt x="33061" y="16974"/>
                  <a:pt x="32615" y="16897"/>
                  <a:pt x="32200" y="16897"/>
                </a:cubicBezTo>
                <a:cubicBezTo>
                  <a:pt x="28930" y="16897"/>
                  <a:pt x="27588" y="21707"/>
                  <a:pt x="27409" y="24549"/>
                </a:cubicBezTo>
                <a:cubicBezTo>
                  <a:pt x="27385" y="25335"/>
                  <a:pt x="27480" y="26121"/>
                  <a:pt x="27671" y="26871"/>
                </a:cubicBezTo>
                <a:cubicBezTo>
                  <a:pt x="26325" y="27764"/>
                  <a:pt x="24849" y="28335"/>
                  <a:pt x="23253" y="28442"/>
                </a:cubicBezTo>
                <a:cubicBezTo>
                  <a:pt x="23182" y="28444"/>
                  <a:pt x="23110" y="28445"/>
                  <a:pt x="23038" y="28445"/>
                </a:cubicBezTo>
                <a:cubicBezTo>
                  <a:pt x="19141" y="28445"/>
                  <a:pt x="15153" y="26231"/>
                  <a:pt x="14288" y="22513"/>
                </a:cubicBezTo>
                <a:cubicBezTo>
                  <a:pt x="13895" y="20429"/>
                  <a:pt x="14133" y="18132"/>
                  <a:pt x="14812" y="15905"/>
                </a:cubicBezTo>
                <a:cubicBezTo>
                  <a:pt x="16133" y="15369"/>
                  <a:pt x="17407" y="14679"/>
                  <a:pt x="18610" y="13976"/>
                </a:cubicBezTo>
                <a:cubicBezTo>
                  <a:pt x="20503" y="12809"/>
                  <a:pt x="22432" y="11619"/>
                  <a:pt x="23920" y="9940"/>
                </a:cubicBezTo>
                <a:cubicBezTo>
                  <a:pt x="24873" y="8869"/>
                  <a:pt x="25706" y="7166"/>
                  <a:pt x="24825" y="5821"/>
                </a:cubicBezTo>
                <a:cubicBezTo>
                  <a:pt x="24258" y="5120"/>
                  <a:pt x="23381" y="4776"/>
                  <a:pt x="22501" y="4776"/>
                </a:cubicBezTo>
                <a:cubicBezTo>
                  <a:pt x="22125" y="4776"/>
                  <a:pt x="21749" y="4839"/>
                  <a:pt x="21396" y="4963"/>
                </a:cubicBezTo>
                <a:cubicBezTo>
                  <a:pt x="19705" y="5499"/>
                  <a:pt x="18610" y="7023"/>
                  <a:pt x="17515" y="8333"/>
                </a:cubicBezTo>
                <a:cubicBezTo>
                  <a:pt x="15800" y="10357"/>
                  <a:pt x="14490" y="12690"/>
                  <a:pt x="13681" y="15203"/>
                </a:cubicBezTo>
                <a:cubicBezTo>
                  <a:pt x="12681" y="15560"/>
                  <a:pt x="11704" y="15810"/>
                  <a:pt x="10776" y="15953"/>
                </a:cubicBezTo>
                <a:cubicBezTo>
                  <a:pt x="10402" y="15982"/>
                  <a:pt x="10030" y="15996"/>
                  <a:pt x="9663" y="15996"/>
                </a:cubicBezTo>
                <a:cubicBezTo>
                  <a:pt x="5017" y="15996"/>
                  <a:pt x="996" y="13686"/>
                  <a:pt x="1096" y="8821"/>
                </a:cubicBezTo>
                <a:cubicBezTo>
                  <a:pt x="1179" y="6749"/>
                  <a:pt x="1739" y="4475"/>
                  <a:pt x="2525" y="2249"/>
                </a:cubicBezTo>
                <a:lnTo>
                  <a:pt x="2525" y="2249"/>
                </a:lnTo>
                <a:cubicBezTo>
                  <a:pt x="2499" y="2282"/>
                  <a:pt x="2486" y="2296"/>
                  <a:pt x="2483" y="2296"/>
                </a:cubicBezTo>
                <a:cubicBezTo>
                  <a:pt x="2467" y="2296"/>
                  <a:pt x="2741" y="1871"/>
                  <a:pt x="2751" y="1760"/>
                </a:cubicBezTo>
                <a:cubicBezTo>
                  <a:pt x="2906" y="1272"/>
                  <a:pt x="3310" y="808"/>
                  <a:pt x="3310" y="284"/>
                </a:cubicBezTo>
                <a:cubicBezTo>
                  <a:pt x="3270" y="102"/>
                  <a:pt x="3092" y="0"/>
                  <a:pt x="29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7" name="Google Shape;317;p17"/>
          <p:cNvGrpSpPr/>
          <p:nvPr/>
        </p:nvGrpSpPr>
        <p:grpSpPr>
          <a:xfrm rot="1640113">
            <a:off x="488128" y="2833209"/>
            <a:ext cx="437996" cy="431961"/>
            <a:chOff x="588850" y="618775"/>
            <a:chExt cx="703975" cy="694225"/>
          </a:xfrm>
        </p:grpSpPr>
        <p:sp>
          <p:nvSpPr>
            <p:cNvPr id="318" name="Google Shape;318;p17"/>
            <p:cNvSpPr/>
            <p:nvPr/>
          </p:nvSpPr>
          <p:spPr>
            <a:xfrm>
              <a:off x="612650" y="684225"/>
              <a:ext cx="625100" cy="608400"/>
            </a:xfrm>
            <a:custGeom>
              <a:avLst/>
              <a:gdLst/>
              <a:ahLst/>
              <a:cxnLst/>
              <a:rect l="l" t="t" r="r" b="b"/>
              <a:pathLst>
                <a:path w="25004" h="24336" extrusionOk="0">
                  <a:moveTo>
                    <a:pt x="10686" y="0"/>
                  </a:moveTo>
                  <a:cubicBezTo>
                    <a:pt x="10158" y="0"/>
                    <a:pt x="9636" y="288"/>
                    <a:pt x="9442" y="826"/>
                  </a:cubicBezTo>
                  <a:cubicBezTo>
                    <a:pt x="9323" y="945"/>
                    <a:pt x="9335" y="1314"/>
                    <a:pt x="9359" y="1659"/>
                  </a:cubicBezTo>
                  <a:cubicBezTo>
                    <a:pt x="9323" y="1743"/>
                    <a:pt x="9299" y="1826"/>
                    <a:pt x="9275" y="1909"/>
                  </a:cubicBezTo>
                  <a:cubicBezTo>
                    <a:pt x="8835" y="4124"/>
                    <a:pt x="8371" y="6338"/>
                    <a:pt x="7894" y="8541"/>
                  </a:cubicBezTo>
                  <a:cubicBezTo>
                    <a:pt x="7263" y="8601"/>
                    <a:pt x="6608" y="8660"/>
                    <a:pt x="5942" y="8743"/>
                  </a:cubicBezTo>
                  <a:cubicBezTo>
                    <a:pt x="5596" y="8779"/>
                    <a:pt x="5263" y="8815"/>
                    <a:pt x="4930" y="8851"/>
                  </a:cubicBezTo>
                  <a:cubicBezTo>
                    <a:pt x="4620" y="8874"/>
                    <a:pt x="4322" y="8934"/>
                    <a:pt x="4025" y="8993"/>
                  </a:cubicBezTo>
                  <a:cubicBezTo>
                    <a:pt x="3144" y="9101"/>
                    <a:pt x="2239" y="9208"/>
                    <a:pt x="1417" y="9565"/>
                  </a:cubicBezTo>
                  <a:cubicBezTo>
                    <a:pt x="905" y="9744"/>
                    <a:pt x="382" y="10113"/>
                    <a:pt x="262" y="10672"/>
                  </a:cubicBezTo>
                  <a:cubicBezTo>
                    <a:pt x="167" y="10982"/>
                    <a:pt x="203" y="11303"/>
                    <a:pt x="334" y="11577"/>
                  </a:cubicBezTo>
                  <a:cubicBezTo>
                    <a:pt x="1" y="12196"/>
                    <a:pt x="239" y="13030"/>
                    <a:pt x="870" y="13387"/>
                  </a:cubicBezTo>
                  <a:cubicBezTo>
                    <a:pt x="3084" y="14089"/>
                    <a:pt x="4501" y="14423"/>
                    <a:pt x="5942" y="15161"/>
                  </a:cubicBezTo>
                  <a:cubicBezTo>
                    <a:pt x="6073" y="15208"/>
                    <a:pt x="6192" y="15268"/>
                    <a:pt x="6311" y="15316"/>
                  </a:cubicBezTo>
                  <a:cubicBezTo>
                    <a:pt x="6180" y="15804"/>
                    <a:pt x="6073" y="16292"/>
                    <a:pt x="5942" y="16780"/>
                  </a:cubicBezTo>
                  <a:cubicBezTo>
                    <a:pt x="5525" y="18268"/>
                    <a:pt x="5025" y="19733"/>
                    <a:pt x="4668" y="21245"/>
                  </a:cubicBezTo>
                  <a:cubicBezTo>
                    <a:pt x="4465" y="21971"/>
                    <a:pt x="4275" y="22769"/>
                    <a:pt x="4644" y="23471"/>
                  </a:cubicBezTo>
                  <a:cubicBezTo>
                    <a:pt x="4842" y="24031"/>
                    <a:pt x="5387" y="24335"/>
                    <a:pt x="5941" y="24335"/>
                  </a:cubicBezTo>
                  <a:cubicBezTo>
                    <a:pt x="6187" y="24335"/>
                    <a:pt x="6436" y="24275"/>
                    <a:pt x="6656" y="24150"/>
                  </a:cubicBezTo>
                  <a:cubicBezTo>
                    <a:pt x="7847" y="23162"/>
                    <a:pt x="7561" y="23174"/>
                    <a:pt x="8609" y="22221"/>
                  </a:cubicBezTo>
                  <a:cubicBezTo>
                    <a:pt x="9907" y="20935"/>
                    <a:pt x="11383" y="19852"/>
                    <a:pt x="12681" y="18566"/>
                  </a:cubicBezTo>
                  <a:cubicBezTo>
                    <a:pt x="12824" y="18435"/>
                    <a:pt x="12966" y="18304"/>
                    <a:pt x="13109" y="18161"/>
                  </a:cubicBezTo>
                  <a:cubicBezTo>
                    <a:pt x="13836" y="18435"/>
                    <a:pt x="15907" y="19745"/>
                    <a:pt x="17348" y="20435"/>
                  </a:cubicBezTo>
                  <a:cubicBezTo>
                    <a:pt x="18200" y="20770"/>
                    <a:pt x="19673" y="21592"/>
                    <a:pt x="20761" y="21592"/>
                  </a:cubicBezTo>
                  <a:cubicBezTo>
                    <a:pt x="21451" y="21592"/>
                    <a:pt x="21986" y="21262"/>
                    <a:pt x="22110" y="20269"/>
                  </a:cubicBezTo>
                  <a:cubicBezTo>
                    <a:pt x="21598" y="18411"/>
                    <a:pt x="20408" y="16768"/>
                    <a:pt x="19574" y="15030"/>
                  </a:cubicBezTo>
                  <a:cubicBezTo>
                    <a:pt x="19217" y="14411"/>
                    <a:pt x="18848" y="13804"/>
                    <a:pt x="18479" y="13196"/>
                  </a:cubicBezTo>
                  <a:cubicBezTo>
                    <a:pt x="18479" y="13184"/>
                    <a:pt x="18479" y="13172"/>
                    <a:pt x="18491" y="13161"/>
                  </a:cubicBezTo>
                  <a:cubicBezTo>
                    <a:pt x="19384" y="12363"/>
                    <a:pt x="20289" y="11577"/>
                    <a:pt x="21229" y="10827"/>
                  </a:cubicBezTo>
                  <a:cubicBezTo>
                    <a:pt x="21944" y="10196"/>
                    <a:pt x="23349" y="9434"/>
                    <a:pt x="24408" y="7958"/>
                  </a:cubicBezTo>
                  <a:cubicBezTo>
                    <a:pt x="25004" y="7029"/>
                    <a:pt x="24361" y="5838"/>
                    <a:pt x="23325" y="5624"/>
                  </a:cubicBezTo>
                  <a:cubicBezTo>
                    <a:pt x="23123" y="5589"/>
                    <a:pt x="22922" y="5573"/>
                    <a:pt x="22720" y="5573"/>
                  </a:cubicBezTo>
                  <a:cubicBezTo>
                    <a:pt x="21696" y="5573"/>
                    <a:pt x="20677" y="5969"/>
                    <a:pt x="19682" y="6148"/>
                  </a:cubicBezTo>
                  <a:cubicBezTo>
                    <a:pt x="19539" y="6184"/>
                    <a:pt x="19396" y="6219"/>
                    <a:pt x="19265" y="6243"/>
                  </a:cubicBezTo>
                  <a:cubicBezTo>
                    <a:pt x="18812" y="6255"/>
                    <a:pt x="18336" y="6350"/>
                    <a:pt x="17919" y="6434"/>
                  </a:cubicBezTo>
                  <a:cubicBezTo>
                    <a:pt x="17110" y="6600"/>
                    <a:pt x="16324" y="6898"/>
                    <a:pt x="15538" y="7184"/>
                  </a:cubicBezTo>
                  <a:cubicBezTo>
                    <a:pt x="15324" y="7243"/>
                    <a:pt x="15098" y="7291"/>
                    <a:pt x="14883" y="7350"/>
                  </a:cubicBezTo>
                  <a:cubicBezTo>
                    <a:pt x="14133" y="6136"/>
                    <a:pt x="13336" y="4957"/>
                    <a:pt x="12669" y="3707"/>
                  </a:cubicBezTo>
                  <a:cubicBezTo>
                    <a:pt x="12490" y="2552"/>
                    <a:pt x="12323" y="1326"/>
                    <a:pt x="11645" y="385"/>
                  </a:cubicBezTo>
                  <a:cubicBezTo>
                    <a:pt x="11385" y="125"/>
                    <a:pt x="11034" y="0"/>
                    <a:pt x="10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7"/>
            <p:cNvSpPr/>
            <p:nvPr/>
          </p:nvSpPr>
          <p:spPr>
            <a:xfrm>
              <a:off x="588850" y="618775"/>
              <a:ext cx="703975" cy="694225"/>
            </a:xfrm>
            <a:custGeom>
              <a:avLst/>
              <a:gdLst/>
              <a:ahLst/>
              <a:cxnLst/>
              <a:rect l="l" t="t" r="r" b="b"/>
              <a:pathLst>
                <a:path w="28159" h="27769" extrusionOk="0">
                  <a:moveTo>
                    <a:pt x="11656" y="1301"/>
                  </a:moveTo>
                  <a:cubicBezTo>
                    <a:pt x="11680" y="1563"/>
                    <a:pt x="11787" y="1860"/>
                    <a:pt x="11894" y="2098"/>
                  </a:cubicBezTo>
                  <a:cubicBezTo>
                    <a:pt x="12132" y="2682"/>
                    <a:pt x="12311" y="3277"/>
                    <a:pt x="12561" y="3860"/>
                  </a:cubicBezTo>
                  <a:cubicBezTo>
                    <a:pt x="13216" y="5444"/>
                    <a:pt x="14157" y="6897"/>
                    <a:pt x="14954" y="8421"/>
                  </a:cubicBezTo>
                  <a:cubicBezTo>
                    <a:pt x="15323" y="9040"/>
                    <a:pt x="15526" y="9766"/>
                    <a:pt x="15966" y="10349"/>
                  </a:cubicBezTo>
                  <a:cubicBezTo>
                    <a:pt x="16143" y="10619"/>
                    <a:pt x="16435" y="10700"/>
                    <a:pt x="16736" y="10700"/>
                  </a:cubicBezTo>
                  <a:cubicBezTo>
                    <a:pt x="16821" y="10700"/>
                    <a:pt x="16906" y="10693"/>
                    <a:pt x="16990" y="10683"/>
                  </a:cubicBezTo>
                  <a:cubicBezTo>
                    <a:pt x="17597" y="10647"/>
                    <a:pt x="18193" y="10552"/>
                    <a:pt x="18800" y="10480"/>
                  </a:cubicBezTo>
                  <a:cubicBezTo>
                    <a:pt x="21253" y="10254"/>
                    <a:pt x="23979" y="9325"/>
                    <a:pt x="26146" y="9123"/>
                  </a:cubicBezTo>
                  <a:lnTo>
                    <a:pt x="26146" y="9123"/>
                  </a:lnTo>
                  <a:cubicBezTo>
                    <a:pt x="25194" y="10230"/>
                    <a:pt x="24063" y="11159"/>
                    <a:pt x="23003" y="12159"/>
                  </a:cubicBezTo>
                  <a:cubicBezTo>
                    <a:pt x="21908" y="13195"/>
                    <a:pt x="20931" y="14338"/>
                    <a:pt x="19943" y="15481"/>
                  </a:cubicBezTo>
                  <a:cubicBezTo>
                    <a:pt x="19681" y="16005"/>
                    <a:pt x="20086" y="16564"/>
                    <a:pt x="20229" y="17064"/>
                  </a:cubicBezTo>
                  <a:cubicBezTo>
                    <a:pt x="20753" y="19077"/>
                    <a:pt x="21562" y="21005"/>
                    <a:pt x="22193" y="22982"/>
                  </a:cubicBezTo>
                  <a:cubicBezTo>
                    <a:pt x="22289" y="23339"/>
                    <a:pt x="22372" y="23625"/>
                    <a:pt x="22443" y="23875"/>
                  </a:cubicBezTo>
                  <a:cubicBezTo>
                    <a:pt x="21634" y="23577"/>
                    <a:pt x="20288" y="22672"/>
                    <a:pt x="19098" y="22208"/>
                  </a:cubicBezTo>
                  <a:cubicBezTo>
                    <a:pt x="17490" y="21636"/>
                    <a:pt x="16478" y="20958"/>
                    <a:pt x="14418" y="20220"/>
                  </a:cubicBezTo>
                  <a:cubicBezTo>
                    <a:pt x="14254" y="20175"/>
                    <a:pt x="14102" y="20155"/>
                    <a:pt x="13959" y="20155"/>
                  </a:cubicBezTo>
                  <a:cubicBezTo>
                    <a:pt x="13378" y="20155"/>
                    <a:pt x="12944" y="20487"/>
                    <a:pt x="12418" y="20851"/>
                  </a:cubicBezTo>
                  <a:cubicBezTo>
                    <a:pt x="11704" y="21327"/>
                    <a:pt x="10989" y="21779"/>
                    <a:pt x="10323" y="22315"/>
                  </a:cubicBezTo>
                  <a:cubicBezTo>
                    <a:pt x="9192" y="23149"/>
                    <a:pt x="7727" y="24613"/>
                    <a:pt x="6679" y="25601"/>
                  </a:cubicBezTo>
                  <a:cubicBezTo>
                    <a:pt x="6727" y="25173"/>
                    <a:pt x="6775" y="24756"/>
                    <a:pt x="6798" y="24327"/>
                  </a:cubicBezTo>
                  <a:cubicBezTo>
                    <a:pt x="7049" y="21982"/>
                    <a:pt x="7370" y="19648"/>
                    <a:pt x="7322" y="17291"/>
                  </a:cubicBezTo>
                  <a:cubicBezTo>
                    <a:pt x="7299" y="16850"/>
                    <a:pt x="7441" y="16255"/>
                    <a:pt x="6977" y="15993"/>
                  </a:cubicBezTo>
                  <a:cubicBezTo>
                    <a:pt x="5525" y="14862"/>
                    <a:pt x="2953" y="13778"/>
                    <a:pt x="1893" y="13016"/>
                  </a:cubicBezTo>
                  <a:cubicBezTo>
                    <a:pt x="1976" y="12993"/>
                    <a:pt x="2048" y="12981"/>
                    <a:pt x="2131" y="12945"/>
                  </a:cubicBezTo>
                  <a:cubicBezTo>
                    <a:pt x="4501" y="12183"/>
                    <a:pt x="7584" y="11457"/>
                    <a:pt x="9501" y="10921"/>
                  </a:cubicBezTo>
                  <a:cubicBezTo>
                    <a:pt x="9977" y="10468"/>
                    <a:pt x="9704" y="10076"/>
                    <a:pt x="9882" y="9671"/>
                  </a:cubicBezTo>
                  <a:cubicBezTo>
                    <a:pt x="10120" y="8301"/>
                    <a:pt x="10382" y="6932"/>
                    <a:pt x="10751" y="5587"/>
                  </a:cubicBezTo>
                  <a:cubicBezTo>
                    <a:pt x="11061" y="4170"/>
                    <a:pt x="11430" y="2741"/>
                    <a:pt x="11656" y="1301"/>
                  </a:cubicBezTo>
                  <a:close/>
                  <a:moveTo>
                    <a:pt x="11368" y="0"/>
                  </a:moveTo>
                  <a:cubicBezTo>
                    <a:pt x="11186" y="0"/>
                    <a:pt x="11004" y="100"/>
                    <a:pt x="10954" y="312"/>
                  </a:cubicBezTo>
                  <a:cubicBezTo>
                    <a:pt x="10525" y="3337"/>
                    <a:pt x="9525" y="6254"/>
                    <a:pt x="9037" y="9278"/>
                  </a:cubicBezTo>
                  <a:cubicBezTo>
                    <a:pt x="9037" y="9433"/>
                    <a:pt x="8930" y="9718"/>
                    <a:pt x="8858" y="9945"/>
                  </a:cubicBezTo>
                  <a:cubicBezTo>
                    <a:pt x="8823" y="9945"/>
                    <a:pt x="8787" y="9956"/>
                    <a:pt x="8727" y="9968"/>
                  </a:cubicBezTo>
                  <a:cubicBezTo>
                    <a:pt x="6358" y="10552"/>
                    <a:pt x="4012" y="11183"/>
                    <a:pt x="1679" y="11861"/>
                  </a:cubicBezTo>
                  <a:cubicBezTo>
                    <a:pt x="1012" y="12016"/>
                    <a:pt x="1131" y="11957"/>
                    <a:pt x="548" y="12028"/>
                  </a:cubicBezTo>
                  <a:cubicBezTo>
                    <a:pt x="0" y="12183"/>
                    <a:pt x="0" y="12838"/>
                    <a:pt x="333" y="13207"/>
                  </a:cubicBezTo>
                  <a:cubicBezTo>
                    <a:pt x="1262" y="14481"/>
                    <a:pt x="2762" y="14957"/>
                    <a:pt x="4346" y="15898"/>
                  </a:cubicBezTo>
                  <a:cubicBezTo>
                    <a:pt x="4703" y="16005"/>
                    <a:pt x="5536" y="16672"/>
                    <a:pt x="5977" y="16969"/>
                  </a:cubicBezTo>
                  <a:cubicBezTo>
                    <a:pt x="6036" y="19708"/>
                    <a:pt x="5596" y="22422"/>
                    <a:pt x="5382" y="25149"/>
                  </a:cubicBezTo>
                  <a:cubicBezTo>
                    <a:pt x="5322" y="25732"/>
                    <a:pt x="5239" y="26316"/>
                    <a:pt x="5215" y="26899"/>
                  </a:cubicBezTo>
                  <a:cubicBezTo>
                    <a:pt x="5167" y="27197"/>
                    <a:pt x="5274" y="27518"/>
                    <a:pt x="5548" y="27673"/>
                  </a:cubicBezTo>
                  <a:cubicBezTo>
                    <a:pt x="5672" y="27740"/>
                    <a:pt x="5794" y="27768"/>
                    <a:pt x="5914" y="27768"/>
                  </a:cubicBezTo>
                  <a:cubicBezTo>
                    <a:pt x="6350" y="27768"/>
                    <a:pt x="6757" y="27391"/>
                    <a:pt x="7084" y="27101"/>
                  </a:cubicBezTo>
                  <a:cubicBezTo>
                    <a:pt x="7691" y="26542"/>
                    <a:pt x="8287" y="25947"/>
                    <a:pt x="8882" y="25363"/>
                  </a:cubicBezTo>
                  <a:cubicBezTo>
                    <a:pt x="10585" y="23708"/>
                    <a:pt x="11859" y="22815"/>
                    <a:pt x="13847" y="21541"/>
                  </a:cubicBezTo>
                  <a:lnTo>
                    <a:pt x="14121" y="21541"/>
                  </a:lnTo>
                  <a:cubicBezTo>
                    <a:pt x="14752" y="21708"/>
                    <a:pt x="15669" y="22244"/>
                    <a:pt x="16669" y="22660"/>
                  </a:cubicBezTo>
                  <a:cubicBezTo>
                    <a:pt x="17859" y="23184"/>
                    <a:pt x="19038" y="23553"/>
                    <a:pt x="20610" y="24494"/>
                  </a:cubicBezTo>
                  <a:cubicBezTo>
                    <a:pt x="21241" y="24851"/>
                    <a:pt x="21896" y="25161"/>
                    <a:pt x="22586" y="25351"/>
                  </a:cubicBezTo>
                  <a:cubicBezTo>
                    <a:pt x="22794" y="25397"/>
                    <a:pt x="23022" y="25478"/>
                    <a:pt x="23241" y="25478"/>
                  </a:cubicBezTo>
                  <a:cubicBezTo>
                    <a:pt x="23360" y="25478"/>
                    <a:pt x="23477" y="25454"/>
                    <a:pt x="23586" y="25387"/>
                  </a:cubicBezTo>
                  <a:cubicBezTo>
                    <a:pt x="24051" y="25089"/>
                    <a:pt x="23943" y="24470"/>
                    <a:pt x="23872" y="23994"/>
                  </a:cubicBezTo>
                  <a:cubicBezTo>
                    <a:pt x="23682" y="23089"/>
                    <a:pt x="23384" y="22220"/>
                    <a:pt x="23074" y="21339"/>
                  </a:cubicBezTo>
                  <a:cubicBezTo>
                    <a:pt x="22408" y="19577"/>
                    <a:pt x="21848" y="17779"/>
                    <a:pt x="21276" y="15981"/>
                  </a:cubicBezTo>
                  <a:cubicBezTo>
                    <a:pt x="22586" y="14528"/>
                    <a:pt x="23896" y="13076"/>
                    <a:pt x="25396" y="11826"/>
                  </a:cubicBezTo>
                  <a:cubicBezTo>
                    <a:pt x="26158" y="11147"/>
                    <a:pt x="26872" y="10433"/>
                    <a:pt x="27492" y="9623"/>
                  </a:cubicBezTo>
                  <a:cubicBezTo>
                    <a:pt x="27730" y="9278"/>
                    <a:pt x="28134" y="9004"/>
                    <a:pt x="28158" y="8563"/>
                  </a:cubicBezTo>
                  <a:cubicBezTo>
                    <a:pt x="28112" y="7906"/>
                    <a:pt x="27507" y="7698"/>
                    <a:pt x="26722" y="7698"/>
                  </a:cubicBezTo>
                  <a:cubicBezTo>
                    <a:pt x="25489" y="7698"/>
                    <a:pt x="23812" y="8210"/>
                    <a:pt x="23158" y="8290"/>
                  </a:cubicBezTo>
                  <a:cubicBezTo>
                    <a:pt x="20776" y="8837"/>
                    <a:pt x="19133" y="9147"/>
                    <a:pt x="16931" y="9325"/>
                  </a:cubicBezTo>
                  <a:cubicBezTo>
                    <a:pt x="16395" y="8325"/>
                    <a:pt x="15240" y="6039"/>
                    <a:pt x="14442" y="4706"/>
                  </a:cubicBezTo>
                  <a:cubicBezTo>
                    <a:pt x="13823" y="3491"/>
                    <a:pt x="13692" y="3039"/>
                    <a:pt x="13228" y="1801"/>
                  </a:cubicBezTo>
                  <a:cubicBezTo>
                    <a:pt x="13045" y="1327"/>
                    <a:pt x="12911" y="571"/>
                    <a:pt x="12332" y="571"/>
                  </a:cubicBezTo>
                  <a:cubicBezTo>
                    <a:pt x="12271" y="571"/>
                    <a:pt x="12204" y="580"/>
                    <a:pt x="12132" y="598"/>
                  </a:cubicBezTo>
                  <a:cubicBezTo>
                    <a:pt x="11894" y="670"/>
                    <a:pt x="11775" y="801"/>
                    <a:pt x="11704" y="955"/>
                  </a:cubicBezTo>
                  <a:cubicBezTo>
                    <a:pt x="11740" y="765"/>
                    <a:pt x="11775" y="562"/>
                    <a:pt x="11799" y="360"/>
                  </a:cubicBezTo>
                  <a:cubicBezTo>
                    <a:pt x="11780" y="127"/>
                    <a:pt x="11574" y="0"/>
                    <a:pt x="113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2860969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7" name="Google Shape;307;p13"/>
          <p:cNvSpPr txBox="1">
            <a:spLocks noGrp="1"/>
          </p:cNvSpPr>
          <p:nvPr>
            <p:ph type="title" idx="2"/>
          </p:nvPr>
        </p:nvSpPr>
        <p:spPr>
          <a:xfrm>
            <a:off x="1707800" y="1768150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08" name="Google Shape;308;p13"/>
          <p:cNvSpPr txBox="1">
            <a:spLocks noGrp="1"/>
          </p:cNvSpPr>
          <p:nvPr>
            <p:ph type="subTitle" idx="1"/>
          </p:nvPr>
        </p:nvSpPr>
        <p:spPr>
          <a:xfrm>
            <a:off x="1707800" y="2203100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13"/>
          <p:cNvSpPr txBox="1">
            <a:spLocks noGrp="1"/>
          </p:cNvSpPr>
          <p:nvPr>
            <p:ph type="title" idx="3"/>
          </p:nvPr>
        </p:nvSpPr>
        <p:spPr>
          <a:xfrm>
            <a:off x="5557850" y="1768150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0" name="Google Shape;310;p13"/>
          <p:cNvSpPr txBox="1">
            <a:spLocks noGrp="1"/>
          </p:cNvSpPr>
          <p:nvPr>
            <p:ph type="subTitle" idx="4"/>
          </p:nvPr>
        </p:nvSpPr>
        <p:spPr>
          <a:xfrm>
            <a:off x="5557852" y="2203105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3"/>
          <p:cNvSpPr txBox="1">
            <a:spLocks noGrp="1"/>
          </p:cNvSpPr>
          <p:nvPr>
            <p:ph type="title" idx="5"/>
          </p:nvPr>
        </p:nvSpPr>
        <p:spPr>
          <a:xfrm>
            <a:off x="1707808" y="3220925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2" name="Google Shape;312;p13"/>
          <p:cNvSpPr txBox="1">
            <a:spLocks noGrp="1"/>
          </p:cNvSpPr>
          <p:nvPr>
            <p:ph type="subTitle" idx="6"/>
          </p:nvPr>
        </p:nvSpPr>
        <p:spPr>
          <a:xfrm>
            <a:off x="1707799" y="3650149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" name="Google Shape;313;p13"/>
          <p:cNvSpPr txBox="1">
            <a:spLocks noGrp="1"/>
          </p:cNvSpPr>
          <p:nvPr>
            <p:ph type="title" idx="7"/>
          </p:nvPr>
        </p:nvSpPr>
        <p:spPr>
          <a:xfrm>
            <a:off x="5557850" y="3220925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4" name="Google Shape;314;p13"/>
          <p:cNvSpPr txBox="1">
            <a:spLocks noGrp="1"/>
          </p:cNvSpPr>
          <p:nvPr>
            <p:ph type="subTitle" idx="8"/>
          </p:nvPr>
        </p:nvSpPr>
        <p:spPr>
          <a:xfrm>
            <a:off x="5557852" y="3659253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13"/>
          <p:cNvSpPr txBox="1">
            <a:spLocks noGrp="1"/>
          </p:cNvSpPr>
          <p:nvPr>
            <p:ph type="title" idx="9" hasCustomPrompt="1"/>
          </p:nvPr>
        </p:nvSpPr>
        <p:spPr>
          <a:xfrm>
            <a:off x="699156" y="1996933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6" name="Google Shape;316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156" y="3437412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7" name="Google Shape;317;p13"/>
          <p:cNvSpPr txBox="1">
            <a:spLocks noGrp="1"/>
          </p:cNvSpPr>
          <p:nvPr>
            <p:ph type="title" idx="14" hasCustomPrompt="1"/>
          </p:nvPr>
        </p:nvSpPr>
        <p:spPr>
          <a:xfrm>
            <a:off x="4579562" y="1996933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8" name="Google Shape;318;p13"/>
          <p:cNvSpPr txBox="1">
            <a:spLocks noGrp="1"/>
          </p:cNvSpPr>
          <p:nvPr>
            <p:ph type="title" idx="15" hasCustomPrompt="1"/>
          </p:nvPr>
        </p:nvSpPr>
        <p:spPr>
          <a:xfrm>
            <a:off x="4579562" y="3437412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9" name="Google Shape;319;p13"/>
          <p:cNvSpPr/>
          <p:nvPr/>
        </p:nvSpPr>
        <p:spPr>
          <a:xfrm>
            <a:off x="5955388" y="48306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13"/>
          <p:cNvSpPr/>
          <p:nvPr/>
        </p:nvSpPr>
        <p:spPr>
          <a:xfrm>
            <a:off x="129825" y="10177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13"/>
          <p:cNvSpPr/>
          <p:nvPr/>
        </p:nvSpPr>
        <p:spPr>
          <a:xfrm>
            <a:off x="50275" y="2311163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" name="Google Shape;322;p13"/>
          <p:cNvSpPr/>
          <p:nvPr/>
        </p:nvSpPr>
        <p:spPr>
          <a:xfrm>
            <a:off x="6918975" y="47172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" name="Google Shape;323;p13"/>
          <p:cNvSpPr/>
          <p:nvPr/>
        </p:nvSpPr>
        <p:spPr>
          <a:xfrm>
            <a:off x="1188850" y="120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13"/>
          <p:cNvSpPr/>
          <p:nvPr/>
        </p:nvSpPr>
        <p:spPr>
          <a:xfrm rot="-4320377">
            <a:off x="408834" y="157100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13"/>
          <p:cNvSpPr/>
          <p:nvPr/>
        </p:nvSpPr>
        <p:spPr>
          <a:xfrm rot="444932" flipH="1">
            <a:off x="7705257" y="4782701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13"/>
          <p:cNvSpPr/>
          <p:nvPr/>
        </p:nvSpPr>
        <p:spPr>
          <a:xfrm rot="2135160">
            <a:off x="2838442" y="108301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13"/>
          <p:cNvSpPr/>
          <p:nvPr/>
        </p:nvSpPr>
        <p:spPr>
          <a:xfrm rot="-4320374">
            <a:off x="2068541" y="263515"/>
            <a:ext cx="260324" cy="227119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13"/>
          <p:cNvSpPr/>
          <p:nvPr/>
        </p:nvSpPr>
        <p:spPr>
          <a:xfrm>
            <a:off x="3741600" y="15463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13"/>
          <p:cNvSpPr/>
          <p:nvPr/>
        </p:nvSpPr>
        <p:spPr>
          <a:xfrm>
            <a:off x="430800" y="3522600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0" name="Google Shape;330;p13"/>
          <p:cNvGrpSpPr/>
          <p:nvPr/>
        </p:nvGrpSpPr>
        <p:grpSpPr>
          <a:xfrm>
            <a:off x="129813" y="40902"/>
            <a:ext cx="777108" cy="672348"/>
            <a:chOff x="968013" y="650077"/>
            <a:chExt cx="777108" cy="672348"/>
          </a:xfrm>
        </p:grpSpPr>
        <p:sp>
          <p:nvSpPr>
            <p:cNvPr id="331" name="Google Shape;331;p13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3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3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13"/>
          <p:cNvGrpSpPr/>
          <p:nvPr/>
        </p:nvGrpSpPr>
        <p:grpSpPr>
          <a:xfrm rot="2235294">
            <a:off x="8410707" y="4470627"/>
            <a:ext cx="777157" cy="672390"/>
            <a:chOff x="968013" y="650077"/>
            <a:chExt cx="777108" cy="672348"/>
          </a:xfrm>
        </p:grpSpPr>
        <p:sp>
          <p:nvSpPr>
            <p:cNvPr id="335" name="Google Shape;335;p13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3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3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" name="Google Shape;338;p13"/>
          <p:cNvSpPr/>
          <p:nvPr/>
        </p:nvSpPr>
        <p:spPr>
          <a:xfrm>
            <a:off x="8498950" y="3987563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13"/>
          <p:cNvSpPr/>
          <p:nvPr/>
        </p:nvSpPr>
        <p:spPr>
          <a:xfrm rot="-4320377">
            <a:off x="8838459" y="338075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13"/>
          <p:cNvSpPr/>
          <p:nvPr/>
        </p:nvSpPr>
        <p:spPr>
          <a:xfrm>
            <a:off x="8527900" y="25861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13"/>
          <p:cNvSpPr/>
          <p:nvPr/>
        </p:nvSpPr>
        <p:spPr>
          <a:xfrm rot="2135160">
            <a:off x="8738517" y="1939526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3"/>
          <p:cNvSpPr/>
          <p:nvPr/>
        </p:nvSpPr>
        <p:spPr>
          <a:xfrm>
            <a:off x="5291500" y="475718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335992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2025/3/10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06648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49;p8">
            <a:extLst>
              <a:ext uri="{FF2B5EF4-FFF2-40B4-BE49-F238E27FC236}">
                <a16:creationId xmlns:a16="http://schemas.microsoft.com/office/drawing/2014/main" id="{DA2F68E9-8E99-4D5E-A6CF-3FA0C486B481}"/>
              </a:ext>
            </a:extLst>
          </p:cNvPr>
          <p:cNvSpPr>
            <a:spLocks/>
          </p:cNvSpPr>
          <p:nvPr/>
        </p:nvSpPr>
        <p:spPr bwMode="auto">
          <a:xfrm rot="20202623">
            <a:off x="-936624" y="457202"/>
            <a:ext cx="2690813" cy="1837135"/>
          </a:xfrm>
          <a:custGeom>
            <a:avLst/>
            <a:gdLst>
              <a:gd name="T0" fmla="*/ 2144019 w 47882"/>
              <a:gd name="T1" fmla="*/ 28094 h 32696"/>
              <a:gd name="T2" fmla="*/ 1433130 w 47882"/>
              <a:gd name="T3" fmla="*/ 958723 h 32696"/>
              <a:gd name="T4" fmla="*/ 1561146 w 47882"/>
              <a:gd name="T5" fmla="*/ 108406 h 32696"/>
              <a:gd name="T6" fmla="*/ 1525742 w 47882"/>
              <a:gd name="T7" fmla="*/ 77240 h 32696"/>
              <a:gd name="T8" fmla="*/ 1214749 w 47882"/>
              <a:gd name="T9" fmla="*/ 1126389 h 32696"/>
              <a:gd name="T10" fmla="*/ 951130 w 47882"/>
              <a:gd name="T11" fmla="*/ 511988 h 32696"/>
              <a:gd name="T12" fmla="*/ 807323 w 47882"/>
              <a:gd name="T13" fmla="*/ 908528 h 32696"/>
              <a:gd name="T14" fmla="*/ 633337 w 47882"/>
              <a:gd name="T15" fmla="*/ 1637404 h 32696"/>
              <a:gd name="T16" fmla="*/ 603216 w 47882"/>
              <a:gd name="T17" fmla="*/ 916545 h 32696"/>
              <a:gd name="T18" fmla="*/ 560225 w 47882"/>
              <a:gd name="T19" fmla="*/ 805367 h 32696"/>
              <a:gd name="T20" fmla="*/ 521899 w 47882"/>
              <a:gd name="T21" fmla="*/ 841252 h 32696"/>
              <a:gd name="T22" fmla="*/ 207872 w 47882"/>
              <a:gd name="T23" fmla="*/ 2104292 h 32696"/>
              <a:gd name="T24" fmla="*/ 21074 w 47882"/>
              <a:gd name="T25" fmla="*/ 2429585 h 32696"/>
              <a:gd name="T26" fmla="*/ 207085 w 47882"/>
              <a:gd name="T27" fmla="*/ 2266938 h 32696"/>
              <a:gd name="T28" fmla="*/ 396187 w 47882"/>
              <a:gd name="T29" fmla="*/ 2211649 h 32696"/>
              <a:gd name="T30" fmla="*/ 1330739 w 47882"/>
              <a:gd name="T31" fmla="*/ 2060090 h 32696"/>
              <a:gd name="T32" fmla="*/ 1144672 w 47882"/>
              <a:gd name="T33" fmla="*/ 1942619 h 32696"/>
              <a:gd name="T34" fmla="*/ 514369 w 47882"/>
              <a:gd name="T35" fmla="*/ 1900440 h 32696"/>
              <a:gd name="T36" fmla="*/ 792262 w 47882"/>
              <a:gd name="T37" fmla="*/ 1682579 h 32696"/>
              <a:gd name="T38" fmla="*/ 1014408 w 47882"/>
              <a:gd name="T39" fmla="*/ 1692618 h 32696"/>
              <a:gd name="T40" fmla="*/ 1681632 w 47882"/>
              <a:gd name="T41" fmla="*/ 1656508 h 32696"/>
              <a:gd name="T42" fmla="*/ 1227562 w 47882"/>
              <a:gd name="T43" fmla="*/ 1423588 h 32696"/>
              <a:gd name="T44" fmla="*/ 1055825 w 47882"/>
              <a:gd name="T45" fmla="*/ 1433627 h 32696"/>
              <a:gd name="T46" fmla="*/ 1408291 w 47882"/>
              <a:gd name="T47" fmla="*/ 1239890 h 32696"/>
              <a:gd name="T48" fmla="*/ 2180940 w 47882"/>
              <a:gd name="T49" fmla="*/ 1110357 h 32696"/>
              <a:gd name="T50" fmla="*/ 1710292 w 47882"/>
              <a:gd name="T51" fmla="*/ 999928 h 32696"/>
              <a:gd name="T52" fmla="*/ 2622590 w 47882"/>
              <a:gd name="T53" fmla="*/ 880884 h 32696"/>
              <a:gd name="T54" fmla="*/ 2641079 w 47882"/>
              <a:gd name="T55" fmla="*/ 798100 h 32696"/>
              <a:gd name="T56" fmla="*/ 2403872 w 47882"/>
              <a:gd name="T57" fmla="*/ 555141 h 32696"/>
              <a:gd name="T58" fmla="*/ 2496091 w 47882"/>
              <a:gd name="T59" fmla="*/ 414146 h 32696"/>
              <a:gd name="T60" fmla="*/ 2116201 w 47882"/>
              <a:gd name="T61" fmla="*/ 546076 h 32696"/>
              <a:gd name="T62" fmla="*/ 2199766 w 47882"/>
              <a:gd name="T63" fmla="*/ 11013 h 326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7882" h="32696" extrusionOk="0">
                <a:moveTo>
                  <a:pt x="38861" y="0"/>
                </a:moveTo>
                <a:cubicBezTo>
                  <a:pt x="38625" y="0"/>
                  <a:pt x="38334" y="184"/>
                  <a:pt x="38152" y="375"/>
                </a:cubicBezTo>
                <a:cubicBezTo>
                  <a:pt x="36196" y="2505"/>
                  <a:pt x="35124" y="5789"/>
                  <a:pt x="34186" y="8630"/>
                </a:cubicBezTo>
                <a:cubicBezTo>
                  <a:pt x="31224" y="9862"/>
                  <a:pt x="28316" y="11243"/>
                  <a:pt x="25502" y="12797"/>
                </a:cubicBezTo>
                <a:cubicBezTo>
                  <a:pt x="26467" y="9326"/>
                  <a:pt x="27405" y="5842"/>
                  <a:pt x="27820" y="2278"/>
                </a:cubicBezTo>
                <a:cubicBezTo>
                  <a:pt x="27847" y="1983"/>
                  <a:pt x="27887" y="1701"/>
                  <a:pt x="27780" y="1447"/>
                </a:cubicBezTo>
                <a:cubicBezTo>
                  <a:pt x="27697" y="1208"/>
                  <a:pt x="27475" y="1023"/>
                  <a:pt x="27238" y="1023"/>
                </a:cubicBezTo>
                <a:cubicBezTo>
                  <a:pt x="27209" y="1023"/>
                  <a:pt x="27180" y="1025"/>
                  <a:pt x="27150" y="1031"/>
                </a:cubicBezTo>
                <a:cubicBezTo>
                  <a:pt x="26949" y="1071"/>
                  <a:pt x="26802" y="1246"/>
                  <a:pt x="26668" y="1420"/>
                </a:cubicBezTo>
                <a:cubicBezTo>
                  <a:pt x="23720" y="5199"/>
                  <a:pt x="22661" y="10425"/>
                  <a:pt x="21616" y="15035"/>
                </a:cubicBezTo>
                <a:cubicBezTo>
                  <a:pt x="19606" y="16228"/>
                  <a:pt x="17649" y="17501"/>
                  <a:pt x="15706" y="18787"/>
                </a:cubicBezTo>
                <a:cubicBezTo>
                  <a:pt x="16684" y="14888"/>
                  <a:pt x="17100" y="10854"/>
                  <a:pt x="16925" y="6834"/>
                </a:cubicBezTo>
                <a:cubicBezTo>
                  <a:pt x="16912" y="6351"/>
                  <a:pt x="16845" y="5856"/>
                  <a:pt x="16389" y="5641"/>
                </a:cubicBezTo>
                <a:cubicBezTo>
                  <a:pt x="14808" y="7531"/>
                  <a:pt x="14755" y="9742"/>
                  <a:pt x="14366" y="12127"/>
                </a:cubicBezTo>
                <a:cubicBezTo>
                  <a:pt x="13910" y="14955"/>
                  <a:pt x="13441" y="17796"/>
                  <a:pt x="12999" y="20637"/>
                </a:cubicBezTo>
                <a:cubicBezTo>
                  <a:pt x="12423" y="21039"/>
                  <a:pt x="11833" y="21441"/>
                  <a:pt x="11270" y="21856"/>
                </a:cubicBezTo>
                <a:cubicBezTo>
                  <a:pt x="10386" y="22486"/>
                  <a:pt x="9515" y="23129"/>
                  <a:pt x="8644" y="23799"/>
                </a:cubicBezTo>
                <a:cubicBezTo>
                  <a:pt x="9555" y="19980"/>
                  <a:pt x="10399" y="16147"/>
                  <a:pt x="10734" y="12234"/>
                </a:cubicBezTo>
                <a:cubicBezTo>
                  <a:pt x="10761" y="11899"/>
                  <a:pt x="10788" y="11551"/>
                  <a:pt x="10654" y="11256"/>
                </a:cubicBezTo>
                <a:cubicBezTo>
                  <a:pt x="10534" y="10982"/>
                  <a:pt x="10256" y="10750"/>
                  <a:pt x="9969" y="10750"/>
                </a:cubicBezTo>
                <a:cubicBezTo>
                  <a:pt x="9934" y="10750"/>
                  <a:pt x="9898" y="10753"/>
                  <a:pt x="9863" y="10760"/>
                </a:cubicBezTo>
                <a:cubicBezTo>
                  <a:pt x="9609" y="10814"/>
                  <a:pt x="9448" y="11028"/>
                  <a:pt x="9287" y="11229"/>
                </a:cubicBezTo>
                <a:cubicBezTo>
                  <a:pt x="5870" y="15920"/>
                  <a:pt x="4824" y="22285"/>
                  <a:pt x="3726" y="27887"/>
                </a:cubicBezTo>
                <a:cubicBezTo>
                  <a:pt x="3712" y="27954"/>
                  <a:pt x="3712" y="28021"/>
                  <a:pt x="3699" y="28088"/>
                </a:cubicBezTo>
                <a:cubicBezTo>
                  <a:pt x="3511" y="28275"/>
                  <a:pt x="3350" y="28436"/>
                  <a:pt x="3176" y="28624"/>
                </a:cubicBezTo>
                <a:cubicBezTo>
                  <a:pt x="2694" y="29120"/>
                  <a:pt x="0" y="31760"/>
                  <a:pt x="375" y="32430"/>
                </a:cubicBezTo>
                <a:cubicBezTo>
                  <a:pt x="484" y="32616"/>
                  <a:pt x="634" y="32695"/>
                  <a:pt x="812" y="32695"/>
                </a:cubicBezTo>
                <a:cubicBezTo>
                  <a:pt x="1733" y="32695"/>
                  <a:pt x="3382" y="30573"/>
                  <a:pt x="3685" y="30259"/>
                </a:cubicBezTo>
                <a:cubicBezTo>
                  <a:pt x="4034" y="29910"/>
                  <a:pt x="4396" y="29562"/>
                  <a:pt x="4757" y="29213"/>
                </a:cubicBezTo>
                <a:cubicBezTo>
                  <a:pt x="5485" y="29453"/>
                  <a:pt x="6267" y="29521"/>
                  <a:pt x="7050" y="29521"/>
                </a:cubicBezTo>
                <a:cubicBezTo>
                  <a:pt x="7364" y="29521"/>
                  <a:pt x="7677" y="29510"/>
                  <a:pt x="7987" y="29495"/>
                </a:cubicBezTo>
                <a:cubicBezTo>
                  <a:pt x="13267" y="29307"/>
                  <a:pt x="18467" y="28409"/>
                  <a:pt x="23680" y="27498"/>
                </a:cubicBezTo>
                <a:cubicBezTo>
                  <a:pt x="24028" y="27431"/>
                  <a:pt x="24497" y="27270"/>
                  <a:pt x="24470" y="26895"/>
                </a:cubicBezTo>
                <a:cubicBezTo>
                  <a:pt x="23197" y="26279"/>
                  <a:pt x="21777" y="26078"/>
                  <a:pt x="20369" y="25930"/>
                </a:cubicBezTo>
                <a:cubicBezTo>
                  <a:pt x="16990" y="25541"/>
                  <a:pt x="13600" y="25362"/>
                  <a:pt x="10199" y="25362"/>
                </a:cubicBezTo>
                <a:cubicBezTo>
                  <a:pt x="9850" y="25362"/>
                  <a:pt x="9502" y="25364"/>
                  <a:pt x="9153" y="25367"/>
                </a:cubicBezTo>
                <a:cubicBezTo>
                  <a:pt x="10547" y="24282"/>
                  <a:pt x="11994" y="23263"/>
                  <a:pt x="13468" y="22298"/>
                </a:cubicBezTo>
                <a:cubicBezTo>
                  <a:pt x="13669" y="22392"/>
                  <a:pt x="13897" y="22419"/>
                  <a:pt x="14098" y="22459"/>
                </a:cubicBezTo>
                <a:cubicBezTo>
                  <a:pt x="15107" y="22573"/>
                  <a:pt x="16116" y="22599"/>
                  <a:pt x="17131" y="22599"/>
                </a:cubicBezTo>
                <a:cubicBezTo>
                  <a:pt x="17437" y="22599"/>
                  <a:pt x="17744" y="22596"/>
                  <a:pt x="18051" y="22593"/>
                </a:cubicBezTo>
                <a:cubicBezTo>
                  <a:pt x="19297" y="22593"/>
                  <a:pt x="20530" y="22580"/>
                  <a:pt x="21777" y="22580"/>
                </a:cubicBezTo>
                <a:cubicBezTo>
                  <a:pt x="24497" y="22553"/>
                  <a:pt x="27244" y="22540"/>
                  <a:pt x="29924" y="22111"/>
                </a:cubicBezTo>
                <a:cubicBezTo>
                  <a:pt x="30179" y="21374"/>
                  <a:pt x="29281" y="20798"/>
                  <a:pt x="28544" y="20543"/>
                </a:cubicBezTo>
                <a:cubicBezTo>
                  <a:pt x="26360" y="19806"/>
                  <a:pt x="24135" y="19149"/>
                  <a:pt x="21844" y="19002"/>
                </a:cubicBezTo>
                <a:cubicBezTo>
                  <a:pt x="21527" y="18981"/>
                  <a:pt x="21212" y="18971"/>
                  <a:pt x="20898" y="18971"/>
                </a:cubicBezTo>
                <a:cubicBezTo>
                  <a:pt x="20188" y="18971"/>
                  <a:pt x="19485" y="19024"/>
                  <a:pt x="18788" y="19136"/>
                </a:cubicBezTo>
                <a:cubicBezTo>
                  <a:pt x="20450" y="18238"/>
                  <a:pt x="22125" y="17367"/>
                  <a:pt x="23827" y="16509"/>
                </a:cubicBezTo>
                <a:cubicBezTo>
                  <a:pt x="24229" y="16550"/>
                  <a:pt x="24658" y="16550"/>
                  <a:pt x="25060" y="16550"/>
                </a:cubicBezTo>
                <a:cubicBezTo>
                  <a:pt x="29442" y="16523"/>
                  <a:pt x="33797" y="15906"/>
                  <a:pt x="38139" y="15303"/>
                </a:cubicBezTo>
                <a:cubicBezTo>
                  <a:pt x="38434" y="15250"/>
                  <a:pt x="38822" y="15116"/>
                  <a:pt x="38809" y="14821"/>
                </a:cubicBezTo>
                <a:cubicBezTo>
                  <a:pt x="37764" y="14258"/>
                  <a:pt x="36585" y="14070"/>
                  <a:pt x="35419" y="13896"/>
                </a:cubicBezTo>
                <a:cubicBezTo>
                  <a:pt x="33757" y="13668"/>
                  <a:pt x="32109" y="13481"/>
                  <a:pt x="30434" y="13347"/>
                </a:cubicBezTo>
                <a:cubicBezTo>
                  <a:pt x="32189" y="12516"/>
                  <a:pt x="33945" y="11725"/>
                  <a:pt x="35687" y="10894"/>
                </a:cubicBezTo>
                <a:cubicBezTo>
                  <a:pt x="39323" y="11463"/>
                  <a:pt x="43004" y="11758"/>
                  <a:pt x="46668" y="11758"/>
                </a:cubicBezTo>
                <a:cubicBezTo>
                  <a:pt x="46974" y="11758"/>
                  <a:pt x="47281" y="11756"/>
                  <a:pt x="47587" y="11752"/>
                </a:cubicBezTo>
                <a:cubicBezTo>
                  <a:pt x="47881" y="11323"/>
                  <a:pt x="47439" y="10868"/>
                  <a:pt x="46997" y="10653"/>
                </a:cubicBezTo>
                <a:cubicBezTo>
                  <a:pt x="44826" y="9487"/>
                  <a:pt x="42307" y="9313"/>
                  <a:pt x="39868" y="8911"/>
                </a:cubicBezTo>
                <a:cubicBezTo>
                  <a:pt x="40833" y="8415"/>
                  <a:pt x="41811" y="7933"/>
                  <a:pt x="42776" y="7410"/>
                </a:cubicBezTo>
                <a:cubicBezTo>
                  <a:pt x="43767" y="6901"/>
                  <a:pt x="44732" y="6351"/>
                  <a:pt x="45603" y="5668"/>
                </a:cubicBezTo>
                <a:cubicBezTo>
                  <a:pt x="45214" y="5570"/>
                  <a:pt x="44817" y="5528"/>
                  <a:pt x="44417" y="5528"/>
                </a:cubicBezTo>
                <a:cubicBezTo>
                  <a:pt x="43398" y="5528"/>
                  <a:pt x="42356" y="5799"/>
                  <a:pt x="41355" y="6097"/>
                </a:cubicBezTo>
                <a:cubicBezTo>
                  <a:pt x="40109" y="6459"/>
                  <a:pt x="38876" y="6861"/>
                  <a:pt x="37657" y="7289"/>
                </a:cubicBezTo>
                <a:cubicBezTo>
                  <a:pt x="38434" y="5105"/>
                  <a:pt x="39225" y="2854"/>
                  <a:pt x="39225" y="522"/>
                </a:cubicBezTo>
                <a:cubicBezTo>
                  <a:pt x="39225" y="388"/>
                  <a:pt x="39225" y="241"/>
                  <a:pt x="39144" y="147"/>
                </a:cubicBezTo>
                <a:cubicBezTo>
                  <a:pt x="39075" y="43"/>
                  <a:pt x="38974" y="0"/>
                  <a:pt x="388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6854" tIns="66854" rIns="66854" bIns="66854" anchor="ctr"/>
          <a:lstStyle/>
          <a:p>
            <a:endParaRPr lang="en-US" sz="1316"/>
          </a:p>
        </p:txBody>
      </p:sp>
      <p:sp>
        <p:nvSpPr>
          <p:cNvPr id="4" name="Google Shape;50;p8">
            <a:extLst>
              <a:ext uri="{FF2B5EF4-FFF2-40B4-BE49-F238E27FC236}">
                <a16:creationId xmlns:a16="http://schemas.microsoft.com/office/drawing/2014/main" id="{11ACE1C7-16AE-41B1-8A62-73B92F7AA092}"/>
              </a:ext>
            </a:extLst>
          </p:cNvPr>
          <p:cNvSpPr/>
          <p:nvPr/>
        </p:nvSpPr>
        <p:spPr>
          <a:xfrm>
            <a:off x="7907338" y="442912"/>
            <a:ext cx="744537" cy="804863"/>
          </a:xfrm>
          <a:custGeom>
            <a:avLst/>
            <a:gdLst/>
            <a:ahLst/>
            <a:cxnLst/>
            <a:rect l="l" t="t" r="r" b="b"/>
            <a:pathLst>
              <a:path w="9007" h="9749" extrusionOk="0">
                <a:moveTo>
                  <a:pt x="3436" y="0"/>
                </a:moveTo>
                <a:cubicBezTo>
                  <a:pt x="3408" y="0"/>
                  <a:pt x="3380" y="2"/>
                  <a:pt x="3351" y="5"/>
                </a:cubicBezTo>
                <a:cubicBezTo>
                  <a:pt x="3110" y="18"/>
                  <a:pt x="2895" y="152"/>
                  <a:pt x="2748" y="340"/>
                </a:cubicBezTo>
                <a:cubicBezTo>
                  <a:pt x="2400" y="755"/>
                  <a:pt x="2400" y="1331"/>
                  <a:pt x="2480" y="1841"/>
                </a:cubicBezTo>
                <a:cubicBezTo>
                  <a:pt x="2601" y="2484"/>
                  <a:pt x="2842" y="3073"/>
                  <a:pt x="3163" y="3623"/>
                </a:cubicBezTo>
                <a:cubicBezTo>
                  <a:pt x="3204" y="3690"/>
                  <a:pt x="3230" y="3744"/>
                  <a:pt x="3271" y="3811"/>
                </a:cubicBezTo>
                <a:cubicBezTo>
                  <a:pt x="2938" y="3767"/>
                  <a:pt x="2608" y="3743"/>
                  <a:pt x="2278" y="3743"/>
                </a:cubicBezTo>
                <a:cubicBezTo>
                  <a:pt x="1904" y="3743"/>
                  <a:pt x="1531" y="3773"/>
                  <a:pt x="1153" y="3837"/>
                </a:cubicBezTo>
                <a:cubicBezTo>
                  <a:pt x="684" y="3918"/>
                  <a:pt x="162" y="4092"/>
                  <a:pt x="54" y="4615"/>
                </a:cubicBezTo>
                <a:cubicBezTo>
                  <a:pt x="1" y="4842"/>
                  <a:pt x="54" y="5097"/>
                  <a:pt x="188" y="5298"/>
                </a:cubicBezTo>
                <a:cubicBezTo>
                  <a:pt x="483" y="5767"/>
                  <a:pt x="1019" y="5928"/>
                  <a:pt x="1542" y="5995"/>
                </a:cubicBezTo>
                <a:cubicBezTo>
                  <a:pt x="1730" y="6018"/>
                  <a:pt x="1917" y="6028"/>
                  <a:pt x="2105" y="6028"/>
                </a:cubicBezTo>
                <a:cubicBezTo>
                  <a:pt x="2465" y="6028"/>
                  <a:pt x="2824" y="5990"/>
                  <a:pt x="3177" y="5928"/>
                </a:cubicBezTo>
                <a:lnTo>
                  <a:pt x="3177" y="5928"/>
                </a:lnTo>
                <a:cubicBezTo>
                  <a:pt x="2708" y="6652"/>
                  <a:pt x="2373" y="7456"/>
                  <a:pt x="2199" y="8300"/>
                </a:cubicBezTo>
                <a:cubicBezTo>
                  <a:pt x="2091" y="8769"/>
                  <a:pt x="2064" y="9305"/>
                  <a:pt x="2493" y="9600"/>
                </a:cubicBezTo>
                <a:cubicBezTo>
                  <a:pt x="2645" y="9701"/>
                  <a:pt x="2827" y="9749"/>
                  <a:pt x="3006" y="9749"/>
                </a:cubicBezTo>
                <a:cubicBezTo>
                  <a:pt x="3064" y="9749"/>
                  <a:pt x="3121" y="9744"/>
                  <a:pt x="3177" y="9734"/>
                </a:cubicBezTo>
                <a:cubicBezTo>
                  <a:pt x="3713" y="9640"/>
                  <a:pt x="4088" y="9198"/>
                  <a:pt x="4329" y="8742"/>
                </a:cubicBezTo>
                <a:cubicBezTo>
                  <a:pt x="4637" y="8193"/>
                  <a:pt x="4825" y="7563"/>
                  <a:pt x="4932" y="6933"/>
                </a:cubicBezTo>
                <a:cubicBezTo>
                  <a:pt x="4972" y="6772"/>
                  <a:pt x="4999" y="6584"/>
                  <a:pt x="5039" y="6383"/>
                </a:cubicBezTo>
                <a:cubicBezTo>
                  <a:pt x="5576" y="7027"/>
                  <a:pt x="6219" y="7576"/>
                  <a:pt x="6942" y="7992"/>
                </a:cubicBezTo>
                <a:cubicBezTo>
                  <a:pt x="7209" y="8141"/>
                  <a:pt x="7501" y="8276"/>
                  <a:pt x="7784" y="8276"/>
                </a:cubicBezTo>
                <a:cubicBezTo>
                  <a:pt x="7956" y="8276"/>
                  <a:pt x="8125" y="8226"/>
                  <a:pt x="8282" y="8099"/>
                </a:cubicBezTo>
                <a:cubicBezTo>
                  <a:pt x="8470" y="7938"/>
                  <a:pt x="8591" y="7724"/>
                  <a:pt x="8618" y="7496"/>
                </a:cubicBezTo>
                <a:cubicBezTo>
                  <a:pt x="8685" y="6933"/>
                  <a:pt x="8390" y="6464"/>
                  <a:pt x="8014" y="6089"/>
                </a:cubicBezTo>
                <a:cubicBezTo>
                  <a:pt x="7586" y="5620"/>
                  <a:pt x="7050" y="5258"/>
                  <a:pt x="6473" y="4963"/>
                </a:cubicBezTo>
                <a:cubicBezTo>
                  <a:pt x="6393" y="4923"/>
                  <a:pt x="6326" y="4883"/>
                  <a:pt x="6246" y="4829"/>
                </a:cubicBezTo>
                <a:cubicBezTo>
                  <a:pt x="6983" y="4561"/>
                  <a:pt x="7666" y="4172"/>
                  <a:pt x="8269" y="3690"/>
                </a:cubicBezTo>
                <a:cubicBezTo>
                  <a:pt x="8644" y="3382"/>
                  <a:pt x="9006" y="2980"/>
                  <a:pt x="8859" y="2484"/>
                </a:cubicBezTo>
                <a:cubicBezTo>
                  <a:pt x="8792" y="2243"/>
                  <a:pt x="8631" y="2068"/>
                  <a:pt x="8430" y="1948"/>
                </a:cubicBezTo>
                <a:cubicBezTo>
                  <a:pt x="8223" y="1836"/>
                  <a:pt x="8007" y="1792"/>
                  <a:pt x="7791" y="1792"/>
                </a:cubicBezTo>
                <a:cubicBezTo>
                  <a:pt x="7488" y="1792"/>
                  <a:pt x="7184" y="1879"/>
                  <a:pt x="6902" y="1988"/>
                </a:cubicBezTo>
                <a:cubicBezTo>
                  <a:pt x="6313" y="2243"/>
                  <a:pt x="5777" y="2618"/>
                  <a:pt x="5294" y="3033"/>
                </a:cubicBezTo>
                <a:cubicBezTo>
                  <a:pt x="5241" y="3073"/>
                  <a:pt x="5187" y="3114"/>
                  <a:pt x="5147" y="3154"/>
                </a:cubicBezTo>
                <a:cubicBezTo>
                  <a:pt x="5039" y="2350"/>
                  <a:pt x="4812" y="1546"/>
                  <a:pt x="4423" y="822"/>
                </a:cubicBezTo>
                <a:cubicBezTo>
                  <a:pt x="4220" y="429"/>
                  <a:pt x="3922" y="0"/>
                  <a:pt x="34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66854" tIns="66854" rIns="66854" bIns="66854" anchor="ctr"/>
          <a:lstStyle/>
          <a:p>
            <a:pPr eaLnBrk="1" latinLnBrk="1" hangingPunct="1">
              <a:spcBef>
                <a:spcPts val="0"/>
              </a:spcBef>
              <a:spcAft>
                <a:spcPts val="0"/>
              </a:spcAft>
              <a:defRPr/>
            </a:pPr>
            <a:endParaRPr sz="1316"/>
          </a:p>
        </p:txBody>
      </p:sp>
      <p:sp>
        <p:nvSpPr>
          <p:cNvPr id="5" name="Google Shape;51;p8">
            <a:extLst>
              <a:ext uri="{FF2B5EF4-FFF2-40B4-BE49-F238E27FC236}">
                <a16:creationId xmlns:a16="http://schemas.microsoft.com/office/drawing/2014/main" id="{502BEE70-7D87-4446-85A2-9A4C90116460}"/>
              </a:ext>
            </a:extLst>
          </p:cNvPr>
          <p:cNvSpPr>
            <a:spLocks/>
          </p:cNvSpPr>
          <p:nvPr/>
        </p:nvSpPr>
        <p:spPr bwMode="auto">
          <a:xfrm rot="11952168">
            <a:off x="6651627" y="3929062"/>
            <a:ext cx="2854325" cy="2052638"/>
          </a:xfrm>
          <a:custGeom>
            <a:avLst/>
            <a:gdLst>
              <a:gd name="T0" fmla="*/ 1112380 w 43393"/>
              <a:gd name="T1" fmla="*/ 88 h 31202"/>
              <a:gd name="T2" fmla="*/ 1109814 w 43393"/>
              <a:gd name="T3" fmla="*/ 88 h 31202"/>
              <a:gd name="T4" fmla="*/ 999635 w 43393"/>
              <a:gd name="T5" fmla="*/ 54119 h 31202"/>
              <a:gd name="T6" fmla="*/ 510375 w 43393"/>
              <a:gd name="T7" fmla="*/ 711272 h 31202"/>
              <a:gd name="T8" fmla="*/ 434598 w 43393"/>
              <a:gd name="T9" fmla="*/ 483216 h 31202"/>
              <a:gd name="T10" fmla="*/ 315605 w 43393"/>
              <a:gd name="T11" fmla="*/ 318665 h 31202"/>
              <a:gd name="T12" fmla="*/ 295280 w 43393"/>
              <a:gd name="T13" fmla="*/ 313928 h 31202"/>
              <a:gd name="T14" fmla="*/ 281203 w 43393"/>
              <a:gd name="T15" fmla="*/ 317437 h 31202"/>
              <a:gd name="T16" fmla="*/ 252129 w 43393"/>
              <a:gd name="T17" fmla="*/ 405589 h 31202"/>
              <a:gd name="T18" fmla="*/ 342903 w 43393"/>
              <a:gd name="T19" fmla="*/ 1148526 h 31202"/>
              <a:gd name="T20" fmla="*/ 21181 w 43393"/>
              <a:gd name="T21" fmla="*/ 1767962 h 31202"/>
              <a:gd name="T22" fmla="*/ 17629 w 43393"/>
              <a:gd name="T23" fmla="*/ 1863132 h 31202"/>
              <a:gd name="T24" fmla="*/ 48479 w 43393"/>
              <a:gd name="T25" fmla="*/ 1880762 h 31202"/>
              <a:gd name="T26" fmla="*/ 68410 w 43393"/>
              <a:gd name="T27" fmla="*/ 1882779 h 31202"/>
              <a:gd name="T28" fmla="*/ 209833 w 43393"/>
              <a:gd name="T29" fmla="*/ 1800855 h 31202"/>
              <a:gd name="T30" fmla="*/ 351717 w 43393"/>
              <a:gd name="T31" fmla="*/ 1639812 h 31202"/>
              <a:gd name="T32" fmla="*/ 580890 w 43393"/>
              <a:gd name="T33" fmla="*/ 2514407 h 31202"/>
              <a:gd name="T34" fmla="*/ 663771 w 43393"/>
              <a:gd name="T35" fmla="*/ 2624839 h 31202"/>
              <a:gd name="T36" fmla="*/ 716196 w 43393"/>
              <a:gd name="T37" fmla="*/ 2644487 h 31202"/>
              <a:gd name="T38" fmla="*/ 772173 w 43393"/>
              <a:gd name="T39" fmla="*/ 2615454 h 31202"/>
              <a:gd name="T40" fmla="*/ 801313 w 43393"/>
              <a:gd name="T41" fmla="*/ 2546072 h 31202"/>
              <a:gd name="T42" fmla="*/ 813614 w 43393"/>
              <a:gd name="T43" fmla="*/ 2071189 h 31202"/>
              <a:gd name="T44" fmla="*/ 813614 w 43393"/>
              <a:gd name="T45" fmla="*/ 2071189 h 31202"/>
              <a:gd name="T46" fmla="*/ 1095738 w 43393"/>
              <a:gd name="T47" fmla="*/ 2535547 h 31202"/>
              <a:gd name="T48" fmla="*/ 1334579 w 43393"/>
              <a:gd name="T49" fmla="*/ 2735359 h 31202"/>
              <a:gd name="T50" fmla="*/ 1351813 w 43393"/>
              <a:gd name="T51" fmla="*/ 2736850 h 31202"/>
              <a:gd name="T52" fmla="*/ 1413908 w 43393"/>
              <a:gd name="T53" fmla="*/ 2705975 h 31202"/>
              <a:gd name="T54" fmla="*/ 1435944 w 43393"/>
              <a:gd name="T55" fmla="*/ 2613086 h 31202"/>
              <a:gd name="T56" fmla="*/ 1406870 w 43393"/>
              <a:gd name="T57" fmla="*/ 2180568 h 31202"/>
              <a:gd name="T58" fmla="*/ 1406870 w 43393"/>
              <a:gd name="T59" fmla="*/ 2180568 h 31202"/>
              <a:gd name="T60" fmla="*/ 1725106 w 43393"/>
              <a:gd name="T61" fmla="*/ 2476778 h 31202"/>
              <a:gd name="T62" fmla="*/ 1998350 w 43393"/>
              <a:gd name="T63" fmla="*/ 2598087 h 31202"/>
              <a:gd name="T64" fmla="*/ 2009795 w 43393"/>
              <a:gd name="T65" fmla="*/ 2597823 h 31202"/>
              <a:gd name="T66" fmla="*/ 2044197 w 43393"/>
              <a:gd name="T67" fmla="*/ 2588438 h 31202"/>
              <a:gd name="T68" fmla="*/ 2096162 w 43393"/>
              <a:gd name="T69" fmla="*/ 2402660 h 31202"/>
              <a:gd name="T70" fmla="*/ 1981576 w 43393"/>
              <a:gd name="T71" fmla="*/ 2003035 h 31202"/>
              <a:gd name="T72" fmla="*/ 1981576 w 43393"/>
              <a:gd name="T73" fmla="*/ 2003035 h 31202"/>
              <a:gd name="T74" fmla="*/ 2388877 w 43393"/>
              <a:gd name="T75" fmla="*/ 2091188 h 31202"/>
              <a:gd name="T76" fmla="*/ 2428738 w 43393"/>
              <a:gd name="T77" fmla="*/ 2092240 h 31202"/>
              <a:gd name="T78" fmla="*/ 2789073 w 43393"/>
              <a:gd name="T79" fmla="*/ 1980756 h 31202"/>
              <a:gd name="T80" fmla="*/ 2847221 w 43393"/>
              <a:gd name="T81" fmla="*/ 1910146 h 31202"/>
              <a:gd name="T82" fmla="*/ 2817226 w 43393"/>
              <a:gd name="T83" fmla="*/ 1812608 h 31202"/>
              <a:gd name="T84" fmla="*/ 2492872 w 43393"/>
              <a:gd name="T85" fmla="*/ 1482365 h 31202"/>
              <a:gd name="T86" fmla="*/ 2097083 w 43393"/>
              <a:gd name="T87" fmla="*/ 1327199 h 31202"/>
              <a:gd name="T88" fmla="*/ 2329808 w 43393"/>
              <a:gd name="T89" fmla="*/ 1030990 h 31202"/>
              <a:gd name="T90" fmla="*/ 2343029 w 43393"/>
              <a:gd name="T91" fmla="*/ 833458 h 31202"/>
              <a:gd name="T92" fmla="*/ 2313955 w 43393"/>
              <a:gd name="T93" fmla="*/ 805302 h 31202"/>
              <a:gd name="T94" fmla="*/ 2103858 w 43393"/>
              <a:gd name="T95" fmla="*/ 746182 h 31202"/>
              <a:gd name="T96" fmla="*/ 2018610 w 43393"/>
              <a:gd name="T97" fmla="*/ 751182 h 31202"/>
              <a:gd name="T98" fmla="*/ 1635187 w 43393"/>
              <a:gd name="T99" fmla="*/ 834686 h 31202"/>
              <a:gd name="T100" fmla="*/ 1801804 w 43393"/>
              <a:gd name="T101" fmla="*/ 459709 h 31202"/>
              <a:gd name="T102" fmla="*/ 1812328 w 43393"/>
              <a:gd name="T103" fmla="*/ 363311 h 31202"/>
              <a:gd name="T104" fmla="*/ 1749773 w 43393"/>
              <a:gd name="T105" fmla="*/ 290421 h 31202"/>
              <a:gd name="T106" fmla="*/ 1667024 w 43393"/>
              <a:gd name="T107" fmla="*/ 272527 h 31202"/>
              <a:gd name="T108" fmla="*/ 1470346 w 43393"/>
              <a:gd name="T109" fmla="*/ 333927 h 31202"/>
              <a:gd name="T110" fmla="*/ 1065743 w 43393"/>
              <a:gd name="T111" fmla="*/ 588999 h 31202"/>
              <a:gd name="T112" fmla="*/ 1065743 w 43393"/>
              <a:gd name="T113" fmla="*/ 588999 h 31202"/>
              <a:gd name="T114" fmla="*/ 1208548 w 43393"/>
              <a:gd name="T115" fmla="*/ 154113 h 31202"/>
              <a:gd name="T116" fmla="*/ 1205917 w 43393"/>
              <a:gd name="T117" fmla="*/ 75346 h 31202"/>
              <a:gd name="T118" fmla="*/ 1112380 w 43393"/>
              <a:gd name="T119" fmla="*/ 88 h 31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3393" h="31202" extrusionOk="0">
                <a:moveTo>
                  <a:pt x="16911" y="1"/>
                </a:moveTo>
                <a:cubicBezTo>
                  <a:pt x="16898" y="1"/>
                  <a:pt x="16885" y="1"/>
                  <a:pt x="16872" y="1"/>
                </a:cubicBezTo>
                <a:cubicBezTo>
                  <a:pt x="16269" y="14"/>
                  <a:pt x="15719" y="296"/>
                  <a:pt x="15197" y="617"/>
                </a:cubicBezTo>
                <a:cubicBezTo>
                  <a:pt x="12168" y="2440"/>
                  <a:pt x="9917" y="5308"/>
                  <a:pt x="7759" y="8109"/>
                </a:cubicBezTo>
                <a:cubicBezTo>
                  <a:pt x="7116" y="7465"/>
                  <a:pt x="7009" y="6313"/>
                  <a:pt x="6607" y="5509"/>
                </a:cubicBezTo>
                <a:cubicBezTo>
                  <a:pt x="6205" y="4705"/>
                  <a:pt x="5642" y="3901"/>
                  <a:pt x="4798" y="3633"/>
                </a:cubicBezTo>
                <a:cubicBezTo>
                  <a:pt x="4697" y="3602"/>
                  <a:pt x="4591" y="3579"/>
                  <a:pt x="4489" y="3579"/>
                </a:cubicBezTo>
                <a:cubicBezTo>
                  <a:pt x="4415" y="3579"/>
                  <a:pt x="4343" y="3591"/>
                  <a:pt x="4275" y="3619"/>
                </a:cubicBezTo>
                <a:cubicBezTo>
                  <a:pt x="3900" y="3753"/>
                  <a:pt x="3860" y="4236"/>
                  <a:pt x="3833" y="4624"/>
                </a:cubicBezTo>
                <a:cubicBezTo>
                  <a:pt x="3833" y="7532"/>
                  <a:pt x="5843" y="10266"/>
                  <a:pt x="5213" y="13094"/>
                </a:cubicBezTo>
                <a:cubicBezTo>
                  <a:pt x="4557" y="15948"/>
                  <a:pt x="1555" y="17516"/>
                  <a:pt x="322" y="20156"/>
                </a:cubicBezTo>
                <a:cubicBezTo>
                  <a:pt x="148" y="20504"/>
                  <a:pt x="0" y="20960"/>
                  <a:pt x="268" y="21241"/>
                </a:cubicBezTo>
                <a:cubicBezTo>
                  <a:pt x="389" y="21375"/>
                  <a:pt x="576" y="21416"/>
                  <a:pt x="737" y="21442"/>
                </a:cubicBezTo>
                <a:cubicBezTo>
                  <a:pt x="838" y="21458"/>
                  <a:pt x="939" y="21465"/>
                  <a:pt x="1040" y="21465"/>
                </a:cubicBezTo>
                <a:cubicBezTo>
                  <a:pt x="1816" y="21465"/>
                  <a:pt x="2561" y="21030"/>
                  <a:pt x="3190" y="20531"/>
                </a:cubicBezTo>
                <a:cubicBezTo>
                  <a:pt x="3886" y="19982"/>
                  <a:pt x="4503" y="18990"/>
                  <a:pt x="5347" y="18695"/>
                </a:cubicBezTo>
                <a:cubicBezTo>
                  <a:pt x="6098" y="22166"/>
                  <a:pt x="6875" y="25691"/>
                  <a:pt x="8831" y="28666"/>
                </a:cubicBezTo>
                <a:cubicBezTo>
                  <a:pt x="9166" y="29161"/>
                  <a:pt x="9555" y="29671"/>
                  <a:pt x="10091" y="29925"/>
                </a:cubicBezTo>
                <a:cubicBezTo>
                  <a:pt x="10323" y="30069"/>
                  <a:pt x="10608" y="30149"/>
                  <a:pt x="10888" y="30149"/>
                </a:cubicBezTo>
                <a:cubicBezTo>
                  <a:pt x="11206" y="30149"/>
                  <a:pt x="11518" y="30046"/>
                  <a:pt x="11739" y="29818"/>
                </a:cubicBezTo>
                <a:cubicBezTo>
                  <a:pt x="11967" y="29604"/>
                  <a:pt x="12074" y="29309"/>
                  <a:pt x="12182" y="29027"/>
                </a:cubicBezTo>
                <a:cubicBezTo>
                  <a:pt x="12771" y="27299"/>
                  <a:pt x="12838" y="25396"/>
                  <a:pt x="12369" y="23613"/>
                </a:cubicBezTo>
                <a:cubicBezTo>
                  <a:pt x="13656" y="25490"/>
                  <a:pt x="15076" y="27272"/>
                  <a:pt x="16658" y="28907"/>
                </a:cubicBezTo>
                <a:cubicBezTo>
                  <a:pt x="17663" y="29965"/>
                  <a:pt x="18828" y="31024"/>
                  <a:pt x="20289" y="31185"/>
                </a:cubicBezTo>
                <a:cubicBezTo>
                  <a:pt x="20375" y="31196"/>
                  <a:pt x="20463" y="31202"/>
                  <a:pt x="20551" y="31202"/>
                </a:cubicBezTo>
                <a:cubicBezTo>
                  <a:pt x="20903" y="31202"/>
                  <a:pt x="21259" y="31107"/>
                  <a:pt x="21495" y="30850"/>
                </a:cubicBezTo>
                <a:cubicBezTo>
                  <a:pt x="21736" y="30568"/>
                  <a:pt x="21790" y="30166"/>
                  <a:pt x="21830" y="29791"/>
                </a:cubicBezTo>
                <a:cubicBezTo>
                  <a:pt x="21924" y="28170"/>
                  <a:pt x="21830" y="26428"/>
                  <a:pt x="21388" y="24860"/>
                </a:cubicBezTo>
                <a:cubicBezTo>
                  <a:pt x="22902" y="26133"/>
                  <a:pt x="24524" y="27272"/>
                  <a:pt x="26226" y="28237"/>
                </a:cubicBezTo>
                <a:cubicBezTo>
                  <a:pt x="27502" y="28972"/>
                  <a:pt x="28903" y="29620"/>
                  <a:pt x="30380" y="29620"/>
                </a:cubicBezTo>
                <a:cubicBezTo>
                  <a:pt x="30438" y="29620"/>
                  <a:pt x="30496" y="29619"/>
                  <a:pt x="30554" y="29617"/>
                </a:cubicBezTo>
                <a:cubicBezTo>
                  <a:pt x="30742" y="29617"/>
                  <a:pt x="30903" y="29577"/>
                  <a:pt x="31077" y="29510"/>
                </a:cubicBezTo>
                <a:cubicBezTo>
                  <a:pt x="32082" y="29161"/>
                  <a:pt x="32028" y="28197"/>
                  <a:pt x="31867" y="27392"/>
                </a:cubicBezTo>
                <a:cubicBezTo>
                  <a:pt x="31546" y="25811"/>
                  <a:pt x="30956" y="24190"/>
                  <a:pt x="30125" y="22836"/>
                </a:cubicBezTo>
                <a:cubicBezTo>
                  <a:pt x="32162" y="23278"/>
                  <a:pt x="34226" y="23747"/>
                  <a:pt x="36317" y="23841"/>
                </a:cubicBezTo>
                <a:cubicBezTo>
                  <a:pt x="36518" y="23849"/>
                  <a:pt x="36721" y="23853"/>
                  <a:pt x="36923" y="23853"/>
                </a:cubicBezTo>
                <a:cubicBezTo>
                  <a:pt x="38819" y="23853"/>
                  <a:pt x="40730" y="23502"/>
                  <a:pt x="42401" y="22582"/>
                </a:cubicBezTo>
                <a:cubicBezTo>
                  <a:pt x="42789" y="22367"/>
                  <a:pt x="43191" y="22206"/>
                  <a:pt x="43285" y="21777"/>
                </a:cubicBezTo>
                <a:cubicBezTo>
                  <a:pt x="43392" y="21335"/>
                  <a:pt x="43084" y="21040"/>
                  <a:pt x="42829" y="20665"/>
                </a:cubicBezTo>
                <a:cubicBezTo>
                  <a:pt x="41623" y="18963"/>
                  <a:pt x="39814" y="17744"/>
                  <a:pt x="37898" y="16900"/>
                </a:cubicBezTo>
                <a:cubicBezTo>
                  <a:pt x="35968" y="16069"/>
                  <a:pt x="33918" y="15600"/>
                  <a:pt x="31881" y="15131"/>
                </a:cubicBezTo>
                <a:cubicBezTo>
                  <a:pt x="33221" y="14260"/>
                  <a:pt x="34454" y="13027"/>
                  <a:pt x="35419" y="11754"/>
                </a:cubicBezTo>
                <a:cubicBezTo>
                  <a:pt x="35901" y="11110"/>
                  <a:pt x="36370" y="10266"/>
                  <a:pt x="35620" y="9502"/>
                </a:cubicBezTo>
                <a:cubicBezTo>
                  <a:pt x="35499" y="9382"/>
                  <a:pt x="35352" y="9261"/>
                  <a:pt x="35178" y="9181"/>
                </a:cubicBezTo>
                <a:cubicBezTo>
                  <a:pt x="34194" y="8660"/>
                  <a:pt x="33093" y="8507"/>
                  <a:pt x="31984" y="8507"/>
                </a:cubicBezTo>
                <a:cubicBezTo>
                  <a:pt x="31551" y="8507"/>
                  <a:pt x="31117" y="8530"/>
                  <a:pt x="30688" y="8564"/>
                </a:cubicBezTo>
                <a:cubicBezTo>
                  <a:pt x="28732" y="8698"/>
                  <a:pt x="26775" y="9006"/>
                  <a:pt x="24859" y="9516"/>
                </a:cubicBezTo>
                <a:cubicBezTo>
                  <a:pt x="25931" y="8296"/>
                  <a:pt x="26789" y="6755"/>
                  <a:pt x="27392" y="5241"/>
                </a:cubicBezTo>
                <a:cubicBezTo>
                  <a:pt x="27539" y="4892"/>
                  <a:pt x="27660" y="4504"/>
                  <a:pt x="27552" y="4142"/>
                </a:cubicBezTo>
                <a:cubicBezTo>
                  <a:pt x="27418" y="3713"/>
                  <a:pt x="27016" y="3445"/>
                  <a:pt x="26601" y="3311"/>
                </a:cubicBezTo>
                <a:cubicBezTo>
                  <a:pt x="26193" y="3167"/>
                  <a:pt x="25771" y="3107"/>
                  <a:pt x="25343" y="3107"/>
                </a:cubicBezTo>
                <a:cubicBezTo>
                  <a:pt x="24338" y="3107"/>
                  <a:pt x="23302" y="3440"/>
                  <a:pt x="22353" y="3807"/>
                </a:cubicBezTo>
                <a:cubicBezTo>
                  <a:pt x="20222" y="4611"/>
                  <a:pt x="18158" y="5576"/>
                  <a:pt x="16202" y="6715"/>
                </a:cubicBezTo>
                <a:cubicBezTo>
                  <a:pt x="17395" y="5321"/>
                  <a:pt x="18158" y="3579"/>
                  <a:pt x="18373" y="1757"/>
                </a:cubicBezTo>
                <a:cubicBezTo>
                  <a:pt x="18413" y="1462"/>
                  <a:pt x="18426" y="1140"/>
                  <a:pt x="18333" y="859"/>
                </a:cubicBezTo>
                <a:cubicBezTo>
                  <a:pt x="18136" y="295"/>
                  <a:pt x="17503" y="1"/>
                  <a:pt x="16911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6854" tIns="66854" rIns="66854" bIns="66854" anchor="ctr"/>
          <a:lstStyle/>
          <a:p>
            <a:endParaRPr lang="en-US" sz="1316"/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2321250" y="1380525"/>
            <a:ext cx="4501500" cy="2529300"/>
          </a:xfrm>
          <a:prstGeom prst="rect">
            <a:avLst/>
          </a:prstGeom>
          <a:ln>
            <a:noFill/>
          </a:ln>
        </p:spPr>
        <p:txBody>
          <a:bodyPr spcFirstLastPara="1" anchor="ctr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02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51768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519FFB-0095-4997-9495-2C987F233C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5B5F12-ADA8-4877-8A6C-DFABA4A177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375873"/>
            <a:ext cx="7886700" cy="326350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1DE73B-E49E-4734-BD0B-AC4122719C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3E40C3-0867-49FB-A9EA-9C1BDF8EFF5C}" type="datetimeFigureOut">
              <a:rPr lang="en-US" smtClean="0"/>
              <a:t>3/10/2025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2C44802-1BE6-4C73-B19F-274BFF5242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820684-F8D0-4221-A1EC-C182AA4D4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1721F6-F7CA-4C6A-8DB4-34B4539FF443}" type="slidenum">
              <a:rPr lang="en-US" smtClean="0"/>
              <a:t>‹#›</a:t>
            </a:fld>
            <a:endParaRPr lang="en-US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AB14B636-BC2D-44CC-A3DE-8FED989D945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960408" y="1835348"/>
            <a:ext cx="2057400" cy="147280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147254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11D572D-99B7-4742-9D48-C19B31C520E6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204223" y="1412501"/>
            <a:ext cx="3298031" cy="268247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210523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6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6" name="Google Shape;376;p6"/>
          <p:cNvGrpSpPr/>
          <p:nvPr/>
        </p:nvGrpSpPr>
        <p:grpSpPr>
          <a:xfrm>
            <a:off x="-332690" y="2525636"/>
            <a:ext cx="953638" cy="562581"/>
            <a:chOff x="3037050" y="1564800"/>
            <a:chExt cx="253850" cy="149750"/>
          </a:xfrm>
        </p:grpSpPr>
        <p:sp>
          <p:nvSpPr>
            <p:cNvPr id="377" name="Google Shape;377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" name="Google Shape;379;p6"/>
          <p:cNvGrpSpPr/>
          <p:nvPr/>
        </p:nvGrpSpPr>
        <p:grpSpPr>
          <a:xfrm>
            <a:off x="8629772" y="1488836"/>
            <a:ext cx="953638" cy="562581"/>
            <a:chOff x="3037050" y="1564800"/>
            <a:chExt cx="253850" cy="149750"/>
          </a:xfrm>
        </p:grpSpPr>
        <p:sp>
          <p:nvSpPr>
            <p:cNvPr id="380" name="Google Shape;380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784809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7" name="Google Shape;307;p13"/>
          <p:cNvSpPr txBox="1">
            <a:spLocks noGrp="1"/>
          </p:cNvSpPr>
          <p:nvPr>
            <p:ph type="title" idx="2"/>
          </p:nvPr>
        </p:nvSpPr>
        <p:spPr>
          <a:xfrm>
            <a:off x="1707800" y="1768150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08" name="Google Shape;308;p13"/>
          <p:cNvSpPr txBox="1">
            <a:spLocks noGrp="1"/>
          </p:cNvSpPr>
          <p:nvPr>
            <p:ph type="subTitle" idx="1"/>
          </p:nvPr>
        </p:nvSpPr>
        <p:spPr>
          <a:xfrm>
            <a:off x="1707800" y="2203100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13"/>
          <p:cNvSpPr txBox="1">
            <a:spLocks noGrp="1"/>
          </p:cNvSpPr>
          <p:nvPr>
            <p:ph type="title" idx="3"/>
          </p:nvPr>
        </p:nvSpPr>
        <p:spPr>
          <a:xfrm>
            <a:off x="5557850" y="1768150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0" name="Google Shape;310;p13"/>
          <p:cNvSpPr txBox="1">
            <a:spLocks noGrp="1"/>
          </p:cNvSpPr>
          <p:nvPr>
            <p:ph type="subTitle" idx="4"/>
          </p:nvPr>
        </p:nvSpPr>
        <p:spPr>
          <a:xfrm>
            <a:off x="5557852" y="2203105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3"/>
          <p:cNvSpPr txBox="1">
            <a:spLocks noGrp="1"/>
          </p:cNvSpPr>
          <p:nvPr>
            <p:ph type="title" idx="5"/>
          </p:nvPr>
        </p:nvSpPr>
        <p:spPr>
          <a:xfrm>
            <a:off x="1707808" y="3220925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2" name="Google Shape;312;p13"/>
          <p:cNvSpPr txBox="1">
            <a:spLocks noGrp="1"/>
          </p:cNvSpPr>
          <p:nvPr>
            <p:ph type="subTitle" idx="6"/>
          </p:nvPr>
        </p:nvSpPr>
        <p:spPr>
          <a:xfrm>
            <a:off x="1707799" y="3650149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" name="Google Shape;313;p13"/>
          <p:cNvSpPr txBox="1">
            <a:spLocks noGrp="1"/>
          </p:cNvSpPr>
          <p:nvPr>
            <p:ph type="title" idx="7"/>
          </p:nvPr>
        </p:nvSpPr>
        <p:spPr>
          <a:xfrm>
            <a:off x="5557850" y="3220925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4" name="Google Shape;314;p13"/>
          <p:cNvSpPr txBox="1">
            <a:spLocks noGrp="1"/>
          </p:cNvSpPr>
          <p:nvPr>
            <p:ph type="subTitle" idx="8"/>
          </p:nvPr>
        </p:nvSpPr>
        <p:spPr>
          <a:xfrm>
            <a:off x="5557852" y="3659253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13"/>
          <p:cNvSpPr txBox="1">
            <a:spLocks noGrp="1"/>
          </p:cNvSpPr>
          <p:nvPr>
            <p:ph type="title" idx="9" hasCustomPrompt="1"/>
          </p:nvPr>
        </p:nvSpPr>
        <p:spPr>
          <a:xfrm>
            <a:off x="699156" y="1996933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6" name="Google Shape;316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156" y="3437412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7" name="Google Shape;317;p13"/>
          <p:cNvSpPr txBox="1">
            <a:spLocks noGrp="1"/>
          </p:cNvSpPr>
          <p:nvPr>
            <p:ph type="title" idx="14" hasCustomPrompt="1"/>
          </p:nvPr>
        </p:nvSpPr>
        <p:spPr>
          <a:xfrm>
            <a:off x="4579562" y="1996933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8" name="Google Shape;318;p13"/>
          <p:cNvSpPr txBox="1">
            <a:spLocks noGrp="1"/>
          </p:cNvSpPr>
          <p:nvPr>
            <p:ph type="title" idx="15" hasCustomPrompt="1"/>
          </p:nvPr>
        </p:nvSpPr>
        <p:spPr>
          <a:xfrm>
            <a:off x="4579562" y="3437412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9" name="Google Shape;319;p13"/>
          <p:cNvSpPr/>
          <p:nvPr/>
        </p:nvSpPr>
        <p:spPr>
          <a:xfrm>
            <a:off x="5955388" y="48306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13"/>
          <p:cNvSpPr/>
          <p:nvPr/>
        </p:nvSpPr>
        <p:spPr>
          <a:xfrm>
            <a:off x="129825" y="10177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13"/>
          <p:cNvSpPr/>
          <p:nvPr/>
        </p:nvSpPr>
        <p:spPr>
          <a:xfrm>
            <a:off x="50275" y="2311163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" name="Google Shape;322;p13"/>
          <p:cNvSpPr/>
          <p:nvPr/>
        </p:nvSpPr>
        <p:spPr>
          <a:xfrm>
            <a:off x="6918975" y="47172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" name="Google Shape;323;p13"/>
          <p:cNvSpPr/>
          <p:nvPr/>
        </p:nvSpPr>
        <p:spPr>
          <a:xfrm>
            <a:off x="1188850" y="120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13"/>
          <p:cNvSpPr/>
          <p:nvPr/>
        </p:nvSpPr>
        <p:spPr>
          <a:xfrm rot="-4320377">
            <a:off x="408834" y="157100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13"/>
          <p:cNvSpPr/>
          <p:nvPr/>
        </p:nvSpPr>
        <p:spPr>
          <a:xfrm rot="444932" flipH="1">
            <a:off x="7705257" y="4782701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13"/>
          <p:cNvSpPr/>
          <p:nvPr/>
        </p:nvSpPr>
        <p:spPr>
          <a:xfrm rot="2135160">
            <a:off x="2838442" y="108301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13"/>
          <p:cNvSpPr/>
          <p:nvPr/>
        </p:nvSpPr>
        <p:spPr>
          <a:xfrm rot="-4320374">
            <a:off x="2068541" y="263515"/>
            <a:ext cx="260324" cy="227119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13"/>
          <p:cNvSpPr/>
          <p:nvPr/>
        </p:nvSpPr>
        <p:spPr>
          <a:xfrm>
            <a:off x="3741600" y="15463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13"/>
          <p:cNvSpPr/>
          <p:nvPr/>
        </p:nvSpPr>
        <p:spPr>
          <a:xfrm>
            <a:off x="430800" y="3522600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0" name="Google Shape;330;p13"/>
          <p:cNvGrpSpPr/>
          <p:nvPr/>
        </p:nvGrpSpPr>
        <p:grpSpPr>
          <a:xfrm>
            <a:off x="129813" y="40902"/>
            <a:ext cx="777108" cy="672348"/>
            <a:chOff x="968013" y="650077"/>
            <a:chExt cx="777108" cy="672348"/>
          </a:xfrm>
        </p:grpSpPr>
        <p:sp>
          <p:nvSpPr>
            <p:cNvPr id="331" name="Google Shape;331;p13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3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3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13"/>
          <p:cNvGrpSpPr/>
          <p:nvPr/>
        </p:nvGrpSpPr>
        <p:grpSpPr>
          <a:xfrm rot="2235294">
            <a:off x="8410707" y="4470627"/>
            <a:ext cx="777157" cy="672390"/>
            <a:chOff x="968013" y="650077"/>
            <a:chExt cx="777108" cy="672348"/>
          </a:xfrm>
        </p:grpSpPr>
        <p:sp>
          <p:nvSpPr>
            <p:cNvPr id="335" name="Google Shape;335;p13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3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3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" name="Google Shape;338;p13"/>
          <p:cNvSpPr/>
          <p:nvPr/>
        </p:nvSpPr>
        <p:spPr>
          <a:xfrm>
            <a:off x="8498950" y="3987563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13"/>
          <p:cNvSpPr/>
          <p:nvPr/>
        </p:nvSpPr>
        <p:spPr>
          <a:xfrm rot="-4320377">
            <a:off x="8838459" y="338075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13"/>
          <p:cNvSpPr/>
          <p:nvPr/>
        </p:nvSpPr>
        <p:spPr>
          <a:xfrm>
            <a:off x="8527900" y="25861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13"/>
          <p:cNvSpPr/>
          <p:nvPr/>
        </p:nvSpPr>
        <p:spPr>
          <a:xfrm rot="2135160">
            <a:off x="8738517" y="1939526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3"/>
          <p:cNvSpPr/>
          <p:nvPr/>
        </p:nvSpPr>
        <p:spPr>
          <a:xfrm>
            <a:off x="5291500" y="475718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6"/>
          <p:cNvSpPr/>
          <p:nvPr/>
        </p:nvSpPr>
        <p:spPr>
          <a:xfrm>
            <a:off x="682363" y="560593"/>
            <a:ext cx="4529927" cy="4022320"/>
          </a:xfrm>
          <a:custGeom>
            <a:avLst/>
            <a:gdLst/>
            <a:ahLst/>
            <a:cxnLst/>
            <a:rect l="l" t="t" r="r" b="b"/>
            <a:pathLst>
              <a:path w="129408" h="114907" extrusionOk="0">
                <a:moveTo>
                  <a:pt x="60227" y="0"/>
                </a:moveTo>
                <a:cubicBezTo>
                  <a:pt x="42600" y="0"/>
                  <a:pt x="39204" y="13196"/>
                  <a:pt x="35159" y="18828"/>
                </a:cubicBezTo>
                <a:cubicBezTo>
                  <a:pt x="30056" y="25966"/>
                  <a:pt x="23084" y="20095"/>
                  <a:pt x="11542" y="33004"/>
                </a:cubicBezTo>
                <a:cubicBezTo>
                  <a:pt x="1" y="45914"/>
                  <a:pt x="16813" y="58056"/>
                  <a:pt x="10075" y="68830"/>
                </a:cubicBezTo>
                <a:cubicBezTo>
                  <a:pt x="3362" y="79596"/>
                  <a:pt x="16014" y="96684"/>
                  <a:pt x="32268" y="96684"/>
                </a:cubicBezTo>
                <a:cubicBezTo>
                  <a:pt x="32331" y="96684"/>
                  <a:pt x="32394" y="96684"/>
                  <a:pt x="32457" y="96683"/>
                </a:cubicBezTo>
                <a:cubicBezTo>
                  <a:pt x="32521" y="96683"/>
                  <a:pt x="32584" y="96683"/>
                  <a:pt x="32647" y="96683"/>
                </a:cubicBezTo>
                <a:cubicBezTo>
                  <a:pt x="48748" y="96683"/>
                  <a:pt x="41890" y="113666"/>
                  <a:pt x="57208" y="114529"/>
                </a:cubicBezTo>
                <a:cubicBezTo>
                  <a:pt x="60783" y="114723"/>
                  <a:pt x="64388" y="114906"/>
                  <a:pt x="67874" y="114906"/>
                </a:cubicBezTo>
                <a:cubicBezTo>
                  <a:pt x="79381" y="114906"/>
                  <a:pt x="89577" y="112911"/>
                  <a:pt x="93034" y="102721"/>
                </a:cubicBezTo>
                <a:cubicBezTo>
                  <a:pt x="97537" y="89412"/>
                  <a:pt x="111047" y="100586"/>
                  <a:pt x="119386" y="85542"/>
                </a:cubicBezTo>
                <a:cubicBezTo>
                  <a:pt x="127759" y="70498"/>
                  <a:pt x="116484" y="61792"/>
                  <a:pt x="123122" y="52185"/>
                </a:cubicBezTo>
                <a:cubicBezTo>
                  <a:pt x="129408" y="43087"/>
                  <a:pt x="121934" y="17209"/>
                  <a:pt x="104808" y="17209"/>
                </a:cubicBezTo>
                <a:cubicBezTo>
                  <a:pt x="103849" y="17209"/>
                  <a:pt x="102859" y="17290"/>
                  <a:pt x="101840" y="17460"/>
                </a:cubicBezTo>
                <a:cubicBezTo>
                  <a:pt x="99671" y="17822"/>
                  <a:pt x="97890" y="17986"/>
                  <a:pt x="96413" y="17986"/>
                </a:cubicBezTo>
                <a:cubicBezTo>
                  <a:pt x="84810" y="17986"/>
                  <a:pt x="91992" y="7818"/>
                  <a:pt x="77256" y="3083"/>
                </a:cubicBezTo>
                <a:cubicBezTo>
                  <a:pt x="70427" y="904"/>
                  <a:pt x="64840" y="0"/>
                  <a:pt x="60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6"/>
          <p:cNvSpPr txBox="1">
            <a:spLocks noGrp="1"/>
          </p:cNvSpPr>
          <p:nvPr>
            <p:ph type="title"/>
          </p:nvPr>
        </p:nvSpPr>
        <p:spPr>
          <a:xfrm>
            <a:off x="1550575" y="2150850"/>
            <a:ext cx="2793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4" name="Google Shape;394;p16"/>
          <p:cNvSpPr txBox="1">
            <a:spLocks noGrp="1"/>
          </p:cNvSpPr>
          <p:nvPr>
            <p:ph type="title" idx="2" hasCustomPrompt="1"/>
          </p:nvPr>
        </p:nvSpPr>
        <p:spPr>
          <a:xfrm>
            <a:off x="2171075" y="1098000"/>
            <a:ext cx="15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5" name="Google Shape;395;p16"/>
          <p:cNvSpPr txBox="1">
            <a:spLocks noGrp="1"/>
          </p:cNvSpPr>
          <p:nvPr>
            <p:ph type="subTitle" idx="1"/>
          </p:nvPr>
        </p:nvSpPr>
        <p:spPr>
          <a:xfrm>
            <a:off x="560825" y="3031650"/>
            <a:ext cx="4773000" cy="37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" name="Google Shape;396;p16"/>
          <p:cNvSpPr/>
          <p:nvPr/>
        </p:nvSpPr>
        <p:spPr>
          <a:xfrm>
            <a:off x="8809275" y="10263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6"/>
          <p:cNvSpPr/>
          <p:nvPr/>
        </p:nvSpPr>
        <p:spPr>
          <a:xfrm rot="444932" flipH="1">
            <a:off x="8599307" y="4679014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16"/>
          <p:cNvSpPr/>
          <p:nvPr/>
        </p:nvSpPr>
        <p:spPr>
          <a:xfrm rot="-4320377">
            <a:off x="8789284" y="3888177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6"/>
          <p:cNvSpPr/>
          <p:nvPr/>
        </p:nvSpPr>
        <p:spPr>
          <a:xfrm>
            <a:off x="8634800" y="312285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6"/>
          <p:cNvSpPr/>
          <p:nvPr/>
        </p:nvSpPr>
        <p:spPr>
          <a:xfrm>
            <a:off x="8583300" y="171365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16"/>
          <p:cNvSpPr/>
          <p:nvPr/>
        </p:nvSpPr>
        <p:spPr>
          <a:xfrm>
            <a:off x="305350" y="384880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6"/>
          <p:cNvSpPr/>
          <p:nvPr/>
        </p:nvSpPr>
        <p:spPr>
          <a:xfrm rot="-4320377">
            <a:off x="285359" y="80495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6"/>
          <p:cNvSpPr/>
          <p:nvPr/>
        </p:nvSpPr>
        <p:spPr>
          <a:xfrm>
            <a:off x="305350" y="105389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6"/>
          <p:cNvSpPr/>
          <p:nvPr/>
        </p:nvSpPr>
        <p:spPr>
          <a:xfrm rot="140820">
            <a:off x="152266" y="4696059"/>
            <a:ext cx="294654" cy="24085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6"/>
          <p:cNvSpPr/>
          <p:nvPr/>
        </p:nvSpPr>
        <p:spPr>
          <a:xfrm>
            <a:off x="147450" y="2992647"/>
            <a:ext cx="237994" cy="244822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6"/>
          <p:cNvSpPr/>
          <p:nvPr/>
        </p:nvSpPr>
        <p:spPr>
          <a:xfrm>
            <a:off x="8895388" y="25828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6"/>
          <p:cNvSpPr/>
          <p:nvPr/>
        </p:nvSpPr>
        <p:spPr>
          <a:xfrm>
            <a:off x="484450" y="23318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6"/>
          <p:cNvSpPr/>
          <p:nvPr/>
        </p:nvSpPr>
        <p:spPr>
          <a:xfrm>
            <a:off x="8583300" y="21565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6"/>
          <p:cNvSpPr/>
          <p:nvPr/>
        </p:nvSpPr>
        <p:spPr>
          <a:xfrm rot="-5125534">
            <a:off x="119124" y="1518132"/>
            <a:ext cx="294658" cy="24085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16"/>
          <p:cNvSpPr/>
          <p:nvPr/>
        </p:nvSpPr>
        <p:spPr>
          <a:xfrm>
            <a:off x="3590775" y="181575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6"/>
          <p:cNvSpPr/>
          <p:nvPr/>
        </p:nvSpPr>
        <p:spPr>
          <a:xfrm>
            <a:off x="1665700" y="181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6"/>
          <p:cNvSpPr/>
          <p:nvPr/>
        </p:nvSpPr>
        <p:spPr>
          <a:xfrm>
            <a:off x="2809975" y="464187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6"/>
          <p:cNvSpPr/>
          <p:nvPr/>
        </p:nvSpPr>
        <p:spPr>
          <a:xfrm>
            <a:off x="6573975" y="45473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6"/>
          <p:cNvSpPr/>
          <p:nvPr/>
        </p:nvSpPr>
        <p:spPr>
          <a:xfrm rot="444932" flipH="1">
            <a:off x="4683532" y="209826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" name="Google Shape;415;p16"/>
          <p:cNvSpPr/>
          <p:nvPr/>
        </p:nvSpPr>
        <p:spPr>
          <a:xfrm>
            <a:off x="2662313" y="2918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16"/>
          <p:cNvSpPr/>
          <p:nvPr/>
        </p:nvSpPr>
        <p:spPr>
          <a:xfrm>
            <a:off x="8263788" y="482110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" name="Google Shape;417;p16"/>
          <p:cNvSpPr/>
          <p:nvPr/>
        </p:nvSpPr>
        <p:spPr>
          <a:xfrm>
            <a:off x="5791213" y="482110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" name="Google Shape;418;p16"/>
          <p:cNvSpPr/>
          <p:nvPr/>
        </p:nvSpPr>
        <p:spPr>
          <a:xfrm rot="2135160">
            <a:off x="1697229" y="4709263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6"/>
          <p:cNvSpPr/>
          <p:nvPr/>
        </p:nvSpPr>
        <p:spPr>
          <a:xfrm rot="404198">
            <a:off x="7805477" y="268700"/>
            <a:ext cx="260321" cy="227115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6"/>
          <p:cNvSpPr/>
          <p:nvPr/>
        </p:nvSpPr>
        <p:spPr>
          <a:xfrm>
            <a:off x="4350838" y="47556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" name="Google Shape;421;p16"/>
          <p:cNvSpPr/>
          <p:nvPr/>
        </p:nvSpPr>
        <p:spPr>
          <a:xfrm>
            <a:off x="5970300" y="3312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" name="Google Shape;422;p16"/>
          <p:cNvSpPr/>
          <p:nvPr/>
        </p:nvSpPr>
        <p:spPr>
          <a:xfrm>
            <a:off x="6916175" y="72522"/>
            <a:ext cx="237994" cy="244822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1_1"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p31"/>
          <p:cNvSpPr/>
          <p:nvPr/>
        </p:nvSpPr>
        <p:spPr>
          <a:xfrm>
            <a:off x="1279900" y="4738013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1"/>
          <p:cNvSpPr/>
          <p:nvPr/>
        </p:nvSpPr>
        <p:spPr>
          <a:xfrm>
            <a:off x="7051950" y="465947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1"/>
          <p:cNvSpPr/>
          <p:nvPr/>
        </p:nvSpPr>
        <p:spPr>
          <a:xfrm>
            <a:off x="84750" y="4781675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1"/>
          <p:cNvSpPr/>
          <p:nvPr/>
        </p:nvSpPr>
        <p:spPr>
          <a:xfrm>
            <a:off x="8100075" y="4514464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1"/>
          <p:cNvSpPr/>
          <p:nvPr/>
        </p:nvSpPr>
        <p:spPr>
          <a:xfrm>
            <a:off x="7723000" y="48719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1"/>
          <p:cNvSpPr/>
          <p:nvPr/>
        </p:nvSpPr>
        <p:spPr>
          <a:xfrm rot="-4320377">
            <a:off x="2302534" y="4829627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1"/>
          <p:cNvSpPr/>
          <p:nvPr/>
        </p:nvSpPr>
        <p:spPr>
          <a:xfrm rot="444932" flipH="1">
            <a:off x="8543457" y="469008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1"/>
          <p:cNvSpPr/>
          <p:nvPr/>
        </p:nvSpPr>
        <p:spPr>
          <a:xfrm rot="2135160">
            <a:off x="5536729" y="4558038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1"/>
          <p:cNvSpPr/>
          <p:nvPr/>
        </p:nvSpPr>
        <p:spPr>
          <a:xfrm rot="404198">
            <a:off x="6333540" y="4805600"/>
            <a:ext cx="260321" cy="227115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31"/>
          <p:cNvSpPr/>
          <p:nvPr/>
        </p:nvSpPr>
        <p:spPr>
          <a:xfrm>
            <a:off x="2998600" y="45485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" name="Google Shape;908;p31"/>
          <p:cNvSpPr/>
          <p:nvPr/>
        </p:nvSpPr>
        <p:spPr>
          <a:xfrm>
            <a:off x="3440825" y="4829075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9" name="Google Shape;909;p31"/>
          <p:cNvGrpSpPr/>
          <p:nvPr/>
        </p:nvGrpSpPr>
        <p:grpSpPr>
          <a:xfrm rot="-1692578" flipH="1">
            <a:off x="3886620" y="4137212"/>
            <a:ext cx="1078945" cy="933554"/>
            <a:chOff x="968013" y="650077"/>
            <a:chExt cx="777108" cy="672348"/>
          </a:xfrm>
        </p:grpSpPr>
        <p:sp>
          <p:nvSpPr>
            <p:cNvPr id="910" name="Google Shape;910;p31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1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1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3" name="Google Shape;913;p31"/>
          <p:cNvSpPr/>
          <p:nvPr/>
        </p:nvSpPr>
        <p:spPr>
          <a:xfrm>
            <a:off x="5071563" y="490598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10" name="Google Shape;10;p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" name="Google Shape;284;p2"/>
          <p:cNvSpPr txBox="1">
            <a:spLocks noGrp="1"/>
          </p:cNvSpPr>
          <p:nvPr>
            <p:ph type="ctrTitle"/>
          </p:nvPr>
        </p:nvSpPr>
        <p:spPr>
          <a:xfrm>
            <a:off x="1471500" y="1104275"/>
            <a:ext cx="6201000" cy="2097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5" name="Google Shape;285;p2"/>
          <p:cNvSpPr txBox="1">
            <a:spLocks noGrp="1"/>
          </p:cNvSpPr>
          <p:nvPr>
            <p:ph type="subTitle" idx="1"/>
          </p:nvPr>
        </p:nvSpPr>
        <p:spPr>
          <a:xfrm>
            <a:off x="1853550" y="3216325"/>
            <a:ext cx="54369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7587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6" name="Google Shape;2026;p9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027" name="Google Shape;2027;p9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1" name="Google Shape;2301;p9"/>
          <p:cNvSpPr txBox="1">
            <a:spLocks noGrp="1"/>
          </p:cNvSpPr>
          <p:nvPr>
            <p:ph type="title"/>
          </p:nvPr>
        </p:nvSpPr>
        <p:spPr>
          <a:xfrm>
            <a:off x="1540200" y="1611004"/>
            <a:ext cx="60636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02" name="Google Shape;2302;p9"/>
          <p:cNvSpPr txBox="1">
            <a:spLocks noGrp="1"/>
          </p:cNvSpPr>
          <p:nvPr>
            <p:ph type="subTitle" idx="1"/>
          </p:nvPr>
        </p:nvSpPr>
        <p:spPr>
          <a:xfrm>
            <a:off x="1540200" y="2435096"/>
            <a:ext cx="60636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303" name="Google Shape;2303;p9"/>
          <p:cNvGrpSpPr/>
          <p:nvPr/>
        </p:nvGrpSpPr>
        <p:grpSpPr>
          <a:xfrm flipH="1">
            <a:off x="2070700" y="-77375"/>
            <a:ext cx="260625" cy="1230500"/>
            <a:chOff x="6815325" y="0"/>
            <a:chExt cx="260625" cy="1230500"/>
          </a:xfrm>
        </p:grpSpPr>
        <p:sp>
          <p:nvSpPr>
            <p:cNvPr id="2304" name="Google Shape;2304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8" name="Google Shape;2308;p9"/>
          <p:cNvGrpSpPr/>
          <p:nvPr/>
        </p:nvGrpSpPr>
        <p:grpSpPr>
          <a:xfrm flipH="1">
            <a:off x="8237350" y="-77375"/>
            <a:ext cx="599250" cy="1418100"/>
            <a:chOff x="310050" y="-1175"/>
            <a:chExt cx="599250" cy="1418100"/>
          </a:xfrm>
        </p:grpSpPr>
        <p:grpSp>
          <p:nvGrpSpPr>
            <p:cNvPr id="2309" name="Google Shape;2309;p9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2310" name="Google Shape;2310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9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9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4" name="Google Shape;2314;p9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5" name="Google Shape;2315;p9"/>
          <p:cNvGrpSpPr/>
          <p:nvPr/>
        </p:nvGrpSpPr>
        <p:grpSpPr>
          <a:xfrm flipH="1">
            <a:off x="614850" y="-77375"/>
            <a:ext cx="297100" cy="2315550"/>
            <a:chOff x="8234700" y="-1175"/>
            <a:chExt cx="297100" cy="2315550"/>
          </a:xfrm>
        </p:grpSpPr>
        <p:grpSp>
          <p:nvGrpSpPr>
            <p:cNvPr id="2316" name="Google Shape;2316;p9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2317" name="Google Shape;2317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9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9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1" name="Google Shape;2321;p9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2525783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7" name="Google Shape;2337;p11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338" name="Google Shape;2338;p1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1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1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1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1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2" name="Google Shape;2612;p11"/>
          <p:cNvSpPr txBox="1">
            <a:spLocks noGrp="1"/>
          </p:cNvSpPr>
          <p:nvPr>
            <p:ph type="title" hasCustomPrompt="1"/>
          </p:nvPr>
        </p:nvSpPr>
        <p:spPr>
          <a:xfrm>
            <a:off x="855900" y="1742200"/>
            <a:ext cx="7432200" cy="1134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613" name="Google Shape;2613;p11"/>
          <p:cNvSpPr txBox="1">
            <a:spLocks noGrp="1"/>
          </p:cNvSpPr>
          <p:nvPr>
            <p:ph type="subTitle" idx="1"/>
          </p:nvPr>
        </p:nvSpPr>
        <p:spPr>
          <a:xfrm>
            <a:off x="855000" y="2904200"/>
            <a:ext cx="7434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05837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6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60616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2" name="Google Shape;4942;p21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4943" name="Google Shape;4943;p2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7" name="Google Shape;5217;p21"/>
          <p:cNvGrpSpPr/>
          <p:nvPr/>
        </p:nvGrpSpPr>
        <p:grpSpPr>
          <a:xfrm>
            <a:off x="6815325" y="-77375"/>
            <a:ext cx="260625" cy="1230500"/>
            <a:chOff x="6815325" y="0"/>
            <a:chExt cx="260625" cy="1230500"/>
          </a:xfrm>
        </p:grpSpPr>
        <p:sp>
          <p:nvSpPr>
            <p:cNvPr id="5218" name="Google Shape;5218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2" name="Google Shape;5222;p21"/>
          <p:cNvGrpSpPr/>
          <p:nvPr/>
        </p:nvGrpSpPr>
        <p:grpSpPr>
          <a:xfrm>
            <a:off x="310050" y="-77375"/>
            <a:ext cx="599250" cy="1418100"/>
            <a:chOff x="310050" y="-1175"/>
            <a:chExt cx="599250" cy="1418100"/>
          </a:xfrm>
        </p:grpSpPr>
        <p:grpSp>
          <p:nvGrpSpPr>
            <p:cNvPr id="5223" name="Google Shape;5223;p21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224" name="Google Shape;5224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21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21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28" name="Google Shape;5228;p21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9" name="Google Shape;5229;p21"/>
          <p:cNvGrpSpPr/>
          <p:nvPr/>
        </p:nvGrpSpPr>
        <p:grpSpPr>
          <a:xfrm>
            <a:off x="8234700" y="-77375"/>
            <a:ext cx="297100" cy="2315550"/>
            <a:chOff x="8234700" y="-1175"/>
            <a:chExt cx="297100" cy="2315550"/>
          </a:xfrm>
        </p:grpSpPr>
        <p:grpSp>
          <p:nvGrpSpPr>
            <p:cNvPr id="5230" name="Google Shape;5230;p21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231" name="Google Shape;5231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21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21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35" name="Google Shape;5235;p21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6" name="Google Shape;5236;p21"/>
          <p:cNvGrpSpPr/>
          <p:nvPr/>
        </p:nvGrpSpPr>
        <p:grpSpPr>
          <a:xfrm>
            <a:off x="310050" y="3368275"/>
            <a:ext cx="1609800" cy="1615000"/>
            <a:chOff x="10614475" y="3194400"/>
            <a:chExt cx="1609800" cy="1615000"/>
          </a:xfrm>
        </p:grpSpPr>
        <p:sp>
          <p:nvSpPr>
            <p:cNvPr id="5237" name="Google Shape;5237;p21"/>
            <p:cNvSpPr/>
            <p:nvPr/>
          </p:nvSpPr>
          <p:spPr>
            <a:xfrm>
              <a:off x="10614475" y="4537600"/>
              <a:ext cx="1609800" cy="2718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extrusionOk="0">
                  <a:moveTo>
                    <a:pt x="15664" y="0"/>
                  </a:moveTo>
                  <a:lnTo>
                    <a:pt x="14641" y="60"/>
                  </a:lnTo>
                  <a:lnTo>
                    <a:pt x="13638" y="121"/>
                  </a:lnTo>
                  <a:lnTo>
                    <a:pt x="12635" y="201"/>
                  </a:lnTo>
                  <a:lnTo>
                    <a:pt x="11653" y="321"/>
                  </a:lnTo>
                  <a:lnTo>
                    <a:pt x="10710" y="462"/>
                  </a:lnTo>
                  <a:lnTo>
                    <a:pt x="9848" y="622"/>
                  </a:lnTo>
                  <a:lnTo>
                    <a:pt x="9025" y="802"/>
                  </a:lnTo>
                  <a:lnTo>
                    <a:pt x="8263" y="1003"/>
                  </a:lnTo>
                  <a:lnTo>
                    <a:pt x="7541" y="1244"/>
                  </a:lnTo>
                  <a:lnTo>
                    <a:pt x="6900" y="1484"/>
                  </a:lnTo>
                  <a:lnTo>
                    <a:pt x="6599" y="1625"/>
                  </a:lnTo>
                  <a:lnTo>
                    <a:pt x="6338" y="1765"/>
                  </a:lnTo>
                  <a:lnTo>
                    <a:pt x="6077" y="1905"/>
                  </a:lnTo>
                  <a:lnTo>
                    <a:pt x="5837" y="2066"/>
                  </a:lnTo>
                  <a:lnTo>
                    <a:pt x="5636" y="2226"/>
                  </a:lnTo>
                  <a:lnTo>
                    <a:pt x="5436" y="2387"/>
                  </a:lnTo>
                  <a:lnTo>
                    <a:pt x="5255" y="2587"/>
                  </a:lnTo>
                  <a:lnTo>
                    <a:pt x="5055" y="2788"/>
                  </a:lnTo>
                  <a:lnTo>
                    <a:pt x="4674" y="3269"/>
                  </a:lnTo>
                  <a:lnTo>
                    <a:pt x="4293" y="3791"/>
                  </a:lnTo>
                  <a:lnTo>
                    <a:pt x="3932" y="4372"/>
                  </a:lnTo>
                  <a:lnTo>
                    <a:pt x="3591" y="4994"/>
                  </a:lnTo>
                  <a:lnTo>
                    <a:pt x="3250" y="5656"/>
                  </a:lnTo>
                  <a:lnTo>
                    <a:pt x="2929" y="6378"/>
                  </a:lnTo>
                  <a:lnTo>
                    <a:pt x="2628" y="7120"/>
                  </a:lnTo>
                  <a:lnTo>
                    <a:pt x="2327" y="7902"/>
                  </a:lnTo>
                  <a:lnTo>
                    <a:pt x="2047" y="8704"/>
                  </a:lnTo>
                  <a:lnTo>
                    <a:pt x="1786" y="9526"/>
                  </a:lnTo>
                  <a:lnTo>
                    <a:pt x="1525" y="10389"/>
                  </a:lnTo>
                  <a:lnTo>
                    <a:pt x="1284" y="11251"/>
                  </a:lnTo>
                  <a:lnTo>
                    <a:pt x="1084" y="12133"/>
                  </a:lnTo>
                  <a:lnTo>
                    <a:pt x="883" y="13016"/>
                  </a:lnTo>
                  <a:lnTo>
                    <a:pt x="703" y="13898"/>
                  </a:lnTo>
                  <a:lnTo>
                    <a:pt x="542" y="14801"/>
                  </a:lnTo>
                  <a:lnTo>
                    <a:pt x="402" y="15683"/>
                  </a:lnTo>
                  <a:lnTo>
                    <a:pt x="282" y="16565"/>
                  </a:lnTo>
                  <a:lnTo>
                    <a:pt x="181" y="17428"/>
                  </a:lnTo>
                  <a:lnTo>
                    <a:pt x="101" y="18290"/>
                  </a:lnTo>
                  <a:lnTo>
                    <a:pt x="41" y="19132"/>
                  </a:lnTo>
                  <a:lnTo>
                    <a:pt x="1" y="19935"/>
                  </a:lnTo>
                  <a:lnTo>
                    <a:pt x="1" y="20717"/>
                  </a:lnTo>
                  <a:lnTo>
                    <a:pt x="1" y="21479"/>
                  </a:lnTo>
                  <a:lnTo>
                    <a:pt x="41" y="22181"/>
                  </a:lnTo>
                  <a:lnTo>
                    <a:pt x="101" y="22862"/>
                  </a:lnTo>
                  <a:lnTo>
                    <a:pt x="202" y="23504"/>
                  </a:lnTo>
                  <a:lnTo>
                    <a:pt x="302" y="24086"/>
                  </a:lnTo>
                  <a:lnTo>
                    <a:pt x="442" y="24627"/>
                  </a:lnTo>
                  <a:lnTo>
                    <a:pt x="603" y="25089"/>
                  </a:lnTo>
                  <a:lnTo>
                    <a:pt x="703" y="25309"/>
                  </a:lnTo>
                  <a:lnTo>
                    <a:pt x="803" y="25510"/>
                  </a:lnTo>
                  <a:lnTo>
                    <a:pt x="923" y="25710"/>
                  </a:lnTo>
                  <a:lnTo>
                    <a:pt x="1044" y="25911"/>
                  </a:lnTo>
                  <a:lnTo>
                    <a:pt x="1204" y="26111"/>
                  </a:lnTo>
                  <a:lnTo>
                    <a:pt x="1365" y="26312"/>
                  </a:lnTo>
                  <a:lnTo>
                    <a:pt x="1726" y="26693"/>
                  </a:lnTo>
                  <a:lnTo>
                    <a:pt x="2167" y="27094"/>
                  </a:lnTo>
                  <a:lnTo>
                    <a:pt x="2648" y="27475"/>
                  </a:lnTo>
                  <a:lnTo>
                    <a:pt x="3170" y="27836"/>
                  </a:lnTo>
                  <a:lnTo>
                    <a:pt x="3751" y="28197"/>
                  </a:lnTo>
                  <a:lnTo>
                    <a:pt x="4393" y="28538"/>
                  </a:lnTo>
                  <a:lnTo>
                    <a:pt x="5055" y="28879"/>
                  </a:lnTo>
                  <a:lnTo>
                    <a:pt x="5777" y="29200"/>
                  </a:lnTo>
                  <a:lnTo>
                    <a:pt x="6539" y="29501"/>
                  </a:lnTo>
                  <a:lnTo>
                    <a:pt x="7321" y="29781"/>
                  </a:lnTo>
                  <a:lnTo>
                    <a:pt x="8143" y="30042"/>
                  </a:lnTo>
                  <a:lnTo>
                    <a:pt x="8985" y="30283"/>
                  </a:lnTo>
                  <a:lnTo>
                    <a:pt x="9868" y="30483"/>
                  </a:lnTo>
                  <a:lnTo>
                    <a:pt x="10770" y="30684"/>
                  </a:lnTo>
                  <a:lnTo>
                    <a:pt x="11693" y="30844"/>
                  </a:lnTo>
                  <a:lnTo>
                    <a:pt x="12635" y="30965"/>
                  </a:lnTo>
                  <a:lnTo>
                    <a:pt x="13598" y="31065"/>
                  </a:lnTo>
                  <a:lnTo>
                    <a:pt x="14561" y="31145"/>
                  </a:lnTo>
                  <a:lnTo>
                    <a:pt x="15543" y="31165"/>
                  </a:lnTo>
                  <a:lnTo>
                    <a:pt x="16526" y="31165"/>
                  </a:lnTo>
                  <a:lnTo>
                    <a:pt x="17529" y="31125"/>
                  </a:lnTo>
                  <a:lnTo>
                    <a:pt x="18531" y="31045"/>
                  </a:lnTo>
                  <a:lnTo>
                    <a:pt x="19514" y="30924"/>
                  </a:lnTo>
                  <a:lnTo>
                    <a:pt x="20517" y="30764"/>
                  </a:lnTo>
                  <a:lnTo>
                    <a:pt x="21499" y="30563"/>
                  </a:lnTo>
                  <a:lnTo>
                    <a:pt x="21981" y="30443"/>
                  </a:lnTo>
                  <a:lnTo>
                    <a:pt x="22462" y="30303"/>
                  </a:lnTo>
                  <a:lnTo>
                    <a:pt x="22943" y="30162"/>
                  </a:lnTo>
                  <a:lnTo>
                    <a:pt x="23425" y="30002"/>
                  </a:lnTo>
                  <a:lnTo>
                    <a:pt x="23906" y="29821"/>
                  </a:lnTo>
                  <a:lnTo>
                    <a:pt x="24367" y="29641"/>
                  </a:lnTo>
                  <a:lnTo>
                    <a:pt x="24848" y="29440"/>
                  </a:lnTo>
                  <a:lnTo>
                    <a:pt x="25310" y="29240"/>
                  </a:lnTo>
                  <a:lnTo>
                    <a:pt x="25771" y="29019"/>
                  </a:lnTo>
                  <a:lnTo>
                    <a:pt x="26212" y="28779"/>
                  </a:lnTo>
                  <a:lnTo>
                    <a:pt x="26794" y="28458"/>
                  </a:lnTo>
                  <a:lnTo>
                    <a:pt x="27375" y="28097"/>
                  </a:lnTo>
                  <a:lnTo>
                    <a:pt x="27937" y="27716"/>
                  </a:lnTo>
                  <a:lnTo>
                    <a:pt x="28478" y="27315"/>
                  </a:lnTo>
                  <a:lnTo>
                    <a:pt x="29020" y="26893"/>
                  </a:lnTo>
                  <a:lnTo>
                    <a:pt x="29541" y="26432"/>
                  </a:lnTo>
                  <a:lnTo>
                    <a:pt x="30043" y="25951"/>
                  </a:lnTo>
                  <a:lnTo>
                    <a:pt x="30544" y="25450"/>
                  </a:lnTo>
                  <a:lnTo>
                    <a:pt x="30744" y="25209"/>
                  </a:lnTo>
                  <a:lnTo>
                    <a:pt x="30945" y="24948"/>
                  </a:lnTo>
                  <a:lnTo>
                    <a:pt x="31126" y="24667"/>
                  </a:lnTo>
                  <a:lnTo>
                    <a:pt x="31286" y="24367"/>
                  </a:lnTo>
                  <a:lnTo>
                    <a:pt x="31446" y="24066"/>
                  </a:lnTo>
                  <a:lnTo>
                    <a:pt x="31587" y="23725"/>
                  </a:lnTo>
                  <a:lnTo>
                    <a:pt x="31707" y="23384"/>
                  </a:lnTo>
                  <a:lnTo>
                    <a:pt x="31807" y="23043"/>
                  </a:lnTo>
                  <a:lnTo>
                    <a:pt x="31908" y="22682"/>
                  </a:lnTo>
                  <a:lnTo>
                    <a:pt x="31988" y="22301"/>
                  </a:lnTo>
                  <a:lnTo>
                    <a:pt x="32068" y="21900"/>
                  </a:lnTo>
                  <a:lnTo>
                    <a:pt x="32108" y="21519"/>
                  </a:lnTo>
                  <a:lnTo>
                    <a:pt x="32168" y="21098"/>
                  </a:lnTo>
                  <a:lnTo>
                    <a:pt x="32188" y="20677"/>
                  </a:lnTo>
                  <a:lnTo>
                    <a:pt x="32229" y="19814"/>
                  </a:lnTo>
                  <a:lnTo>
                    <a:pt x="32208" y="18912"/>
                  </a:lnTo>
                  <a:lnTo>
                    <a:pt x="32148" y="17989"/>
                  </a:lnTo>
                  <a:lnTo>
                    <a:pt x="32048" y="17047"/>
                  </a:lnTo>
                  <a:lnTo>
                    <a:pt x="31908" y="16104"/>
                  </a:lnTo>
                  <a:lnTo>
                    <a:pt x="31747" y="15121"/>
                  </a:lnTo>
                  <a:lnTo>
                    <a:pt x="31547" y="14139"/>
                  </a:lnTo>
                  <a:lnTo>
                    <a:pt x="31306" y="13176"/>
                  </a:lnTo>
                  <a:lnTo>
                    <a:pt x="31045" y="12193"/>
                  </a:lnTo>
                  <a:lnTo>
                    <a:pt x="30744" y="11231"/>
                  </a:lnTo>
                  <a:lnTo>
                    <a:pt x="30424" y="10268"/>
                  </a:lnTo>
                  <a:lnTo>
                    <a:pt x="30103" y="9346"/>
                  </a:lnTo>
                  <a:lnTo>
                    <a:pt x="29742" y="8423"/>
                  </a:lnTo>
                  <a:lnTo>
                    <a:pt x="29361" y="7541"/>
                  </a:lnTo>
                  <a:lnTo>
                    <a:pt x="28980" y="6699"/>
                  </a:lnTo>
                  <a:lnTo>
                    <a:pt x="28579" y="5896"/>
                  </a:lnTo>
                  <a:lnTo>
                    <a:pt x="28157" y="5114"/>
                  </a:lnTo>
                  <a:lnTo>
                    <a:pt x="27756" y="4412"/>
                  </a:lnTo>
                  <a:lnTo>
                    <a:pt x="27315" y="3730"/>
                  </a:lnTo>
                  <a:lnTo>
                    <a:pt x="26894" y="3129"/>
                  </a:lnTo>
                  <a:lnTo>
                    <a:pt x="26473" y="2587"/>
                  </a:lnTo>
                  <a:lnTo>
                    <a:pt x="26032" y="2106"/>
                  </a:lnTo>
                  <a:lnTo>
                    <a:pt x="25831" y="1905"/>
                  </a:lnTo>
                  <a:lnTo>
                    <a:pt x="25611" y="1705"/>
                  </a:lnTo>
                  <a:lnTo>
                    <a:pt x="25410" y="1544"/>
                  </a:lnTo>
                  <a:lnTo>
                    <a:pt x="25209" y="1384"/>
                  </a:lnTo>
                  <a:lnTo>
                    <a:pt x="24989" y="1244"/>
                  </a:lnTo>
                  <a:lnTo>
                    <a:pt x="24788" y="1143"/>
                  </a:lnTo>
                  <a:lnTo>
                    <a:pt x="24548" y="1023"/>
                  </a:lnTo>
                  <a:lnTo>
                    <a:pt x="24267" y="923"/>
                  </a:lnTo>
                  <a:lnTo>
                    <a:pt x="23986" y="823"/>
                  </a:lnTo>
                  <a:lnTo>
                    <a:pt x="23665" y="722"/>
                  </a:lnTo>
                  <a:lnTo>
                    <a:pt x="22983" y="542"/>
                  </a:lnTo>
                  <a:lnTo>
                    <a:pt x="22221" y="401"/>
                  </a:lnTo>
                  <a:lnTo>
                    <a:pt x="21399" y="261"/>
                  </a:lnTo>
                  <a:lnTo>
                    <a:pt x="20537" y="161"/>
                  </a:lnTo>
                  <a:lnTo>
                    <a:pt x="19614" y="81"/>
                  </a:lnTo>
                  <a:lnTo>
                    <a:pt x="18652" y="40"/>
                  </a:lnTo>
                  <a:lnTo>
                    <a:pt x="176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fill="none" extrusionOk="0">
                  <a:moveTo>
                    <a:pt x="30544" y="25450"/>
                  </a:moveTo>
                  <a:lnTo>
                    <a:pt x="30544" y="25450"/>
                  </a:lnTo>
                  <a:lnTo>
                    <a:pt x="30043" y="25951"/>
                  </a:lnTo>
                  <a:lnTo>
                    <a:pt x="29541" y="26432"/>
                  </a:lnTo>
                  <a:lnTo>
                    <a:pt x="29020" y="26893"/>
                  </a:lnTo>
                  <a:lnTo>
                    <a:pt x="28478" y="27315"/>
                  </a:lnTo>
                  <a:lnTo>
                    <a:pt x="27937" y="27716"/>
                  </a:lnTo>
                  <a:lnTo>
                    <a:pt x="27375" y="28097"/>
                  </a:lnTo>
                  <a:lnTo>
                    <a:pt x="26794" y="28458"/>
                  </a:lnTo>
                  <a:lnTo>
                    <a:pt x="26212" y="28779"/>
                  </a:lnTo>
                  <a:lnTo>
                    <a:pt x="26212" y="28779"/>
                  </a:lnTo>
                  <a:lnTo>
                    <a:pt x="25771" y="29019"/>
                  </a:lnTo>
                  <a:lnTo>
                    <a:pt x="25310" y="29240"/>
                  </a:lnTo>
                  <a:lnTo>
                    <a:pt x="24848" y="29440"/>
                  </a:lnTo>
                  <a:lnTo>
                    <a:pt x="24367" y="29641"/>
                  </a:lnTo>
                  <a:lnTo>
                    <a:pt x="23906" y="29821"/>
                  </a:lnTo>
                  <a:lnTo>
                    <a:pt x="23425" y="30002"/>
                  </a:lnTo>
                  <a:lnTo>
                    <a:pt x="22943" y="30162"/>
                  </a:lnTo>
                  <a:lnTo>
                    <a:pt x="22462" y="30303"/>
                  </a:lnTo>
                  <a:lnTo>
                    <a:pt x="21981" y="30443"/>
                  </a:lnTo>
                  <a:lnTo>
                    <a:pt x="21499" y="30563"/>
                  </a:lnTo>
                  <a:lnTo>
                    <a:pt x="20517" y="30764"/>
                  </a:lnTo>
                  <a:lnTo>
                    <a:pt x="19514" y="30924"/>
                  </a:lnTo>
                  <a:lnTo>
                    <a:pt x="18531" y="31045"/>
                  </a:lnTo>
                  <a:lnTo>
                    <a:pt x="17529" y="31125"/>
                  </a:lnTo>
                  <a:lnTo>
                    <a:pt x="16526" y="31165"/>
                  </a:lnTo>
                  <a:lnTo>
                    <a:pt x="15543" y="31165"/>
                  </a:lnTo>
                  <a:lnTo>
                    <a:pt x="14561" y="31145"/>
                  </a:lnTo>
                  <a:lnTo>
                    <a:pt x="13598" y="31065"/>
                  </a:lnTo>
                  <a:lnTo>
                    <a:pt x="12635" y="30965"/>
                  </a:lnTo>
                  <a:lnTo>
                    <a:pt x="11693" y="30844"/>
                  </a:lnTo>
                  <a:lnTo>
                    <a:pt x="10770" y="30684"/>
                  </a:lnTo>
                  <a:lnTo>
                    <a:pt x="9868" y="30483"/>
                  </a:lnTo>
                  <a:lnTo>
                    <a:pt x="8985" y="30283"/>
                  </a:lnTo>
                  <a:lnTo>
                    <a:pt x="8143" y="30042"/>
                  </a:lnTo>
                  <a:lnTo>
                    <a:pt x="7321" y="29781"/>
                  </a:lnTo>
                  <a:lnTo>
                    <a:pt x="6539" y="29501"/>
                  </a:lnTo>
                  <a:lnTo>
                    <a:pt x="5777" y="29200"/>
                  </a:lnTo>
                  <a:lnTo>
                    <a:pt x="5055" y="28879"/>
                  </a:lnTo>
                  <a:lnTo>
                    <a:pt x="4393" y="28538"/>
                  </a:lnTo>
                  <a:lnTo>
                    <a:pt x="3751" y="28197"/>
                  </a:lnTo>
                  <a:lnTo>
                    <a:pt x="3170" y="27836"/>
                  </a:lnTo>
                  <a:lnTo>
                    <a:pt x="2648" y="27475"/>
                  </a:lnTo>
                  <a:lnTo>
                    <a:pt x="2167" y="27094"/>
                  </a:lnTo>
                  <a:lnTo>
                    <a:pt x="1726" y="26693"/>
                  </a:lnTo>
                  <a:lnTo>
                    <a:pt x="1365" y="26312"/>
                  </a:lnTo>
                  <a:lnTo>
                    <a:pt x="1204" y="26111"/>
                  </a:lnTo>
                  <a:lnTo>
                    <a:pt x="1044" y="25911"/>
                  </a:lnTo>
                  <a:lnTo>
                    <a:pt x="923" y="25710"/>
                  </a:lnTo>
                  <a:lnTo>
                    <a:pt x="803" y="25510"/>
                  </a:lnTo>
                  <a:lnTo>
                    <a:pt x="803" y="25510"/>
                  </a:lnTo>
                  <a:lnTo>
                    <a:pt x="703" y="25309"/>
                  </a:lnTo>
                  <a:lnTo>
                    <a:pt x="603" y="25089"/>
                  </a:lnTo>
                  <a:lnTo>
                    <a:pt x="442" y="24627"/>
                  </a:lnTo>
                  <a:lnTo>
                    <a:pt x="302" y="24086"/>
                  </a:lnTo>
                  <a:lnTo>
                    <a:pt x="202" y="23504"/>
                  </a:lnTo>
                  <a:lnTo>
                    <a:pt x="101" y="22862"/>
                  </a:lnTo>
                  <a:lnTo>
                    <a:pt x="41" y="22181"/>
                  </a:lnTo>
                  <a:lnTo>
                    <a:pt x="1" y="21479"/>
                  </a:lnTo>
                  <a:lnTo>
                    <a:pt x="1" y="20717"/>
                  </a:lnTo>
                  <a:lnTo>
                    <a:pt x="1" y="19935"/>
                  </a:lnTo>
                  <a:lnTo>
                    <a:pt x="41" y="19132"/>
                  </a:lnTo>
                  <a:lnTo>
                    <a:pt x="101" y="18290"/>
                  </a:lnTo>
                  <a:lnTo>
                    <a:pt x="181" y="17428"/>
                  </a:lnTo>
                  <a:lnTo>
                    <a:pt x="282" y="16565"/>
                  </a:lnTo>
                  <a:lnTo>
                    <a:pt x="402" y="15683"/>
                  </a:lnTo>
                  <a:lnTo>
                    <a:pt x="542" y="14801"/>
                  </a:lnTo>
                  <a:lnTo>
                    <a:pt x="703" y="13898"/>
                  </a:lnTo>
                  <a:lnTo>
                    <a:pt x="883" y="13016"/>
                  </a:lnTo>
                  <a:lnTo>
                    <a:pt x="1084" y="12133"/>
                  </a:lnTo>
                  <a:lnTo>
                    <a:pt x="1284" y="11251"/>
                  </a:lnTo>
                  <a:lnTo>
                    <a:pt x="1525" y="10389"/>
                  </a:lnTo>
                  <a:lnTo>
                    <a:pt x="1786" y="9526"/>
                  </a:lnTo>
                  <a:lnTo>
                    <a:pt x="2047" y="8704"/>
                  </a:lnTo>
                  <a:lnTo>
                    <a:pt x="2327" y="7902"/>
                  </a:lnTo>
                  <a:lnTo>
                    <a:pt x="2628" y="7120"/>
                  </a:lnTo>
                  <a:lnTo>
                    <a:pt x="2929" y="6378"/>
                  </a:lnTo>
                  <a:lnTo>
                    <a:pt x="3250" y="5656"/>
                  </a:lnTo>
                  <a:lnTo>
                    <a:pt x="3591" y="4994"/>
                  </a:lnTo>
                  <a:lnTo>
                    <a:pt x="3932" y="4372"/>
                  </a:lnTo>
                  <a:lnTo>
                    <a:pt x="4293" y="3791"/>
                  </a:lnTo>
                  <a:lnTo>
                    <a:pt x="4674" y="3269"/>
                  </a:lnTo>
                  <a:lnTo>
                    <a:pt x="5055" y="2788"/>
                  </a:lnTo>
                  <a:lnTo>
                    <a:pt x="5255" y="2587"/>
                  </a:lnTo>
                  <a:lnTo>
                    <a:pt x="5436" y="2387"/>
                  </a:lnTo>
                  <a:lnTo>
                    <a:pt x="5436" y="2387"/>
                  </a:lnTo>
                  <a:lnTo>
                    <a:pt x="5636" y="2226"/>
                  </a:lnTo>
                  <a:lnTo>
                    <a:pt x="5837" y="2066"/>
                  </a:lnTo>
                  <a:lnTo>
                    <a:pt x="6077" y="1905"/>
                  </a:lnTo>
                  <a:lnTo>
                    <a:pt x="6338" y="1765"/>
                  </a:lnTo>
                  <a:lnTo>
                    <a:pt x="6599" y="1625"/>
                  </a:lnTo>
                  <a:lnTo>
                    <a:pt x="6900" y="1484"/>
                  </a:lnTo>
                  <a:lnTo>
                    <a:pt x="7541" y="1244"/>
                  </a:lnTo>
                  <a:lnTo>
                    <a:pt x="8263" y="1003"/>
                  </a:lnTo>
                  <a:lnTo>
                    <a:pt x="9025" y="802"/>
                  </a:lnTo>
                  <a:lnTo>
                    <a:pt x="9848" y="622"/>
                  </a:lnTo>
                  <a:lnTo>
                    <a:pt x="10710" y="462"/>
                  </a:lnTo>
                  <a:lnTo>
                    <a:pt x="10710" y="462"/>
                  </a:lnTo>
                  <a:lnTo>
                    <a:pt x="11653" y="321"/>
                  </a:lnTo>
                  <a:lnTo>
                    <a:pt x="12635" y="201"/>
                  </a:lnTo>
                  <a:lnTo>
                    <a:pt x="13638" y="121"/>
                  </a:lnTo>
                  <a:lnTo>
                    <a:pt x="14641" y="60"/>
                  </a:lnTo>
                  <a:lnTo>
                    <a:pt x="15664" y="0"/>
                  </a:lnTo>
                  <a:lnTo>
                    <a:pt x="16666" y="0"/>
                  </a:lnTo>
                  <a:lnTo>
                    <a:pt x="17669" y="0"/>
                  </a:lnTo>
                  <a:lnTo>
                    <a:pt x="18652" y="40"/>
                  </a:lnTo>
                  <a:lnTo>
                    <a:pt x="19614" y="81"/>
                  </a:lnTo>
                  <a:lnTo>
                    <a:pt x="20537" y="161"/>
                  </a:lnTo>
                  <a:lnTo>
                    <a:pt x="21399" y="261"/>
                  </a:lnTo>
                  <a:lnTo>
                    <a:pt x="22221" y="401"/>
                  </a:lnTo>
                  <a:lnTo>
                    <a:pt x="22983" y="542"/>
                  </a:lnTo>
                  <a:lnTo>
                    <a:pt x="23665" y="722"/>
                  </a:lnTo>
                  <a:lnTo>
                    <a:pt x="23986" y="823"/>
                  </a:lnTo>
                  <a:lnTo>
                    <a:pt x="24267" y="923"/>
                  </a:lnTo>
                  <a:lnTo>
                    <a:pt x="24548" y="1023"/>
                  </a:lnTo>
                  <a:lnTo>
                    <a:pt x="24788" y="1143"/>
                  </a:lnTo>
                  <a:lnTo>
                    <a:pt x="24788" y="1143"/>
                  </a:lnTo>
                  <a:lnTo>
                    <a:pt x="24989" y="1244"/>
                  </a:lnTo>
                  <a:lnTo>
                    <a:pt x="25209" y="1384"/>
                  </a:lnTo>
                  <a:lnTo>
                    <a:pt x="25410" y="1544"/>
                  </a:lnTo>
                  <a:lnTo>
                    <a:pt x="25611" y="1705"/>
                  </a:lnTo>
                  <a:lnTo>
                    <a:pt x="25831" y="1905"/>
                  </a:lnTo>
                  <a:lnTo>
                    <a:pt x="26032" y="2106"/>
                  </a:lnTo>
                  <a:lnTo>
                    <a:pt x="26473" y="2587"/>
                  </a:lnTo>
                  <a:lnTo>
                    <a:pt x="26894" y="3129"/>
                  </a:lnTo>
                  <a:lnTo>
                    <a:pt x="27315" y="3730"/>
                  </a:lnTo>
                  <a:lnTo>
                    <a:pt x="27756" y="4412"/>
                  </a:lnTo>
                  <a:lnTo>
                    <a:pt x="28157" y="5114"/>
                  </a:lnTo>
                  <a:lnTo>
                    <a:pt x="28579" y="5896"/>
                  </a:lnTo>
                  <a:lnTo>
                    <a:pt x="28980" y="6699"/>
                  </a:lnTo>
                  <a:lnTo>
                    <a:pt x="29361" y="7541"/>
                  </a:lnTo>
                  <a:lnTo>
                    <a:pt x="29742" y="8423"/>
                  </a:lnTo>
                  <a:lnTo>
                    <a:pt x="30103" y="9346"/>
                  </a:lnTo>
                  <a:lnTo>
                    <a:pt x="30424" y="10268"/>
                  </a:lnTo>
                  <a:lnTo>
                    <a:pt x="30744" y="11231"/>
                  </a:lnTo>
                  <a:lnTo>
                    <a:pt x="31045" y="12193"/>
                  </a:lnTo>
                  <a:lnTo>
                    <a:pt x="31306" y="13176"/>
                  </a:lnTo>
                  <a:lnTo>
                    <a:pt x="31547" y="14139"/>
                  </a:lnTo>
                  <a:lnTo>
                    <a:pt x="31747" y="15121"/>
                  </a:lnTo>
                  <a:lnTo>
                    <a:pt x="31908" y="16104"/>
                  </a:lnTo>
                  <a:lnTo>
                    <a:pt x="32048" y="17047"/>
                  </a:lnTo>
                  <a:lnTo>
                    <a:pt x="32148" y="17989"/>
                  </a:lnTo>
                  <a:lnTo>
                    <a:pt x="32208" y="18912"/>
                  </a:lnTo>
                  <a:lnTo>
                    <a:pt x="32229" y="19814"/>
                  </a:lnTo>
                  <a:lnTo>
                    <a:pt x="32188" y="20677"/>
                  </a:lnTo>
                  <a:lnTo>
                    <a:pt x="32168" y="21098"/>
                  </a:lnTo>
                  <a:lnTo>
                    <a:pt x="32108" y="21519"/>
                  </a:lnTo>
                  <a:lnTo>
                    <a:pt x="32068" y="21900"/>
                  </a:lnTo>
                  <a:lnTo>
                    <a:pt x="31988" y="22301"/>
                  </a:lnTo>
                  <a:lnTo>
                    <a:pt x="31908" y="22682"/>
                  </a:lnTo>
                  <a:lnTo>
                    <a:pt x="31807" y="23043"/>
                  </a:lnTo>
                  <a:lnTo>
                    <a:pt x="31707" y="23384"/>
                  </a:lnTo>
                  <a:lnTo>
                    <a:pt x="31587" y="23725"/>
                  </a:lnTo>
                  <a:lnTo>
                    <a:pt x="31446" y="24066"/>
                  </a:lnTo>
                  <a:lnTo>
                    <a:pt x="31286" y="24367"/>
                  </a:lnTo>
                  <a:lnTo>
                    <a:pt x="31126" y="24667"/>
                  </a:lnTo>
                  <a:lnTo>
                    <a:pt x="30945" y="24948"/>
                  </a:lnTo>
                  <a:lnTo>
                    <a:pt x="30744" y="25209"/>
                  </a:lnTo>
                  <a:lnTo>
                    <a:pt x="30544" y="254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11410250" y="4044225"/>
              <a:ext cx="69225" cy="547000"/>
            </a:xfrm>
            <a:custGeom>
              <a:avLst/>
              <a:gdLst/>
              <a:ahLst/>
              <a:cxnLst/>
              <a:rect l="l" t="t" r="r" b="b"/>
              <a:pathLst>
                <a:path w="2769" h="21880" extrusionOk="0">
                  <a:moveTo>
                    <a:pt x="843" y="0"/>
                  </a:moveTo>
                  <a:lnTo>
                    <a:pt x="843" y="421"/>
                  </a:lnTo>
                  <a:lnTo>
                    <a:pt x="1063" y="361"/>
                  </a:lnTo>
                  <a:lnTo>
                    <a:pt x="1304" y="341"/>
                  </a:lnTo>
                  <a:lnTo>
                    <a:pt x="1344" y="361"/>
                  </a:lnTo>
                  <a:lnTo>
                    <a:pt x="1344" y="0"/>
                  </a:lnTo>
                  <a:close/>
                  <a:moveTo>
                    <a:pt x="863" y="3690"/>
                  </a:moveTo>
                  <a:lnTo>
                    <a:pt x="923" y="9105"/>
                  </a:lnTo>
                  <a:lnTo>
                    <a:pt x="923" y="9306"/>
                  </a:lnTo>
                  <a:lnTo>
                    <a:pt x="522" y="9145"/>
                  </a:lnTo>
                  <a:lnTo>
                    <a:pt x="101" y="9005"/>
                  </a:lnTo>
                  <a:lnTo>
                    <a:pt x="81" y="9005"/>
                  </a:lnTo>
                  <a:lnTo>
                    <a:pt x="41" y="9025"/>
                  </a:lnTo>
                  <a:lnTo>
                    <a:pt x="21" y="9065"/>
                  </a:lnTo>
                  <a:lnTo>
                    <a:pt x="21" y="9105"/>
                  </a:lnTo>
                  <a:lnTo>
                    <a:pt x="41" y="9145"/>
                  </a:lnTo>
                  <a:lnTo>
                    <a:pt x="743" y="9526"/>
                  </a:lnTo>
                  <a:lnTo>
                    <a:pt x="41" y="9907"/>
                  </a:lnTo>
                  <a:lnTo>
                    <a:pt x="1" y="9947"/>
                  </a:lnTo>
                  <a:lnTo>
                    <a:pt x="1" y="9988"/>
                  </a:lnTo>
                  <a:lnTo>
                    <a:pt x="21" y="10008"/>
                  </a:lnTo>
                  <a:lnTo>
                    <a:pt x="61" y="10028"/>
                  </a:lnTo>
                  <a:lnTo>
                    <a:pt x="101" y="10028"/>
                  </a:lnTo>
                  <a:lnTo>
                    <a:pt x="522" y="9847"/>
                  </a:lnTo>
                  <a:lnTo>
                    <a:pt x="943" y="9707"/>
                  </a:lnTo>
                  <a:lnTo>
                    <a:pt x="1003" y="16946"/>
                  </a:lnTo>
                  <a:lnTo>
                    <a:pt x="1003" y="19313"/>
                  </a:lnTo>
                  <a:lnTo>
                    <a:pt x="161" y="19353"/>
                  </a:lnTo>
                  <a:lnTo>
                    <a:pt x="141" y="19373"/>
                  </a:lnTo>
                  <a:lnTo>
                    <a:pt x="101" y="19373"/>
                  </a:lnTo>
                  <a:lnTo>
                    <a:pt x="81" y="19433"/>
                  </a:lnTo>
                  <a:lnTo>
                    <a:pt x="101" y="19493"/>
                  </a:lnTo>
                  <a:lnTo>
                    <a:pt x="121" y="19513"/>
                  </a:lnTo>
                  <a:lnTo>
                    <a:pt x="161" y="19513"/>
                  </a:lnTo>
                  <a:lnTo>
                    <a:pt x="1003" y="19594"/>
                  </a:lnTo>
                  <a:lnTo>
                    <a:pt x="1003" y="20516"/>
                  </a:lnTo>
                  <a:lnTo>
                    <a:pt x="121" y="20777"/>
                  </a:lnTo>
                  <a:lnTo>
                    <a:pt x="101" y="20797"/>
                  </a:lnTo>
                  <a:lnTo>
                    <a:pt x="81" y="20817"/>
                  </a:lnTo>
                  <a:lnTo>
                    <a:pt x="61" y="20877"/>
                  </a:lnTo>
                  <a:lnTo>
                    <a:pt x="81" y="20917"/>
                  </a:lnTo>
                  <a:lnTo>
                    <a:pt x="121" y="20937"/>
                  </a:lnTo>
                  <a:lnTo>
                    <a:pt x="161" y="20937"/>
                  </a:lnTo>
                  <a:lnTo>
                    <a:pt x="1003" y="20797"/>
                  </a:lnTo>
                  <a:lnTo>
                    <a:pt x="1023" y="21760"/>
                  </a:lnTo>
                  <a:lnTo>
                    <a:pt x="1525" y="21880"/>
                  </a:lnTo>
                  <a:lnTo>
                    <a:pt x="1525" y="20697"/>
                  </a:lnTo>
                  <a:lnTo>
                    <a:pt x="1846" y="20616"/>
                  </a:lnTo>
                  <a:lnTo>
                    <a:pt x="2146" y="20516"/>
                  </a:lnTo>
                  <a:lnTo>
                    <a:pt x="2447" y="20416"/>
                  </a:lnTo>
                  <a:lnTo>
                    <a:pt x="2708" y="20275"/>
                  </a:lnTo>
                  <a:lnTo>
                    <a:pt x="2748" y="20235"/>
                  </a:lnTo>
                  <a:lnTo>
                    <a:pt x="2768" y="20155"/>
                  </a:lnTo>
                  <a:lnTo>
                    <a:pt x="2728" y="20115"/>
                  </a:lnTo>
                  <a:lnTo>
                    <a:pt x="2708" y="20095"/>
                  </a:lnTo>
                  <a:lnTo>
                    <a:pt x="2668" y="20095"/>
                  </a:lnTo>
                  <a:lnTo>
                    <a:pt x="2367" y="20135"/>
                  </a:lnTo>
                  <a:lnTo>
                    <a:pt x="2086" y="20195"/>
                  </a:lnTo>
                  <a:lnTo>
                    <a:pt x="1525" y="20376"/>
                  </a:lnTo>
                  <a:lnTo>
                    <a:pt x="1505" y="19614"/>
                  </a:lnTo>
                  <a:lnTo>
                    <a:pt x="1846" y="19614"/>
                  </a:lnTo>
                  <a:lnTo>
                    <a:pt x="1906" y="19594"/>
                  </a:lnTo>
                  <a:lnTo>
                    <a:pt x="1946" y="19554"/>
                  </a:lnTo>
                  <a:lnTo>
                    <a:pt x="1966" y="19513"/>
                  </a:lnTo>
                  <a:lnTo>
                    <a:pt x="1966" y="19473"/>
                  </a:lnTo>
                  <a:lnTo>
                    <a:pt x="1966" y="19433"/>
                  </a:lnTo>
                  <a:lnTo>
                    <a:pt x="1946" y="19393"/>
                  </a:lnTo>
                  <a:lnTo>
                    <a:pt x="1906" y="19353"/>
                  </a:lnTo>
                  <a:lnTo>
                    <a:pt x="1846" y="19333"/>
                  </a:lnTo>
                  <a:lnTo>
                    <a:pt x="1505" y="19313"/>
                  </a:lnTo>
                  <a:lnTo>
                    <a:pt x="1465" y="17969"/>
                  </a:lnTo>
                  <a:lnTo>
                    <a:pt x="1445" y="16606"/>
                  </a:lnTo>
                  <a:lnTo>
                    <a:pt x="1404" y="9927"/>
                  </a:lnTo>
                  <a:lnTo>
                    <a:pt x="1404" y="9927"/>
                  </a:lnTo>
                  <a:lnTo>
                    <a:pt x="1665" y="10088"/>
                  </a:lnTo>
                  <a:lnTo>
                    <a:pt x="1725" y="10088"/>
                  </a:lnTo>
                  <a:lnTo>
                    <a:pt x="1785" y="10068"/>
                  </a:lnTo>
                  <a:lnTo>
                    <a:pt x="1846" y="10028"/>
                  </a:lnTo>
                  <a:lnTo>
                    <a:pt x="1866" y="9967"/>
                  </a:lnTo>
                  <a:lnTo>
                    <a:pt x="1846" y="9927"/>
                  </a:lnTo>
                  <a:lnTo>
                    <a:pt x="1826" y="9907"/>
                  </a:lnTo>
                  <a:lnTo>
                    <a:pt x="1625" y="9727"/>
                  </a:lnTo>
                  <a:lnTo>
                    <a:pt x="1404" y="9566"/>
                  </a:lnTo>
                  <a:lnTo>
                    <a:pt x="1404" y="9526"/>
                  </a:lnTo>
                  <a:lnTo>
                    <a:pt x="1846" y="9386"/>
                  </a:lnTo>
                  <a:lnTo>
                    <a:pt x="2267" y="9205"/>
                  </a:lnTo>
                  <a:lnTo>
                    <a:pt x="2247" y="8965"/>
                  </a:lnTo>
                  <a:lnTo>
                    <a:pt x="2026" y="9005"/>
                  </a:lnTo>
                  <a:lnTo>
                    <a:pt x="1805" y="9065"/>
                  </a:lnTo>
                  <a:lnTo>
                    <a:pt x="1404" y="9225"/>
                  </a:lnTo>
                  <a:lnTo>
                    <a:pt x="1404" y="8945"/>
                  </a:lnTo>
                  <a:lnTo>
                    <a:pt x="1384" y="4974"/>
                  </a:lnTo>
                  <a:lnTo>
                    <a:pt x="1324" y="4854"/>
                  </a:lnTo>
                  <a:lnTo>
                    <a:pt x="1104" y="4252"/>
                  </a:lnTo>
                  <a:lnTo>
                    <a:pt x="863" y="369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11431300" y="4044225"/>
              <a:ext cx="12575" cy="10550"/>
            </a:xfrm>
            <a:custGeom>
              <a:avLst/>
              <a:gdLst/>
              <a:ahLst/>
              <a:cxnLst/>
              <a:rect l="l" t="t" r="r" b="b"/>
              <a:pathLst>
                <a:path w="503" h="4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462" y="341"/>
                  </a:lnTo>
                  <a:lnTo>
                    <a:pt x="462" y="34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11161575" y="3984550"/>
              <a:ext cx="480825" cy="673375"/>
            </a:xfrm>
            <a:custGeom>
              <a:avLst/>
              <a:gdLst/>
              <a:ahLst/>
              <a:cxnLst/>
              <a:rect l="l" t="t" r="r" b="b"/>
              <a:pathLst>
                <a:path w="19233" h="26935" extrusionOk="0">
                  <a:moveTo>
                    <a:pt x="462" y="1"/>
                  </a:move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  <a:close/>
                  <a:moveTo>
                    <a:pt x="11472" y="24267"/>
                  </a:moveTo>
                  <a:lnTo>
                    <a:pt x="11452" y="24909"/>
                  </a:lnTo>
                  <a:lnTo>
                    <a:pt x="11432" y="25550"/>
                  </a:lnTo>
                  <a:lnTo>
                    <a:pt x="11392" y="26192"/>
                  </a:lnTo>
                  <a:lnTo>
                    <a:pt x="11331" y="26834"/>
                  </a:lnTo>
                  <a:lnTo>
                    <a:pt x="11311" y="26894"/>
                  </a:lnTo>
                  <a:lnTo>
                    <a:pt x="11271" y="26914"/>
                  </a:lnTo>
                  <a:lnTo>
                    <a:pt x="12274" y="26874"/>
                  </a:lnTo>
                  <a:lnTo>
                    <a:pt x="13277" y="26794"/>
                  </a:lnTo>
                  <a:lnTo>
                    <a:pt x="14299" y="26653"/>
                  </a:lnTo>
                  <a:lnTo>
                    <a:pt x="15302" y="26473"/>
                  </a:lnTo>
                  <a:lnTo>
                    <a:pt x="15803" y="26373"/>
                  </a:lnTo>
                  <a:lnTo>
                    <a:pt x="16305" y="26252"/>
                  </a:lnTo>
                  <a:lnTo>
                    <a:pt x="16806" y="26132"/>
                  </a:lnTo>
                  <a:lnTo>
                    <a:pt x="17288" y="25992"/>
                  </a:lnTo>
                  <a:lnTo>
                    <a:pt x="17789" y="25831"/>
                  </a:lnTo>
                  <a:lnTo>
                    <a:pt x="18270" y="25671"/>
                  </a:lnTo>
                  <a:lnTo>
                    <a:pt x="18752" y="25490"/>
                  </a:lnTo>
                  <a:lnTo>
                    <a:pt x="19233" y="25310"/>
                  </a:lnTo>
                  <a:lnTo>
                    <a:pt x="18812" y="24768"/>
                  </a:lnTo>
                  <a:lnTo>
                    <a:pt x="17809" y="24828"/>
                  </a:lnTo>
                  <a:lnTo>
                    <a:pt x="16786" y="24848"/>
                  </a:lnTo>
                  <a:lnTo>
                    <a:pt x="16124" y="24828"/>
                  </a:lnTo>
                  <a:lnTo>
                    <a:pt x="15443" y="24808"/>
                  </a:lnTo>
                  <a:lnTo>
                    <a:pt x="14781" y="24768"/>
                  </a:lnTo>
                  <a:lnTo>
                    <a:pt x="14099" y="24708"/>
                  </a:lnTo>
                  <a:lnTo>
                    <a:pt x="13437" y="24628"/>
                  </a:lnTo>
                  <a:lnTo>
                    <a:pt x="12775" y="24528"/>
                  </a:lnTo>
                  <a:lnTo>
                    <a:pt x="12113" y="24407"/>
                  </a:lnTo>
                  <a:lnTo>
                    <a:pt x="11472" y="24267"/>
                  </a:lnTo>
                  <a:close/>
                  <a:moveTo>
                    <a:pt x="3570" y="20296"/>
                  </a:moveTo>
                  <a:lnTo>
                    <a:pt x="3650" y="20597"/>
                  </a:lnTo>
                  <a:lnTo>
                    <a:pt x="3731" y="20898"/>
                  </a:lnTo>
                  <a:lnTo>
                    <a:pt x="3771" y="21199"/>
                  </a:lnTo>
                  <a:lnTo>
                    <a:pt x="3811" y="21519"/>
                  </a:lnTo>
                  <a:lnTo>
                    <a:pt x="3811" y="21840"/>
                  </a:lnTo>
                  <a:lnTo>
                    <a:pt x="3811" y="22161"/>
                  </a:lnTo>
                  <a:lnTo>
                    <a:pt x="3771" y="22482"/>
                  </a:lnTo>
                  <a:lnTo>
                    <a:pt x="3711" y="22823"/>
                  </a:lnTo>
                  <a:lnTo>
                    <a:pt x="3630" y="23124"/>
                  </a:lnTo>
                  <a:lnTo>
                    <a:pt x="3510" y="23445"/>
                  </a:lnTo>
                  <a:lnTo>
                    <a:pt x="3350" y="23765"/>
                  </a:lnTo>
                  <a:lnTo>
                    <a:pt x="3169" y="24106"/>
                  </a:lnTo>
                  <a:lnTo>
                    <a:pt x="2929" y="24467"/>
                  </a:lnTo>
                  <a:lnTo>
                    <a:pt x="2688" y="24828"/>
                  </a:lnTo>
                  <a:lnTo>
                    <a:pt x="2407" y="25209"/>
                  </a:lnTo>
                  <a:lnTo>
                    <a:pt x="2106" y="25570"/>
                  </a:lnTo>
                  <a:lnTo>
                    <a:pt x="3049" y="25871"/>
                  </a:lnTo>
                  <a:lnTo>
                    <a:pt x="4052" y="26132"/>
                  </a:lnTo>
                  <a:lnTo>
                    <a:pt x="5074" y="26373"/>
                  </a:lnTo>
                  <a:lnTo>
                    <a:pt x="6137" y="26553"/>
                  </a:lnTo>
                  <a:lnTo>
                    <a:pt x="7220" y="26714"/>
                  </a:lnTo>
                  <a:lnTo>
                    <a:pt x="8343" y="26834"/>
                  </a:lnTo>
                  <a:lnTo>
                    <a:pt x="9466" y="26894"/>
                  </a:lnTo>
                  <a:lnTo>
                    <a:pt x="10028" y="26914"/>
                  </a:lnTo>
                  <a:lnTo>
                    <a:pt x="10589" y="26934"/>
                  </a:lnTo>
                  <a:lnTo>
                    <a:pt x="11191" y="26914"/>
                  </a:lnTo>
                  <a:lnTo>
                    <a:pt x="11151" y="26894"/>
                  </a:lnTo>
                  <a:lnTo>
                    <a:pt x="11131" y="26854"/>
                  </a:lnTo>
                  <a:lnTo>
                    <a:pt x="11071" y="26192"/>
                  </a:lnTo>
                  <a:lnTo>
                    <a:pt x="11031" y="25510"/>
                  </a:lnTo>
                  <a:lnTo>
                    <a:pt x="10990" y="24828"/>
                  </a:lnTo>
                  <a:lnTo>
                    <a:pt x="10970" y="24147"/>
                  </a:lnTo>
                  <a:lnTo>
                    <a:pt x="10268" y="23946"/>
                  </a:lnTo>
                  <a:lnTo>
                    <a:pt x="9567" y="23745"/>
                  </a:lnTo>
                  <a:lnTo>
                    <a:pt x="8865" y="23505"/>
                  </a:lnTo>
                  <a:lnTo>
                    <a:pt x="8183" y="23244"/>
                  </a:lnTo>
                  <a:lnTo>
                    <a:pt x="7541" y="22983"/>
                  </a:lnTo>
                  <a:lnTo>
                    <a:pt x="6919" y="22683"/>
                  </a:lnTo>
                  <a:lnTo>
                    <a:pt x="6298" y="22342"/>
                  </a:lnTo>
                  <a:lnTo>
                    <a:pt x="5716" y="22001"/>
                  </a:lnTo>
                  <a:lnTo>
                    <a:pt x="5135" y="21620"/>
                  </a:lnTo>
                  <a:lnTo>
                    <a:pt x="4593" y="21199"/>
                  </a:lnTo>
                  <a:lnTo>
                    <a:pt x="4072" y="20777"/>
                  </a:lnTo>
                  <a:lnTo>
                    <a:pt x="3570" y="2029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11443350" y="4591200"/>
              <a:ext cx="199050" cy="66225"/>
            </a:xfrm>
            <a:custGeom>
              <a:avLst/>
              <a:gdLst/>
              <a:ahLst/>
              <a:cxnLst/>
              <a:rect l="l" t="t" r="r" b="b"/>
              <a:pathLst>
                <a:path w="7962" h="2649" fill="none" extrusionOk="0">
                  <a:moveTo>
                    <a:pt x="201" y="1"/>
                  </a:moveTo>
                  <a:lnTo>
                    <a:pt x="201" y="1"/>
                  </a:lnTo>
                  <a:lnTo>
                    <a:pt x="181" y="643"/>
                  </a:lnTo>
                  <a:lnTo>
                    <a:pt x="161" y="1284"/>
                  </a:lnTo>
                  <a:lnTo>
                    <a:pt x="121" y="1926"/>
                  </a:lnTo>
                  <a:lnTo>
                    <a:pt x="60" y="2568"/>
                  </a:lnTo>
                  <a:lnTo>
                    <a:pt x="60" y="2568"/>
                  </a:lnTo>
                  <a:lnTo>
                    <a:pt x="40" y="2628"/>
                  </a:lnTo>
                  <a:lnTo>
                    <a:pt x="0" y="2648"/>
                  </a:lnTo>
                  <a:lnTo>
                    <a:pt x="0" y="2648"/>
                  </a:lnTo>
                  <a:lnTo>
                    <a:pt x="1003" y="2608"/>
                  </a:lnTo>
                  <a:lnTo>
                    <a:pt x="2006" y="2528"/>
                  </a:lnTo>
                  <a:lnTo>
                    <a:pt x="3028" y="2387"/>
                  </a:lnTo>
                  <a:lnTo>
                    <a:pt x="4031" y="2207"/>
                  </a:lnTo>
                  <a:lnTo>
                    <a:pt x="4532" y="2107"/>
                  </a:lnTo>
                  <a:lnTo>
                    <a:pt x="5034" y="1986"/>
                  </a:lnTo>
                  <a:lnTo>
                    <a:pt x="5535" y="1866"/>
                  </a:lnTo>
                  <a:lnTo>
                    <a:pt x="6017" y="1726"/>
                  </a:lnTo>
                  <a:lnTo>
                    <a:pt x="6518" y="1565"/>
                  </a:lnTo>
                  <a:lnTo>
                    <a:pt x="6999" y="1405"/>
                  </a:lnTo>
                  <a:lnTo>
                    <a:pt x="7481" y="1224"/>
                  </a:lnTo>
                  <a:lnTo>
                    <a:pt x="7962" y="1044"/>
                  </a:lnTo>
                  <a:lnTo>
                    <a:pt x="7962" y="1044"/>
                  </a:lnTo>
                  <a:lnTo>
                    <a:pt x="7541" y="502"/>
                  </a:lnTo>
                  <a:lnTo>
                    <a:pt x="7541" y="502"/>
                  </a:lnTo>
                  <a:lnTo>
                    <a:pt x="6538" y="562"/>
                  </a:lnTo>
                  <a:lnTo>
                    <a:pt x="5515" y="582"/>
                  </a:lnTo>
                  <a:lnTo>
                    <a:pt x="5515" y="582"/>
                  </a:lnTo>
                  <a:lnTo>
                    <a:pt x="4853" y="562"/>
                  </a:lnTo>
                  <a:lnTo>
                    <a:pt x="4172" y="542"/>
                  </a:lnTo>
                  <a:lnTo>
                    <a:pt x="3510" y="502"/>
                  </a:lnTo>
                  <a:lnTo>
                    <a:pt x="2828" y="442"/>
                  </a:lnTo>
                  <a:lnTo>
                    <a:pt x="2166" y="362"/>
                  </a:lnTo>
                  <a:lnTo>
                    <a:pt x="1504" y="262"/>
                  </a:lnTo>
                  <a:lnTo>
                    <a:pt x="842" y="141"/>
                  </a:lnTo>
                  <a:lnTo>
                    <a:pt x="20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11214225" y="4491950"/>
              <a:ext cx="227125" cy="165975"/>
            </a:xfrm>
            <a:custGeom>
              <a:avLst/>
              <a:gdLst/>
              <a:ahLst/>
              <a:cxnLst/>
              <a:rect l="l" t="t" r="r" b="b"/>
              <a:pathLst>
                <a:path w="9085" h="6639" fill="none" extrusionOk="0">
                  <a:moveTo>
                    <a:pt x="1464" y="0"/>
                  </a:moveTo>
                  <a:lnTo>
                    <a:pt x="1464" y="0"/>
                  </a:lnTo>
                  <a:lnTo>
                    <a:pt x="1544" y="301"/>
                  </a:lnTo>
                  <a:lnTo>
                    <a:pt x="1625" y="602"/>
                  </a:lnTo>
                  <a:lnTo>
                    <a:pt x="1665" y="903"/>
                  </a:lnTo>
                  <a:lnTo>
                    <a:pt x="1705" y="1223"/>
                  </a:lnTo>
                  <a:lnTo>
                    <a:pt x="1705" y="1544"/>
                  </a:lnTo>
                  <a:lnTo>
                    <a:pt x="1705" y="1865"/>
                  </a:lnTo>
                  <a:lnTo>
                    <a:pt x="1665" y="2186"/>
                  </a:lnTo>
                  <a:lnTo>
                    <a:pt x="1605" y="2527"/>
                  </a:lnTo>
                  <a:lnTo>
                    <a:pt x="1605" y="2527"/>
                  </a:lnTo>
                  <a:lnTo>
                    <a:pt x="1524" y="2828"/>
                  </a:lnTo>
                  <a:lnTo>
                    <a:pt x="1404" y="3149"/>
                  </a:lnTo>
                  <a:lnTo>
                    <a:pt x="1244" y="3469"/>
                  </a:lnTo>
                  <a:lnTo>
                    <a:pt x="1063" y="3810"/>
                  </a:lnTo>
                  <a:lnTo>
                    <a:pt x="823" y="4171"/>
                  </a:lnTo>
                  <a:lnTo>
                    <a:pt x="582" y="4532"/>
                  </a:lnTo>
                  <a:lnTo>
                    <a:pt x="301" y="4913"/>
                  </a:lnTo>
                  <a:lnTo>
                    <a:pt x="0" y="5274"/>
                  </a:lnTo>
                  <a:lnTo>
                    <a:pt x="0" y="5274"/>
                  </a:lnTo>
                  <a:lnTo>
                    <a:pt x="943" y="5575"/>
                  </a:lnTo>
                  <a:lnTo>
                    <a:pt x="1946" y="5836"/>
                  </a:lnTo>
                  <a:lnTo>
                    <a:pt x="2968" y="6077"/>
                  </a:lnTo>
                  <a:lnTo>
                    <a:pt x="4031" y="6257"/>
                  </a:lnTo>
                  <a:lnTo>
                    <a:pt x="5114" y="6418"/>
                  </a:lnTo>
                  <a:lnTo>
                    <a:pt x="6237" y="6538"/>
                  </a:lnTo>
                  <a:lnTo>
                    <a:pt x="7360" y="6598"/>
                  </a:lnTo>
                  <a:lnTo>
                    <a:pt x="7922" y="6618"/>
                  </a:lnTo>
                  <a:lnTo>
                    <a:pt x="8483" y="6638"/>
                  </a:lnTo>
                  <a:lnTo>
                    <a:pt x="8483" y="6638"/>
                  </a:lnTo>
                  <a:lnTo>
                    <a:pt x="9085" y="6618"/>
                  </a:lnTo>
                  <a:lnTo>
                    <a:pt x="9085" y="6618"/>
                  </a:lnTo>
                  <a:lnTo>
                    <a:pt x="9045" y="6598"/>
                  </a:lnTo>
                  <a:lnTo>
                    <a:pt x="9025" y="6558"/>
                  </a:lnTo>
                  <a:lnTo>
                    <a:pt x="9025" y="6558"/>
                  </a:lnTo>
                  <a:lnTo>
                    <a:pt x="8965" y="5896"/>
                  </a:lnTo>
                  <a:lnTo>
                    <a:pt x="8925" y="5214"/>
                  </a:lnTo>
                  <a:lnTo>
                    <a:pt x="8884" y="4532"/>
                  </a:lnTo>
                  <a:lnTo>
                    <a:pt x="8864" y="3851"/>
                  </a:lnTo>
                  <a:lnTo>
                    <a:pt x="8864" y="3851"/>
                  </a:lnTo>
                  <a:lnTo>
                    <a:pt x="8162" y="3650"/>
                  </a:lnTo>
                  <a:lnTo>
                    <a:pt x="7461" y="3449"/>
                  </a:lnTo>
                  <a:lnTo>
                    <a:pt x="6759" y="3209"/>
                  </a:lnTo>
                  <a:lnTo>
                    <a:pt x="6077" y="2948"/>
                  </a:lnTo>
                  <a:lnTo>
                    <a:pt x="6077" y="2948"/>
                  </a:lnTo>
                  <a:lnTo>
                    <a:pt x="5435" y="2687"/>
                  </a:lnTo>
                  <a:lnTo>
                    <a:pt x="4813" y="2387"/>
                  </a:lnTo>
                  <a:lnTo>
                    <a:pt x="4192" y="2046"/>
                  </a:lnTo>
                  <a:lnTo>
                    <a:pt x="3610" y="1705"/>
                  </a:lnTo>
                  <a:lnTo>
                    <a:pt x="3029" y="1324"/>
                  </a:lnTo>
                  <a:lnTo>
                    <a:pt x="2487" y="903"/>
                  </a:lnTo>
                  <a:lnTo>
                    <a:pt x="1966" y="481"/>
                  </a:lnTo>
                  <a:lnTo>
                    <a:pt x="14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11161575" y="3984550"/>
              <a:ext cx="64200" cy="193550"/>
            </a:xfrm>
            <a:custGeom>
              <a:avLst/>
              <a:gdLst/>
              <a:ahLst/>
              <a:cxnLst/>
              <a:rect l="l" t="t" r="r" b="b"/>
              <a:pathLst>
                <a:path w="2568" h="7742" fill="none" extrusionOk="0">
                  <a:moveTo>
                    <a:pt x="462" y="1"/>
                  </a:moveTo>
                  <a:lnTo>
                    <a:pt x="462" y="1"/>
                  </a:ln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11435825" y="4588200"/>
              <a:ext cx="12550" cy="69225"/>
            </a:xfrm>
            <a:custGeom>
              <a:avLst/>
              <a:gdLst/>
              <a:ahLst/>
              <a:cxnLst/>
              <a:rect l="l" t="t" r="r" b="b"/>
              <a:pathLst>
                <a:path w="502" h="2769" extrusionOk="0">
                  <a:moveTo>
                    <a:pt x="0" y="1"/>
                  </a:moveTo>
                  <a:lnTo>
                    <a:pt x="20" y="682"/>
                  </a:lnTo>
                  <a:lnTo>
                    <a:pt x="61" y="1364"/>
                  </a:lnTo>
                  <a:lnTo>
                    <a:pt x="101" y="2046"/>
                  </a:lnTo>
                  <a:lnTo>
                    <a:pt x="161" y="2708"/>
                  </a:lnTo>
                  <a:lnTo>
                    <a:pt x="181" y="2748"/>
                  </a:lnTo>
                  <a:lnTo>
                    <a:pt x="221" y="2768"/>
                  </a:lnTo>
                  <a:lnTo>
                    <a:pt x="301" y="2768"/>
                  </a:lnTo>
                  <a:lnTo>
                    <a:pt x="341" y="2748"/>
                  </a:lnTo>
                  <a:lnTo>
                    <a:pt x="361" y="2688"/>
                  </a:lnTo>
                  <a:lnTo>
                    <a:pt x="422" y="2046"/>
                  </a:lnTo>
                  <a:lnTo>
                    <a:pt x="462" y="1404"/>
                  </a:lnTo>
                  <a:lnTo>
                    <a:pt x="482" y="763"/>
                  </a:lnTo>
                  <a:lnTo>
                    <a:pt x="502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extrusionOk="0">
                  <a:moveTo>
                    <a:pt x="3551" y="0"/>
                  </a:moveTo>
                  <a:lnTo>
                    <a:pt x="3230" y="301"/>
                  </a:lnTo>
                  <a:lnTo>
                    <a:pt x="2869" y="682"/>
                  </a:lnTo>
                  <a:lnTo>
                    <a:pt x="2428" y="1184"/>
                  </a:lnTo>
                  <a:lnTo>
                    <a:pt x="2187" y="1464"/>
                  </a:lnTo>
                  <a:lnTo>
                    <a:pt x="1946" y="1805"/>
                  </a:lnTo>
                  <a:lnTo>
                    <a:pt x="1686" y="2146"/>
                  </a:lnTo>
                  <a:lnTo>
                    <a:pt x="1445" y="2527"/>
                  </a:lnTo>
                  <a:lnTo>
                    <a:pt x="1184" y="2928"/>
                  </a:lnTo>
                  <a:lnTo>
                    <a:pt x="964" y="3350"/>
                  </a:lnTo>
                  <a:lnTo>
                    <a:pt x="723" y="3811"/>
                  </a:lnTo>
                  <a:lnTo>
                    <a:pt x="522" y="4272"/>
                  </a:lnTo>
                  <a:lnTo>
                    <a:pt x="362" y="4713"/>
                  </a:lnTo>
                  <a:lnTo>
                    <a:pt x="222" y="5175"/>
                  </a:lnTo>
                  <a:lnTo>
                    <a:pt x="101" y="5656"/>
                  </a:lnTo>
                  <a:lnTo>
                    <a:pt x="1" y="6137"/>
                  </a:lnTo>
                  <a:lnTo>
                    <a:pt x="2628" y="8744"/>
                  </a:lnTo>
                  <a:lnTo>
                    <a:pt x="2628" y="8203"/>
                  </a:lnTo>
                  <a:lnTo>
                    <a:pt x="2668" y="7581"/>
                  </a:lnTo>
                  <a:lnTo>
                    <a:pt x="2728" y="6779"/>
                  </a:lnTo>
                  <a:lnTo>
                    <a:pt x="2849" y="5836"/>
                  </a:lnTo>
                  <a:lnTo>
                    <a:pt x="3009" y="4793"/>
                  </a:lnTo>
                  <a:lnTo>
                    <a:pt x="3109" y="4252"/>
                  </a:lnTo>
                  <a:lnTo>
                    <a:pt x="3210" y="3711"/>
                  </a:lnTo>
                  <a:lnTo>
                    <a:pt x="3350" y="3169"/>
                  </a:lnTo>
                  <a:lnTo>
                    <a:pt x="3511" y="2608"/>
                  </a:lnTo>
                  <a:lnTo>
                    <a:pt x="3671" y="2126"/>
                  </a:lnTo>
                  <a:lnTo>
                    <a:pt x="3831" y="1665"/>
                  </a:lnTo>
                  <a:lnTo>
                    <a:pt x="4012" y="1204"/>
                  </a:lnTo>
                  <a:lnTo>
                    <a:pt x="4232" y="763"/>
                  </a:lnTo>
                  <a:lnTo>
                    <a:pt x="4433" y="361"/>
                  </a:lnTo>
                  <a:lnTo>
                    <a:pt x="4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fill="none" extrusionOk="0">
                  <a:moveTo>
                    <a:pt x="4674" y="0"/>
                  </a:moveTo>
                  <a:lnTo>
                    <a:pt x="4674" y="0"/>
                  </a:lnTo>
                  <a:lnTo>
                    <a:pt x="4433" y="361"/>
                  </a:lnTo>
                  <a:lnTo>
                    <a:pt x="4232" y="763"/>
                  </a:lnTo>
                  <a:lnTo>
                    <a:pt x="4232" y="763"/>
                  </a:lnTo>
                  <a:lnTo>
                    <a:pt x="4012" y="1204"/>
                  </a:lnTo>
                  <a:lnTo>
                    <a:pt x="3831" y="1665"/>
                  </a:lnTo>
                  <a:lnTo>
                    <a:pt x="3671" y="2126"/>
                  </a:lnTo>
                  <a:lnTo>
                    <a:pt x="3511" y="2608"/>
                  </a:lnTo>
                  <a:lnTo>
                    <a:pt x="3511" y="2608"/>
                  </a:lnTo>
                  <a:lnTo>
                    <a:pt x="3350" y="3169"/>
                  </a:lnTo>
                  <a:lnTo>
                    <a:pt x="3210" y="3711"/>
                  </a:lnTo>
                  <a:lnTo>
                    <a:pt x="3109" y="4252"/>
                  </a:lnTo>
                  <a:lnTo>
                    <a:pt x="3009" y="4793"/>
                  </a:lnTo>
                  <a:lnTo>
                    <a:pt x="2849" y="5836"/>
                  </a:lnTo>
                  <a:lnTo>
                    <a:pt x="2728" y="6779"/>
                  </a:lnTo>
                  <a:lnTo>
                    <a:pt x="2668" y="7581"/>
                  </a:lnTo>
                  <a:lnTo>
                    <a:pt x="2628" y="8203"/>
                  </a:lnTo>
                  <a:lnTo>
                    <a:pt x="2628" y="8744"/>
                  </a:lnTo>
                  <a:lnTo>
                    <a:pt x="1" y="6137"/>
                  </a:lnTo>
                  <a:lnTo>
                    <a:pt x="1" y="6137"/>
                  </a:lnTo>
                  <a:lnTo>
                    <a:pt x="101" y="5656"/>
                  </a:lnTo>
                  <a:lnTo>
                    <a:pt x="222" y="5175"/>
                  </a:lnTo>
                  <a:lnTo>
                    <a:pt x="362" y="4713"/>
                  </a:lnTo>
                  <a:lnTo>
                    <a:pt x="522" y="4272"/>
                  </a:lnTo>
                  <a:lnTo>
                    <a:pt x="522" y="4272"/>
                  </a:lnTo>
                  <a:lnTo>
                    <a:pt x="723" y="3811"/>
                  </a:lnTo>
                  <a:lnTo>
                    <a:pt x="964" y="3350"/>
                  </a:lnTo>
                  <a:lnTo>
                    <a:pt x="1184" y="2928"/>
                  </a:lnTo>
                  <a:lnTo>
                    <a:pt x="1445" y="2527"/>
                  </a:lnTo>
                  <a:lnTo>
                    <a:pt x="1686" y="2146"/>
                  </a:lnTo>
                  <a:lnTo>
                    <a:pt x="1946" y="1805"/>
                  </a:lnTo>
                  <a:lnTo>
                    <a:pt x="2187" y="1464"/>
                  </a:lnTo>
                  <a:lnTo>
                    <a:pt x="2428" y="1184"/>
                  </a:lnTo>
                  <a:lnTo>
                    <a:pt x="2869" y="682"/>
                  </a:lnTo>
                  <a:lnTo>
                    <a:pt x="3230" y="301"/>
                  </a:lnTo>
                  <a:lnTo>
                    <a:pt x="3551" y="0"/>
                  </a:lnTo>
                  <a:lnTo>
                    <a:pt x="3771" y="0"/>
                  </a:lnTo>
                  <a:lnTo>
                    <a:pt x="46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extrusionOk="0">
                  <a:moveTo>
                    <a:pt x="0" y="0"/>
                  </a:moveTo>
                  <a:lnTo>
                    <a:pt x="241" y="361"/>
                  </a:lnTo>
                  <a:lnTo>
                    <a:pt x="461" y="763"/>
                  </a:lnTo>
                  <a:lnTo>
                    <a:pt x="642" y="1123"/>
                  </a:lnTo>
                  <a:lnTo>
                    <a:pt x="802" y="1484"/>
                  </a:lnTo>
                  <a:lnTo>
                    <a:pt x="943" y="1845"/>
                  </a:lnTo>
                  <a:lnTo>
                    <a:pt x="1083" y="2247"/>
                  </a:lnTo>
                  <a:lnTo>
                    <a:pt x="1264" y="2808"/>
                  </a:lnTo>
                  <a:lnTo>
                    <a:pt x="1424" y="3370"/>
                  </a:lnTo>
                  <a:lnTo>
                    <a:pt x="1585" y="3951"/>
                  </a:lnTo>
                  <a:lnTo>
                    <a:pt x="1705" y="4513"/>
                  </a:lnTo>
                  <a:lnTo>
                    <a:pt x="1805" y="5054"/>
                  </a:lnTo>
                  <a:lnTo>
                    <a:pt x="1885" y="5596"/>
                  </a:lnTo>
                  <a:lnTo>
                    <a:pt x="2026" y="6598"/>
                  </a:lnTo>
                  <a:lnTo>
                    <a:pt x="2126" y="7461"/>
                  </a:lnTo>
                  <a:lnTo>
                    <a:pt x="2166" y="8123"/>
                  </a:lnTo>
                  <a:lnTo>
                    <a:pt x="2186" y="8724"/>
                  </a:lnTo>
                  <a:lnTo>
                    <a:pt x="4773" y="6077"/>
                  </a:lnTo>
                  <a:lnTo>
                    <a:pt x="4653" y="5495"/>
                  </a:lnTo>
                  <a:lnTo>
                    <a:pt x="4492" y="4954"/>
                  </a:lnTo>
                  <a:lnTo>
                    <a:pt x="4292" y="4412"/>
                  </a:lnTo>
                  <a:lnTo>
                    <a:pt x="4091" y="3911"/>
                  </a:lnTo>
                  <a:lnTo>
                    <a:pt x="3851" y="3430"/>
                  </a:lnTo>
                  <a:lnTo>
                    <a:pt x="3590" y="2969"/>
                  </a:lnTo>
                  <a:lnTo>
                    <a:pt x="3329" y="2547"/>
                  </a:lnTo>
                  <a:lnTo>
                    <a:pt x="3049" y="2146"/>
                  </a:lnTo>
                  <a:lnTo>
                    <a:pt x="2688" y="1665"/>
                  </a:lnTo>
                  <a:lnTo>
                    <a:pt x="2347" y="1244"/>
                  </a:lnTo>
                  <a:lnTo>
                    <a:pt x="2026" y="883"/>
                  </a:lnTo>
                  <a:lnTo>
                    <a:pt x="1725" y="562"/>
                  </a:lnTo>
                  <a:lnTo>
                    <a:pt x="1284" y="141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fill="none" extrusionOk="0">
                  <a:moveTo>
                    <a:pt x="4773" y="6077"/>
                  </a:moveTo>
                  <a:lnTo>
                    <a:pt x="2186" y="8724"/>
                  </a:lnTo>
                  <a:lnTo>
                    <a:pt x="2186" y="8724"/>
                  </a:lnTo>
                  <a:lnTo>
                    <a:pt x="2166" y="8123"/>
                  </a:lnTo>
                  <a:lnTo>
                    <a:pt x="2126" y="7461"/>
                  </a:lnTo>
                  <a:lnTo>
                    <a:pt x="2026" y="6598"/>
                  </a:lnTo>
                  <a:lnTo>
                    <a:pt x="1885" y="5596"/>
                  </a:lnTo>
                  <a:lnTo>
                    <a:pt x="1805" y="5054"/>
                  </a:lnTo>
                  <a:lnTo>
                    <a:pt x="1705" y="4513"/>
                  </a:lnTo>
                  <a:lnTo>
                    <a:pt x="1585" y="3951"/>
                  </a:lnTo>
                  <a:lnTo>
                    <a:pt x="1424" y="3370"/>
                  </a:lnTo>
                  <a:lnTo>
                    <a:pt x="1264" y="2808"/>
                  </a:lnTo>
                  <a:lnTo>
                    <a:pt x="1083" y="2247"/>
                  </a:lnTo>
                  <a:lnTo>
                    <a:pt x="1083" y="2247"/>
                  </a:lnTo>
                  <a:lnTo>
                    <a:pt x="943" y="1845"/>
                  </a:lnTo>
                  <a:lnTo>
                    <a:pt x="802" y="1484"/>
                  </a:lnTo>
                  <a:lnTo>
                    <a:pt x="642" y="1123"/>
                  </a:lnTo>
                  <a:lnTo>
                    <a:pt x="461" y="763"/>
                  </a:lnTo>
                  <a:lnTo>
                    <a:pt x="461" y="763"/>
                  </a:lnTo>
                  <a:lnTo>
                    <a:pt x="241" y="361"/>
                  </a:lnTo>
                  <a:lnTo>
                    <a:pt x="0" y="0"/>
                  </a:lnTo>
                  <a:lnTo>
                    <a:pt x="903" y="0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84" y="141"/>
                  </a:lnTo>
                  <a:lnTo>
                    <a:pt x="1725" y="562"/>
                  </a:lnTo>
                  <a:lnTo>
                    <a:pt x="2026" y="883"/>
                  </a:lnTo>
                  <a:lnTo>
                    <a:pt x="2347" y="1244"/>
                  </a:lnTo>
                  <a:lnTo>
                    <a:pt x="2688" y="1665"/>
                  </a:lnTo>
                  <a:lnTo>
                    <a:pt x="3049" y="2146"/>
                  </a:lnTo>
                  <a:lnTo>
                    <a:pt x="3049" y="2146"/>
                  </a:lnTo>
                  <a:lnTo>
                    <a:pt x="3329" y="2547"/>
                  </a:lnTo>
                  <a:lnTo>
                    <a:pt x="3590" y="2969"/>
                  </a:lnTo>
                  <a:lnTo>
                    <a:pt x="3851" y="3430"/>
                  </a:lnTo>
                  <a:lnTo>
                    <a:pt x="4091" y="3911"/>
                  </a:lnTo>
                  <a:lnTo>
                    <a:pt x="4292" y="4412"/>
                  </a:lnTo>
                  <a:lnTo>
                    <a:pt x="4492" y="4954"/>
                  </a:lnTo>
                  <a:lnTo>
                    <a:pt x="4653" y="5495"/>
                  </a:lnTo>
                  <a:lnTo>
                    <a:pt x="4773" y="6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extrusionOk="0">
                  <a:moveTo>
                    <a:pt x="2628" y="1"/>
                  </a:move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fill="none" extrusionOk="0">
                  <a:moveTo>
                    <a:pt x="2628" y="1"/>
                  </a:moveTo>
                  <a:lnTo>
                    <a:pt x="2628" y="1"/>
                  </a:lnTo>
                  <a:lnTo>
                    <a:pt x="2487" y="121"/>
                  </a:ln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189" y="281"/>
                  </a:lnTo>
                  <a:lnTo>
                    <a:pt x="318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extrusionOk="0">
                  <a:moveTo>
                    <a:pt x="1143" y="1"/>
                  </a:moveTo>
                  <a:lnTo>
                    <a:pt x="1063" y="12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fill="none" extrusionOk="0">
                  <a:moveTo>
                    <a:pt x="1143" y="1"/>
                  </a:moveTo>
                  <a:lnTo>
                    <a:pt x="1143" y="1"/>
                  </a:lnTo>
                  <a:lnTo>
                    <a:pt x="1063" y="121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602" y="301"/>
                  </a:lnTo>
                  <a:lnTo>
                    <a:pt x="60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304" y="121"/>
                  </a:lnTo>
                  <a:lnTo>
                    <a:pt x="11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extrusionOk="0">
                  <a:moveTo>
                    <a:pt x="1244" y="0"/>
                  </a:moveTo>
                  <a:lnTo>
                    <a:pt x="983" y="20"/>
                  </a:lnTo>
                  <a:lnTo>
                    <a:pt x="863" y="40"/>
                  </a:lnTo>
                  <a:lnTo>
                    <a:pt x="723" y="80"/>
                  </a:lnTo>
                  <a:lnTo>
                    <a:pt x="562" y="161"/>
                  </a:lnTo>
                  <a:lnTo>
                    <a:pt x="402" y="261"/>
                  </a:lnTo>
                  <a:lnTo>
                    <a:pt x="281" y="361"/>
                  </a:lnTo>
                  <a:lnTo>
                    <a:pt x="181" y="482"/>
                  </a:lnTo>
                  <a:lnTo>
                    <a:pt x="101" y="622"/>
                  </a:lnTo>
                  <a:lnTo>
                    <a:pt x="61" y="762"/>
                  </a:lnTo>
                  <a:lnTo>
                    <a:pt x="21" y="923"/>
                  </a:lnTo>
                  <a:lnTo>
                    <a:pt x="1" y="1103"/>
                  </a:lnTo>
                  <a:lnTo>
                    <a:pt x="1" y="1264"/>
                  </a:lnTo>
                  <a:lnTo>
                    <a:pt x="21" y="1464"/>
                  </a:lnTo>
                  <a:lnTo>
                    <a:pt x="61" y="1645"/>
                  </a:lnTo>
                  <a:lnTo>
                    <a:pt x="101" y="1845"/>
                  </a:lnTo>
                  <a:lnTo>
                    <a:pt x="221" y="2226"/>
                  </a:lnTo>
                  <a:lnTo>
                    <a:pt x="382" y="2627"/>
                  </a:lnTo>
                  <a:lnTo>
                    <a:pt x="562" y="3028"/>
                  </a:lnTo>
                  <a:lnTo>
                    <a:pt x="763" y="3410"/>
                  </a:lnTo>
                  <a:lnTo>
                    <a:pt x="1144" y="4091"/>
                  </a:lnTo>
                  <a:lnTo>
                    <a:pt x="1425" y="4593"/>
                  </a:lnTo>
                  <a:lnTo>
                    <a:pt x="1505" y="4753"/>
                  </a:lnTo>
                  <a:lnTo>
                    <a:pt x="1545" y="4853"/>
                  </a:lnTo>
                  <a:lnTo>
                    <a:pt x="1505" y="4994"/>
                  </a:lnTo>
                  <a:lnTo>
                    <a:pt x="1445" y="5174"/>
                  </a:lnTo>
                  <a:lnTo>
                    <a:pt x="1364" y="5395"/>
                  </a:lnTo>
                  <a:lnTo>
                    <a:pt x="1324" y="5636"/>
                  </a:lnTo>
                  <a:lnTo>
                    <a:pt x="1304" y="5776"/>
                  </a:lnTo>
                  <a:lnTo>
                    <a:pt x="1304" y="5896"/>
                  </a:lnTo>
                  <a:lnTo>
                    <a:pt x="1324" y="6017"/>
                  </a:lnTo>
                  <a:lnTo>
                    <a:pt x="1384" y="6137"/>
                  </a:lnTo>
                  <a:lnTo>
                    <a:pt x="1445" y="6237"/>
                  </a:lnTo>
                  <a:lnTo>
                    <a:pt x="1545" y="6358"/>
                  </a:lnTo>
                  <a:lnTo>
                    <a:pt x="1665" y="6458"/>
                  </a:lnTo>
                  <a:lnTo>
                    <a:pt x="1826" y="6538"/>
                  </a:lnTo>
                  <a:lnTo>
                    <a:pt x="1966" y="6598"/>
                  </a:lnTo>
                  <a:lnTo>
                    <a:pt x="2126" y="6638"/>
                  </a:lnTo>
                  <a:lnTo>
                    <a:pt x="2688" y="6638"/>
                  </a:lnTo>
                  <a:lnTo>
                    <a:pt x="2909" y="6598"/>
                  </a:lnTo>
                  <a:lnTo>
                    <a:pt x="3350" y="6498"/>
                  </a:lnTo>
                  <a:lnTo>
                    <a:pt x="3831" y="6358"/>
                  </a:lnTo>
                  <a:lnTo>
                    <a:pt x="4292" y="6177"/>
                  </a:lnTo>
                  <a:lnTo>
                    <a:pt x="4754" y="5976"/>
                  </a:lnTo>
                  <a:lnTo>
                    <a:pt x="5195" y="5736"/>
                  </a:lnTo>
                  <a:lnTo>
                    <a:pt x="5215" y="5736"/>
                  </a:lnTo>
                  <a:lnTo>
                    <a:pt x="5536" y="5515"/>
                  </a:lnTo>
                  <a:lnTo>
                    <a:pt x="5816" y="5295"/>
                  </a:lnTo>
                  <a:lnTo>
                    <a:pt x="6057" y="5074"/>
                  </a:lnTo>
                  <a:lnTo>
                    <a:pt x="6258" y="4873"/>
                  </a:lnTo>
                  <a:lnTo>
                    <a:pt x="6238" y="3871"/>
                  </a:lnTo>
                  <a:lnTo>
                    <a:pt x="6017" y="3590"/>
                  </a:lnTo>
                  <a:lnTo>
                    <a:pt x="5756" y="3269"/>
                  </a:lnTo>
                  <a:lnTo>
                    <a:pt x="5395" y="2868"/>
                  </a:lnTo>
                  <a:lnTo>
                    <a:pt x="4994" y="2427"/>
                  </a:lnTo>
                  <a:lnTo>
                    <a:pt x="4513" y="1946"/>
                  </a:lnTo>
                  <a:lnTo>
                    <a:pt x="3991" y="1484"/>
                  </a:lnTo>
                  <a:lnTo>
                    <a:pt x="3450" y="1023"/>
                  </a:lnTo>
                  <a:lnTo>
                    <a:pt x="3009" y="702"/>
                  </a:lnTo>
                  <a:lnTo>
                    <a:pt x="2708" y="502"/>
                  </a:lnTo>
                  <a:lnTo>
                    <a:pt x="2407" y="341"/>
                  </a:lnTo>
                  <a:lnTo>
                    <a:pt x="2106" y="201"/>
                  </a:lnTo>
                  <a:lnTo>
                    <a:pt x="1826" y="101"/>
                  </a:lnTo>
                  <a:lnTo>
                    <a:pt x="1525" y="4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fill="none" extrusionOk="0">
                  <a:moveTo>
                    <a:pt x="6258" y="4873"/>
                  </a:moveTo>
                  <a:lnTo>
                    <a:pt x="6258" y="4873"/>
                  </a:lnTo>
                  <a:lnTo>
                    <a:pt x="6057" y="5074"/>
                  </a:lnTo>
                  <a:lnTo>
                    <a:pt x="5816" y="5295"/>
                  </a:lnTo>
                  <a:lnTo>
                    <a:pt x="5536" y="5515"/>
                  </a:lnTo>
                  <a:lnTo>
                    <a:pt x="5215" y="5736"/>
                  </a:lnTo>
                  <a:lnTo>
                    <a:pt x="5195" y="5736"/>
                  </a:lnTo>
                  <a:lnTo>
                    <a:pt x="5195" y="5736"/>
                  </a:lnTo>
                  <a:lnTo>
                    <a:pt x="4754" y="5976"/>
                  </a:lnTo>
                  <a:lnTo>
                    <a:pt x="4292" y="6177"/>
                  </a:lnTo>
                  <a:lnTo>
                    <a:pt x="3831" y="6358"/>
                  </a:lnTo>
                  <a:lnTo>
                    <a:pt x="3350" y="6498"/>
                  </a:lnTo>
                  <a:lnTo>
                    <a:pt x="2909" y="6598"/>
                  </a:lnTo>
                  <a:lnTo>
                    <a:pt x="2688" y="6638"/>
                  </a:lnTo>
                  <a:lnTo>
                    <a:pt x="2487" y="6638"/>
                  </a:lnTo>
                  <a:lnTo>
                    <a:pt x="2307" y="6638"/>
                  </a:lnTo>
                  <a:lnTo>
                    <a:pt x="2126" y="6638"/>
                  </a:lnTo>
                  <a:lnTo>
                    <a:pt x="1966" y="6598"/>
                  </a:lnTo>
                  <a:lnTo>
                    <a:pt x="1826" y="6538"/>
                  </a:lnTo>
                  <a:lnTo>
                    <a:pt x="1826" y="6538"/>
                  </a:lnTo>
                  <a:lnTo>
                    <a:pt x="1665" y="6458"/>
                  </a:lnTo>
                  <a:lnTo>
                    <a:pt x="1545" y="6358"/>
                  </a:lnTo>
                  <a:lnTo>
                    <a:pt x="1445" y="6237"/>
                  </a:lnTo>
                  <a:lnTo>
                    <a:pt x="1384" y="6137"/>
                  </a:lnTo>
                  <a:lnTo>
                    <a:pt x="1324" y="6017"/>
                  </a:lnTo>
                  <a:lnTo>
                    <a:pt x="1304" y="5896"/>
                  </a:lnTo>
                  <a:lnTo>
                    <a:pt x="1304" y="5776"/>
                  </a:lnTo>
                  <a:lnTo>
                    <a:pt x="1324" y="5636"/>
                  </a:lnTo>
                  <a:lnTo>
                    <a:pt x="1364" y="5395"/>
                  </a:lnTo>
                  <a:lnTo>
                    <a:pt x="1445" y="5174"/>
                  </a:lnTo>
                  <a:lnTo>
                    <a:pt x="1505" y="4994"/>
                  </a:lnTo>
                  <a:lnTo>
                    <a:pt x="1545" y="4853"/>
                  </a:lnTo>
                  <a:lnTo>
                    <a:pt x="1545" y="4853"/>
                  </a:lnTo>
                  <a:lnTo>
                    <a:pt x="1505" y="4753"/>
                  </a:lnTo>
                  <a:lnTo>
                    <a:pt x="1425" y="4593"/>
                  </a:lnTo>
                  <a:lnTo>
                    <a:pt x="1144" y="4091"/>
                  </a:lnTo>
                  <a:lnTo>
                    <a:pt x="763" y="3410"/>
                  </a:lnTo>
                  <a:lnTo>
                    <a:pt x="562" y="3028"/>
                  </a:lnTo>
                  <a:lnTo>
                    <a:pt x="382" y="2627"/>
                  </a:lnTo>
                  <a:lnTo>
                    <a:pt x="221" y="2226"/>
                  </a:lnTo>
                  <a:lnTo>
                    <a:pt x="101" y="1845"/>
                  </a:lnTo>
                  <a:lnTo>
                    <a:pt x="61" y="1645"/>
                  </a:lnTo>
                  <a:lnTo>
                    <a:pt x="21" y="1464"/>
                  </a:lnTo>
                  <a:lnTo>
                    <a:pt x="1" y="1264"/>
                  </a:lnTo>
                  <a:lnTo>
                    <a:pt x="1" y="1103"/>
                  </a:lnTo>
                  <a:lnTo>
                    <a:pt x="21" y="923"/>
                  </a:lnTo>
                  <a:lnTo>
                    <a:pt x="61" y="762"/>
                  </a:lnTo>
                  <a:lnTo>
                    <a:pt x="101" y="622"/>
                  </a:lnTo>
                  <a:lnTo>
                    <a:pt x="181" y="482"/>
                  </a:lnTo>
                  <a:lnTo>
                    <a:pt x="281" y="361"/>
                  </a:lnTo>
                  <a:lnTo>
                    <a:pt x="402" y="261"/>
                  </a:lnTo>
                  <a:lnTo>
                    <a:pt x="562" y="161"/>
                  </a:lnTo>
                  <a:lnTo>
                    <a:pt x="723" y="80"/>
                  </a:lnTo>
                  <a:lnTo>
                    <a:pt x="723" y="80"/>
                  </a:lnTo>
                  <a:lnTo>
                    <a:pt x="863" y="40"/>
                  </a:lnTo>
                  <a:lnTo>
                    <a:pt x="983" y="20"/>
                  </a:lnTo>
                  <a:lnTo>
                    <a:pt x="1244" y="0"/>
                  </a:lnTo>
                  <a:lnTo>
                    <a:pt x="1525" y="40"/>
                  </a:lnTo>
                  <a:lnTo>
                    <a:pt x="1826" y="101"/>
                  </a:lnTo>
                  <a:lnTo>
                    <a:pt x="2106" y="201"/>
                  </a:lnTo>
                  <a:lnTo>
                    <a:pt x="2407" y="341"/>
                  </a:lnTo>
                  <a:lnTo>
                    <a:pt x="2708" y="5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450" y="1023"/>
                  </a:lnTo>
                  <a:lnTo>
                    <a:pt x="3450" y="1023"/>
                  </a:lnTo>
                  <a:lnTo>
                    <a:pt x="3991" y="1484"/>
                  </a:lnTo>
                  <a:lnTo>
                    <a:pt x="4513" y="1946"/>
                  </a:lnTo>
                  <a:lnTo>
                    <a:pt x="4994" y="2427"/>
                  </a:lnTo>
                  <a:lnTo>
                    <a:pt x="5395" y="2868"/>
                  </a:lnTo>
                  <a:lnTo>
                    <a:pt x="5756" y="3269"/>
                  </a:lnTo>
                  <a:lnTo>
                    <a:pt x="6017" y="3590"/>
                  </a:lnTo>
                  <a:lnTo>
                    <a:pt x="6238" y="3871"/>
                  </a:lnTo>
                  <a:lnTo>
                    <a:pt x="6258" y="48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11350100" y="4072300"/>
              <a:ext cx="46150" cy="42650"/>
            </a:xfrm>
            <a:custGeom>
              <a:avLst/>
              <a:gdLst/>
              <a:ahLst/>
              <a:cxnLst/>
              <a:rect l="l" t="t" r="r" b="b"/>
              <a:pathLst>
                <a:path w="1846" h="1706" extrusionOk="0">
                  <a:moveTo>
                    <a:pt x="642" y="0"/>
                  </a:moveTo>
                  <a:lnTo>
                    <a:pt x="542" y="20"/>
                  </a:lnTo>
                  <a:lnTo>
                    <a:pt x="421" y="61"/>
                  </a:lnTo>
                  <a:lnTo>
                    <a:pt x="321" y="101"/>
                  </a:lnTo>
                  <a:lnTo>
                    <a:pt x="221" y="181"/>
                  </a:lnTo>
                  <a:lnTo>
                    <a:pt x="140" y="261"/>
                  </a:lnTo>
                  <a:lnTo>
                    <a:pt x="80" y="361"/>
                  </a:lnTo>
                  <a:lnTo>
                    <a:pt x="20" y="482"/>
                  </a:lnTo>
                  <a:lnTo>
                    <a:pt x="0" y="622"/>
                  </a:lnTo>
                  <a:lnTo>
                    <a:pt x="0" y="762"/>
                  </a:lnTo>
                  <a:lnTo>
                    <a:pt x="20" y="883"/>
                  </a:lnTo>
                  <a:lnTo>
                    <a:pt x="60" y="1023"/>
                  </a:lnTo>
                  <a:lnTo>
                    <a:pt x="140" y="1164"/>
                  </a:lnTo>
                  <a:lnTo>
                    <a:pt x="221" y="1264"/>
                  </a:lnTo>
                  <a:lnTo>
                    <a:pt x="321" y="1384"/>
                  </a:lnTo>
                  <a:lnTo>
                    <a:pt x="421" y="1464"/>
                  </a:lnTo>
                  <a:lnTo>
                    <a:pt x="602" y="1565"/>
                  </a:lnTo>
                  <a:lnTo>
                    <a:pt x="782" y="1645"/>
                  </a:lnTo>
                  <a:lnTo>
                    <a:pt x="963" y="1685"/>
                  </a:lnTo>
                  <a:lnTo>
                    <a:pt x="1163" y="1705"/>
                  </a:lnTo>
                  <a:lnTo>
                    <a:pt x="1324" y="1685"/>
                  </a:lnTo>
                  <a:lnTo>
                    <a:pt x="1484" y="1665"/>
                  </a:lnTo>
                  <a:lnTo>
                    <a:pt x="1645" y="1625"/>
                  </a:lnTo>
                  <a:lnTo>
                    <a:pt x="1785" y="1585"/>
                  </a:lnTo>
                  <a:lnTo>
                    <a:pt x="1825" y="1565"/>
                  </a:lnTo>
                  <a:lnTo>
                    <a:pt x="1845" y="1545"/>
                  </a:lnTo>
                  <a:lnTo>
                    <a:pt x="1845" y="1484"/>
                  </a:lnTo>
                  <a:lnTo>
                    <a:pt x="1825" y="1444"/>
                  </a:lnTo>
                  <a:lnTo>
                    <a:pt x="1765" y="1444"/>
                  </a:lnTo>
                  <a:lnTo>
                    <a:pt x="1544" y="1484"/>
                  </a:lnTo>
                  <a:lnTo>
                    <a:pt x="1304" y="1504"/>
                  </a:lnTo>
                  <a:lnTo>
                    <a:pt x="1123" y="1484"/>
                  </a:lnTo>
                  <a:lnTo>
                    <a:pt x="943" y="1444"/>
                  </a:lnTo>
                  <a:lnTo>
                    <a:pt x="762" y="1364"/>
                  </a:lnTo>
                  <a:lnTo>
                    <a:pt x="602" y="1244"/>
                  </a:lnTo>
                  <a:lnTo>
                    <a:pt x="521" y="1164"/>
                  </a:lnTo>
                  <a:lnTo>
                    <a:pt x="441" y="1063"/>
                  </a:lnTo>
                  <a:lnTo>
                    <a:pt x="381" y="963"/>
                  </a:lnTo>
                  <a:lnTo>
                    <a:pt x="341" y="863"/>
                  </a:lnTo>
                  <a:lnTo>
                    <a:pt x="321" y="742"/>
                  </a:lnTo>
                  <a:lnTo>
                    <a:pt x="321" y="642"/>
                  </a:lnTo>
                  <a:lnTo>
                    <a:pt x="381" y="542"/>
                  </a:lnTo>
                  <a:lnTo>
                    <a:pt x="461" y="442"/>
                  </a:lnTo>
                  <a:lnTo>
                    <a:pt x="562" y="381"/>
                  </a:lnTo>
                  <a:lnTo>
                    <a:pt x="682" y="341"/>
                  </a:lnTo>
                  <a:lnTo>
                    <a:pt x="802" y="321"/>
                  </a:lnTo>
                  <a:lnTo>
                    <a:pt x="923" y="301"/>
                  </a:lnTo>
                  <a:lnTo>
                    <a:pt x="1103" y="321"/>
                  </a:lnTo>
                  <a:lnTo>
                    <a:pt x="1284" y="361"/>
                  </a:lnTo>
                  <a:lnTo>
                    <a:pt x="1464" y="401"/>
                  </a:lnTo>
                  <a:lnTo>
                    <a:pt x="1645" y="462"/>
                  </a:lnTo>
                  <a:lnTo>
                    <a:pt x="1645" y="221"/>
                  </a:lnTo>
                  <a:lnTo>
                    <a:pt x="1645" y="201"/>
                  </a:lnTo>
                  <a:lnTo>
                    <a:pt x="1424" y="121"/>
                  </a:lnTo>
                  <a:lnTo>
                    <a:pt x="1203" y="61"/>
                  </a:lnTo>
                  <a:lnTo>
                    <a:pt x="983" y="2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extrusionOk="0">
                  <a:moveTo>
                    <a:pt x="1" y="0"/>
                  </a:move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extrusionOk="0">
                  <a:moveTo>
                    <a:pt x="4853" y="0"/>
                  </a:moveTo>
                  <a:lnTo>
                    <a:pt x="4633" y="40"/>
                  </a:lnTo>
                  <a:lnTo>
                    <a:pt x="4412" y="80"/>
                  </a:lnTo>
                  <a:lnTo>
                    <a:pt x="4192" y="160"/>
                  </a:lnTo>
                  <a:lnTo>
                    <a:pt x="3971" y="261"/>
                  </a:lnTo>
                  <a:lnTo>
                    <a:pt x="3730" y="381"/>
                  </a:lnTo>
                  <a:lnTo>
                    <a:pt x="3510" y="501"/>
                  </a:lnTo>
                  <a:lnTo>
                    <a:pt x="3289" y="662"/>
                  </a:lnTo>
                  <a:lnTo>
                    <a:pt x="2828" y="983"/>
                  </a:lnTo>
                  <a:lnTo>
                    <a:pt x="2387" y="1344"/>
                  </a:lnTo>
                  <a:lnTo>
                    <a:pt x="1966" y="1745"/>
                  </a:lnTo>
                  <a:lnTo>
                    <a:pt x="1565" y="2126"/>
                  </a:lnTo>
                  <a:lnTo>
                    <a:pt x="1184" y="2527"/>
                  </a:lnTo>
                  <a:lnTo>
                    <a:pt x="562" y="3229"/>
                  </a:lnTo>
                  <a:lnTo>
                    <a:pt x="141" y="3750"/>
                  </a:lnTo>
                  <a:lnTo>
                    <a:pt x="0" y="3931"/>
                  </a:lnTo>
                  <a:lnTo>
                    <a:pt x="0" y="4933"/>
                  </a:lnTo>
                  <a:lnTo>
                    <a:pt x="181" y="5114"/>
                  </a:lnTo>
                  <a:lnTo>
                    <a:pt x="381" y="5314"/>
                  </a:lnTo>
                  <a:lnTo>
                    <a:pt x="622" y="5495"/>
                  </a:lnTo>
                  <a:lnTo>
                    <a:pt x="903" y="5696"/>
                  </a:lnTo>
                  <a:lnTo>
                    <a:pt x="1224" y="5856"/>
                  </a:lnTo>
                  <a:lnTo>
                    <a:pt x="1544" y="6036"/>
                  </a:lnTo>
                  <a:lnTo>
                    <a:pt x="1885" y="6177"/>
                  </a:lnTo>
                  <a:lnTo>
                    <a:pt x="2246" y="6317"/>
                  </a:lnTo>
                  <a:lnTo>
                    <a:pt x="2567" y="6438"/>
                  </a:lnTo>
                  <a:lnTo>
                    <a:pt x="2888" y="6518"/>
                  </a:lnTo>
                  <a:lnTo>
                    <a:pt x="3209" y="6578"/>
                  </a:lnTo>
                  <a:lnTo>
                    <a:pt x="3510" y="6638"/>
                  </a:lnTo>
                  <a:lnTo>
                    <a:pt x="3791" y="6658"/>
                  </a:lnTo>
                  <a:lnTo>
                    <a:pt x="4031" y="6658"/>
                  </a:lnTo>
                  <a:lnTo>
                    <a:pt x="4272" y="6618"/>
                  </a:lnTo>
                  <a:lnTo>
                    <a:pt x="4452" y="6538"/>
                  </a:lnTo>
                  <a:lnTo>
                    <a:pt x="4613" y="6458"/>
                  </a:lnTo>
                  <a:lnTo>
                    <a:pt x="4733" y="6357"/>
                  </a:lnTo>
                  <a:lnTo>
                    <a:pt x="4833" y="6237"/>
                  </a:lnTo>
                  <a:lnTo>
                    <a:pt x="4894" y="6117"/>
                  </a:lnTo>
                  <a:lnTo>
                    <a:pt x="4954" y="5996"/>
                  </a:lnTo>
                  <a:lnTo>
                    <a:pt x="4974" y="5876"/>
                  </a:lnTo>
                  <a:lnTo>
                    <a:pt x="4974" y="5756"/>
                  </a:lnTo>
                  <a:lnTo>
                    <a:pt x="4954" y="5635"/>
                  </a:lnTo>
                  <a:lnTo>
                    <a:pt x="4894" y="5395"/>
                  </a:lnTo>
                  <a:lnTo>
                    <a:pt x="4833" y="5174"/>
                  </a:lnTo>
                  <a:lnTo>
                    <a:pt x="4753" y="4994"/>
                  </a:lnTo>
                  <a:lnTo>
                    <a:pt x="4713" y="4853"/>
                  </a:lnTo>
                  <a:lnTo>
                    <a:pt x="4733" y="4793"/>
                  </a:lnTo>
                  <a:lnTo>
                    <a:pt x="4773" y="4713"/>
                  </a:lnTo>
                  <a:lnTo>
                    <a:pt x="4914" y="4432"/>
                  </a:lnTo>
                  <a:lnTo>
                    <a:pt x="5355" y="3630"/>
                  </a:lnTo>
                  <a:lnTo>
                    <a:pt x="5595" y="3129"/>
                  </a:lnTo>
                  <a:lnTo>
                    <a:pt x="5836" y="2587"/>
                  </a:lnTo>
                  <a:lnTo>
                    <a:pt x="5956" y="2326"/>
                  </a:lnTo>
                  <a:lnTo>
                    <a:pt x="6037" y="2066"/>
                  </a:lnTo>
                  <a:lnTo>
                    <a:pt x="6117" y="1785"/>
                  </a:lnTo>
                  <a:lnTo>
                    <a:pt x="6157" y="1524"/>
                  </a:lnTo>
                  <a:lnTo>
                    <a:pt x="6197" y="1284"/>
                  </a:lnTo>
                  <a:lnTo>
                    <a:pt x="6197" y="1063"/>
                  </a:lnTo>
                  <a:lnTo>
                    <a:pt x="6157" y="842"/>
                  </a:lnTo>
                  <a:lnTo>
                    <a:pt x="6097" y="642"/>
                  </a:lnTo>
                  <a:lnTo>
                    <a:pt x="5997" y="461"/>
                  </a:lnTo>
                  <a:lnTo>
                    <a:pt x="5856" y="301"/>
                  </a:lnTo>
                  <a:lnTo>
                    <a:pt x="5776" y="241"/>
                  </a:lnTo>
                  <a:lnTo>
                    <a:pt x="5676" y="160"/>
                  </a:lnTo>
                  <a:lnTo>
                    <a:pt x="5455" y="60"/>
                  </a:lnTo>
                  <a:lnTo>
                    <a:pt x="5255" y="20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fill="none" extrusionOk="0">
                  <a:moveTo>
                    <a:pt x="6157" y="1524"/>
                  </a:moveTo>
                  <a:lnTo>
                    <a:pt x="6157" y="1524"/>
                  </a:lnTo>
                  <a:lnTo>
                    <a:pt x="6117" y="1785"/>
                  </a:lnTo>
                  <a:lnTo>
                    <a:pt x="6037" y="2066"/>
                  </a:lnTo>
                  <a:lnTo>
                    <a:pt x="5956" y="2326"/>
                  </a:lnTo>
                  <a:lnTo>
                    <a:pt x="5836" y="2587"/>
                  </a:lnTo>
                  <a:lnTo>
                    <a:pt x="5595" y="3129"/>
                  </a:lnTo>
                  <a:lnTo>
                    <a:pt x="5355" y="3630"/>
                  </a:lnTo>
                  <a:lnTo>
                    <a:pt x="4914" y="4432"/>
                  </a:lnTo>
                  <a:lnTo>
                    <a:pt x="4773" y="4713"/>
                  </a:lnTo>
                  <a:lnTo>
                    <a:pt x="4733" y="4793"/>
                  </a:lnTo>
                  <a:lnTo>
                    <a:pt x="4713" y="4853"/>
                  </a:lnTo>
                  <a:lnTo>
                    <a:pt x="4713" y="4853"/>
                  </a:lnTo>
                  <a:lnTo>
                    <a:pt x="4753" y="4994"/>
                  </a:lnTo>
                  <a:lnTo>
                    <a:pt x="4833" y="5174"/>
                  </a:lnTo>
                  <a:lnTo>
                    <a:pt x="4894" y="5395"/>
                  </a:lnTo>
                  <a:lnTo>
                    <a:pt x="4954" y="5635"/>
                  </a:lnTo>
                  <a:lnTo>
                    <a:pt x="4974" y="5756"/>
                  </a:lnTo>
                  <a:lnTo>
                    <a:pt x="4974" y="5876"/>
                  </a:lnTo>
                  <a:lnTo>
                    <a:pt x="4954" y="5996"/>
                  </a:lnTo>
                  <a:lnTo>
                    <a:pt x="4894" y="6117"/>
                  </a:lnTo>
                  <a:lnTo>
                    <a:pt x="4833" y="6237"/>
                  </a:lnTo>
                  <a:lnTo>
                    <a:pt x="4733" y="6357"/>
                  </a:lnTo>
                  <a:lnTo>
                    <a:pt x="4613" y="6458"/>
                  </a:lnTo>
                  <a:lnTo>
                    <a:pt x="4452" y="6538"/>
                  </a:lnTo>
                  <a:lnTo>
                    <a:pt x="4452" y="6538"/>
                  </a:lnTo>
                  <a:lnTo>
                    <a:pt x="4272" y="6618"/>
                  </a:lnTo>
                  <a:lnTo>
                    <a:pt x="4031" y="6658"/>
                  </a:lnTo>
                  <a:lnTo>
                    <a:pt x="3791" y="6658"/>
                  </a:lnTo>
                  <a:lnTo>
                    <a:pt x="3510" y="6638"/>
                  </a:lnTo>
                  <a:lnTo>
                    <a:pt x="3209" y="6578"/>
                  </a:lnTo>
                  <a:lnTo>
                    <a:pt x="2888" y="6518"/>
                  </a:lnTo>
                  <a:lnTo>
                    <a:pt x="2567" y="6438"/>
                  </a:lnTo>
                  <a:lnTo>
                    <a:pt x="2246" y="6317"/>
                  </a:lnTo>
                  <a:lnTo>
                    <a:pt x="2246" y="6317"/>
                  </a:lnTo>
                  <a:lnTo>
                    <a:pt x="1885" y="6177"/>
                  </a:lnTo>
                  <a:lnTo>
                    <a:pt x="1544" y="6036"/>
                  </a:lnTo>
                  <a:lnTo>
                    <a:pt x="1224" y="5856"/>
                  </a:lnTo>
                  <a:lnTo>
                    <a:pt x="903" y="5696"/>
                  </a:lnTo>
                  <a:lnTo>
                    <a:pt x="622" y="5495"/>
                  </a:lnTo>
                  <a:lnTo>
                    <a:pt x="381" y="5314"/>
                  </a:lnTo>
                  <a:lnTo>
                    <a:pt x="181" y="5114"/>
                  </a:lnTo>
                  <a:lnTo>
                    <a:pt x="0" y="4933"/>
                  </a:lnTo>
                  <a:lnTo>
                    <a:pt x="0" y="3931"/>
                  </a:lnTo>
                  <a:lnTo>
                    <a:pt x="0" y="3931"/>
                  </a:lnTo>
                  <a:lnTo>
                    <a:pt x="141" y="3750"/>
                  </a:lnTo>
                  <a:lnTo>
                    <a:pt x="562" y="3229"/>
                  </a:lnTo>
                  <a:lnTo>
                    <a:pt x="1184" y="2527"/>
                  </a:lnTo>
                  <a:lnTo>
                    <a:pt x="1565" y="2126"/>
                  </a:lnTo>
                  <a:lnTo>
                    <a:pt x="1966" y="1745"/>
                  </a:lnTo>
                  <a:lnTo>
                    <a:pt x="2387" y="1344"/>
                  </a:lnTo>
                  <a:lnTo>
                    <a:pt x="2828" y="983"/>
                  </a:lnTo>
                  <a:lnTo>
                    <a:pt x="3289" y="662"/>
                  </a:lnTo>
                  <a:lnTo>
                    <a:pt x="3510" y="501"/>
                  </a:lnTo>
                  <a:lnTo>
                    <a:pt x="3730" y="381"/>
                  </a:lnTo>
                  <a:lnTo>
                    <a:pt x="3971" y="261"/>
                  </a:lnTo>
                  <a:lnTo>
                    <a:pt x="4192" y="160"/>
                  </a:lnTo>
                  <a:lnTo>
                    <a:pt x="4412" y="80"/>
                  </a:lnTo>
                  <a:lnTo>
                    <a:pt x="4633" y="40"/>
                  </a:lnTo>
                  <a:lnTo>
                    <a:pt x="4853" y="0"/>
                  </a:lnTo>
                  <a:lnTo>
                    <a:pt x="5054" y="0"/>
                  </a:lnTo>
                  <a:lnTo>
                    <a:pt x="5255" y="20"/>
                  </a:lnTo>
                  <a:lnTo>
                    <a:pt x="5455" y="60"/>
                  </a:lnTo>
                  <a:lnTo>
                    <a:pt x="5455" y="60"/>
                  </a:lnTo>
                  <a:lnTo>
                    <a:pt x="5676" y="160"/>
                  </a:lnTo>
                  <a:lnTo>
                    <a:pt x="5776" y="241"/>
                  </a:lnTo>
                  <a:lnTo>
                    <a:pt x="5856" y="301"/>
                  </a:lnTo>
                  <a:lnTo>
                    <a:pt x="5997" y="461"/>
                  </a:lnTo>
                  <a:lnTo>
                    <a:pt x="6097" y="642"/>
                  </a:lnTo>
                  <a:lnTo>
                    <a:pt x="6157" y="842"/>
                  </a:lnTo>
                  <a:lnTo>
                    <a:pt x="6197" y="1063"/>
                  </a:lnTo>
                  <a:lnTo>
                    <a:pt x="6197" y="1284"/>
                  </a:lnTo>
                  <a:lnTo>
                    <a:pt x="6157" y="15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11487975" y="4075800"/>
              <a:ext cx="14050" cy="35125"/>
            </a:xfrm>
            <a:custGeom>
              <a:avLst/>
              <a:gdLst/>
              <a:ahLst/>
              <a:cxnLst/>
              <a:rect l="l" t="t" r="r" b="b"/>
              <a:pathLst>
                <a:path w="562" h="1405" extrusionOk="0">
                  <a:moveTo>
                    <a:pt x="281" y="1"/>
                  </a:moveTo>
                  <a:lnTo>
                    <a:pt x="160" y="362"/>
                  </a:lnTo>
                  <a:lnTo>
                    <a:pt x="201" y="442"/>
                  </a:lnTo>
                  <a:lnTo>
                    <a:pt x="221" y="522"/>
                  </a:lnTo>
                  <a:lnTo>
                    <a:pt x="221" y="622"/>
                  </a:lnTo>
                  <a:lnTo>
                    <a:pt x="221" y="703"/>
                  </a:lnTo>
                  <a:lnTo>
                    <a:pt x="181" y="783"/>
                  </a:lnTo>
                  <a:lnTo>
                    <a:pt x="140" y="883"/>
                  </a:lnTo>
                  <a:lnTo>
                    <a:pt x="20" y="1024"/>
                  </a:lnTo>
                  <a:lnTo>
                    <a:pt x="0" y="1224"/>
                  </a:lnTo>
                  <a:lnTo>
                    <a:pt x="0" y="1405"/>
                  </a:lnTo>
                  <a:lnTo>
                    <a:pt x="140" y="1324"/>
                  </a:lnTo>
                  <a:lnTo>
                    <a:pt x="241" y="1244"/>
                  </a:lnTo>
                  <a:lnTo>
                    <a:pt x="321" y="1124"/>
                  </a:lnTo>
                  <a:lnTo>
                    <a:pt x="421" y="1024"/>
                  </a:lnTo>
                  <a:lnTo>
                    <a:pt x="481" y="883"/>
                  </a:lnTo>
                  <a:lnTo>
                    <a:pt x="521" y="743"/>
                  </a:lnTo>
                  <a:lnTo>
                    <a:pt x="562" y="622"/>
                  </a:lnTo>
                  <a:lnTo>
                    <a:pt x="562" y="482"/>
                  </a:lnTo>
                  <a:lnTo>
                    <a:pt x="521" y="342"/>
                  </a:lnTo>
                  <a:lnTo>
                    <a:pt x="481" y="241"/>
                  </a:lnTo>
                  <a:lnTo>
                    <a:pt x="421" y="141"/>
                  </a:lnTo>
                  <a:lnTo>
                    <a:pt x="361" y="6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11454375" y="4021650"/>
              <a:ext cx="144425" cy="122375"/>
            </a:xfrm>
            <a:custGeom>
              <a:avLst/>
              <a:gdLst/>
              <a:ahLst/>
              <a:cxnLst/>
              <a:rect l="l" t="t" r="r" b="b"/>
              <a:pathLst>
                <a:path w="5777" h="4895" extrusionOk="0">
                  <a:moveTo>
                    <a:pt x="5776" y="1"/>
                  </a:moveTo>
                  <a:lnTo>
                    <a:pt x="5716" y="21"/>
                  </a:lnTo>
                  <a:lnTo>
                    <a:pt x="5756" y="101"/>
                  </a:lnTo>
                  <a:lnTo>
                    <a:pt x="5776" y="1"/>
                  </a:lnTo>
                  <a:close/>
                  <a:moveTo>
                    <a:pt x="2567" y="723"/>
                  </a:moveTo>
                  <a:lnTo>
                    <a:pt x="1785" y="803"/>
                  </a:lnTo>
                  <a:lnTo>
                    <a:pt x="1003" y="863"/>
                  </a:lnTo>
                  <a:lnTo>
                    <a:pt x="622" y="1284"/>
                  </a:lnTo>
                  <a:lnTo>
                    <a:pt x="281" y="1665"/>
                  </a:lnTo>
                  <a:lnTo>
                    <a:pt x="321" y="1766"/>
                  </a:lnTo>
                  <a:lnTo>
                    <a:pt x="341" y="1906"/>
                  </a:lnTo>
                  <a:lnTo>
                    <a:pt x="361" y="2187"/>
                  </a:lnTo>
                  <a:lnTo>
                    <a:pt x="562" y="2127"/>
                  </a:lnTo>
                  <a:lnTo>
                    <a:pt x="742" y="2067"/>
                  </a:lnTo>
                  <a:lnTo>
                    <a:pt x="943" y="2046"/>
                  </a:lnTo>
                  <a:lnTo>
                    <a:pt x="1123" y="2026"/>
                  </a:lnTo>
                  <a:lnTo>
                    <a:pt x="1264" y="2046"/>
                  </a:lnTo>
                  <a:lnTo>
                    <a:pt x="1404" y="2067"/>
                  </a:lnTo>
                  <a:lnTo>
                    <a:pt x="1525" y="2107"/>
                  </a:lnTo>
                  <a:lnTo>
                    <a:pt x="1625" y="2167"/>
                  </a:lnTo>
                  <a:lnTo>
                    <a:pt x="1745" y="1906"/>
                  </a:lnTo>
                  <a:lnTo>
                    <a:pt x="1886" y="1665"/>
                  </a:lnTo>
                  <a:lnTo>
                    <a:pt x="2026" y="1425"/>
                  </a:lnTo>
                  <a:lnTo>
                    <a:pt x="2186" y="1184"/>
                  </a:lnTo>
                  <a:lnTo>
                    <a:pt x="2367" y="943"/>
                  </a:lnTo>
                  <a:lnTo>
                    <a:pt x="2567" y="723"/>
                  </a:lnTo>
                  <a:close/>
                  <a:moveTo>
                    <a:pt x="963" y="2327"/>
                  </a:moveTo>
                  <a:lnTo>
                    <a:pt x="823" y="2347"/>
                  </a:lnTo>
                  <a:lnTo>
                    <a:pt x="662" y="2367"/>
                  </a:lnTo>
                  <a:lnTo>
                    <a:pt x="361" y="2448"/>
                  </a:lnTo>
                  <a:lnTo>
                    <a:pt x="341" y="2708"/>
                  </a:lnTo>
                  <a:lnTo>
                    <a:pt x="301" y="2969"/>
                  </a:lnTo>
                  <a:lnTo>
                    <a:pt x="261" y="3230"/>
                  </a:lnTo>
                  <a:lnTo>
                    <a:pt x="181" y="3470"/>
                  </a:lnTo>
                  <a:lnTo>
                    <a:pt x="381" y="3510"/>
                  </a:lnTo>
                  <a:lnTo>
                    <a:pt x="582" y="3530"/>
                  </a:lnTo>
                  <a:lnTo>
                    <a:pt x="762" y="3510"/>
                  </a:lnTo>
                  <a:lnTo>
                    <a:pt x="963" y="3470"/>
                  </a:lnTo>
                  <a:lnTo>
                    <a:pt x="1123" y="3390"/>
                  </a:lnTo>
                  <a:lnTo>
                    <a:pt x="1284" y="3270"/>
                  </a:lnTo>
                  <a:lnTo>
                    <a:pt x="1364" y="3190"/>
                  </a:lnTo>
                  <a:lnTo>
                    <a:pt x="1404" y="2869"/>
                  </a:lnTo>
                  <a:lnTo>
                    <a:pt x="1504" y="2528"/>
                  </a:lnTo>
                  <a:lnTo>
                    <a:pt x="1424" y="2468"/>
                  </a:lnTo>
                  <a:lnTo>
                    <a:pt x="1324" y="2407"/>
                  </a:lnTo>
                  <a:lnTo>
                    <a:pt x="1224" y="2367"/>
                  </a:lnTo>
                  <a:lnTo>
                    <a:pt x="1103" y="2347"/>
                  </a:lnTo>
                  <a:lnTo>
                    <a:pt x="963" y="2327"/>
                  </a:lnTo>
                  <a:close/>
                  <a:moveTo>
                    <a:pt x="1344" y="3571"/>
                  </a:moveTo>
                  <a:lnTo>
                    <a:pt x="1204" y="3651"/>
                  </a:lnTo>
                  <a:lnTo>
                    <a:pt x="1043" y="3691"/>
                  </a:lnTo>
                  <a:lnTo>
                    <a:pt x="883" y="3711"/>
                  </a:lnTo>
                  <a:lnTo>
                    <a:pt x="722" y="3731"/>
                  </a:lnTo>
                  <a:lnTo>
                    <a:pt x="582" y="3731"/>
                  </a:lnTo>
                  <a:lnTo>
                    <a:pt x="422" y="3691"/>
                  </a:lnTo>
                  <a:lnTo>
                    <a:pt x="281" y="3671"/>
                  </a:lnTo>
                  <a:lnTo>
                    <a:pt x="141" y="3631"/>
                  </a:lnTo>
                  <a:lnTo>
                    <a:pt x="81" y="3771"/>
                  </a:lnTo>
                  <a:lnTo>
                    <a:pt x="0" y="3912"/>
                  </a:lnTo>
                  <a:lnTo>
                    <a:pt x="181" y="4052"/>
                  </a:lnTo>
                  <a:lnTo>
                    <a:pt x="381" y="4192"/>
                  </a:lnTo>
                  <a:lnTo>
                    <a:pt x="843" y="4453"/>
                  </a:lnTo>
                  <a:lnTo>
                    <a:pt x="1324" y="4694"/>
                  </a:lnTo>
                  <a:lnTo>
                    <a:pt x="1845" y="4894"/>
                  </a:lnTo>
                  <a:lnTo>
                    <a:pt x="1725" y="4734"/>
                  </a:lnTo>
                  <a:lnTo>
                    <a:pt x="1625" y="4593"/>
                  </a:lnTo>
                  <a:lnTo>
                    <a:pt x="1545" y="4433"/>
                  </a:lnTo>
                  <a:lnTo>
                    <a:pt x="1484" y="4252"/>
                  </a:lnTo>
                  <a:lnTo>
                    <a:pt x="1424" y="4092"/>
                  </a:lnTo>
                  <a:lnTo>
                    <a:pt x="1384" y="3912"/>
                  </a:lnTo>
                  <a:lnTo>
                    <a:pt x="1364" y="3751"/>
                  </a:lnTo>
                  <a:lnTo>
                    <a:pt x="1344" y="35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11454375" y="4110900"/>
              <a:ext cx="46150" cy="33125"/>
            </a:xfrm>
            <a:custGeom>
              <a:avLst/>
              <a:gdLst/>
              <a:ahLst/>
              <a:cxnLst/>
              <a:rect l="l" t="t" r="r" b="b"/>
              <a:pathLst>
                <a:path w="1846" h="1325" fill="none" extrusionOk="0">
                  <a:moveTo>
                    <a:pt x="1344" y="1"/>
                  </a:moveTo>
                  <a:lnTo>
                    <a:pt x="1344" y="1"/>
                  </a:lnTo>
                  <a:lnTo>
                    <a:pt x="1204" y="81"/>
                  </a:lnTo>
                  <a:lnTo>
                    <a:pt x="1043" y="121"/>
                  </a:lnTo>
                  <a:lnTo>
                    <a:pt x="883" y="14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582" y="161"/>
                  </a:lnTo>
                  <a:lnTo>
                    <a:pt x="422" y="121"/>
                  </a:lnTo>
                  <a:lnTo>
                    <a:pt x="281" y="10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81" y="201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181" y="482"/>
                  </a:lnTo>
                  <a:lnTo>
                    <a:pt x="381" y="622"/>
                  </a:lnTo>
                  <a:lnTo>
                    <a:pt x="843" y="883"/>
                  </a:lnTo>
                  <a:lnTo>
                    <a:pt x="1324" y="1124"/>
                  </a:lnTo>
                  <a:lnTo>
                    <a:pt x="1845" y="1324"/>
                  </a:lnTo>
                  <a:lnTo>
                    <a:pt x="1845" y="1324"/>
                  </a:lnTo>
                  <a:lnTo>
                    <a:pt x="1725" y="1164"/>
                  </a:lnTo>
                  <a:lnTo>
                    <a:pt x="1625" y="1023"/>
                  </a:lnTo>
                  <a:lnTo>
                    <a:pt x="1545" y="863"/>
                  </a:lnTo>
                  <a:lnTo>
                    <a:pt x="1484" y="682"/>
                  </a:lnTo>
                  <a:lnTo>
                    <a:pt x="1424" y="522"/>
                  </a:lnTo>
                  <a:lnTo>
                    <a:pt x="1384" y="342"/>
                  </a:lnTo>
                  <a:lnTo>
                    <a:pt x="1364" y="181"/>
                  </a:lnTo>
                  <a:lnTo>
                    <a:pt x="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11458875" y="4079825"/>
              <a:ext cx="33125" cy="30100"/>
            </a:xfrm>
            <a:custGeom>
              <a:avLst/>
              <a:gdLst/>
              <a:ahLst/>
              <a:cxnLst/>
              <a:rect l="l" t="t" r="r" b="b"/>
              <a:pathLst>
                <a:path w="1325" h="1204" fill="none" extrusionOk="0">
                  <a:moveTo>
                    <a:pt x="783" y="0"/>
                  </a:moveTo>
                  <a:lnTo>
                    <a:pt x="783" y="0"/>
                  </a:lnTo>
                  <a:lnTo>
                    <a:pt x="643" y="20"/>
                  </a:lnTo>
                  <a:lnTo>
                    <a:pt x="482" y="40"/>
                  </a:lnTo>
                  <a:lnTo>
                    <a:pt x="181" y="121"/>
                  </a:lnTo>
                  <a:lnTo>
                    <a:pt x="181" y="121"/>
                  </a:lnTo>
                  <a:lnTo>
                    <a:pt x="161" y="381"/>
                  </a:lnTo>
                  <a:lnTo>
                    <a:pt x="121" y="642"/>
                  </a:lnTo>
                  <a:lnTo>
                    <a:pt x="81" y="90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201" y="1183"/>
                  </a:lnTo>
                  <a:lnTo>
                    <a:pt x="402" y="1203"/>
                  </a:lnTo>
                  <a:lnTo>
                    <a:pt x="402" y="1203"/>
                  </a:lnTo>
                  <a:lnTo>
                    <a:pt x="582" y="1183"/>
                  </a:lnTo>
                  <a:lnTo>
                    <a:pt x="783" y="1143"/>
                  </a:lnTo>
                  <a:lnTo>
                    <a:pt x="943" y="1063"/>
                  </a:lnTo>
                  <a:lnTo>
                    <a:pt x="1104" y="943"/>
                  </a:lnTo>
                  <a:lnTo>
                    <a:pt x="1104" y="943"/>
                  </a:lnTo>
                  <a:lnTo>
                    <a:pt x="1184" y="863"/>
                  </a:lnTo>
                  <a:lnTo>
                    <a:pt x="1184" y="863"/>
                  </a:lnTo>
                  <a:lnTo>
                    <a:pt x="1224" y="542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244" y="141"/>
                  </a:lnTo>
                  <a:lnTo>
                    <a:pt x="1244" y="141"/>
                  </a:lnTo>
                  <a:lnTo>
                    <a:pt x="1144" y="80"/>
                  </a:lnTo>
                  <a:lnTo>
                    <a:pt x="1044" y="40"/>
                  </a:lnTo>
                  <a:lnTo>
                    <a:pt x="923" y="20"/>
                  </a:lnTo>
                  <a:lnTo>
                    <a:pt x="7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11461400" y="4039700"/>
              <a:ext cx="57175" cy="36625"/>
            </a:xfrm>
            <a:custGeom>
              <a:avLst/>
              <a:gdLst/>
              <a:ahLst/>
              <a:cxnLst/>
              <a:rect l="l" t="t" r="r" b="b"/>
              <a:pathLst>
                <a:path w="2287" h="1465" fill="none" extrusionOk="0">
                  <a:moveTo>
                    <a:pt x="2286" y="1"/>
                  </a:moveTo>
                  <a:lnTo>
                    <a:pt x="2286" y="1"/>
                  </a:lnTo>
                  <a:lnTo>
                    <a:pt x="1504" y="81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341" y="562"/>
                  </a:lnTo>
                  <a:lnTo>
                    <a:pt x="0" y="943"/>
                  </a:lnTo>
                  <a:lnTo>
                    <a:pt x="0" y="943"/>
                  </a:lnTo>
                  <a:lnTo>
                    <a:pt x="40" y="1044"/>
                  </a:lnTo>
                  <a:lnTo>
                    <a:pt x="60" y="1184"/>
                  </a:lnTo>
                  <a:lnTo>
                    <a:pt x="80" y="1465"/>
                  </a:lnTo>
                  <a:lnTo>
                    <a:pt x="80" y="1465"/>
                  </a:lnTo>
                  <a:lnTo>
                    <a:pt x="281" y="1405"/>
                  </a:lnTo>
                  <a:lnTo>
                    <a:pt x="461" y="1345"/>
                  </a:lnTo>
                  <a:lnTo>
                    <a:pt x="662" y="1324"/>
                  </a:lnTo>
                  <a:lnTo>
                    <a:pt x="842" y="1304"/>
                  </a:lnTo>
                  <a:lnTo>
                    <a:pt x="842" y="1304"/>
                  </a:lnTo>
                  <a:lnTo>
                    <a:pt x="983" y="1324"/>
                  </a:lnTo>
                  <a:lnTo>
                    <a:pt x="1123" y="1345"/>
                  </a:lnTo>
                  <a:lnTo>
                    <a:pt x="1244" y="1385"/>
                  </a:lnTo>
                  <a:lnTo>
                    <a:pt x="1344" y="1445"/>
                  </a:lnTo>
                  <a:lnTo>
                    <a:pt x="1344" y="1445"/>
                  </a:lnTo>
                  <a:lnTo>
                    <a:pt x="1464" y="1184"/>
                  </a:lnTo>
                  <a:lnTo>
                    <a:pt x="1605" y="943"/>
                  </a:lnTo>
                  <a:lnTo>
                    <a:pt x="1745" y="703"/>
                  </a:lnTo>
                  <a:lnTo>
                    <a:pt x="1905" y="462"/>
                  </a:lnTo>
                  <a:lnTo>
                    <a:pt x="1905" y="462"/>
                  </a:lnTo>
                  <a:lnTo>
                    <a:pt x="2086" y="221"/>
                  </a:lnTo>
                  <a:lnTo>
                    <a:pt x="2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11597250" y="4021650"/>
              <a:ext cx="1550" cy="2550"/>
            </a:xfrm>
            <a:custGeom>
              <a:avLst/>
              <a:gdLst/>
              <a:ahLst/>
              <a:cxnLst/>
              <a:rect l="l" t="t" r="r" b="b"/>
              <a:pathLst>
                <a:path w="62" h="102" fill="none" extrusionOk="0">
                  <a:moveTo>
                    <a:pt x="61" y="1"/>
                  </a:moveTo>
                  <a:lnTo>
                    <a:pt x="6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6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11457875" y="4072300"/>
              <a:ext cx="37125" cy="42650"/>
            </a:xfrm>
            <a:custGeom>
              <a:avLst/>
              <a:gdLst/>
              <a:ahLst/>
              <a:cxnLst/>
              <a:rect l="l" t="t" r="r" b="b"/>
              <a:pathLst>
                <a:path w="1485" h="1706" extrusionOk="0">
                  <a:moveTo>
                    <a:pt x="983" y="0"/>
                  </a:moveTo>
                  <a:lnTo>
                    <a:pt x="803" y="20"/>
                  </a:lnTo>
                  <a:lnTo>
                    <a:pt x="602" y="41"/>
                  </a:lnTo>
                  <a:lnTo>
                    <a:pt x="422" y="101"/>
                  </a:lnTo>
                  <a:lnTo>
                    <a:pt x="221" y="161"/>
                  </a:lnTo>
                  <a:lnTo>
                    <a:pt x="221" y="422"/>
                  </a:lnTo>
                  <a:lnTo>
                    <a:pt x="522" y="341"/>
                  </a:lnTo>
                  <a:lnTo>
                    <a:pt x="683" y="321"/>
                  </a:lnTo>
                  <a:lnTo>
                    <a:pt x="823" y="301"/>
                  </a:lnTo>
                  <a:lnTo>
                    <a:pt x="963" y="321"/>
                  </a:lnTo>
                  <a:lnTo>
                    <a:pt x="1084" y="341"/>
                  </a:lnTo>
                  <a:lnTo>
                    <a:pt x="1184" y="381"/>
                  </a:lnTo>
                  <a:lnTo>
                    <a:pt x="1284" y="442"/>
                  </a:lnTo>
                  <a:lnTo>
                    <a:pt x="1364" y="502"/>
                  </a:lnTo>
                  <a:lnTo>
                    <a:pt x="1485" y="141"/>
                  </a:lnTo>
                  <a:lnTo>
                    <a:pt x="1385" y="81"/>
                  </a:lnTo>
                  <a:lnTo>
                    <a:pt x="1264" y="41"/>
                  </a:lnTo>
                  <a:lnTo>
                    <a:pt x="1124" y="20"/>
                  </a:lnTo>
                  <a:lnTo>
                    <a:pt x="983" y="0"/>
                  </a:lnTo>
                  <a:close/>
                  <a:moveTo>
                    <a:pt x="1224" y="1164"/>
                  </a:moveTo>
                  <a:lnTo>
                    <a:pt x="1144" y="1244"/>
                  </a:lnTo>
                  <a:lnTo>
                    <a:pt x="983" y="1364"/>
                  </a:lnTo>
                  <a:lnTo>
                    <a:pt x="823" y="1444"/>
                  </a:lnTo>
                  <a:lnTo>
                    <a:pt x="622" y="1484"/>
                  </a:lnTo>
                  <a:lnTo>
                    <a:pt x="442" y="1504"/>
                  </a:lnTo>
                  <a:lnTo>
                    <a:pt x="241" y="1484"/>
                  </a:lnTo>
                  <a:lnTo>
                    <a:pt x="41" y="1444"/>
                  </a:lnTo>
                  <a:lnTo>
                    <a:pt x="1" y="1605"/>
                  </a:lnTo>
                  <a:lnTo>
                    <a:pt x="141" y="1645"/>
                  </a:lnTo>
                  <a:lnTo>
                    <a:pt x="282" y="1665"/>
                  </a:lnTo>
                  <a:lnTo>
                    <a:pt x="442" y="1705"/>
                  </a:lnTo>
                  <a:lnTo>
                    <a:pt x="582" y="1705"/>
                  </a:lnTo>
                  <a:lnTo>
                    <a:pt x="743" y="1685"/>
                  </a:lnTo>
                  <a:lnTo>
                    <a:pt x="903" y="1665"/>
                  </a:lnTo>
                  <a:lnTo>
                    <a:pt x="1064" y="1625"/>
                  </a:lnTo>
                  <a:lnTo>
                    <a:pt x="1204" y="1545"/>
                  </a:lnTo>
                  <a:lnTo>
                    <a:pt x="1204" y="1364"/>
                  </a:lnTo>
                  <a:lnTo>
                    <a:pt x="1224" y="1164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11457875" y="4101375"/>
              <a:ext cx="30625" cy="13575"/>
            </a:xfrm>
            <a:custGeom>
              <a:avLst/>
              <a:gdLst/>
              <a:ahLst/>
              <a:cxnLst/>
              <a:rect l="l" t="t" r="r" b="b"/>
              <a:pathLst>
                <a:path w="1225" h="543" fill="none" extrusionOk="0">
                  <a:moveTo>
                    <a:pt x="1224" y="1"/>
                  </a:moveTo>
                  <a:lnTo>
                    <a:pt x="1224" y="1"/>
                  </a:lnTo>
                  <a:lnTo>
                    <a:pt x="1144" y="81"/>
                  </a:lnTo>
                  <a:lnTo>
                    <a:pt x="1144" y="81"/>
                  </a:lnTo>
                  <a:lnTo>
                    <a:pt x="983" y="201"/>
                  </a:lnTo>
                  <a:lnTo>
                    <a:pt x="823" y="281"/>
                  </a:lnTo>
                  <a:lnTo>
                    <a:pt x="622" y="321"/>
                  </a:lnTo>
                  <a:lnTo>
                    <a:pt x="442" y="341"/>
                  </a:lnTo>
                  <a:lnTo>
                    <a:pt x="442" y="341"/>
                  </a:lnTo>
                  <a:lnTo>
                    <a:pt x="241" y="321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1" y="442"/>
                  </a:lnTo>
                  <a:lnTo>
                    <a:pt x="1" y="442"/>
                  </a:lnTo>
                  <a:lnTo>
                    <a:pt x="141" y="482"/>
                  </a:lnTo>
                  <a:lnTo>
                    <a:pt x="282" y="502"/>
                  </a:lnTo>
                  <a:lnTo>
                    <a:pt x="442" y="542"/>
                  </a:lnTo>
                  <a:lnTo>
                    <a:pt x="582" y="542"/>
                  </a:lnTo>
                  <a:lnTo>
                    <a:pt x="582" y="542"/>
                  </a:lnTo>
                  <a:lnTo>
                    <a:pt x="743" y="522"/>
                  </a:lnTo>
                  <a:lnTo>
                    <a:pt x="903" y="502"/>
                  </a:lnTo>
                  <a:lnTo>
                    <a:pt x="1064" y="462"/>
                  </a:lnTo>
                  <a:lnTo>
                    <a:pt x="1204" y="382"/>
                  </a:lnTo>
                  <a:lnTo>
                    <a:pt x="1204" y="382"/>
                  </a:lnTo>
                  <a:lnTo>
                    <a:pt x="1204" y="201"/>
                  </a:lnTo>
                  <a:lnTo>
                    <a:pt x="1224" y="1"/>
                  </a:lnTo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extrusionOk="0">
                  <a:moveTo>
                    <a:pt x="783" y="0"/>
                  </a:moveTo>
                  <a:lnTo>
                    <a:pt x="622" y="20"/>
                  </a:lnTo>
                  <a:lnTo>
                    <a:pt x="422" y="81"/>
                  </a:lnTo>
                  <a:lnTo>
                    <a:pt x="241" y="161"/>
                  </a:lnTo>
                  <a:lnTo>
                    <a:pt x="161" y="241"/>
                  </a:lnTo>
                  <a:lnTo>
                    <a:pt x="81" y="361"/>
                  </a:lnTo>
                  <a:lnTo>
                    <a:pt x="41" y="522"/>
                  </a:lnTo>
                  <a:lnTo>
                    <a:pt x="1" y="682"/>
                  </a:lnTo>
                  <a:lnTo>
                    <a:pt x="1" y="883"/>
                  </a:lnTo>
                  <a:lnTo>
                    <a:pt x="1" y="1083"/>
                  </a:lnTo>
                  <a:lnTo>
                    <a:pt x="1" y="1304"/>
                  </a:lnTo>
                  <a:lnTo>
                    <a:pt x="41" y="1545"/>
                  </a:lnTo>
                  <a:lnTo>
                    <a:pt x="121" y="1966"/>
                  </a:lnTo>
                  <a:lnTo>
                    <a:pt x="181" y="2186"/>
                  </a:lnTo>
                  <a:lnTo>
                    <a:pt x="241" y="2367"/>
                  </a:lnTo>
                  <a:lnTo>
                    <a:pt x="301" y="2527"/>
                  </a:lnTo>
                  <a:lnTo>
                    <a:pt x="382" y="2668"/>
                  </a:lnTo>
                  <a:lnTo>
                    <a:pt x="462" y="2788"/>
                  </a:lnTo>
                  <a:lnTo>
                    <a:pt x="542" y="2848"/>
                  </a:lnTo>
                  <a:lnTo>
                    <a:pt x="702" y="2928"/>
                  </a:lnTo>
                  <a:lnTo>
                    <a:pt x="843" y="2948"/>
                  </a:lnTo>
                  <a:lnTo>
                    <a:pt x="1104" y="2948"/>
                  </a:lnTo>
                  <a:lnTo>
                    <a:pt x="1284" y="2868"/>
                  </a:lnTo>
                  <a:lnTo>
                    <a:pt x="138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906" y="2948"/>
                  </a:lnTo>
                  <a:lnTo>
                    <a:pt x="2046" y="2948"/>
                  </a:lnTo>
                  <a:lnTo>
                    <a:pt x="2207" y="2908"/>
                  </a:lnTo>
                  <a:lnTo>
                    <a:pt x="2367" y="2828"/>
                  </a:lnTo>
                  <a:lnTo>
                    <a:pt x="2447" y="2768"/>
                  </a:lnTo>
                  <a:lnTo>
                    <a:pt x="2527" y="2648"/>
                  </a:lnTo>
                  <a:lnTo>
                    <a:pt x="2608" y="2507"/>
                  </a:lnTo>
                  <a:lnTo>
                    <a:pt x="2668" y="2347"/>
                  </a:lnTo>
                  <a:lnTo>
                    <a:pt x="2728" y="2166"/>
                  </a:lnTo>
                  <a:lnTo>
                    <a:pt x="2788" y="1946"/>
                  </a:lnTo>
                  <a:lnTo>
                    <a:pt x="2868" y="1504"/>
                  </a:lnTo>
                  <a:lnTo>
                    <a:pt x="2888" y="1284"/>
                  </a:lnTo>
                  <a:lnTo>
                    <a:pt x="2888" y="1063"/>
                  </a:lnTo>
                  <a:lnTo>
                    <a:pt x="2888" y="863"/>
                  </a:lnTo>
                  <a:lnTo>
                    <a:pt x="2868" y="662"/>
                  </a:lnTo>
                  <a:lnTo>
                    <a:pt x="2848" y="502"/>
                  </a:lnTo>
                  <a:lnTo>
                    <a:pt x="2788" y="341"/>
                  </a:lnTo>
                  <a:lnTo>
                    <a:pt x="2728" y="241"/>
                  </a:lnTo>
                  <a:lnTo>
                    <a:pt x="2648" y="161"/>
                  </a:lnTo>
                  <a:lnTo>
                    <a:pt x="2527" y="101"/>
                  </a:lnTo>
                  <a:lnTo>
                    <a:pt x="2427" y="40"/>
                  </a:lnTo>
                  <a:lnTo>
                    <a:pt x="2207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244" y="4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fill="none" extrusionOk="0">
                  <a:moveTo>
                    <a:pt x="2367" y="2828"/>
                  </a:moveTo>
                  <a:lnTo>
                    <a:pt x="2367" y="2828"/>
                  </a:lnTo>
                  <a:lnTo>
                    <a:pt x="2207" y="2908"/>
                  </a:lnTo>
                  <a:lnTo>
                    <a:pt x="2046" y="2948"/>
                  </a:lnTo>
                  <a:lnTo>
                    <a:pt x="1906" y="294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605" y="2868"/>
                  </a:lnTo>
                  <a:lnTo>
                    <a:pt x="1525" y="284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384" y="2848"/>
                  </a:lnTo>
                  <a:lnTo>
                    <a:pt x="1284" y="2868"/>
                  </a:lnTo>
                  <a:lnTo>
                    <a:pt x="1104" y="2948"/>
                  </a:lnTo>
                  <a:lnTo>
                    <a:pt x="983" y="2948"/>
                  </a:lnTo>
                  <a:lnTo>
                    <a:pt x="843" y="2948"/>
                  </a:lnTo>
                  <a:lnTo>
                    <a:pt x="702" y="292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462" y="2788"/>
                  </a:lnTo>
                  <a:lnTo>
                    <a:pt x="382" y="2668"/>
                  </a:lnTo>
                  <a:lnTo>
                    <a:pt x="301" y="2527"/>
                  </a:lnTo>
                  <a:lnTo>
                    <a:pt x="241" y="2367"/>
                  </a:lnTo>
                  <a:lnTo>
                    <a:pt x="181" y="2186"/>
                  </a:lnTo>
                  <a:lnTo>
                    <a:pt x="121" y="1966"/>
                  </a:lnTo>
                  <a:lnTo>
                    <a:pt x="41" y="1545"/>
                  </a:lnTo>
                  <a:lnTo>
                    <a:pt x="1" y="1304"/>
                  </a:lnTo>
                  <a:lnTo>
                    <a:pt x="1" y="1083"/>
                  </a:lnTo>
                  <a:lnTo>
                    <a:pt x="1" y="883"/>
                  </a:lnTo>
                  <a:lnTo>
                    <a:pt x="1" y="682"/>
                  </a:lnTo>
                  <a:lnTo>
                    <a:pt x="41" y="522"/>
                  </a:lnTo>
                  <a:lnTo>
                    <a:pt x="81" y="361"/>
                  </a:lnTo>
                  <a:lnTo>
                    <a:pt x="161" y="24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422" y="81"/>
                  </a:lnTo>
                  <a:lnTo>
                    <a:pt x="622" y="20"/>
                  </a:lnTo>
                  <a:lnTo>
                    <a:pt x="783" y="0"/>
                  </a:lnTo>
                  <a:lnTo>
                    <a:pt x="943" y="0"/>
                  </a:lnTo>
                  <a:lnTo>
                    <a:pt x="1244" y="4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605" y="6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2006" y="0"/>
                  </a:lnTo>
                  <a:lnTo>
                    <a:pt x="2207" y="0"/>
                  </a:lnTo>
                  <a:lnTo>
                    <a:pt x="2427" y="40"/>
                  </a:lnTo>
                  <a:lnTo>
                    <a:pt x="2527" y="101"/>
                  </a:lnTo>
                  <a:lnTo>
                    <a:pt x="2648" y="161"/>
                  </a:lnTo>
                  <a:lnTo>
                    <a:pt x="2648" y="161"/>
                  </a:lnTo>
                  <a:lnTo>
                    <a:pt x="2728" y="241"/>
                  </a:lnTo>
                  <a:lnTo>
                    <a:pt x="2788" y="341"/>
                  </a:lnTo>
                  <a:lnTo>
                    <a:pt x="2848" y="502"/>
                  </a:lnTo>
                  <a:lnTo>
                    <a:pt x="2868" y="662"/>
                  </a:lnTo>
                  <a:lnTo>
                    <a:pt x="2888" y="863"/>
                  </a:lnTo>
                  <a:lnTo>
                    <a:pt x="2888" y="1063"/>
                  </a:lnTo>
                  <a:lnTo>
                    <a:pt x="2888" y="1284"/>
                  </a:lnTo>
                  <a:lnTo>
                    <a:pt x="2868" y="1504"/>
                  </a:lnTo>
                  <a:lnTo>
                    <a:pt x="2788" y="1946"/>
                  </a:lnTo>
                  <a:lnTo>
                    <a:pt x="2728" y="2166"/>
                  </a:lnTo>
                  <a:lnTo>
                    <a:pt x="2668" y="2347"/>
                  </a:lnTo>
                  <a:lnTo>
                    <a:pt x="2608" y="2507"/>
                  </a:lnTo>
                  <a:lnTo>
                    <a:pt x="2527" y="2648"/>
                  </a:lnTo>
                  <a:lnTo>
                    <a:pt x="2447" y="2768"/>
                  </a:lnTo>
                  <a:lnTo>
                    <a:pt x="2367" y="28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extrusionOk="0">
                  <a:moveTo>
                    <a:pt x="702" y="0"/>
                  </a:move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702" y="0"/>
                  </a:ln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943" y="2948"/>
                  </a:lnTo>
                  <a:lnTo>
                    <a:pt x="9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extrusionOk="0">
                  <a:moveTo>
                    <a:pt x="5635" y="0"/>
                  </a:moveTo>
                  <a:lnTo>
                    <a:pt x="5214" y="20"/>
                  </a:lnTo>
                  <a:lnTo>
                    <a:pt x="4793" y="61"/>
                  </a:lnTo>
                  <a:lnTo>
                    <a:pt x="4392" y="121"/>
                  </a:lnTo>
                  <a:lnTo>
                    <a:pt x="4011" y="201"/>
                  </a:lnTo>
                  <a:lnTo>
                    <a:pt x="3630" y="301"/>
                  </a:lnTo>
                  <a:lnTo>
                    <a:pt x="3269" y="442"/>
                  </a:lnTo>
                  <a:lnTo>
                    <a:pt x="2908" y="582"/>
                  </a:lnTo>
                  <a:lnTo>
                    <a:pt x="2567" y="762"/>
                  </a:lnTo>
                  <a:lnTo>
                    <a:pt x="2246" y="963"/>
                  </a:lnTo>
                  <a:lnTo>
                    <a:pt x="1945" y="1164"/>
                  </a:lnTo>
                  <a:lnTo>
                    <a:pt x="1665" y="1404"/>
                  </a:lnTo>
                  <a:lnTo>
                    <a:pt x="1404" y="1665"/>
                  </a:lnTo>
                  <a:lnTo>
                    <a:pt x="1143" y="1946"/>
                  </a:lnTo>
                  <a:lnTo>
                    <a:pt x="923" y="2247"/>
                  </a:lnTo>
                  <a:lnTo>
                    <a:pt x="722" y="2567"/>
                  </a:lnTo>
                  <a:lnTo>
                    <a:pt x="542" y="2908"/>
                  </a:lnTo>
                  <a:lnTo>
                    <a:pt x="381" y="3269"/>
                  </a:lnTo>
                  <a:lnTo>
                    <a:pt x="241" y="3650"/>
                  </a:lnTo>
                  <a:lnTo>
                    <a:pt x="141" y="4051"/>
                  </a:lnTo>
                  <a:lnTo>
                    <a:pt x="60" y="4453"/>
                  </a:lnTo>
                  <a:lnTo>
                    <a:pt x="20" y="4894"/>
                  </a:lnTo>
                  <a:lnTo>
                    <a:pt x="0" y="5355"/>
                  </a:lnTo>
                  <a:lnTo>
                    <a:pt x="20" y="5816"/>
                  </a:lnTo>
                  <a:lnTo>
                    <a:pt x="80" y="6277"/>
                  </a:lnTo>
                  <a:lnTo>
                    <a:pt x="181" y="6759"/>
                  </a:lnTo>
                  <a:lnTo>
                    <a:pt x="301" y="7220"/>
                  </a:lnTo>
                  <a:lnTo>
                    <a:pt x="461" y="7681"/>
                  </a:lnTo>
                  <a:lnTo>
                    <a:pt x="662" y="8143"/>
                  </a:lnTo>
                  <a:lnTo>
                    <a:pt x="883" y="8624"/>
                  </a:lnTo>
                  <a:lnTo>
                    <a:pt x="1143" y="9065"/>
                  </a:lnTo>
                  <a:lnTo>
                    <a:pt x="1424" y="9526"/>
                  </a:lnTo>
                  <a:lnTo>
                    <a:pt x="1725" y="9968"/>
                  </a:lnTo>
                  <a:lnTo>
                    <a:pt x="2046" y="10409"/>
                  </a:lnTo>
                  <a:lnTo>
                    <a:pt x="2387" y="10830"/>
                  </a:lnTo>
                  <a:lnTo>
                    <a:pt x="2748" y="11251"/>
                  </a:lnTo>
                  <a:lnTo>
                    <a:pt x="3149" y="11652"/>
                  </a:lnTo>
                  <a:lnTo>
                    <a:pt x="3530" y="12053"/>
                  </a:lnTo>
                  <a:lnTo>
                    <a:pt x="3951" y="12434"/>
                  </a:lnTo>
                  <a:lnTo>
                    <a:pt x="4372" y="12795"/>
                  </a:lnTo>
                  <a:lnTo>
                    <a:pt x="4793" y="13136"/>
                  </a:lnTo>
                  <a:lnTo>
                    <a:pt x="5234" y="13477"/>
                  </a:lnTo>
                  <a:lnTo>
                    <a:pt x="5676" y="13778"/>
                  </a:lnTo>
                  <a:lnTo>
                    <a:pt x="6137" y="14079"/>
                  </a:lnTo>
                  <a:lnTo>
                    <a:pt x="6578" y="14339"/>
                  </a:lnTo>
                  <a:lnTo>
                    <a:pt x="7039" y="14600"/>
                  </a:lnTo>
                  <a:lnTo>
                    <a:pt x="7481" y="14821"/>
                  </a:lnTo>
                  <a:lnTo>
                    <a:pt x="7922" y="15021"/>
                  </a:lnTo>
                  <a:lnTo>
                    <a:pt x="8363" y="15202"/>
                  </a:lnTo>
                  <a:lnTo>
                    <a:pt x="8804" y="15342"/>
                  </a:lnTo>
                  <a:lnTo>
                    <a:pt x="9225" y="15462"/>
                  </a:lnTo>
                  <a:lnTo>
                    <a:pt x="9626" y="15543"/>
                  </a:lnTo>
                  <a:lnTo>
                    <a:pt x="10027" y="15603"/>
                  </a:lnTo>
                  <a:lnTo>
                    <a:pt x="10408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6164" y="13277"/>
                  </a:lnTo>
                  <a:lnTo>
                    <a:pt x="16706" y="12895"/>
                  </a:lnTo>
                  <a:lnTo>
                    <a:pt x="17207" y="12514"/>
                  </a:lnTo>
                  <a:lnTo>
                    <a:pt x="17708" y="12093"/>
                  </a:lnTo>
                  <a:lnTo>
                    <a:pt x="18190" y="11672"/>
                  </a:lnTo>
                  <a:lnTo>
                    <a:pt x="18651" y="11251"/>
                  </a:lnTo>
                  <a:lnTo>
                    <a:pt x="19092" y="10830"/>
                  </a:lnTo>
                  <a:lnTo>
                    <a:pt x="19513" y="10389"/>
                  </a:lnTo>
                  <a:lnTo>
                    <a:pt x="19894" y="9947"/>
                  </a:lnTo>
                  <a:lnTo>
                    <a:pt x="20235" y="9526"/>
                  </a:lnTo>
                  <a:lnTo>
                    <a:pt x="20556" y="9105"/>
                  </a:lnTo>
                  <a:lnTo>
                    <a:pt x="20837" y="8684"/>
                  </a:lnTo>
                  <a:lnTo>
                    <a:pt x="21077" y="8283"/>
                  </a:lnTo>
                  <a:lnTo>
                    <a:pt x="21278" y="7902"/>
                  </a:lnTo>
                  <a:lnTo>
                    <a:pt x="21418" y="7521"/>
                  </a:lnTo>
                  <a:lnTo>
                    <a:pt x="21519" y="7180"/>
                  </a:lnTo>
                  <a:lnTo>
                    <a:pt x="21579" y="6779"/>
                  </a:lnTo>
                  <a:lnTo>
                    <a:pt x="21619" y="6398"/>
                  </a:lnTo>
                  <a:lnTo>
                    <a:pt x="21619" y="6037"/>
                  </a:lnTo>
                  <a:lnTo>
                    <a:pt x="21599" y="5676"/>
                  </a:lnTo>
                  <a:lnTo>
                    <a:pt x="21539" y="5315"/>
                  </a:lnTo>
                  <a:lnTo>
                    <a:pt x="21458" y="4954"/>
                  </a:lnTo>
                  <a:lnTo>
                    <a:pt x="21358" y="4613"/>
                  </a:lnTo>
                  <a:lnTo>
                    <a:pt x="21238" y="4292"/>
                  </a:lnTo>
                  <a:lnTo>
                    <a:pt x="21077" y="3951"/>
                  </a:lnTo>
                  <a:lnTo>
                    <a:pt x="20917" y="3650"/>
                  </a:lnTo>
                  <a:lnTo>
                    <a:pt x="20737" y="3350"/>
                  </a:lnTo>
                  <a:lnTo>
                    <a:pt x="20536" y="3049"/>
                  </a:lnTo>
                  <a:lnTo>
                    <a:pt x="20315" y="2768"/>
                  </a:lnTo>
                  <a:lnTo>
                    <a:pt x="20095" y="2487"/>
                  </a:lnTo>
                  <a:lnTo>
                    <a:pt x="19854" y="2226"/>
                  </a:lnTo>
                  <a:lnTo>
                    <a:pt x="19593" y="1986"/>
                  </a:lnTo>
                  <a:lnTo>
                    <a:pt x="19333" y="1745"/>
                  </a:lnTo>
                  <a:lnTo>
                    <a:pt x="19072" y="1525"/>
                  </a:lnTo>
                  <a:lnTo>
                    <a:pt x="18791" y="1324"/>
                  </a:lnTo>
                  <a:lnTo>
                    <a:pt x="18510" y="1123"/>
                  </a:lnTo>
                  <a:lnTo>
                    <a:pt x="18230" y="943"/>
                  </a:lnTo>
                  <a:lnTo>
                    <a:pt x="17949" y="783"/>
                  </a:lnTo>
                  <a:lnTo>
                    <a:pt x="17668" y="642"/>
                  </a:lnTo>
                  <a:lnTo>
                    <a:pt x="17387" y="502"/>
                  </a:lnTo>
                  <a:lnTo>
                    <a:pt x="17127" y="381"/>
                  </a:lnTo>
                  <a:lnTo>
                    <a:pt x="16846" y="281"/>
                  </a:lnTo>
                  <a:lnTo>
                    <a:pt x="16585" y="201"/>
                  </a:lnTo>
                  <a:lnTo>
                    <a:pt x="16325" y="141"/>
                  </a:lnTo>
                  <a:lnTo>
                    <a:pt x="16084" y="101"/>
                  </a:lnTo>
                  <a:lnTo>
                    <a:pt x="15863" y="81"/>
                  </a:lnTo>
                  <a:lnTo>
                    <a:pt x="15643" y="61"/>
                  </a:lnTo>
                  <a:lnTo>
                    <a:pt x="15442" y="81"/>
                  </a:lnTo>
                  <a:lnTo>
                    <a:pt x="15101" y="121"/>
                  </a:lnTo>
                  <a:lnTo>
                    <a:pt x="14800" y="201"/>
                  </a:lnTo>
                  <a:lnTo>
                    <a:pt x="14480" y="321"/>
                  </a:lnTo>
                  <a:lnTo>
                    <a:pt x="14179" y="442"/>
                  </a:lnTo>
                  <a:lnTo>
                    <a:pt x="13898" y="602"/>
                  </a:lnTo>
                  <a:lnTo>
                    <a:pt x="13617" y="742"/>
                  </a:lnTo>
                  <a:lnTo>
                    <a:pt x="13076" y="1063"/>
                  </a:lnTo>
                  <a:lnTo>
                    <a:pt x="12815" y="1204"/>
                  </a:lnTo>
                  <a:lnTo>
                    <a:pt x="12554" y="1344"/>
                  </a:lnTo>
                  <a:lnTo>
                    <a:pt x="12274" y="1464"/>
                  </a:lnTo>
                  <a:lnTo>
                    <a:pt x="11993" y="1545"/>
                  </a:lnTo>
                  <a:lnTo>
                    <a:pt x="11712" y="1605"/>
                  </a:lnTo>
                  <a:lnTo>
                    <a:pt x="11431" y="1625"/>
                  </a:lnTo>
                  <a:lnTo>
                    <a:pt x="11110" y="1605"/>
                  </a:lnTo>
                  <a:lnTo>
                    <a:pt x="10789" y="154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626" y="983"/>
                  </a:lnTo>
                  <a:lnTo>
                    <a:pt x="9165" y="783"/>
                  </a:lnTo>
                  <a:lnTo>
                    <a:pt x="8724" y="602"/>
                  </a:lnTo>
                  <a:lnTo>
                    <a:pt x="8263" y="442"/>
                  </a:lnTo>
                  <a:lnTo>
                    <a:pt x="7821" y="301"/>
                  </a:lnTo>
                  <a:lnTo>
                    <a:pt x="7380" y="201"/>
                  </a:lnTo>
                  <a:lnTo>
                    <a:pt x="6939" y="101"/>
                  </a:lnTo>
                  <a:lnTo>
                    <a:pt x="6498" y="41"/>
                  </a:lnTo>
                  <a:lnTo>
                    <a:pt x="6057" y="20"/>
                  </a:lnTo>
                  <a:lnTo>
                    <a:pt x="5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fill="none" extrusionOk="0">
                  <a:moveTo>
                    <a:pt x="21519" y="7180"/>
                  </a:moveTo>
                  <a:lnTo>
                    <a:pt x="21519" y="7180"/>
                  </a:lnTo>
                  <a:lnTo>
                    <a:pt x="21418" y="7521"/>
                  </a:lnTo>
                  <a:lnTo>
                    <a:pt x="21278" y="7902"/>
                  </a:lnTo>
                  <a:lnTo>
                    <a:pt x="21077" y="8283"/>
                  </a:lnTo>
                  <a:lnTo>
                    <a:pt x="20837" y="8684"/>
                  </a:lnTo>
                  <a:lnTo>
                    <a:pt x="20556" y="9105"/>
                  </a:lnTo>
                  <a:lnTo>
                    <a:pt x="20235" y="9526"/>
                  </a:lnTo>
                  <a:lnTo>
                    <a:pt x="19894" y="9947"/>
                  </a:lnTo>
                  <a:lnTo>
                    <a:pt x="19513" y="10389"/>
                  </a:lnTo>
                  <a:lnTo>
                    <a:pt x="19092" y="10830"/>
                  </a:lnTo>
                  <a:lnTo>
                    <a:pt x="18651" y="11251"/>
                  </a:lnTo>
                  <a:lnTo>
                    <a:pt x="18190" y="11672"/>
                  </a:lnTo>
                  <a:lnTo>
                    <a:pt x="17708" y="12093"/>
                  </a:lnTo>
                  <a:lnTo>
                    <a:pt x="17207" y="12514"/>
                  </a:lnTo>
                  <a:lnTo>
                    <a:pt x="16706" y="12895"/>
                  </a:lnTo>
                  <a:lnTo>
                    <a:pt x="16164" y="13277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01" y="14039"/>
                  </a:lnTo>
                  <a:lnTo>
                    <a:pt x="14379" y="14420"/>
                  </a:lnTo>
                  <a:lnTo>
                    <a:pt x="13738" y="14740"/>
                  </a:lnTo>
                  <a:lnTo>
                    <a:pt x="13116" y="15021"/>
                  </a:lnTo>
                  <a:lnTo>
                    <a:pt x="12494" y="15262"/>
                  </a:lnTo>
                  <a:lnTo>
                    <a:pt x="11892" y="15442"/>
                  </a:lnTo>
                  <a:lnTo>
                    <a:pt x="11612" y="15503"/>
                  </a:lnTo>
                  <a:lnTo>
                    <a:pt x="11331" y="15563"/>
                  </a:lnTo>
                  <a:lnTo>
                    <a:pt x="11050" y="1560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0408" y="15643"/>
                  </a:lnTo>
                  <a:lnTo>
                    <a:pt x="10027" y="15603"/>
                  </a:lnTo>
                  <a:lnTo>
                    <a:pt x="9626" y="15543"/>
                  </a:lnTo>
                  <a:lnTo>
                    <a:pt x="9225" y="15462"/>
                  </a:lnTo>
                  <a:lnTo>
                    <a:pt x="8804" y="15342"/>
                  </a:lnTo>
                  <a:lnTo>
                    <a:pt x="8363" y="15202"/>
                  </a:lnTo>
                  <a:lnTo>
                    <a:pt x="7922" y="15021"/>
                  </a:lnTo>
                  <a:lnTo>
                    <a:pt x="7481" y="14821"/>
                  </a:lnTo>
                  <a:lnTo>
                    <a:pt x="7039" y="14600"/>
                  </a:lnTo>
                  <a:lnTo>
                    <a:pt x="6578" y="14339"/>
                  </a:lnTo>
                  <a:lnTo>
                    <a:pt x="6137" y="14079"/>
                  </a:lnTo>
                  <a:lnTo>
                    <a:pt x="5676" y="13778"/>
                  </a:lnTo>
                  <a:lnTo>
                    <a:pt x="5234" y="13477"/>
                  </a:lnTo>
                  <a:lnTo>
                    <a:pt x="4793" y="13136"/>
                  </a:lnTo>
                  <a:lnTo>
                    <a:pt x="4372" y="12795"/>
                  </a:lnTo>
                  <a:lnTo>
                    <a:pt x="3951" y="12434"/>
                  </a:lnTo>
                  <a:lnTo>
                    <a:pt x="3530" y="12053"/>
                  </a:lnTo>
                  <a:lnTo>
                    <a:pt x="3149" y="11652"/>
                  </a:lnTo>
                  <a:lnTo>
                    <a:pt x="2748" y="11251"/>
                  </a:lnTo>
                  <a:lnTo>
                    <a:pt x="2387" y="10830"/>
                  </a:lnTo>
                  <a:lnTo>
                    <a:pt x="2046" y="10409"/>
                  </a:lnTo>
                  <a:lnTo>
                    <a:pt x="1725" y="9968"/>
                  </a:lnTo>
                  <a:lnTo>
                    <a:pt x="1424" y="9526"/>
                  </a:lnTo>
                  <a:lnTo>
                    <a:pt x="1143" y="9065"/>
                  </a:lnTo>
                  <a:lnTo>
                    <a:pt x="883" y="8624"/>
                  </a:lnTo>
                  <a:lnTo>
                    <a:pt x="662" y="8143"/>
                  </a:lnTo>
                  <a:lnTo>
                    <a:pt x="461" y="7681"/>
                  </a:lnTo>
                  <a:lnTo>
                    <a:pt x="301" y="7220"/>
                  </a:lnTo>
                  <a:lnTo>
                    <a:pt x="181" y="6759"/>
                  </a:lnTo>
                  <a:lnTo>
                    <a:pt x="80" y="6277"/>
                  </a:lnTo>
                  <a:lnTo>
                    <a:pt x="20" y="5816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20" y="4894"/>
                  </a:lnTo>
                  <a:lnTo>
                    <a:pt x="60" y="4453"/>
                  </a:lnTo>
                  <a:lnTo>
                    <a:pt x="141" y="4051"/>
                  </a:lnTo>
                  <a:lnTo>
                    <a:pt x="241" y="3650"/>
                  </a:lnTo>
                  <a:lnTo>
                    <a:pt x="381" y="3269"/>
                  </a:lnTo>
                  <a:lnTo>
                    <a:pt x="542" y="2908"/>
                  </a:lnTo>
                  <a:lnTo>
                    <a:pt x="722" y="2567"/>
                  </a:lnTo>
                  <a:lnTo>
                    <a:pt x="923" y="2247"/>
                  </a:lnTo>
                  <a:lnTo>
                    <a:pt x="1143" y="1946"/>
                  </a:lnTo>
                  <a:lnTo>
                    <a:pt x="1404" y="1665"/>
                  </a:lnTo>
                  <a:lnTo>
                    <a:pt x="1665" y="1404"/>
                  </a:lnTo>
                  <a:lnTo>
                    <a:pt x="1945" y="1164"/>
                  </a:lnTo>
                  <a:lnTo>
                    <a:pt x="2246" y="963"/>
                  </a:lnTo>
                  <a:lnTo>
                    <a:pt x="2567" y="762"/>
                  </a:lnTo>
                  <a:lnTo>
                    <a:pt x="2908" y="582"/>
                  </a:lnTo>
                  <a:lnTo>
                    <a:pt x="3269" y="442"/>
                  </a:lnTo>
                  <a:lnTo>
                    <a:pt x="3630" y="301"/>
                  </a:lnTo>
                  <a:lnTo>
                    <a:pt x="4011" y="201"/>
                  </a:lnTo>
                  <a:lnTo>
                    <a:pt x="4392" y="121"/>
                  </a:lnTo>
                  <a:lnTo>
                    <a:pt x="4793" y="61"/>
                  </a:lnTo>
                  <a:lnTo>
                    <a:pt x="5214" y="20"/>
                  </a:lnTo>
                  <a:lnTo>
                    <a:pt x="5635" y="0"/>
                  </a:lnTo>
                  <a:lnTo>
                    <a:pt x="6057" y="20"/>
                  </a:lnTo>
                  <a:lnTo>
                    <a:pt x="6498" y="41"/>
                  </a:lnTo>
                  <a:lnTo>
                    <a:pt x="6939" y="101"/>
                  </a:lnTo>
                  <a:lnTo>
                    <a:pt x="7380" y="201"/>
                  </a:lnTo>
                  <a:lnTo>
                    <a:pt x="7821" y="301"/>
                  </a:lnTo>
                  <a:lnTo>
                    <a:pt x="8263" y="442"/>
                  </a:lnTo>
                  <a:lnTo>
                    <a:pt x="8724" y="602"/>
                  </a:lnTo>
                  <a:lnTo>
                    <a:pt x="9165" y="783"/>
                  </a:lnTo>
                  <a:lnTo>
                    <a:pt x="9626" y="983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10429" y="1404"/>
                  </a:lnTo>
                  <a:lnTo>
                    <a:pt x="10789" y="1545"/>
                  </a:lnTo>
                  <a:lnTo>
                    <a:pt x="11110" y="1605"/>
                  </a:lnTo>
                  <a:lnTo>
                    <a:pt x="11431" y="1625"/>
                  </a:lnTo>
                  <a:lnTo>
                    <a:pt x="11712" y="1605"/>
                  </a:lnTo>
                  <a:lnTo>
                    <a:pt x="11993" y="1545"/>
                  </a:lnTo>
                  <a:lnTo>
                    <a:pt x="12274" y="1464"/>
                  </a:lnTo>
                  <a:lnTo>
                    <a:pt x="12554" y="1344"/>
                  </a:lnTo>
                  <a:lnTo>
                    <a:pt x="12815" y="1204"/>
                  </a:lnTo>
                  <a:lnTo>
                    <a:pt x="13076" y="1063"/>
                  </a:lnTo>
                  <a:lnTo>
                    <a:pt x="13617" y="742"/>
                  </a:lnTo>
                  <a:lnTo>
                    <a:pt x="13898" y="602"/>
                  </a:lnTo>
                  <a:lnTo>
                    <a:pt x="14179" y="442"/>
                  </a:lnTo>
                  <a:lnTo>
                    <a:pt x="14480" y="321"/>
                  </a:lnTo>
                  <a:lnTo>
                    <a:pt x="14800" y="201"/>
                  </a:lnTo>
                  <a:lnTo>
                    <a:pt x="14800" y="201"/>
                  </a:lnTo>
                  <a:lnTo>
                    <a:pt x="15101" y="121"/>
                  </a:lnTo>
                  <a:lnTo>
                    <a:pt x="15442" y="81"/>
                  </a:lnTo>
                  <a:lnTo>
                    <a:pt x="15442" y="81"/>
                  </a:lnTo>
                  <a:lnTo>
                    <a:pt x="15643" y="61"/>
                  </a:lnTo>
                  <a:lnTo>
                    <a:pt x="15863" y="81"/>
                  </a:lnTo>
                  <a:lnTo>
                    <a:pt x="16084" y="101"/>
                  </a:lnTo>
                  <a:lnTo>
                    <a:pt x="16325" y="141"/>
                  </a:lnTo>
                  <a:lnTo>
                    <a:pt x="16585" y="201"/>
                  </a:lnTo>
                  <a:lnTo>
                    <a:pt x="16846" y="281"/>
                  </a:lnTo>
                  <a:lnTo>
                    <a:pt x="17127" y="381"/>
                  </a:lnTo>
                  <a:lnTo>
                    <a:pt x="17387" y="502"/>
                  </a:lnTo>
                  <a:lnTo>
                    <a:pt x="17668" y="642"/>
                  </a:lnTo>
                  <a:lnTo>
                    <a:pt x="17949" y="783"/>
                  </a:lnTo>
                  <a:lnTo>
                    <a:pt x="18230" y="943"/>
                  </a:lnTo>
                  <a:lnTo>
                    <a:pt x="18510" y="1123"/>
                  </a:lnTo>
                  <a:lnTo>
                    <a:pt x="18791" y="1324"/>
                  </a:lnTo>
                  <a:lnTo>
                    <a:pt x="19072" y="1525"/>
                  </a:lnTo>
                  <a:lnTo>
                    <a:pt x="19333" y="1745"/>
                  </a:lnTo>
                  <a:lnTo>
                    <a:pt x="19593" y="1986"/>
                  </a:lnTo>
                  <a:lnTo>
                    <a:pt x="19854" y="2226"/>
                  </a:lnTo>
                  <a:lnTo>
                    <a:pt x="20095" y="2487"/>
                  </a:lnTo>
                  <a:lnTo>
                    <a:pt x="20315" y="2768"/>
                  </a:lnTo>
                  <a:lnTo>
                    <a:pt x="20536" y="3049"/>
                  </a:lnTo>
                  <a:lnTo>
                    <a:pt x="20737" y="3350"/>
                  </a:lnTo>
                  <a:lnTo>
                    <a:pt x="20917" y="3650"/>
                  </a:lnTo>
                  <a:lnTo>
                    <a:pt x="21077" y="3951"/>
                  </a:lnTo>
                  <a:lnTo>
                    <a:pt x="21238" y="4292"/>
                  </a:lnTo>
                  <a:lnTo>
                    <a:pt x="21358" y="4613"/>
                  </a:lnTo>
                  <a:lnTo>
                    <a:pt x="21458" y="4954"/>
                  </a:lnTo>
                  <a:lnTo>
                    <a:pt x="21539" y="5315"/>
                  </a:lnTo>
                  <a:lnTo>
                    <a:pt x="21599" y="5676"/>
                  </a:lnTo>
                  <a:lnTo>
                    <a:pt x="21619" y="6037"/>
                  </a:lnTo>
                  <a:lnTo>
                    <a:pt x="21619" y="6398"/>
                  </a:lnTo>
                  <a:lnTo>
                    <a:pt x="21579" y="6779"/>
                  </a:lnTo>
                  <a:lnTo>
                    <a:pt x="21519" y="71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extrusionOk="0">
                  <a:moveTo>
                    <a:pt x="2527" y="1"/>
                  </a:move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fill="none" extrusionOk="0">
                  <a:moveTo>
                    <a:pt x="8464" y="11031"/>
                  </a:move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lnTo>
                    <a:pt x="2527" y="1"/>
                  </a:ln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10920425" y="4417225"/>
              <a:ext cx="334925" cy="312375"/>
            </a:xfrm>
            <a:custGeom>
              <a:avLst/>
              <a:gdLst/>
              <a:ahLst/>
              <a:cxnLst/>
              <a:rect l="l" t="t" r="r" b="b"/>
              <a:pathLst>
                <a:path w="13397" h="12495" extrusionOk="0">
                  <a:moveTo>
                    <a:pt x="462" y="1"/>
                  </a:moveTo>
                  <a:lnTo>
                    <a:pt x="61" y="21"/>
                  </a:lnTo>
                  <a:lnTo>
                    <a:pt x="221" y="141"/>
                  </a:lnTo>
                  <a:lnTo>
                    <a:pt x="0" y="482"/>
                  </a:lnTo>
                  <a:lnTo>
                    <a:pt x="0" y="502"/>
                  </a:lnTo>
                  <a:lnTo>
                    <a:pt x="0" y="522"/>
                  </a:lnTo>
                  <a:lnTo>
                    <a:pt x="40" y="542"/>
                  </a:lnTo>
                  <a:lnTo>
                    <a:pt x="61" y="562"/>
                  </a:lnTo>
                  <a:lnTo>
                    <a:pt x="81" y="542"/>
                  </a:lnTo>
                  <a:lnTo>
                    <a:pt x="101" y="522"/>
                  </a:lnTo>
                  <a:lnTo>
                    <a:pt x="341" y="242"/>
                  </a:lnTo>
                  <a:lnTo>
                    <a:pt x="582" y="442"/>
                  </a:lnTo>
                  <a:lnTo>
                    <a:pt x="281" y="663"/>
                  </a:lnTo>
                  <a:lnTo>
                    <a:pt x="261" y="703"/>
                  </a:lnTo>
                  <a:lnTo>
                    <a:pt x="261" y="743"/>
                  </a:lnTo>
                  <a:lnTo>
                    <a:pt x="281" y="783"/>
                  </a:lnTo>
                  <a:lnTo>
                    <a:pt x="321" y="803"/>
                  </a:lnTo>
                  <a:lnTo>
                    <a:pt x="341" y="783"/>
                  </a:lnTo>
                  <a:lnTo>
                    <a:pt x="742" y="562"/>
                  </a:lnTo>
                  <a:lnTo>
                    <a:pt x="1003" y="803"/>
                  </a:lnTo>
                  <a:lnTo>
                    <a:pt x="1244" y="1024"/>
                  </a:lnTo>
                  <a:lnTo>
                    <a:pt x="1705" y="1545"/>
                  </a:lnTo>
                  <a:lnTo>
                    <a:pt x="2146" y="2067"/>
                  </a:lnTo>
                  <a:lnTo>
                    <a:pt x="2567" y="2628"/>
                  </a:lnTo>
                  <a:lnTo>
                    <a:pt x="2948" y="3210"/>
                  </a:lnTo>
                  <a:lnTo>
                    <a:pt x="3289" y="3771"/>
                  </a:lnTo>
                  <a:lnTo>
                    <a:pt x="3590" y="4333"/>
                  </a:lnTo>
                  <a:lnTo>
                    <a:pt x="3851" y="4894"/>
                  </a:lnTo>
                  <a:lnTo>
                    <a:pt x="4071" y="5416"/>
                  </a:lnTo>
                  <a:lnTo>
                    <a:pt x="4272" y="5937"/>
                  </a:lnTo>
                  <a:lnTo>
                    <a:pt x="4452" y="6479"/>
                  </a:lnTo>
                  <a:lnTo>
                    <a:pt x="4593" y="7020"/>
                  </a:lnTo>
                  <a:lnTo>
                    <a:pt x="4593" y="7020"/>
                  </a:lnTo>
                  <a:lnTo>
                    <a:pt x="4292" y="7000"/>
                  </a:lnTo>
                  <a:lnTo>
                    <a:pt x="3971" y="6980"/>
                  </a:lnTo>
                  <a:lnTo>
                    <a:pt x="3951" y="6980"/>
                  </a:lnTo>
                  <a:lnTo>
                    <a:pt x="3931" y="7000"/>
                  </a:lnTo>
                  <a:lnTo>
                    <a:pt x="3931" y="7040"/>
                  </a:lnTo>
                  <a:lnTo>
                    <a:pt x="3951" y="7060"/>
                  </a:lnTo>
                  <a:lnTo>
                    <a:pt x="4553" y="7180"/>
                  </a:lnTo>
                  <a:lnTo>
                    <a:pt x="4312" y="7421"/>
                  </a:lnTo>
                  <a:lnTo>
                    <a:pt x="4051" y="7642"/>
                  </a:lnTo>
                  <a:lnTo>
                    <a:pt x="4031" y="7662"/>
                  </a:lnTo>
                  <a:lnTo>
                    <a:pt x="4051" y="7682"/>
                  </a:lnTo>
                  <a:lnTo>
                    <a:pt x="4051" y="7702"/>
                  </a:lnTo>
                  <a:lnTo>
                    <a:pt x="4112" y="7702"/>
                  </a:lnTo>
                  <a:lnTo>
                    <a:pt x="4673" y="7321"/>
                  </a:lnTo>
                  <a:lnTo>
                    <a:pt x="4793" y="7862"/>
                  </a:lnTo>
                  <a:lnTo>
                    <a:pt x="4874" y="8404"/>
                  </a:lnTo>
                  <a:lnTo>
                    <a:pt x="4954" y="8945"/>
                  </a:lnTo>
                  <a:lnTo>
                    <a:pt x="4994" y="9507"/>
                  </a:lnTo>
                  <a:lnTo>
                    <a:pt x="5014" y="10048"/>
                  </a:lnTo>
                  <a:lnTo>
                    <a:pt x="5034" y="10610"/>
                  </a:lnTo>
                  <a:lnTo>
                    <a:pt x="5014" y="11171"/>
                  </a:lnTo>
                  <a:lnTo>
                    <a:pt x="4974" y="11733"/>
                  </a:lnTo>
                  <a:lnTo>
                    <a:pt x="4593" y="11753"/>
                  </a:lnTo>
                  <a:lnTo>
                    <a:pt x="4553" y="11773"/>
                  </a:lnTo>
                  <a:lnTo>
                    <a:pt x="4553" y="11793"/>
                  </a:lnTo>
                  <a:lnTo>
                    <a:pt x="4553" y="11833"/>
                  </a:lnTo>
                  <a:lnTo>
                    <a:pt x="4593" y="11853"/>
                  </a:lnTo>
                  <a:lnTo>
                    <a:pt x="4974" y="11873"/>
                  </a:lnTo>
                  <a:lnTo>
                    <a:pt x="4894" y="12495"/>
                  </a:lnTo>
                  <a:lnTo>
                    <a:pt x="4894" y="12495"/>
                  </a:lnTo>
                  <a:lnTo>
                    <a:pt x="5134" y="12475"/>
                  </a:lnTo>
                  <a:lnTo>
                    <a:pt x="5235" y="11893"/>
                  </a:lnTo>
                  <a:lnTo>
                    <a:pt x="5275" y="11893"/>
                  </a:lnTo>
                  <a:lnTo>
                    <a:pt x="5315" y="11873"/>
                  </a:lnTo>
                  <a:lnTo>
                    <a:pt x="5335" y="11853"/>
                  </a:lnTo>
                  <a:lnTo>
                    <a:pt x="5355" y="11793"/>
                  </a:lnTo>
                  <a:lnTo>
                    <a:pt x="5335" y="11733"/>
                  </a:lnTo>
                  <a:lnTo>
                    <a:pt x="5315" y="11713"/>
                  </a:lnTo>
                  <a:lnTo>
                    <a:pt x="5255" y="11713"/>
                  </a:lnTo>
                  <a:lnTo>
                    <a:pt x="5295" y="11312"/>
                  </a:lnTo>
                  <a:lnTo>
                    <a:pt x="5315" y="10931"/>
                  </a:lnTo>
                  <a:lnTo>
                    <a:pt x="5335" y="10530"/>
                  </a:lnTo>
                  <a:lnTo>
                    <a:pt x="5335" y="10128"/>
                  </a:lnTo>
                  <a:lnTo>
                    <a:pt x="5355" y="10169"/>
                  </a:lnTo>
                  <a:lnTo>
                    <a:pt x="5395" y="10189"/>
                  </a:lnTo>
                  <a:lnTo>
                    <a:pt x="5435" y="10189"/>
                  </a:lnTo>
                  <a:lnTo>
                    <a:pt x="6037" y="9868"/>
                  </a:lnTo>
                  <a:lnTo>
                    <a:pt x="6638" y="9547"/>
                  </a:lnTo>
                  <a:lnTo>
                    <a:pt x="7260" y="9206"/>
                  </a:lnTo>
                  <a:lnTo>
                    <a:pt x="7842" y="8845"/>
                  </a:lnTo>
                  <a:lnTo>
                    <a:pt x="7862" y="8965"/>
                  </a:lnTo>
                  <a:lnTo>
                    <a:pt x="7862" y="9106"/>
                  </a:lnTo>
                  <a:lnTo>
                    <a:pt x="7902" y="9146"/>
                  </a:lnTo>
                  <a:lnTo>
                    <a:pt x="7942" y="9166"/>
                  </a:lnTo>
                  <a:lnTo>
                    <a:pt x="8002" y="9146"/>
                  </a:lnTo>
                  <a:lnTo>
                    <a:pt x="8042" y="9106"/>
                  </a:lnTo>
                  <a:lnTo>
                    <a:pt x="8082" y="9005"/>
                  </a:lnTo>
                  <a:lnTo>
                    <a:pt x="8082" y="8905"/>
                  </a:lnTo>
                  <a:lnTo>
                    <a:pt x="8082" y="8685"/>
                  </a:lnTo>
                  <a:lnTo>
                    <a:pt x="8423" y="8464"/>
                  </a:lnTo>
                  <a:lnTo>
                    <a:pt x="8443" y="8604"/>
                  </a:lnTo>
                  <a:lnTo>
                    <a:pt x="8483" y="8725"/>
                  </a:lnTo>
                  <a:lnTo>
                    <a:pt x="8524" y="8785"/>
                  </a:lnTo>
                  <a:lnTo>
                    <a:pt x="8584" y="8805"/>
                  </a:lnTo>
                  <a:lnTo>
                    <a:pt x="8644" y="8785"/>
                  </a:lnTo>
                  <a:lnTo>
                    <a:pt x="8684" y="8725"/>
                  </a:lnTo>
                  <a:lnTo>
                    <a:pt x="8704" y="8624"/>
                  </a:lnTo>
                  <a:lnTo>
                    <a:pt x="8684" y="8524"/>
                  </a:lnTo>
                  <a:lnTo>
                    <a:pt x="8684" y="8424"/>
                  </a:lnTo>
                  <a:lnTo>
                    <a:pt x="8644" y="8324"/>
                  </a:lnTo>
                  <a:lnTo>
                    <a:pt x="9366" y="7822"/>
                  </a:lnTo>
                  <a:lnTo>
                    <a:pt x="10088" y="7281"/>
                  </a:lnTo>
                  <a:lnTo>
                    <a:pt x="10790" y="6739"/>
                  </a:lnTo>
                  <a:lnTo>
                    <a:pt x="11472" y="6178"/>
                  </a:lnTo>
                  <a:lnTo>
                    <a:pt x="11632" y="6378"/>
                  </a:lnTo>
                  <a:lnTo>
                    <a:pt x="11672" y="6398"/>
                  </a:lnTo>
                  <a:lnTo>
                    <a:pt x="11772" y="6398"/>
                  </a:lnTo>
                  <a:lnTo>
                    <a:pt x="11833" y="6338"/>
                  </a:lnTo>
                  <a:lnTo>
                    <a:pt x="11853" y="6278"/>
                  </a:lnTo>
                  <a:lnTo>
                    <a:pt x="11833" y="6218"/>
                  </a:lnTo>
                  <a:lnTo>
                    <a:pt x="11672" y="5997"/>
                  </a:lnTo>
                  <a:lnTo>
                    <a:pt x="12254" y="5456"/>
                  </a:lnTo>
                  <a:lnTo>
                    <a:pt x="12815" y="4894"/>
                  </a:lnTo>
                  <a:lnTo>
                    <a:pt x="12795" y="5055"/>
                  </a:lnTo>
                  <a:lnTo>
                    <a:pt x="12795" y="5095"/>
                  </a:lnTo>
                  <a:lnTo>
                    <a:pt x="12815" y="5115"/>
                  </a:lnTo>
                  <a:lnTo>
                    <a:pt x="12855" y="5135"/>
                  </a:lnTo>
                  <a:lnTo>
                    <a:pt x="12875" y="5135"/>
                  </a:lnTo>
                  <a:lnTo>
                    <a:pt x="12935" y="5115"/>
                  </a:lnTo>
                  <a:lnTo>
                    <a:pt x="12976" y="5075"/>
                  </a:lnTo>
                  <a:lnTo>
                    <a:pt x="13016" y="4934"/>
                  </a:lnTo>
                  <a:lnTo>
                    <a:pt x="13036" y="4774"/>
                  </a:lnTo>
                  <a:lnTo>
                    <a:pt x="13256" y="4914"/>
                  </a:lnTo>
                  <a:lnTo>
                    <a:pt x="13337" y="4914"/>
                  </a:lnTo>
                  <a:lnTo>
                    <a:pt x="13357" y="4874"/>
                  </a:lnTo>
                  <a:lnTo>
                    <a:pt x="13377" y="4854"/>
                  </a:lnTo>
                  <a:lnTo>
                    <a:pt x="13337" y="4814"/>
                  </a:lnTo>
                  <a:lnTo>
                    <a:pt x="13216" y="4714"/>
                  </a:lnTo>
                  <a:lnTo>
                    <a:pt x="13076" y="4634"/>
                  </a:lnTo>
                  <a:lnTo>
                    <a:pt x="13377" y="4313"/>
                  </a:lnTo>
                  <a:lnTo>
                    <a:pt x="13397" y="4273"/>
                  </a:lnTo>
                  <a:lnTo>
                    <a:pt x="13397" y="4232"/>
                  </a:lnTo>
                  <a:lnTo>
                    <a:pt x="13357" y="4212"/>
                  </a:lnTo>
                  <a:lnTo>
                    <a:pt x="13337" y="4192"/>
                  </a:lnTo>
                  <a:lnTo>
                    <a:pt x="13276" y="4212"/>
                  </a:lnTo>
                  <a:lnTo>
                    <a:pt x="13056" y="4393"/>
                  </a:lnTo>
                  <a:lnTo>
                    <a:pt x="13016" y="4012"/>
                  </a:lnTo>
                  <a:lnTo>
                    <a:pt x="12996" y="3952"/>
                  </a:lnTo>
                  <a:lnTo>
                    <a:pt x="12956" y="3932"/>
                  </a:lnTo>
                  <a:lnTo>
                    <a:pt x="12915" y="3952"/>
                  </a:lnTo>
                  <a:lnTo>
                    <a:pt x="12895" y="4012"/>
                  </a:lnTo>
                  <a:lnTo>
                    <a:pt x="12895" y="4273"/>
                  </a:lnTo>
                  <a:lnTo>
                    <a:pt x="12855" y="4553"/>
                  </a:lnTo>
                  <a:lnTo>
                    <a:pt x="12514" y="4453"/>
                  </a:lnTo>
                  <a:lnTo>
                    <a:pt x="12494" y="4453"/>
                  </a:lnTo>
                  <a:lnTo>
                    <a:pt x="12494" y="4473"/>
                  </a:lnTo>
                  <a:lnTo>
                    <a:pt x="12494" y="4493"/>
                  </a:lnTo>
                  <a:lnTo>
                    <a:pt x="12494" y="4513"/>
                  </a:lnTo>
                  <a:lnTo>
                    <a:pt x="12635" y="4573"/>
                  </a:lnTo>
                  <a:lnTo>
                    <a:pt x="12775" y="4634"/>
                  </a:lnTo>
                  <a:lnTo>
                    <a:pt x="11431" y="5737"/>
                  </a:lnTo>
                  <a:lnTo>
                    <a:pt x="11171" y="5476"/>
                  </a:lnTo>
                  <a:lnTo>
                    <a:pt x="11131" y="5456"/>
                  </a:lnTo>
                  <a:lnTo>
                    <a:pt x="11090" y="5476"/>
                  </a:lnTo>
                  <a:lnTo>
                    <a:pt x="11070" y="5496"/>
                  </a:lnTo>
                  <a:lnTo>
                    <a:pt x="11050" y="5536"/>
                  </a:lnTo>
                  <a:lnTo>
                    <a:pt x="11070" y="5576"/>
                  </a:lnTo>
                  <a:lnTo>
                    <a:pt x="11271" y="5857"/>
                  </a:lnTo>
                  <a:lnTo>
                    <a:pt x="10308" y="6639"/>
                  </a:lnTo>
                  <a:lnTo>
                    <a:pt x="9827" y="7020"/>
                  </a:lnTo>
                  <a:lnTo>
                    <a:pt x="9346" y="7381"/>
                  </a:lnTo>
                  <a:lnTo>
                    <a:pt x="8443" y="8003"/>
                  </a:lnTo>
                  <a:lnTo>
                    <a:pt x="8323" y="7862"/>
                  </a:lnTo>
                  <a:lnTo>
                    <a:pt x="8203" y="7742"/>
                  </a:lnTo>
                  <a:lnTo>
                    <a:pt x="8163" y="7722"/>
                  </a:lnTo>
                  <a:lnTo>
                    <a:pt x="8122" y="7742"/>
                  </a:lnTo>
                  <a:lnTo>
                    <a:pt x="8102" y="7762"/>
                  </a:lnTo>
                  <a:lnTo>
                    <a:pt x="8102" y="7802"/>
                  </a:lnTo>
                  <a:lnTo>
                    <a:pt x="8122" y="7842"/>
                  </a:lnTo>
                  <a:lnTo>
                    <a:pt x="8223" y="7963"/>
                  </a:lnTo>
                  <a:lnTo>
                    <a:pt x="8303" y="8123"/>
                  </a:lnTo>
                  <a:lnTo>
                    <a:pt x="7982" y="8324"/>
                  </a:lnTo>
                  <a:lnTo>
                    <a:pt x="7902" y="8143"/>
                  </a:lnTo>
                  <a:lnTo>
                    <a:pt x="7802" y="7983"/>
                  </a:lnTo>
                  <a:lnTo>
                    <a:pt x="7781" y="7963"/>
                  </a:lnTo>
                  <a:lnTo>
                    <a:pt x="7741" y="7943"/>
                  </a:lnTo>
                  <a:lnTo>
                    <a:pt x="7701" y="7963"/>
                  </a:lnTo>
                  <a:lnTo>
                    <a:pt x="7661" y="7983"/>
                  </a:lnTo>
                  <a:lnTo>
                    <a:pt x="7661" y="8023"/>
                  </a:lnTo>
                  <a:lnTo>
                    <a:pt x="7661" y="8083"/>
                  </a:lnTo>
                  <a:lnTo>
                    <a:pt x="7741" y="8263"/>
                  </a:lnTo>
                  <a:lnTo>
                    <a:pt x="7802" y="8444"/>
                  </a:lnTo>
                  <a:lnTo>
                    <a:pt x="5355" y="10048"/>
                  </a:lnTo>
                  <a:lnTo>
                    <a:pt x="5335" y="10088"/>
                  </a:lnTo>
                  <a:lnTo>
                    <a:pt x="5295" y="9366"/>
                  </a:lnTo>
                  <a:lnTo>
                    <a:pt x="5215" y="8644"/>
                  </a:lnTo>
                  <a:lnTo>
                    <a:pt x="5094" y="7943"/>
                  </a:lnTo>
                  <a:lnTo>
                    <a:pt x="4934" y="7221"/>
                  </a:lnTo>
                  <a:lnTo>
                    <a:pt x="4934" y="7221"/>
                  </a:lnTo>
                  <a:lnTo>
                    <a:pt x="5054" y="7241"/>
                  </a:lnTo>
                  <a:lnTo>
                    <a:pt x="5154" y="7221"/>
                  </a:lnTo>
                  <a:lnTo>
                    <a:pt x="5215" y="7201"/>
                  </a:lnTo>
                  <a:lnTo>
                    <a:pt x="5235" y="7140"/>
                  </a:lnTo>
                  <a:lnTo>
                    <a:pt x="5235" y="7100"/>
                  </a:lnTo>
                  <a:lnTo>
                    <a:pt x="5215" y="7080"/>
                  </a:lnTo>
                  <a:lnTo>
                    <a:pt x="5174" y="7060"/>
                  </a:lnTo>
                  <a:lnTo>
                    <a:pt x="5014" y="7040"/>
                  </a:lnTo>
                  <a:lnTo>
                    <a:pt x="5215" y="6840"/>
                  </a:lnTo>
                  <a:lnTo>
                    <a:pt x="5395" y="6639"/>
                  </a:lnTo>
                  <a:lnTo>
                    <a:pt x="5415" y="6599"/>
                  </a:lnTo>
                  <a:lnTo>
                    <a:pt x="5395" y="6559"/>
                  </a:lnTo>
                  <a:lnTo>
                    <a:pt x="5375" y="6539"/>
                  </a:lnTo>
                  <a:lnTo>
                    <a:pt x="5335" y="6519"/>
                  </a:lnTo>
                  <a:lnTo>
                    <a:pt x="5295" y="6539"/>
                  </a:lnTo>
                  <a:lnTo>
                    <a:pt x="5074" y="6719"/>
                  </a:lnTo>
                  <a:lnTo>
                    <a:pt x="4854" y="6900"/>
                  </a:lnTo>
                  <a:lnTo>
                    <a:pt x="4673" y="6298"/>
                  </a:lnTo>
                  <a:lnTo>
                    <a:pt x="4473" y="5696"/>
                  </a:lnTo>
                  <a:lnTo>
                    <a:pt x="4232" y="5095"/>
                  </a:lnTo>
                  <a:lnTo>
                    <a:pt x="3971" y="4513"/>
                  </a:lnTo>
                  <a:lnTo>
                    <a:pt x="3710" y="3992"/>
                  </a:lnTo>
                  <a:lnTo>
                    <a:pt x="3390" y="3450"/>
                  </a:lnTo>
                  <a:lnTo>
                    <a:pt x="3069" y="2889"/>
                  </a:lnTo>
                  <a:lnTo>
                    <a:pt x="2708" y="2367"/>
                  </a:lnTo>
                  <a:lnTo>
                    <a:pt x="2307" y="1846"/>
                  </a:lnTo>
                  <a:lnTo>
                    <a:pt x="1885" y="1345"/>
                  </a:lnTo>
                  <a:lnTo>
                    <a:pt x="1424" y="883"/>
                  </a:lnTo>
                  <a:lnTo>
                    <a:pt x="1184" y="663"/>
                  </a:lnTo>
                  <a:lnTo>
                    <a:pt x="943" y="462"/>
                  </a:lnTo>
                  <a:lnTo>
                    <a:pt x="1123" y="362"/>
                  </a:lnTo>
                  <a:lnTo>
                    <a:pt x="1284" y="242"/>
                  </a:lnTo>
                  <a:lnTo>
                    <a:pt x="1304" y="222"/>
                  </a:lnTo>
                  <a:lnTo>
                    <a:pt x="1304" y="181"/>
                  </a:lnTo>
                  <a:lnTo>
                    <a:pt x="1284" y="141"/>
                  </a:lnTo>
                  <a:lnTo>
                    <a:pt x="1244" y="141"/>
                  </a:lnTo>
                  <a:lnTo>
                    <a:pt x="1123" y="161"/>
                  </a:lnTo>
                  <a:lnTo>
                    <a:pt x="1003" y="201"/>
                  </a:lnTo>
                  <a:lnTo>
                    <a:pt x="782" y="322"/>
                  </a:lnTo>
                  <a:lnTo>
                    <a:pt x="482" y="8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extrusionOk="0">
                  <a:moveTo>
                    <a:pt x="5656" y="0"/>
                  </a:move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fill="none" extrusionOk="0">
                  <a:moveTo>
                    <a:pt x="5656" y="0"/>
                  </a:moveTo>
                  <a:lnTo>
                    <a:pt x="5656" y="0"/>
                  </a:ln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extrusionOk="0">
                  <a:moveTo>
                    <a:pt x="2688" y="1"/>
                  </a:move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fill="none" extrusionOk="0">
                  <a:moveTo>
                    <a:pt x="2688" y="1"/>
                  </a:moveTo>
                  <a:lnTo>
                    <a:pt x="2688" y="1"/>
                  </a:ln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969" y="21"/>
                  </a:lnTo>
                  <a:lnTo>
                    <a:pt x="26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10858750" y="4393675"/>
              <a:ext cx="190050" cy="353475"/>
            </a:xfrm>
            <a:custGeom>
              <a:avLst/>
              <a:gdLst/>
              <a:ahLst/>
              <a:cxnLst/>
              <a:rect l="l" t="t" r="r" b="b"/>
              <a:pathLst>
                <a:path w="7602" h="14139" extrusionOk="0">
                  <a:moveTo>
                    <a:pt x="1" y="0"/>
                  </a:moveTo>
                  <a:lnTo>
                    <a:pt x="21" y="20"/>
                  </a:lnTo>
                  <a:lnTo>
                    <a:pt x="362" y="61"/>
                  </a:lnTo>
                  <a:lnTo>
                    <a:pt x="683" y="121"/>
                  </a:lnTo>
                  <a:lnTo>
                    <a:pt x="1003" y="221"/>
                  </a:lnTo>
                  <a:lnTo>
                    <a:pt x="1324" y="321"/>
                  </a:lnTo>
                  <a:lnTo>
                    <a:pt x="1625" y="462"/>
                  </a:lnTo>
                  <a:lnTo>
                    <a:pt x="1926" y="602"/>
                  </a:lnTo>
                  <a:lnTo>
                    <a:pt x="2227" y="782"/>
                  </a:lnTo>
                  <a:lnTo>
                    <a:pt x="2528" y="963"/>
                  </a:lnTo>
                  <a:lnTo>
                    <a:pt x="2929" y="943"/>
                  </a:lnTo>
                  <a:lnTo>
                    <a:pt x="3009" y="943"/>
                  </a:lnTo>
                  <a:lnTo>
                    <a:pt x="3089" y="843"/>
                  </a:lnTo>
                  <a:lnTo>
                    <a:pt x="3109" y="782"/>
                  </a:lnTo>
                  <a:lnTo>
                    <a:pt x="3129" y="702"/>
                  </a:lnTo>
                  <a:lnTo>
                    <a:pt x="3129" y="682"/>
                  </a:lnTo>
                  <a:lnTo>
                    <a:pt x="3129" y="642"/>
                  </a:lnTo>
                  <a:lnTo>
                    <a:pt x="3109" y="622"/>
                  </a:lnTo>
                  <a:lnTo>
                    <a:pt x="3069" y="622"/>
                  </a:lnTo>
                  <a:lnTo>
                    <a:pt x="3049" y="642"/>
                  </a:lnTo>
                  <a:lnTo>
                    <a:pt x="2969" y="682"/>
                  </a:lnTo>
                  <a:lnTo>
                    <a:pt x="2909" y="762"/>
                  </a:lnTo>
                  <a:lnTo>
                    <a:pt x="2788" y="923"/>
                  </a:lnTo>
                  <a:lnTo>
                    <a:pt x="2467" y="722"/>
                  </a:lnTo>
                  <a:lnTo>
                    <a:pt x="2146" y="542"/>
                  </a:lnTo>
                  <a:lnTo>
                    <a:pt x="1826" y="401"/>
                  </a:lnTo>
                  <a:lnTo>
                    <a:pt x="1485" y="261"/>
                  </a:lnTo>
                  <a:lnTo>
                    <a:pt x="1124" y="161"/>
                  </a:lnTo>
                  <a:lnTo>
                    <a:pt x="763" y="81"/>
                  </a:lnTo>
                  <a:lnTo>
                    <a:pt x="402" y="20"/>
                  </a:lnTo>
                  <a:lnTo>
                    <a:pt x="21" y="0"/>
                  </a:lnTo>
                  <a:close/>
                  <a:moveTo>
                    <a:pt x="7601" y="13417"/>
                  </a:moveTo>
                  <a:lnTo>
                    <a:pt x="7361" y="13437"/>
                  </a:lnTo>
                  <a:lnTo>
                    <a:pt x="7280" y="14018"/>
                  </a:lnTo>
                  <a:lnTo>
                    <a:pt x="7300" y="14079"/>
                  </a:lnTo>
                  <a:lnTo>
                    <a:pt x="7321" y="14099"/>
                  </a:lnTo>
                  <a:lnTo>
                    <a:pt x="7341" y="14139"/>
                  </a:lnTo>
                  <a:lnTo>
                    <a:pt x="7381" y="14139"/>
                  </a:lnTo>
                  <a:lnTo>
                    <a:pt x="7441" y="14119"/>
                  </a:lnTo>
                  <a:lnTo>
                    <a:pt x="7461" y="14079"/>
                  </a:lnTo>
                  <a:lnTo>
                    <a:pt x="7541" y="13738"/>
                  </a:lnTo>
                  <a:lnTo>
                    <a:pt x="7601" y="1341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11040750" y="4729075"/>
              <a:ext cx="8050" cy="18075"/>
            </a:xfrm>
            <a:custGeom>
              <a:avLst/>
              <a:gdLst/>
              <a:ahLst/>
              <a:cxnLst/>
              <a:rect l="l" t="t" r="r" b="b"/>
              <a:pathLst>
                <a:path w="322" h="723" fill="none" extrusionOk="0">
                  <a:moveTo>
                    <a:pt x="321" y="1"/>
                  </a:moveTo>
                  <a:lnTo>
                    <a:pt x="321" y="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20" y="663"/>
                  </a:lnTo>
                  <a:lnTo>
                    <a:pt x="41" y="683"/>
                  </a:lnTo>
                  <a:lnTo>
                    <a:pt x="61" y="723"/>
                  </a:lnTo>
                  <a:lnTo>
                    <a:pt x="101" y="723"/>
                  </a:lnTo>
                  <a:lnTo>
                    <a:pt x="101" y="723"/>
                  </a:lnTo>
                  <a:lnTo>
                    <a:pt x="161" y="703"/>
                  </a:lnTo>
                  <a:lnTo>
                    <a:pt x="181" y="663"/>
                  </a:lnTo>
                  <a:lnTo>
                    <a:pt x="181" y="663"/>
                  </a:lnTo>
                  <a:lnTo>
                    <a:pt x="261" y="322"/>
                  </a:lnTo>
                  <a:lnTo>
                    <a:pt x="3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extrusionOk="0">
                  <a:moveTo>
                    <a:pt x="15984" y="0"/>
                  </a:moveTo>
                  <a:lnTo>
                    <a:pt x="15563" y="20"/>
                  </a:lnTo>
                  <a:lnTo>
                    <a:pt x="15122" y="41"/>
                  </a:lnTo>
                  <a:lnTo>
                    <a:pt x="14681" y="101"/>
                  </a:lnTo>
                  <a:lnTo>
                    <a:pt x="14239" y="201"/>
                  </a:lnTo>
                  <a:lnTo>
                    <a:pt x="13798" y="301"/>
                  </a:lnTo>
                  <a:lnTo>
                    <a:pt x="13337" y="442"/>
                  </a:lnTo>
                  <a:lnTo>
                    <a:pt x="12896" y="602"/>
                  </a:lnTo>
                  <a:lnTo>
                    <a:pt x="12435" y="783"/>
                  </a:lnTo>
                  <a:lnTo>
                    <a:pt x="11993" y="983"/>
                  </a:lnTo>
                  <a:lnTo>
                    <a:pt x="11552" y="1224"/>
                  </a:lnTo>
                  <a:lnTo>
                    <a:pt x="11332" y="1344"/>
                  </a:lnTo>
                  <a:lnTo>
                    <a:pt x="11131" y="1424"/>
                  </a:lnTo>
                  <a:lnTo>
                    <a:pt x="10951" y="1504"/>
                  </a:lnTo>
                  <a:lnTo>
                    <a:pt x="10750" y="1565"/>
                  </a:lnTo>
                  <a:lnTo>
                    <a:pt x="10569" y="1585"/>
                  </a:lnTo>
                  <a:lnTo>
                    <a:pt x="10389" y="1625"/>
                  </a:lnTo>
                  <a:lnTo>
                    <a:pt x="10048" y="1625"/>
                  </a:lnTo>
                  <a:lnTo>
                    <a:pt x="9888" y="1605"/>
                  </a:lnTo>
                  <a:lnTo>
                    <a:pt x="9727" y="1585"/>
                  </a:lnTo>
                  <a:lnTo>
                    <a:pt x="9426" y="1484"/>
                  </a:lnTo>
                  <a:lnTo>
                    <a:pt x="9126" y="1364"/>
                  </a:lnTo>
                  <a:lnTo>
                    <a:pt x="8825" y="1224"/>
                  </a:lnTo>
                  <a:lnTo>
                    <a:pt x="8223" y="883"/>
                  </a:lnTo>
                  <a:lnTo>
                    <a:pt x="7922" y="702"/>
                  </a:lnTo>
                  <a:lnTo>
                    <a:pt x="7621" y="542"/>
                  </a:lnTo>
                  <a:lnTo>
                    <a:pt x="7281" y="381"/>
                  </a:lnTo>
                  <a:lnTo>
                    <a:pt x="6940" y="241"/>
                  </a:lnTo>
                  <a:lnTo>
                    <a:pt x="6579" y="141"/>
                  </a:lnTo>
                  <a:lnTo>
                    <a:pt x="6178" y="81"/>
                  </a:lnTo>
                  <a:lnTo>
                    <a:pt x="5977" y="61"/>
                  </a:lnTo>
                  <a:lnTo>
                    <a:pt x="5776" y="61"/>
                  </a:lnTo>
                  <a:lnTo>
                    <a:pt x="5556" y="101"/>
                  </a:lnTo>
                  <a:lnTo>
                    <a:pt x="5315" y="141"/>
                  </a:lnTo>
                  <a:lnTo>
                    <a:pt x="5095" y="181"/>
                  </a:lnTo>
                  <a:lnTo>
                    <a:pt x="4834" y="261"/>
                  </a:lnTo>
                  <a:lnTo>
                    <a:pt x="4593" y="341"/>
                  </a:lnTo>
                  <a:lnTo>
                    <a:pt x="4333" y="442"/>
                  </a:lnTo>
                  <a:lnTo>
                    <a:pt x="3811" y="702"/>
                  </a:lnTo>
                  <a:lnTo>
                    <a:pt x="3290" y="1003"/>
                  </a:lnTo>
                  <a:lnTo>
                    <a:pt x="3029" y="1184"/>
                  </a:lnTo>
                  <a:lnTo>
                    <a:pt x="2768" y="1364"/>
                  </a:lnTo>
                  <a:lnTo>
                    <a:pt x="2508" y="1565"/>
                  </a:lnTo>
                  <a:lnTo>
                    <a:pt x="2267" y="1765"/>
                  </a:lnTo>
                  <a:lnTo>
                    <a:pt x="2006" y="1986"/>
                  </a:lnTo>
                  <a:lnTo>
                    <a:pt x="1786" y="2226"/>
                  </a:lnTo>
                  <a:lnTo>
                    <a:pt x="1545" y="2467"/>
                  </a:lnTo>
                  <a:lnTo>
                    <a:pt x="1324" y="2728"/>
                  </a:lnTo>
                  <a:lnTo>
                    <a:pt x="1124" y="2989"/>
                  </a:lnTo>
                  <a:lnTo>
                    <a:pt x="923" y="3269"/>
                  </a:lnTo>
                  <a:lnTo>
                    <a:pt x="763" y="3550"/>
                  </a:lnTo>
                  <a:lnTo>
                    <a:pt x="582" y="3831"/>
                  </a:lnTo>
                  <a:lnTo>
                    <a:pt x="442" y="4132"/>
                  </a:lnTo>
                  <a:lnTo>
                    <a:pt x="322" y="4453"/>
                  </a:lnTo>
                  <a:lnTo>
                    <a:pt x="201" y="4753"/>
                  </a:lnTo>
                  <a:lnTo>
                    <a:pt x="121" y="5094"/>
                  </a:lnTo>
                  <a:lnTo>
                    <a:pt x="61" y="5415"/>
                  </a:lnTo>
                  <a:lnTo>
                    <a:pt x="21" y="5756"/>
                  </a:lnTo>
                  <a:lnTo>
                    <a:pt x="1" y="6097"/>
                  </a:lnTo>
                  <a:lnTo>
                    <a:pt x="1" y="6458"/>
                  </a:lnTo>
                  <a:lnTo>
                    <a:pt x="41" y="6819"/>
                  </a:lnTo>
                  <a:lnTo>
                    <a:pt x="101" y="7180"/>
                  </a:lnTo>
                  <a:lnTo>
                    <a:pt x="161" y="7441"/>
                  </a:lnTo>
                  <a:lnTo>
                    <a:pt x="282" y="7741"/>
                  </a:lnTo>
                  <a:lnTo>
                    <a:pt x="422" y="8042"/>
                  </a:lnTo>
                  <a:lnTo>
                    <a:pt x="582" y="8363"/>
                  </a:lnTo>
                  <a:lnTo>
                    <a:pt x="763" y="8684"/>
                  </a:lnTo>
                  <a:lnTo>
                    <a:pt x="983" y="9005"/>
                  </a:lnTo>
                  <a:lnTo>
                    <a:pt x="1224" y="9346"/>
                  </a:lnTo>
                  <a:lnTo>
                    <a:pt x="1505" y="9687"/>
                  </a:lnTo>
                  <a:lnTo>
                    <a:pt x="1786" y="10028"/>
                  </a:lnTo>
                  <a:lnTo>
                    <a:pt x="2086" y="10369"/>
                  </a:lnTo>
                  <a:lnTo>
                    <a:pt x="2407" y="10710"/>
                  </a:lnTo>
                  <a:lnTo>
                    <a:pt x="2748" y="11050"/>
                  </a:lnTo>
                  <a:lnTo>
                    <a:pt x="3109" y="11391"/>
                  </a:lnTo>
                  <a:lnTo>
                    <a:pt x="3490" y="11732"/>
                  </a:lnTo>
                  <a:lnTo>
                    <a:pt x="4252" y="12394"/>
                  </a:lnTo>
                  <a:lnTo>
                    <a:pt x="4673" y="12715"/>
                  </a:lnTo>
                  <a:lnTo>
                    <a:pt x="5075" y="13016"/>
                  </a:lnTo>
                  <a:lnTo>
                    <a:pt x="5496" y="13317"/>
                  </a:lnTo>
                  <a:lnTo>
                    <a:pt x="5917" y="13617"/>
                  </a:lnTo>
                  <a:lnTo>
                    <a:pt x="6338" y="13878"/>
                  </a:lnTo>
                  <a:lnTo>
                    <a:pt x="6779" y="14139"/>
                  </a:lnTo>
                  <a:lnTo>
                    <a:pt x="7200" y="14380"/>
                  </a:lnTo>
                  <a:lnTo>
                    <a:pt x="7621" y="14620"/>
                  </a:lnTo>
                  <a:lnTo>
                    <a:pt x="8063" y="14821"/>
                  </a:lnTo>
                  <a:lnTo>
                    <a:pt x="8484" y="15001"/>
                  </a:lnTo>
                  <a:lnTo>
                    <a:pt x="8885" y="15182"/>
                  </a:lnTo>
                  <a:lnTo>
                    <a:pt x="9306" y="15322"/>
                  </a:lnTo>
                  <a:lnTo>
                    <a:pt x="9707" y="15442"/>
                  </a:lnTo>
                  <a:lnTo>
                    <a:pt x="10088" y="15523"/>
                  </a:lnTo>
                  <a:lnTo>
                    <a:pt x="10469" y="15603"/>
                  </a:lnTo>
                  <a:lnTo>
                    <a:pt x="10830" y="15643"/>
                  </a:lnTo>
                  <a:lnTo>
                    <a:pt x="11191" y="15643"/>
                  </a:lnTo>
                  <a:lnTo>
                    <a:pt x="11592" y="15603"/>
                  </a:lnTo>
                  <a:lnTo>
                    <a:pt x="11993" y="15543"/>
                  </a:lnTo>
                  <a:lnTo>
                    <a:pt x="12394" y="15462"/>
                  </a:lnTo>
                  <a:lnTo>
                    <a:pt x="12816" y="15342"/>
                  </a:lnTo>
                  <a:lnTo>
                    <a:pt x="13257" y="15202"/>
                  </a:lnTo>
                  <a:lnTo>
                    <a:pt x="13698" y="15021"/>
                  </a:lnTo>
                  <a:lnTo>
                    <a:pt x="14139" y="14821"/>
                  </a:lnTo>
                  <a:lnTo>
                    <a:pt x="14580" y="14600"/>
                  </a:lnTo>
                  <a:lnTo>
                    <a:pt x="15042" y="14339"/>
                  </a:lnTo>
                  <a:lnTo>
                    <a:pt x="15483" y="14079"/>
                  </a:lnTo>
                  <a:lnTo>
                    <a:pt x="15944" y="13778"/>
                  </a:lnTo>
                  <a:lnTo>
                    <a:pt x="16385" y="13477"/>
                  </a:lnTo>
                  <a:lnTo>
                    <a:pt x="16826" y="13136"/>
                  </a:lnTo>
                  <a:lnTo>
                    <a:pt x="17248" y="12795"/>
                  </a:lnTo>
                  <a:lnTo>
                    <a:pt x="17669" y="12414"/>
                  </a:lnTo>
                  <a:lnTo>
                    <a:pt x="18090" y="12033"/>
                  </a:lnTo>
                  <a:lnTo>
                    <a:pt x="18471" y="11652"/>
                  </a:lnTo>
                  <a:lnTo>
                    <a:pt x="18852" y="11251"/>
                  </a:lnTo>
                  <a:lnTo>
                    <a:pt x="19233" y="10830"/>
                  </a:lnTo>
                  <a:lnTo>
                    <a:pt x="19574" y="10409"/>
                  </a:lnTo>
                  <a:lnTo>
                    <a:pt x="19895" y="9968"/>
                  </a:lnTo>
                  <a:lnTo>
                    <a:pt x="20196" y="9526"/>
                  </a:lnTo>
                  <a:lnTo>
                    <a:pt x="20476" y="9065"/>
                  </a:lnTo>
                  <a:lnTo>
                    <a:pt x="20737" y="8604"/>
                  </a:lnTo>
                  <a:lnTo>
                    <a:pt x="20958" y="8143"/>
                  </a:lnTo>
                  <a:lnTo>
                    <a:pt x="21138" y="7681"/>
                  </a:lnTo>
                  <a:lnTo>
                    <a:pt x="21319" y="7220"/>
                  </a:lnTo>
                  <a:lnTo>
                    <a:pt x="21439" y="6739"/>
                  </a:lnTo>
                  <a:lnTo>
                    <a:pt x="21539" y="6277"/>
                  </a:lnTo>
                  <a:lnTo>
                    <a:pt x="21599" y="5816"/>
                  </a:lnTo>
                  <a:lnTo>
                    <a:pt x="21599" y="5355"/>
                  </a:lnTo>
                  <a:lnTo>
                    <a:pt x="21599" y="4894"/>
                  </a:lnTo>
                  <a:lnTo>
                    <a:pt x="21539" y="4453"/>
                  </a:lnTo>
                  <a:lnTo>
                    <a:pt x="21459" y="4051"/>
                  </a:lnTo>
                  <a:lnTo>
                    <a:pt x="21359" y="3650"/>
                  </a:lnTo>
                  <a:lnTo>
                    <a:pt x="21238" y="3269"/>
                  </a:lnTo>
                  <a:lnTo>
                    <a:pt x="21078" y="2908"/>
                  </a:lnTo>
                  <a:lnTo>
                    <a:pt x="20898" y="2567"/>
                  </a:lnTo>
                  <a:lnTo>
                    <a:pt x="20697" y="2247"/>
                  </a:lnTo>
                  <a:lnTo>
                    <a:pt x="20456" y="1946"/>
                  </a:lnTo>
                  <a:lnTo>
                    <a:pt x="20216" y="1665"/>
                  </a:lnTo>
                  <a:lnTo>
                    <a:pt x="19955" y="1404"/>
                  </a:lnTo>
                  <a:lnTo>
                    <a:pt x="19674" y="1164"/>
                  </a:lnTo>
                  <a:lnTo>
                    <a:pt x="19353" y="963"/>
                  </a:lnTo>
                  <a:lnTo>
                    <a:pt x="19032" y="762"/>
                  </a:lnTo>
                  <a:lnTo>
                    <a:pt x="18692" y="582"/>
                  </a:lnTo>
                  <a:lnTo>
                    <a:pt x="18351" y="442"/>
                  </a:lnTo>
                  <a:lnTo>
                    <a:pt x="17990" y="301"/>
                  </a:lnTo>
                  <a:lnTo>
                    <a:pt x="17609" y="201"/>
                  </a:lnTo>
                  <a:lnTo>
                    <a:pt x="17208" y="121"/>
                  </a:lnTo>
                  <a:lnTo>
                    <a:pt x="16806" y="61"/>
                  </a:lnTo>
                  <a:lnTo>
                    <a:pt x="16405" y="20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fill="none" extrusionOk="0">
                  <a:moveTo>
                    <a:pt x="21599" y="5355"/>
                  </a:moveTo>
                  <a:lnTo>
                    <a:pt x="21599" y="5355"/>
                  </a:lnTo>
                  <a:lnTo>
                    <a:pt x="21599" y="5816"/>
                  </a:lnTo>
                  <a:lnTo>
                    <a:pt x="21539" y="6277"/>
                  </a:lnTo>
                  <a:lnTo>
                    <a:pt x="21439" y="6739"/>
                  </a:lnTo>
                  <a:lnTo>
                    <a:pt x="21319" y="7220"/>
                  </a:lnTo>
                  <a:lnTo>
                    <a:pt x="21138" y="7681"/>
                  </a:lnTo>
                  <a:lnTo>
                    <a:pt x="20958" y="8143"/>
                  </a:lnTo>
                  <a:lnTo>
                    <a:pt x="20737" y="8604"/>
                  </a:lnTo>
                  <a:lnTo>
                    <a:pt x="20476" y="9065"/>
                  </a:lnTo>
                  <a:lnTo>
                    <a:pt x="20196" y="9526"/>
                  </a:lnTo>
                  <a:lnTo>
                    <a:pt x="19895" y="9968"/>
                  </a:lnTo>
                  <a:lnTo>
                    <a:pt x="19574" y="10409"/>
                  </a:lnTo>
                  <a:lnTo>
                    <a:pt x="19233" y="10830"/>
                  </a:lnTo>
                  <a:lnTo>
                    <a:pt x="18852" y="11251"/>
                  </a:lnTo>
                  <a:lnTo>
                    <a:pt x="18471" y="11652"/>
                  </a:lnTo>
                  <a:lnTo>
                    <a:pt x="18090" y="12033"/>
                  </a:lnTo>
                  <a:lnTo>
                    <a:pt x="17669" y="12414"/>
                  </a:lnTo>
                  <a:lnTo>
                    <a:pt x="17669" y="12414"/>
                  </a:lnTo>
                  <a:lnTo>
                    <a:pt x="17248" y="12795"/>
                  </a:lnTo>
                  <a:lnTo>
                    <a:pt x="16826" y="13136"/>
                  </a:lnTo>
                  <a:lnTo>
                    <a:pt x="16385" y="13477"/>
                  </a:lnTo>
                  <a:lnTo>
                    <a:pt x="15944" y="13778"/>
                  </a:lnTo>
                  <a:lnTo>
                    <a:pt x="15483" y="14079"/>
                  </a:lnTo>
                  <a:lnTo>
                    <a:pt x="15042" y="14339"/>
                  </a:lnTo>
                  <a:lnTo>
                    <a:pt x="14580" y="14600"/>
                  </a:lnTo>
                  <a:lnTo>
                    <a:pt x="14139" y="14821"/>
                  </a:lnTo>
                  <a:lnTo>
                    <a:pt x="13698" y="15021"/>
                  </a:lnTo>
                  <a:lnTo>
                    <a:pt x="13257" y="15202"/>
                  </a:lnTo>
                  <a:lnTo>
                    <a:pt x="12816" y="15342"/>
                  </a:lnTo>
                  <a:lnTo>
                    <a:pt x="12394" y="15462"/>
                  </a:lnTo>
                  <a:lnTo>
                    <a:pt x="11993" y="15543"/>
                  </a:lnTo>
                  <a:lnTo>
                    <a:pt x="11592" y="15603"/>
                  </a:lnTo>
                  <a:lnTo>
                    <a:pt x="11191" y="15643"/>
                  </a:lnTo>
                  <a:lnTo>
                    <a:pt x="10830" y="15643"/>
                  </a:lnTo>
                  <a:lnTo>
                    <a:pt x="10830" y="15643"/>
                  </a:lnTo>
                  <a:lnTo>
                    <a:pt x="10469" y="15603"/>
                  </a:lnTo>
                  <a:lnTo>
                    <a:pt x="10088" y="15523"/>
                  </a:lnTo>
                  <a:lnTo>
                    <a:pt x="9707" y="15442"/>
                  </a:lnTo>
                  <a:lnTo>
                    <a:pt x="9306" y="15322"/>
                  </a:lnTo>
                  <a:lnTo>
                    <a:pt x="8885" y="15182"/>
                  </a:lnTo>
                  <a:lnTo>
                    <a:pt x="8484" y="15001"/>
                  </a:lnTo>
                  <a:lnTo>
                    <a:pt x="8063" y="14821"/>
                  </a:lnTo>
                  <a:lnTo>
                    <a:pt x="7621" y="14620"/>
                  </a:lnTo>
                  <a:lnTo>
                    <a:pt x="7200" y="14380"/>
                  </a:lnTo>
                  <a:lnTo>
                    <a:pt x="6779" y="14139"/>
                  </a:lnTo>
                  <a:lnTo>
                    <a:pt x="6338" y="13878"/>
                  </a:lnTo>
                  <a:lnTo>
                    <a:pt x="5917" y="13617"/>
                  </a:lnTo>
                  <a:lnTo>
                    <a:pt x="5496" y="13317"/>
                  </a:lnTo>
                  <a:lnTo>
                    <a:pt x="5075" y="13016"/>
                  </a:lnTo>
                  <a:lnTo>
                    <a:pt x="4673" y="12715"/>
                  </a:lnTo>
                  <a:lnTo>
                    <a:pt x="4252" y="12394"/>
                  </a:lnTo>
                  <a:lnTo>
                    <a:pt x="3490" y="11732"/>
                  </a:lnTo>
                  <a:lnTo>
                    <a:pt x="3109" y="11391"/>
                  </a:lnTo>
                  <a:lnTo>
                    <a:pt x="2748" y="11050"/>
                  </a:lnTo>
                  <a:lnTo>
                    <a:pt x="2407" y="10710"/>
                  </a:lnTo>
                  <a:lnTo>
                    <a:pt x="2086" y="10369"/>
                  </a:lnTo>
                  <a:lnTo>
                    <a:pt x="1786" y="10028"/>
                  </a:lnTo>
                  <a:lnTo>
                    <a:pt x="1505" y="9687"/>
                  </a:lnTo>
                  <a:lnTo>
                    <a:pt x="1224" y="9346"/>
                  </a:lnTo>
                  <a:lnTo>
                    <a:pt x="983" y="9005"/>
                  </a:lnTo>
                  <a:lnTo>
                    <a:pt x="763" y="8684"/>
                  </a:lnTo>
                  <a:lnTo>
                    <a:pt x="582" y="8363"/>
                  </a:lnTo>
                  <a:lnTo>
                    <a:pt x="422" y="8042"/>
                  </a:lnTo>
                  <a:lnTo>
                    <a:pt x="282" y="7741"/>
                  </a:lnTo>
                  <a:lnTo>
                    <a:pt x="161" y="7441"/>
                  </a:lnTo>
                  <a:lnTo>
                    <a:pt x="101" y="7180"/>
                  </a:lnTo>
                  <a:lnTo>
                    <a:pt x="101" y="7180"/>
                  </a:lnTo>
                  <a:lnTo>
                    <a:pt x="41" y="6819"/>
                  </a:lnTo>
                  <a:lnTo>
                    <a:pt x="1" y="6458"/>
                  </a:lnTo>
                  <a:lnTo>
                    <a:pt x="1" y="6097"/>
                  </a:lnTo>
                  <a:lnTo>
                    <a:pt x="21" y="5756"/>
                  </a:lnTo>
                  <a:lnTo>
                    <a:pt x="61" y="5415"/>
                  </a:lnTo>
                  <a:lnTo>
                    <a:pt x="121" y="5094"/>
                  </a:lnTo>
                  <a:lnTo>
                    <a:pt x="201" y="4753"/>
                  </a:lnTo>
                  <a:lnTo>
                    <a:pt x="322" y="4453"/>
                  </a:lnTo>
                  <a:lnTo>
                    <a:pt x="442" y="4132"/>
                  </a:lnTo>
                  <a:lnTo>
                    <a:pt x="582" y="3831"/>
                  </a:lnTo>
                  <a:lnTo>
                    <a:pt x="763" y="3550"/>
                  </a:lnTo>
                  <a:lnTo>
                    <a:pt x="923" y="3269"/>
                  </a:lnTo>
                  <a:lnTo>
                    <a:pt x="1124" y="2989"/>
                  </a:lnTo>
                  <a:lnTo>
                    <a:pt x="1324" y="2728"/>
                  </a:lnTo>
                  <a:lnTo>
                    <a:pt x="1545" y="2467"/>
                  </a:lnTo>
                  <a:lnTo>
                    <a:pt x="1786" y="2226"/>
                  </a:lnTo>
                  <a:lnTo>
                    <a:pt x="2006" y="1986"/>
                  </a:lnTo>
                  <a:lnTo>
                    <a:pt x="2267" y="1765"/>
                  </a:lnTo>
                  <a:lnTo>
                    <a:pt x="2508" y="1565"/>
                  </a:lnTo>
                  <a:lnTo>
                    <a:pt x="2768" y="1364"/>
                  </a:lnTo>
                  <a:lnTo>
                    <a:pt x="3029" y="1184"/>
                  </a:lnTo>
                  <a:lnTo>
                    <a:pt x="3290" y="1003"/>
                  </a:lnTo>
                  <a:lnTo>
                    <a:pt x="3811" y="702"/>
                  </a:lnTo>
                  <a:lnTo>
                    <a:pt x="4333" y="442"/>
                  </a:lnTo>
                  <a:lnTo>
                    <a:pt x="4593" y="341"/>
                  </a:lnTo>
                  <a:lnTo>
                    <a:pt x="4834" y="261"/>
                  </a:lnTo>
                  <a:lnTo>
                    <a:pt x="5095" y="181"/>
                  </a:lnTo>
                  <a:lnTo>
                    <a:pt x="5315" y="141"/>
                  </a:lnTo>
                  <a:lnTo>
                    <a:pt x="5556" y="101"/>
                  </a:lnTo>
                  <a:lnTo>
                    <a:pt x="5776" y="61"/>
                  </a:lnTo>
                  <a:lnTo>
                    <a:pt x="5776" y="61"/>
                  </a:lnTo>
                  <a:lnTo>
                    <a:pt x="5977" y="61"/>
                  </a:lnTo>
                  <a:lnTo>
                    <a:pt x="6178" y="81"/>
                  </a:lnTo>
                  <a:lnTo>
                    <a:pt x="6178" y="81"/>
                  </a:lnTo>
                  <a:lnTo>
                    <a:pt x="6579" y="141"/>
                  </a:lnTo>
                  <a:lnTo>
                    <a:pt x="6940" y="241"/>
                  </a:lnTo>
                  <a:lnTo>
                    <a:pt x="7281" y="381"/>
                  </a:lnTo>
                  <a:lnTo>
                    <a:pt x="7621" y="542"/>
                  </a:lnTo>
                  <a:lnTo>
                    <a:pt x="7922" y="702"/>
                  </a:lnTo>
                  <a:lnTo>
                    <a:pt x="8223" y="883"/>
                  </a:lnTo>
                  <a:lnTo>
                    <a:pt x="8825" y="1224"/>
                  </a:lnTo>
                  <a:lnTo>
                    <a:pt x="9126" y="1364"/>
                  </a:lnTo>
                  <a:lnTo>
                    <a:pt x="9426" y="1484"/>
                  </a:lnTo>
                  <a:lnTo>
                    <a:pt x="9727" y="1585"/>
                  </a:lnTo>
                  <a:lnTo>
                    <a:pt x="9888" y="1605"/>
                  </a:lnTo>
                  <a:lnTo>
                    <a:pt x="10048" y="1625"/>
                  </a:lnTo>
                  <a:lnTo>
                    <a:pt x="10229" y="1625"/>
                  </a:lnTo>
                  <a:lnTo>
                    <a:pt x="10389" y="1625"/>
                  </a:lnTo>
                  <a:lnTo>
                    <a:pt x="10569" y="1585"/>
                  </a:lnTo>
                  <a:lnTo>
                    <a:pt x="10750" y="1565"/>
                  </a:lnTo>
                  <a:lnTo>
                    <a:pt x="10951" y="1504"/>
                  </a:lnTo>
                  <a:lnTo>
                    <a:pt x="11131" y="1424"/>
                  </a:lnTo>
                  <a:lnTo>
                    <a:pt x="11332" y="1344"/>
                  </a:lnTo>
                  <a:lnTo>
                    <a:pt x="11552" y="1224"/>
                  </a:lnTo>
                  <a:lnTo>
                    <a:pt x="11552" y="1224"/>
                  </a:lnTo>
                  <a:lnTo>
                    <a:pt x="11993" y="983"/>
                  </a:lnTo>
                  <a:lnTo>
                    <a:pt x="12435" y="783"/>
                  </a:lnTo>
                  <a:lnTo>
                    <a:pt x="12896" y="602"/>
                  </a:lnTo>
                  <a:lnTo>
                    <a:pt x="13337" y="442"/>
                  </a:lnTo>
                  <a:lnTo>
                    <a:pt x="13798" y="301"/>
                  </a:lnTo>
                  <a:lnTo>
                    <a:pt x="14239" y="201"/>
                  </a:lnTo>
                  <a:lnTo>
                    <a:pt x="14681" y="101"/>
                  </a:lnTo>
                  <a:lnTo>
                    <a:pt x="15122" y="41"/>
                  </a:lnTo>
                  <a:lnTo>
                    <a:pt x="15563" y="20"/>
                  </a:lnTo>
                  <a:lnTo>
                    <a:pt x="15984" y="0"/>
                  </a:lnTo>
                  <a:lnTo>
                    <a:pt x="16405" y="20"/>
                  </a:lnTo>
                  <a:lnTo>
                    <a:pt x="16806" y="61"/>
                  </a:lnTo>
                  <a:lnTo>
                    <a:pt x="17208" y="121"/>
                  </a:lnTo>
                  <a:lnTo>
                    <a:pt x="17609" y="201"/>
                  </a:lnTo>
                  <a:lnTo>
                    <a:pt x="17990" y="301"/>
                  </a:lnTo>
                  <a:lnTo>
                    <a:pt x="18351" y="442"/>
                  </a:lnTo>
                  <a:lnTo>
                    <a:pt x="18692" y="582"/>
                  </a:lnTo>
                  <a:lnTo>
                    <a:pt x="19032" y="762"/>
                  </a:lnTo>
                  <a:lnTo>
                    <a:pt x="19353" y="963"/>
                  </a:lnTo>
                  <a:lnTo>
                    <a:pt x="19674" y="1164"/>
                  </a:lnTo>
                  <a:lnTo>
                    <a:pt x="19955" y="1404"/>
                  </a:lnTo>
                  <a:lnTo>
                    <a:pt x="20216" y="1665"/>
                  </a:lnTo>
                  <a:lnTo>
                    <a:pt x="20456" y="1946"/>
                  </a:lnTo>
                  <a:lnTo>
                    <a:pt x="20697" y="2247"/>
                  </a:lnTo>
                  <a:lnTo>
                    <a:pt x="20898" y="2567"/>
                  </a:lnTo>
                  <a:lnTo>
                    <a:pt x="21078" y="2908"/>
                  </a:lnTo>
                  <a:lnTo>
                    <a:pt x="21238" y="3269"/>
                  </a:lnTo>
                  <a:lnTo>
                    <a:pt x="21359" y="3650"/>
                  </a:lnTo>
                  <a:lnTo>
                    <a:pt x="21459" y="4051"/>
                  </a:lnTo>
                  <a:lnTo>
                    <a:pt x="21539" y="4453"/>
                  </a:lnTo>
                  <a:lnTo>
                    <a:pt x="21599" y="4894"/>
                  </a:lnTo>
                  <a:lnTo>
                    <a:pt x="21599" y="53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extrusionOk="0">
                  <a:moveTo>
                    <a:pt x="6218" y="1"/>
                  </a:moveTo>
                  <a:lnTo>
                    <a:pt x="5977" y="21"/>
                  </a:lnTo>
                  <a:lnTo>
                    <a:pt x="5756" y="41"/>
                  </a:lnTo>
                  <a:lnTo>
                    <a:pt x="5536" y="101"/>
                  </a:lnTo>
                  <a:lnTo>
                    <a:pt x="5335" y="161"/>
                  </a:lnTo>
                  <a:lnTo>
                    <a:pt x="5115" y="241"/>
                  </a:lnTo>
                  <a:lnTo>
                    <a:pt x="4894" y="341"/>
                  </a:lnTo>
                  <a:lnTo>
                    <a:pt x="4693" y="442"/>
                  </a:lnTo>
                  <a:lnTo>
                    <a:pt x="4493" y="562"/>
                  </a:lnTo>
                  <a:lnTo>
                    <a:pt x="4292" y="702"/>
                  </a:lnTo>
                  <a:lnTo>
                    <a:pt x="3891" y="1003"/>
                  </a:lnTo>
                  <a:lnTo>
                    <a:pt x="3530" y="1364"/>
                  </a:lnTo>
                  <a:lnTo>
                    <a:pt x="3169" y="1765"/>
                  </a:lnTo>
                  <a:lnTo>
                    <a:pt x="2808" y="2186"/>
                  </a:lnTo>
                  <a:lnTo>
                    <a:pt x="2487" y="2648"/>
                  </a:lnTo>
                  <a:lnTo>
                    <a:pt x="2167" y="3149"/>
                  </a:lnTo>
                  <a:lnTo>
                    <a:pt x="1866" y="3650"/>
                  </a:lnTo>
                  <a:lnTo>
                    <a:pt x="1605" y="4192"/>
                  </a:lnTo>
                  <a:lnTo>
                    <a:pt x="1344" y="4713"/>
                  </a:lnTo>
                  <a:lnTo>
                    <a:pt x="1104" y="5275"/>
                  </a:lnTo>
                  <a:lnTo>
                    <a:pt x="883" y="5816"/>
                  </a:lnTo>
                  <a:lnTo>
                    <a:pt x="703" y="6358"/>
                  </a:lnTo>
                  <a:lnTo>
                    <a:pt x="522" y="6899"/>
                  </a:lnTo>
                  <a:lnTo>
                    <a:pt x="382" y="7421"/>
                  </a:lnTo>
                  <a:lnTo>
                    <a:pt x="241" y="7942"/>
                  </a:lnTo>
                  <a:lnTo>
                    <a:pt x="161" y="8423"/>
                  </a:lnTo>
                  <a:lnTo>
                    <a:pt x="81" y="8885"/>
                  </a:lnTo>
                  <a:lnTo>
                    <a:pt x="21" y="9306"/>
                  </a:lnTo>
                  <a:lnTo>
                    <a:pt x="1" y="9707"/>
                  </a:lnTo>
                  <a:lnTo>
                    <a:pt x="21" y="10048"/>
                  </a:lnTo>
                  <a:lnTo>
                    <a:pt x="41" y="10349"/>
                  </a:lnTo>
                  <a:lnTo>
                    <a:pt x="121" y="10609"/>
                  </a:lnTo>
                  <a:lnTo>
                    <a:pt x="161" y="10710"/>
                  </a:lnTo>
                  <a:lnTo>
                    <a:pt x="201" y="10810"/>
                  </a:lnTo>
                  <a:lnTo>
                    <a:pt x="261" y="10890"/>
                  </a:lnTo>
                  <a:lnTo>
                    <a:pt x="342" y="10950"/>
                  </a:lnTo>
                  <a:lnTo>
                    <a:pt x="402" y="10990"/>
                  </a:lnTo>
                  <a:lnTo>
                    <a:pt x="482" y="11031"/>
                  </a:lnTo>
                  <a:lnTo>
                    <a:pt x="663" y="11051"/>
                  </a:lnTo>
                  <a:lnTo>
                    <a:pt x="843" y="11071"/>
                  </a:lnTo>
                  <a:lnTo>
                    <a:pt x="1024" y="11071"/>
                  </a:lnTo>
                  <a:lnTo>
                    <a:pt x="1204" y="11051"/>
                  </a:lnTo>
                  <a:lnTo>
                    <a:pt x="1405" y="11031"/>
                  </a:lnTo>
                  <a:lnTo>
                    <a:pt x="1605" y="10990"/>
                  </a:lnTo>
                  <a:lnTo>
                    <a:pt x="2006" y="10870"/>
                  </a:lnTo>
                  <a:lnTo>
                    <a:pt x="2447" y="10710"/>
                  </a:lnTo>
                  <a:lnTo>
                    <a:pt x="2869" y="10489"/>
                  </a:lnTo>
                  <a:lnTo>
                    <a:pt x="3330" y="10248"/>
                  </a:lnTo>
                  <a:lnTo>
                    <a:pt x="3771" y="9948"/>
                  </a:lnTo>
                  <a:lnTo>
                    <a:pt x="4232" y="9627"/>
                  </a:lnTo>
                  <a:lnTo>
                    <a:pt x="4673" y="9266"/>
                  </a:lnTo>
                  <a:lnTo>
                    <a:pt x="5135" y="8885"/>
                  </a:lnTo>
                  <a:lnTo>
                    <a:pt x="5556" y="8484"/>
                  </a:lnTo>
                  <a:lnTo>
                    <a:pt x="5997" y="8042"/>
                  </a:lnTo>
                  <a:lnTo>
                    <a:pt x="6398" y="7601"/>
                  </a:lnTo>
                  <a:lnTo>
                    <a:pt x="6799" y="7140"/>
                  </a:lnTo>
                  <a:lnTo>
                    <a:pt x="7160" y="6659"/>
                  </a:lnTo>
                  <a:lnTo>
                    <a:pt x="7501" y="6177"/>
                  </a:lnTo>
                  <a:lnTo>
                    <a:pt x="7822" y="5696"/>
                  </a:lnTo>
                  <a:lnTo>
                    <a:pt x="8103" y="5195"/>
                  </a:lnTo>
                  <a:lnTo>
                    <a:pt x="8363" y="4713"/>
                  </a:lnTo>
                  <a:lnTo>
                    <a:pt x="8564" y="4232"/>
                  </a:lnTo>
                  <a:lnTo>
                    <a:pt x="8744" y="3751"/>
                  </a:lnTo>
                  <a:lnTo>
                    <a:pt x="8865" y="3289"/>
                  </a:lnTo>
                  <a:lnTo>
                    <a:pt x="8925" y="2848"/>
                  </a:lnTo>
                  <a:lnTo>
                    <a:pt x="8945" y="2628"/>
                  </a:lnTo>
                  <a:lnTo>
                    <a:pt x="8965" y="2427"/>
                  </a:lnTo>
                  <a:lnTo>
                    <a:pt x="8945" y="2207"/>
                  </a:lnTo>
                  <a:lnTo>
                    <a:pt x="8925" y="2006"/>
                  </a:lnTo>
                  <a:lnTo>
                    <a:pt x="8885" y="1825"/>
                  </a:lnTo>
                  <a:lnTo>
                    <a:pt x="8825" y="1625"/>
                  </a:lnTo>
                  <a:lnTo>
                    <a:pt x="8765" y="1444"/>
                  </a:lnTo>
                  <a:lnTo>
                    <a:pt x="8684" y="1284"/>
                  </a:lnTo>
                  <a:lnTo>
                    <a:pt x="8584" y="1124"/>
                  </a:lnTo>
                  <a:lnTo>
                    <a:pt x="8464" y="963"/>
                  </a:lnTo>
                  <a:lnTo>
                    <a:pt x="8323" y="803"/>
                  </a:lnTo>
                  <a:lnTo>
                    <a:pt x="8163" y="662"/>
                  </a:lnTo>
                  <a:lnTo>
                    <a:pt x="8002" y="542"/>
                  </a:lnTo>
                  <a:lnTo>
                    <a:pt x="7802" y="422"/>
                  </a:lnTo>
                  <a:lnTo>
                    <a:pt x="7601" y="321"/>
                  </a:lnTo>
                  <a:lnTo>
                    <a:pt x="7381" y="221"/>
                  </a:lnTo>
                  <a:lnTo>
                    <a:pt x="7140" y="141"/>
                  </a:lnTo>
                  <a:lnTo>
                    <a:pt x="6899" y="81"/>
                  </a:lnTo>
                  <a:lnTo>
                    <a:pt x="6659" y="21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fill="none" extrusionOk="0">
                  <a:moveTo>
                    <a:pt x="482" y="11031"/>
                  </a:moveTo>
                  <a:lnTo>
                    <a:pt x="482" y="11031"/>
                  </a:lnTo>
                  <a:lnTo>
                    <a:pt x="402" y="10990"/>
                  </a:lnTo>
                  <a:lnTo>
                    <a:pt x="342" y="10950"/>
                  </a:lnTo>
                  <a:lnTo>
                    <a:pt x="261" y="10890"/>
                  </a:lnTo>
                  <a:lnTo>
                    <a:pt x="201" y="10810"/>
                  </a:lnTo>
                  <a:lnTo>
                    <a:pt x="161" y="10710"/>
                  </a:lnTo>
                  <a:lnTo>
                    <a:pt x="121" y="10609"/>
                  </a:lnTo>
                  <a:lnTo>
                    <a:pt x="41" y="10349"/>
                  </a:lnTo>
                  <a:lnTo>
                    <a:pt x="21" y="10048"/>
                  </a:lnTo>
                  <a:lnTo>
                    <a:pt x="1" y="9707"/>
                  </a:lnTo>
                  <a:lnTo>
                    <a:pt x="21" y="9306"/>
                  </a:lnTo>
                  <a:lnTo>
                    <a:pt x="81" y="8885"/>
                  </a:lnTo>
                  <a:lnTo>
                    <a:pt x="161" y="8423"/>
                  </a:lnTo>
                  <a:lnTo>
                    <a:pt x="241" y="7942"/>
                  </a:lnTo>
                  <a:lnTo>
                    <a:pt x="382" y="7421"/>
                  </a:lnTo>
                  <a:lnTo>
                    <a:pt x="522" y="6899"/>
                  </a:lnTo>
                  <a:lnTo>
                    <a:pt x="703" y="6358"/>
                  </a:lnTo>
                  <a:lnTo>
                    <a:pt x="883" y="5816"/>
                  </a:lnTo>
                  <a:lnTo>
                    <a:pt x="1104" y="5275"/>
                  </a:lnTo>
                  <a:lnTo>
                    <a:pt x="1344" y="4713"/>
                  </a:lnTo>
                  <a:lnTo>
                    <a:pt x="1605" y="4192"/>
                  </a:lnTo>
                  <a:lnTo>
                    <a:pt x="1866" y="3650"/>
                  </a:lnTo>
                  <a:lnTo>
                    <a:pt x="2167" y="3149"/>
                  </a:lnTo>
                  <a:lnTo>
                    <a:pt x="2487" y="2648"/>
                  </a:lnTo>
                  <a:lnTo>
                    <a:pt x="2808" y="2186"/>
                  </a:lnTo>
                  <a:lnTo>
                    <a:pt x="3169" y="1765"/>
                  </a:lnTo>
                  <a:lnTo>
                    <a:pt x="3530" y="1364"/>
                  </a:lnTo>
                  <a:lnTo>
                    <a:pt x="3891" y="1003"/>
                  </a:lnTo>
                  <a:lnTo>
                    <a:pt x="4292" y="702"/>
                  </a:lnTo>
                  <a:lnTo>
                    <a:pt x="4493" y="562"/>
                  </a:lnTo>
                  <a:lnTo>
                    <a:pt x="4693" y="442"/>
                  </a:lnTo>
                  <a:lnTo>
                    <a:pt x="4894" y="341"/>
                  </a:lnTo>
                  <a:lnTo>
                    <a:pt x="5115" y="241"/>
                  </a:lnTo>
                  <a:lnTo>
                    <a:pt x="5335" y="161"/>
                  </a:lnTo>
                  <a:lnTo>
                    <a:pt x="5536" y="101"/>
                  </a:lnTo>
                  <a:lnTo>
                    <a:pt x="5756" y="41"/>
                  </a:lnTo>
                  <a:lnTo>
                    <a:pt x="5977" y="21"/>
                  </a:lnTo>
                  <a:lnTo>
                    <a:pt x="6218" y="1"/>
                  </a:lnTo>
                  <a:lnTo>
                    <a:pt x="6438" y="1"/>
                  </a:lnTo>
                  <a:lnTo>
                    <a:pt x="6659" y="21"/>
                  </a:lnTo>
                  <a:lnTo>
                    <a:pt x="6899" y="81"/>
                  </a:lnTo>
                  <a:lnTo>
                    <a:pt x="7140" y="141"/>
                  </a:lnTo>
                  <a:lnTo>
                    <a:pt x="7381" y="221"/>
                  </a:lnTo>
                  <a:lnTo>
                    <a:pt x="7381" y="221"/>
                  </a:lnTo>
                  <a:lnTo>
                    <a:pt x="7601" y="321"/>
                  </a:lnTo>
                  <a:lnTo>
                    <a:pt x="7802" y="422"/>
                  </a:lnTo>
                  <a:lnTo>
                    <a:pt x="8002" y="542"/>
                  </a:lnTo>
                  <a:lnTo>
                    <a:pt x="8163" y="662"/>
                  </a:lnTo>
                  <a:lnTo>
                    <a:pt x="8323" y="803"/>
                  </a:lnTo>
                  <a:lnTo>
                    <a:pt x="8464" y="963"/>
                  </a:lnTo>
                  <a:lnTo>
                    <a:pt x="8584" y="1124"/>
                  </a:lnTo>
                  <a:lnTo>
                    <a:pt x="8684" y="1284"/>
                  </a:lnTo>
                  <a:lnTo>
                    <a:pt x="8765" y="1444"/>
                  </a:lnTo>
                  <a:lnTo>
                    <a:pt x="8825" y="1625"/>
                  </a:lnTo>
                  <a:lnTo>
                    <a:pt x="8885" y="1825"/>
                  </a:lnTo>
                  <a:lnTo>
                    <a:pt x="8925" y="2006"/>
                  </a:lnTo>
                  <a:lnTo>
                    <a:pt x="8945" y="2207"/>
                  </a:lnTo>
                  <a:lnTo>
                    <a:pt x="8965" y="2427"/>
                  </a:lnTo>
                  <a:lnTo>
                    <a:pt x="8945" y="2628"/>
                  </a:lnTo>
                  <a:lnTo>
                    <a:pt x="8925" y="2848"/>
                  </a:lnTo>
                  <a:lnTo>
                    <a:pt x="8865" y="3289"/>
                  </a:lnTo>
                  <a:lnTo>
                    <a:pt x="8744" y="3751"/>
                  </a:lnTo>
                  <a:lnTo>
                    <a:pt x="8564" y="4232"/>
                  </a:lnTo>
                  <a:lnTo>
                    <a:pt x="8363" y="4713"/>
                  </a:lnTo>
                  <a:lnTo>
                    <a:pt x="8103" y="5195"/>
                  </a:lnTo>
                  <a:lnTo>
                    <a:pt x="7822" y="5696"/>
                  </a:lnTo>
                  <a:lnTo>
                    <a:pt x="7501" y="6177"/>
                  </a:lnTo>
                  <a:lnTo>
                    <a:pt x="7160" y="6659"/>
                  </a:lnTo>
                  <a:lnTo>
                    <a:pt x="6799" y="7140"/>
                  </a:lnTo>
                  <a:lnTo>
                    <a:pt x="6398" y="7601"/>
                  </a:lnTo>
                  <a:lnTo>
                    <a:pt x="5997" y="8042"/>
                  </a:lnTo>
                  <a:lnTo>
                    <a:pt x="5556" y="8484"/>
                  </a:lnTo>
                  <a:lnTo>
                    <a:pt x="5135" y="8885"/>
                  </a:lnTo>
                  <a:lnTo>
                    <a:pt x="4673" y="9266"/>
                  </a:lnTo>
                  <a:lnTo>
                    <a:pt x="4232" y="9627"/>
                  </a:lnTo>
                  <a:lnTo>
                    <a:pt x="3771" y="9948"/>
                  </a:lnTo>
                  <a:lnTo>
                    <a:pt x="3330" y="10248"/>
                  </a:lnTo>
                  <a:lnTo>
                    <a:pt x="2869" y="10489"/>
                  </a:lnTo>
                  <a:lnTo>
                    <a:pt x="2447" y="10710"/>
                  </a:lnTo>
                  <a:lnTo>
                    <a:pt x="2006" y="10870"/>
                  </a:lnTo>
                  <a:lnTo>
                    <a:pt x="1605" y="10990"/>
                  </a:lnTo>
                  <a:lnTo>
                    <a:pt x="1405" y="11031"/>
                  </a:lnTo>
                  <a:lnTo>
                    <a:pt x="1204" y="11051"/>
                  </a:lnTo>
                  <a:lnTo>
                    <a:pt x="1024" y="11071"/>
                  </a:lnTo>
                  <a:lnTo>
                    <a:pt x="843" y="11071"/>
                  </a:lnTo>
                  <a:lnTo>
                    <a:pt x="663" y="11051"/>
                  </a:lnTo>
                  <a:lnTo>
                    <a:pt x="482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11816350" y="4389150"/>
              <a:ext cx="211100" cy="284800"/>
            </a:xfrm>
            <a:custGeom>
              <a:avLst/>
              <a:gdLst/>
              <a:ahLst/>
              <a:cxnLst/>
              <a:rect l="l" t="t" r="r" b="b"/>
              <a:pathLst>
                <a:path w="8444" h="11392" extrusionOk="0">
                  <a:moveTo>
                    <a:pt x="8363" y="1"/>
                  </a:moveTo>
                  <a:lnTo>
                    <a:pt x="7942" y="121"/>
                  </a:lnTo>
                  <a:lnTo>
                    <a:pt x="7521" y="242"/>
                  </a:lnTo>
                  <a:lnTo>
                    <a:pt x="7100" y="402"/>
                  </a:lnTo>
                  <a:lnTo>
                    <a:pt x="6699" y="582"/>
                  </a:lnTo>
                  <a:lnTo>
                    <a:pt x="6699" y="101"/>
                  </a:lnTo>
                  <a:lnTo>
                    <a:pt x="6699" y="61"/>
                  </a:lnTo>
                  <a:lnTo>
                    <a:pt x="6679" y="41"/>
                  </a:lnTo>
                  <a:lnTo>
                    <a:pt x="6579" y="41"/>
                  </a:lnTo>
                  <a:lnTo>
                    <a:pt x="6559" y="81"/>
                  </a:lnTo>
                  <a:lnTo>
                    <a:pt x="6559" y="101"/>
                  </a:lnTo>
                  <a:lnTo>
                    <a:pt x="6498" y="582"/>
                  </a:lnTo>
                  <a:lnTo>
                    <a:pt x="6137" y="462"/>
                  </a:lnTo>
                  <a:lnTo>
                    <a:pt x="6117" y="462"/>
                  </a:lnTo>
                  <a:lnTo>
                    <a:pt x="6097" y="482"/>
                  </a:lnTo>
                  <a:lnTo>
                    <a:pt x="6097" y="502"/>
                  </a:lnTo>
                  <a:lnTo>
                    <a:pt x="6117" y="522"/>
                  </a:lnTo>
                  <a:lnTo>
                    <a:pt x="6478" y="683"/>
                  </a:lnTo>
                  <a:lnTo>
                    <a:pt x="6198" y="843"/>
                  </a:lnTo>
                  <a:lnTo>
                    <a:pt x="5897" y="1004"/>
                  </a:lnTo>
                  <a:lnTo>
                    <a:pt x="5616" y="1184"/>
                  </a:lnTo>
                  <a:lnTo>
                    <a:pt x="5355" y="1365"/>
                  </a:lnTo>
                  <a:lnTo>
                    <a:pt x="4834" y="1766"/>
                  </a:lnTo>
                  <a:lnTo>
                    <a:pt x="4332" y="2207"/>
                  </a:lnTo>
                  <a:lnTo>
                    <a:pt x="4132" y="1866"/>
                  </a:lnTo>
                  <a:lnTo>
                    <a:pt x="4112" y="1846"/>
                  </a:lnTo>
                  <a:lnTo>
                    <a:pt x="4072" y="1826"/>
                  </a:lnTo>
                  <a:lnTo>
                    <a:pt x="4052" y="1846"/>
                  </a:lnTo>
                  <a:lnTo>
                    <a:pt x="4032" y="1866"/>
                  </a:lnTo>
                  <a:lnTo>
                    <a:pt x="4032" y="1886"/>
                  </a:lnTo>
                  <a:lnTo>
                    <a:pt x="4032" y="1926"/>
                  </a:lnTo>
                  <a:lnTo>
                    <a:pt x="4212" y="2327"/>
                  </a:lnTo>
                  <a:lnTo>
                    <a:pt x="3851" y="2688"/>
                  </a:lnTo>
                  <a:lnTo>
                    <a:pt x="3510" y="3069"/>
                  </a:lnTo>
                  <a:lnTo>
                    <a:pt x="3169" y="3450"/>
                  </a:lnTo>
                  <a:lnTo>
                    <a:pt x="2869" y="3851"/>
                  </a:lnTo>
                  <a:lnTo>
                    <a:pt x="2568" y="4272"/>
                  </a:lnTo>
                  <a:lnTo>
                    <a:pt x="2287" y="4694"/>
                  </a:lnTo>
                  <a:lnTo>
                    <a:pt x="2026" y="5135"/>
                  </a:lnTo>
                  <a:lnTo>
                    <a:pt x="1766" y="5576"/>
                  </a:lnTo>
                  <a:lnTo>
                    <a:pt x="1525" y="6057"/>
                  </a:lnTo>
                  <a:lnTo>
                    <a:pt x="1264" y="6579"/>
                  </a:lnTo>
                  <a:lnTo>
                    <a:pt x="1003" y="7140"/>
                  </a:lnTo>
                  <a:lnTo>
                    <a:pt x="763" y="7702"/>
                  </a:lnTo>
                  <a:lnTo>
                    <a:pt x="462" y="7602"/>
                  </a:lnTo>
                  <a:lnTo>
                    <a:pt x="422" y="7622"/>
                  </a:lnTo>
                  <a:lnTo>
                    <a:pt x="402" y="7642"/>
                  </a:lnTo>
                  <a:lnTo>
                    <a:pt x="402" y="7662"/>
                  </a:lnTo>
                  <a:lnTo>
                    <a:pt x="422" y="7702"/>
                  </a:lnTo>
                  <a:lnTo>
                    <a:pt x="723" y="7842"/>
                  </a:lnTo>
                  <a:lnTo>
                    <a:pt x="622" y="8123"/>
                  </a:lnTo>
                  <a:lnTo>
                    <a:pt x="522" y="8424"/>
                  </a:lnTo>
                  <a:lnTo>
                    <a:pt x="382" y="8424"/>
                  </a:lnTo>
                  <a:lnTo>
                    <a:pt x="322" y="8464"/>
                  </a:lnTo>
                  <a:lnTo>
                    <a:pt x="322" y="8504"/>
                  </a:lnTo>
                  <a:lnTo>
                    <a:pt x="322" y="8544"/>
                  </a:lnTo>
                  <a:lnTo>
                    <a:pt x="382" y="8564"/>
                  </a:lnTo>
                  <a:lnTo>
                    <a:pt x="462" y="8584"/>
                  </a:lnTo>
                  <a:lnTo>
                    <a:pt x="261" y="9246"/>
                  </a:lnTo>
                  <a:lnTo>
                    <a:pt x="181" y="9567"/>
                  </a:lnTo>
                  <a:lnTo>
                    <a:pt x="121" y="9908"/>
                  </a:lnTo>
                  <a:lnTo>
                    <a:pt x="61" y="10249"/>
                  </a:lnTo>
                  <a:lnTo>
                    <a:pt x="21" y="10570"/>
                  </a:lnTo>
                  <a:lnTo>
                    <a:pt x="1" y="10911"/>
                  </a:lnTo>
                  <a:lnTo>
                    <a:pt x="1" y="11231"/>
                  </a:lnTo>
                  <a:lnTo>
                    <a:pt x="281" y="11392"/>
                  </a:lnTo>
                  <a:lnTo>
                    <a:pt x="281" y="11051"/>
                  </a:lnTo>
                  <a:lnTo>
                    <a:pt x="281" y="10710"/>
                  </a:lnTo>
                  <a:lnTo>
                    <a:pt x="322" y="10349"/>
                  </a:lnTo>
                  <a:lnTo>
                    <a:pt x="362" y="10008"/>
                  </a:lnTo>
                  <a:lnTo>
                    <a:pt x="442" y="9647"/>
                  </a:lnTo>
                  <a:lnTo>
                    <a:pt x="522" y="9306"/>
                  </a:lnTo>
                  <a:lnTo>
                    <a:pt x="602" y="8945"/>
                  </a:lnTo>
                  <a:lnTo>
                    <a:pt x="723" y="8604"/>
                  </a:lnTo>
                  <a:lnTo>
                    <a:pt x="963" y="8604"/>
                  </a:lnTo>
                  <a:lnTo>
                    <a:pt x="1084" y="8584"/>
                  </a:lnTo>
                  <a:lnTo>
                    <a:pt x="1124" y="8544"/>
                  </a:lnTo>
                  <a:lnTo>
                    <a:pt x="1144" y="8504"/>
                  </a:lnTo>
                  <a:lnTo>
                    <a:pt x="1124" y="8464"/>
                  </a:lnTo>
                  <a:lnTo>
                    <a:pt x="1084" y="8424"/>
                  </a:lnTo>
                  <a:lnTo>
                    <a:pt x="963" y="8404"/>
                  </a:lnTo>
                  <a:lnTo>
                    <a:pt x="783" y="8404"/>
                  </a:lnTo>
                  <a:lnTo>
                    <a:pt x="943" y="7963"/>
                  </a:lnTo>
                  <a:lnTo>
                    <a:pt x="1164" y="8063"/>
                  </a:lnTo>
                  <a:lnTo>
                    <a:pt x="1184" y="8063"/>
                  </a:lnTo>
                  <a:lnTo>
                    <a:pt x="1224" y="8043"/>
                  </a:lnTo>
                  <a:lnTo>
                    <a:pt x="1244" y="8023"/>
                  </a:lnTo>
                  <a:lnTo>
                    <a:pt x="1244" y="7983"/>
                  </a:lnTo>
                  <a:lnTo>
                    <a:pt x="1224" y="7942"/>
                  </a:lnTo>
                  <a:lnTo>
                    <a:pt x="1124" y="7862"/>
                  </a:lnTo>
                  <a:lnTo>
                    <a:pt x="1003" y="7802"/>
                  </a:lnTo>
                  <a:lnTo>
                    <a:pt x="1304" y="7100"/>
                  </a:lnTo>
                  <a:lnTo>
                    <a:pt x="1625" y="6418"/>
                  </a:lnTo>
                  <a:lnTo>
                    <a:pt x="1946" y="5777"/>
                  </a:lnTo>
                  <a:lnTo>
                    <a:pt x="2287" y="5195"/>
                  </a:lnTo>
                  <a:lnTo>
                    <a:pt x="2728" y="4473"/>
                  </a:lnTo>
                  <a:lnTo>
                    <a:pt x="2969" y="4132"/>
                  </a:lnTo>
                  <a:lnTo>
                    <a:pt x="3209" y="3791"/>
                  </a:lnTo>
                  <a:lnTo>
                    <a:pt x="3470" y="3450"/>
                  </a:lnTo>
                  <a:lnTo>
                    <a:pt x="3731" y="3129"/>
                  </a:lnTo>
                  <a:lnTo>
                    <a:pt x="4012" y="2809"/>
                  </a:lnTo>
                  <a:lnTo>
                    <a:pt x="4312" y="2508"/>
                  </a:lnTo>
                  <a:lnTo>
                    <a:pt x="4312" y="2528"/>
                  </a:lnTo>
                  <a:lnTo>
                    <a:pt x="4353" y="2548"/>
                  </a:lnTo>
                  <a:lnTo>
                    <a:pt x="4393" y="2568"/>
                  </a:lnTo>
                  <a:lnTo>
                    <a:pt x="4413" y="2548"/>
                  </a:lnTo>
                  <a:lnTo>
                    <a:pt x="4433" y="2528"/>
                  </a:lnTo>
                  <a:lnTo>
                    <a:pt x="4453" y="2508"/>
                  </a:lnTo>
                  <a:lnTo>
                    <a:pt x="4453" y="2468"/>
                  </a:lnTo>
                  <a:lnTo>
                    <a:pt x="4413" y="2407"/>
                  </a:lnTo>
                  <a:lnTo>
                    <a:pt x="4894" y="1966"/>
                  </a:lnTo>
                  <a:lnTo>
                    <a:pt x="5395" y="1565"/>
                  </a:lnTo>
                  <a:lnTo>
                    <a:pt x="5917" y="1184"/>
                  </a:lnTo>
                  <a:lnTo>
                    <a:pt x="6198" y="1024"/>
                  </a:lnTo>
                  <a:lnTo>
                    <a:pt x="6478" y="863"/>
                  </a:lnTo>
                  <a:lnTo>
                    <a:pt x="6478" y="863"/>
                  </a:lnTo>
                  <a:lnTo>
                    <a:pt x="6458" y="1104"/>
                  </a:lnTo>
                  <a:lnTo>
                    <a:pt x="6478" y="1324"/>
                  </a:lnTo>
                  <a:lnTo>
                    <a:pt x="6498" y="1365"/>
                  </a:lnTo>
                  <a:lnTo>
                    <a:pt x="6518" y="1385"/>
                  </a:lnTo>
                  <a:lnTo>
                    <a:pt x="6559" y="1405"/>
                  </a:lnTo>
                  <a:lnTo>
                    <a:pt x="6599" y="1405"/>
                  </a:lnTo>
                  <a:lnTo>
                    <a:pt x="6639" y="1365"/>
                  </a:lnTo>
                  <a:lnTo>
                    <a:pt x="6679" y="1084"/>
                  </a:lnTo>
                  <a:lnTo>
                    <a:pt x="6699" y="783"/>
                  </a:lnTo>
                  <a:lnTo>
                    <a:pt x="6879" y="863"/>
                  </a:lnTo>
                  <a:lnTo>
                    <a:pt x="6960" y="903"/>
                  </a:lnTo>
                  <a:lnTo>
                    <a:pt x="7080" y="903"/>
                  </a:lnTo>
                  <a:lnTo>
                    <a:pt x="7100" y="863"/>
                  </a:lnTo>
                  <a:lnTo>
                    <a:pt x="7120" y="843"/>
                  </a:lnTo>
                  <a:lnTo>
                    <a:pt x="7100" y="803"/>
                  </a:lnTo>
                  <a:lnTo>
                    <a:pt x="6960" y="723"/>
                  </a:lnTo>
                  <a:lnTo>
                    <a:pt x="6839" y="683"/>
                  </a:lnTo>
                  <a:lnTo>
                    <a:pt x="7200" y="502"/>
                  </a:lnTo>
                  <a:lnTo>
                    <a:pt x="7601" y="362"/>
                  </a:lnTo>
                  <a:lnTo>
                    <a:pt x="8002" y="221"/>
                  </a:lnTo>
                  <a:lnTo>
                    <a:pt x="8404" y="121"/>
                  </a:lnTo>
                  <a:lnTo>
                    <a:pt x="8444" y="101"/>
                  </a:lnTo>
                  <a:lnTo>
                    <a:pt x="8444" y="61"/>
                  </a:lnTo>
                  <a:lnTo>
                    <a:pt x="8424" y="21"/>
                  </a:lnTo>
                  <a:lnTo>
                    <a:pt x="83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11605275" y="4494950"/>
              <a:ext cx="441725" cy="271750"/>
            </a:xfrm>
            <a:custGeom>
              <a:avLst/>
              <a:gdLst/>
              <a:ahLst/>
              <a:cxnLst/>
              <a:rect l="l" t="t" r="r" b="b"/>
              <a:pathLst>
                <a:path w="17669" h="10870" extrusionOk="0">
                  <a:moveTo>
                    <a:pt x="141" y="783"/>
                  </a:moveTo>
                  <a:lnTo>
                    <a:pt x="181" y="803"/>
                  </a:lnTo>
                  <a:lnTo>
                    <a:pt x="602" y="1364"/>
                  </a:lnTo>
                  <a:lnTo>
                    <a:pt x="1044" y="1906"/>
                  </a:lnTo>
                  <a:lnTo>
                    <a:pt x="1505" y="2427"/>
                  </a:lnTo>
                  <a:lnTo>
                    <a:pt x="1986" y="2928"/>
                  </a:lnTo>
                  <a:lnTo>
                    <a:pt x="2086" y="2768"/>
                  </a:lnTo>
                  <a:lnTo>
                    <a:pt x="2187" y="2628"/>
                  </a:lnTo>
                  <a:lnTo>
                    <a:pt x="2227" y="2607"/>
                  </a:lnTo>
                  <a:lnTo>
                    <a:pt x="2247" y="2587"/>
                  </a:lnTo>
                  <a:lnTo>
                    <a:pt x="2287" y="2607"/>
                  </a:lnTo>
                  <a:lnTo>
                    <a:pt x="2327" y="2628"/>
                  </a:lnTo>
                  <a:lnTo>
                    <a:pt x="2347" y="2668"/>
                  </a:lnTo>
                  <a:lnTo>
                    <a:pt x="2347" y="2708"/>
                  </a:lnTo>
                  <a:lnTo>
                    <a:pt x="2267" y="2908"/>
                  </a:lnTo>
                  <a:lnTo>
                    <a:pt x="2147" y="3089"/>
                  </a:lnTo>
                  <a:lnTo>
                    <a:pt x="2447" y="3370"/>
                  </a:lnTo>
                  <a:lnTo>
                    <a:pt x="2588" y="3149"/>
                  </a:lnTo>
                  <a:lnTo>
                    <a:pt x="2668" y="3029"/>
                  </a:lnTo>
                  <a:lnTo>
                    <a:pt x="2768" y="2948"/>
                  </a:lnTo>
                  <a:lnTo>
                    <a:pt x="2828" y="2948"/>
                  </a:lnTo>
                  <a:lnTo>
                    <a:pt x="2849" y="2968"/>
                  </a:lnTo>
                  <a:lnTo>
                    <a:pt x="2869" y="2989"/>
                  </a:lnTo>
                  <a:lnTo>
                    <a:pt x="2869" y="3029"/>
                  </a:lnTo>
                  <a:lnTo>
                    <a:pt x="2828" y="3149"/>
                  </a:lnTo>
                  <a:lnTo>
                    <a:pt x="2748" y="3269"/>
                  </a:lnTo>
                  <a:lnTo>
                    <a:pt x="2588" y="3510"/>
                  </a:lnTo>
                  <a:lnTo>
                    <a:pt x="3009" y="3911"/>
                  </a:lnTo>
                  <a:lnTo>
                    <a:pt x="3450" y="4292"/>
                  </a:lnTo>
                  <a:lnTo>
                    <a:pt x="4333" y="5034"/>
                  </a:lnTo>
                  <a:lnTo>
                    <a:pt x="5255" y="5776"/>
                  </a:lnTo>
                  <a:lnTo>
                    <a:pt x="6178" y="6478"/>
                  </a:lnTo>
                  <a:lnTo>
                    <a:pt x="6258" y="6197"/>
                  </a:lnTo>
                  <a:lnTo>
                    <a:pt x="6318" y="6057"/>
                  </a:lnTo>
                  <a:lnTo>
                    <a:pt x="6378" y="5937"/>
                  </a:lnTo>
                  <a:lnTo>
                    <a:pt x="6398" y="5916"/>
                  </a:lnTo>
                  <a:lnTo>
                    <a:pt x="6418" y="5916"/>
                  </a:lnTo>
                  <a:lnTo>
                    <a:pt x="6478" y="5937"/>
                  </a:lnTo>
                  <a:lnTo>
                    <a:pt x="6478" y="5957"/>
                  </a:lnTo>
                  <a:lnTo>
                    <a:pt x="6498" y="5977"/>
                  </a:lnTo>
                  <a:lnTo>
                    <a:pt x="6458" y="6217"/>
                  </a:lnTo>
                  <a:lnTo>
                    <a:pt x="6378" y="6458"/>
                  </a:lnTo>
                  <a:lnTo>
                    <a:pt x="6579" y="6338"/>
                  </a:lnTo>
                  <a:lnTo>
                    <a:pt x="6779" y="6217"/>
                  </a:lnTo>
                  <a:lnTo>
                    <a:pt x="6819" y="6197"/>
                  </a:lnTo>
                  <a:lnTo>
                    <a:pt x="6859" y="6217"/>
                  </a:lnTo>
                  <a:lnTo>
                    <a:pt x="6900" y="6257"/>
                  </a:lnTo>
                  <a:lnTo>
                    <a:pt x="6920" y="6318"/>
                  </a:lnTo>
                  <a:lnTo>
                    <a:pt x="6879" y="6358"/>
                  </a:lnTo>
                  <a:lnTo>
                    <a:pt x="6659" y="6518"/>
                  </a:lnTo>
                  <a:lnTo>
                    <a:pt x="6418" y="6658"/>
                  </a:lnTo>
                  <a:lnTo>
                    <a:pt x="8263" y="8002"/>
                  </a:lnTo>
                  <a:lnTo>
                    <a:pt x="8303" y="8042"/>
                  </a:lnTo>
                  <a:lnTo>
                    <a:pt x="8283" y="8102"/>
                  </a:lnTo>
                  <a:lnTo>
                    <a:pt x="8263" y="8143"/>
                  </a:lnTo>
                  <a:lnTo>
                    <a:pt x="8203" y="8163"/>
                  </a:lnTo>
                  <a:lnTo>
                    <a:pt x="8163" y="8143"/>
                  </a:lnTo>
                  <a:lnTo>
                    <a:pt x="7682" y="7862"/>
                  </a:lnTo>
                  <a:lnTo>
                    <a:pt x="7220" y="7561"/>
                  </a:lnTo>
                  <a:lnTo>
                    <a:pt x="6278" y="6959"/>
                  </a:lnTo>
                  <a:lnTo>
                    <a:pt x="6238" y="7200"/>
                  </a:lnTo>
                  <a:lnTo>
                    <a:pt x="6198" y="7461"/>
                  </a:lnTo>
                  <a:lnTo>
                    <a:pt x="6178" y="7481"/>
                  </a:lnTo>
                  <a:lnTo>
                    <a:pt x="6158" y="7501"/>
                  </a:lnTo>
                  <a:lnTo>
                    <a:pt x="6158" y="7481"/>
                  </a:lnTo>
                  <a:lnTo>
                    <a:pt x="6137" y="7461"/>
                  </a:lnTo>
                  <a:lnTo>
                    <a:pt x="6137" y="7180"/>
                  </a:lnTo>
                  <a:lnTo>
                    <a:pt x="6137" y="6859"/>
                  </a:lnTo>
                  <a:lnTo>
                    <a:pt x="6097" y="6819"/>
                  </a:lnTo>
                  <a:lnTo>
                    <a:pt x="5696" y="6999"/>
                  </a:lnTo>
                  <a:lnTo>
                    <a:pt x="5676" y="7019"/>
                  </a:lnTo>
                  <a:lnTo>
                    <a:pt x="5656" y="6999"/>
                  </a:lnTo>
                  <a:lnTo>
                    <a:pt x="5656" y="6979"/>
                  </a:lnTo>
                  <a:lnTo>
                    <a:pt x="5676" y="6959"/>
                  </a:lnTo>
                  <a:lnTo>
                    <a:pt x="5977" y="6739"/>
                  </a:lnTo>
                  <a:lnTo>
                    <a:pt x="5516" y="6398"/>
                  </a:lnTo>
                  <a:lnTo>
                    <a:pt x="5034" y="6057"/>
                  </a:lnTo>
                  <a:lnTo>
                    <a:pt x="4593" y="5696"/>
                  </a:lnTo>
                  <a:lnTo>
                    <a:pt x="4132" y="5315"/>
                  </a:lnTo>
                  <a:lnTo>
                    <a:pt x="3691" y="4934"/>
                  </a:lnTo>
                  <a:lnTo>
                    <a:pt x="3270" y="4533"/>
                  </a:lnTo>
                  <a:lnTo>
                    <a:pt x="2849" y="4132"/>
                  </a:lnTo>
                  <a:lnTo>
                    <a:pt x="2427" y="3710"/>
                  </a:lnTo>
                  <a:lnTo>
                    <a:pt x="2327" y="3871"/>
                  </a:lnTo>
                  <a:lnTo>
                    <a:pt x="2227" y="4031"/>
                  </a:lnTo>
                  <a:lnTo>
                    <a:pt x="2207" y="4031"/>
                  </a:lnTo>
                  <a:lnTo>
                    <a:pt x="2207" y="4051"/>
                  </a:lnTo>
                  <a:lnTo>
                    <a:pt x="2167" y="4031"/>
                  </a:lnTo>
                  <a:lnTo>
                    <a:pt x="2147" y="4011"/>
                  </a:lnTo>
                  <a:lnTo>
                    <a:pt x="2167" y="3971"/>
                  </a:lnTo>
                  <a:lnTo>
                    <a:pt x="2327" y="3590"/>
                  </a:lnTo>
                  <a:lnTo>
                    <a:pt x="2006" y="3249"/>
                  </a:lnTo>
                  <a:lnTo>
                    <a:pt x="1826" y="3510"/>
                  </a:lnTo>
                  <a:lnTo>
                    <a:pt x="1766" y="3510"/>
                  </a:lnTo>
                  <a:lnTo>
                    <a:pt x="1746" y="3490"/>
                  </a:lnTo>
                  <a:lnTo>
                    <a:pt x="1746" y="3470"/>
                  </a:lnTo>
                  <a:lnTo>
                    <a:pt x="1746" y="3450"/>
                  </a:lnTo>
                  <a:lnTo>
                    <a:pt x="1886" y="3109"/>
                  </a:lnTo>
                  <a:lnTo>
                    <a:pt x="1405" y="2567"/>
                  </a:lnTo>
                  <a:lnTo>
                    <a:pt x="963" y="2006"/>
                  </a:lnTo>
                  <a:lnTo>
                    <a:pt x="522" y="1424"/>
                  </a:lnTo>
                  <a:lnTo>
                    <a:pt x="121" y="823"/>
                  </a:lnTo>
                  <a:lnTo>
                    <a:pt x="121" y="803"/>
                  </a:lnTo>
                  <a:lnTo>
                    <a:pt x="141" y="783"/>
                  </a:lnTo>
                  <a:close/>
                  <a:moveTo>
                    <a:pt x="201" y="0"/>
                  </a:moveTo>
                  <a:lnTo>
                    <a:pt x="121" y="341"/>
                  </a:lnTo>
                  <a:lnTo>
                    <a:pt x="41" y="682"/>
                  </a:lnTo>
                  <a:lnTo>
                    <a:pt x="1" y="1043"/>
                  </a:lnTo>
                  <a:lnTo>
                    <a:pt x="1" y="1404"/>
                  </a:lnTo>
                  <a:lnTo>
                    <a:pt x="1" y="1645"/>
                  </a:lnTo>
                  <a:lnTo>
                    <a:pt x="21" y="1906"/>
                  </a:lnTo>
                  <a:lnTo>
                    <a:pt x="41" y="2146"/>
                  </a:lnTo>
                  <a:lnTo>
                    <a:pt x="101" y="2407"/>
                  </a:lnTo>
                  <a:lnTo>
                    <a:pt x="161" y="2668"/>
                  </a:lnTo>
                  <a:lnTo>
                    <a:pt x="282" y="2968"/>
                  </a:lnTo>
                  <a:lnTo>
                    <a:pt x="422" y="3269"/>
                  </a:lnTo>
                  <a:lnTo>
                    <a:pt x="582" y="3590"/>
                  </a:lnTo>
                  <a:lnTo>
                    <a:pt x="763" y="3911"/>
                  </a:lnTo>
                  <a:lnTo>
                    <a:pt x="983" y="4232"/>
                  </a:lnTo>
                  <a:lnTo>
                    <a:pt x="1224" y="4573"/>
                  </a:lnTo>
                  <a:lnTo>
                    <a:pt x="1505" y="4914"/>
                  </a:lnTo>
                  <a:lnTo>
                    <a:pt x="1786" y="5255"/>
                  </a:lnTo>
                  <a:lnTo>
                    <a:pt x="2086" y="5596"/>
                  </a:lnTo>
                  <a:lnTo>
                    <a:pt x="2407" y="5937"/>
                  </a:lnTo>
                  <a:lnTo>
                    <a:pt x="2748" y="6277"/>
                  </a:lnTo>
                  <a:lnTo>
                    <a:pt x="3109" y="6618"/>
                  </a:lnTo>
                  <a:lnTo>
                    <a:pt x="3490" y="6959"/>
                  </a:lnTo>
                  <a:lnTo>
                    <a:pt x="4252" y="7621"/>
                  </a:lnTo>
                  <a:lnTo>
                    <a:pt x="4673" y="7942"/>
                  </a:lnTo>
                  <a:lnTo>
                    <a:pt x="5075" y="8243"/>
                  </a:lnTo>
                  <a:lnTo>
                    <a:pt x="5496" y="8544"/>
                  </a:lnTo>
                  <a:lnTo>
                    <a:pt x="5917" y="8844"/>
                  </a:lnTo>
                  <a:lnTo>
                    <a:pt x="6338" y="9105"/>
                  </a:lnTo>
                  <a:lnTo>
                    <a:pt x="6779" y="9366"/>
                  </a:lnTo>
                  <a:lnTo>
                    <a:pt x="7200" y="9607"/>
                  </a:lnTo>
                  <a:lnTo>
                    <a:pt x="7621" y="9847"/>
                  </a:lnTo>
                  <a:lnTo>
                    <a:pt x="8063" y="10048"/>
                  </a:lnTo>
                  <a:lnTo>
                    <a:pt x="8484" y="10228"/>
                  </a:lnTo>
                  <a:lnTo>
                    <a:pt x="8885" y="10409"/>
                  </a:lnTo>
                  <a:lnTo>
                    <a:pt x="9306" y="10549"/>
                  </a:lnTo>
                  <a:lnTo>
                    <a:pt x="9707" y="10669"/>
                  </a:lnTo>
                  <a:lnTo>
                    <a:pt x="10088" y="10750"/>
                  </a:lnTo>
                  <a:lnTo>
                    <a:pt x="10469" y="10830"/>
                  </a:lnTo>
                  <a:lnTo>
                    <a:pt x="10830" y="10870"/>
                  </a:lnTo>
                  <a:lnTo>
                    <a:pt x="11071" y="10870"/>
                  </a:lnTo>
                  <a:lnTo>
                    <a:pt x="11432" y="10850"/>
                  </a:lnTo>
                  <a:lnTo>
                    <a:pt x="11813" y="10810"/>
                  </a:lnTo>
                  <a:lnTo>
                    <a:pt x="12214" y="10730"/>
                  </a:lnTo>
                  <a:lnTo>
                    <a:pt x="12615" y="10629"/>
                  </a:lnTo>
                  <a:lnTo>
                    <a:pt x="13016" y="10509"/>
                  </a:lnTo>
                  <a:lnTo>
                    <a:pt x="13437" y="10349"/>
                  </a:lnTo>
                  <a:lnTo>
                    <a:pt x="13858" y="10168"/>
                  </a:lnTo>
                  <a:lnTo>
                    <a:pt x="14280" y="9967"/>
                  </a:lnTo>
                  <a:lnTo>
                    <a:pt x="14721" y="9747"/>
                  </a:lnTo>
                  <a:lnTo>
                    <a:pt x="15142" y="9506"/>
                  </a:lnTo>
                  <a:lnTo>
                    <a:pt x="15583" y="9246"/>
                  </a:lnTo>
                  <a:lnTo>
                    <a:pt x="16004" y="8965"/>
                  </a:lnTo>
                  <a:lnTo>
                    <a:pt x="16445" y="8664"/>
                  </a:lnTo>
                  <a:lnTo>
                    <a:pt x="16847" y="8343"/>
                  </a:lnTo>
                  <a:lnTo>
                    <a:pt x="17268" y="8002"/>
                  </a:lnTo>
                  <a:lnTo>
                    <a:pt x="17669" y="7641"/>
                  </a:lnTo>
                  <a:lnTo>
                    <a:pt x="17007" y="7862"/>
                  </a:lnTo>
                  <a:lnTo>
                    <a:pt x="16345" y="8042"/>
                  </a:lnTo>
                  <a:lnTo>
                    <a:pt x="15663" y="8183"/>
                  </a:lnTo>
                  <a:lnTo>
                    <a:pt x="14981" y="8303"/>
                  </a:lnTo>
                  <a:lnTo>
                    <a:pt x="14621" y="8504"/>
                  </a:lnTo>
                  <a:lnTo>
                    <a:pt x="14260" y="8704"/>
                  </a:lnTo>
                  <a:lnTo>
                    <a:pt x="13919" y="8885"/>
                  </a:lnTo>
                  <a:lnTo>
                    <a:pt x="13578" y="9025"/>
                  </a:lnTo>
                  <a:lnTo>
                    <a:pt x="13257" y="9125"/>
                  </a:lnTo>
                  <a:lnTo>
                    <a:pt x="12936" y="9225"/>
                  </a:lnTo>
                  <a:lnTo>
                    <a:pt x="12615" y="9266"/>
                  </a:lnTo>
                  <a:lnTo>
                    <a:pt x="12334" y="9286"/>
                  </a:lnTo>
                  <a:lnTo>
                    <a:pt x="12094" y="9266"/>
                  </a:lnTo>
                  <a:lnTo>
                    <a:pt x="11873" y="9246"/>
                  </a:lnTo>
                  <a:lnTo>
                    <a:pt x="11773" y="9205"/>
                  </a:lnTo>
                  <a:lnTo>
                    <a:pt x="11672" y="9125"/>
                  </a:lnTo>
                  <a:lnTo>
                    <a:pt x="11592" y="9025"/>
                  </a:lnTo>
                  <a:lnTo>
                    <a:pt x="11532" y="8885"/>
                  </a:lnTo>
                  <a:lnTo>
                    <a:pt x="11472" y="8744"/>
                  </a:lnTo>
                  <a:lnTo>
                    <a:pt x="11432" y="8564"/>
                  </a:lnTo>
                  <a:lnTo>
                    <a:pt x="11412" y="8363"/>
                  </a:lnTo>
                  <a:lnTo>
                    <a:pt x="11392" y="8143"/>
                  </a:lnTo>
                  <a:lnTo>
                    <a:pt x="10870" y="8002"/>
                  </a:lnTo>
                  <a:lnTo>
                    <a:pt x="10329" y="7842"/>
                  </a:lnTo>
                  <a:lnTo>
                    <a:pt x="9807" y="7661"/>
                  </a:lnTo>
                  <a:lnTo>
                    <a:pt x="9286" y="7441"/>
                  </a:lnTo>
                  <a:lnTo>
                    <a:pt x="8724" y="7160"/>
                  </a:lnTo>
                  <a:lnTo>
                    <a:pt x="8745" y="7521"/>
                  </a:lnTo>
                  <a:lnTo>
                    <a:pt x="8805" y="7862"/>
                  </a:lnTo>
                  <a:lnTo>
                    <a:pt x="8885" y="8223"/>
                  </a:lnTo>
                  <a:lnTo>
                    <a:pt x="8985" y="8544"/>
                  </a:lnTo>
                  <a:lnTo>
                    <a:pt x="9126" y="8885"/>
                  </a:lnTo>
                  <a:lnTo>
                    <a:pt x="9286" y="9205"/>
                  </a:lnTo>
                  <a:lnTo>
                    <a:pt x="9487" y="9506"/>
                  </a:lnTo>
                  <a:lnTo>
                    <a:pt x="9727" y="9807"/>
                  </a:lnTo>
                  <a:lnTo>
                    <a:pt x="9747" y="9847"/>
                  </a:lnTo>
                  <a:lnTo>
                    <a:pt x="9747" y="9907"/>
                  </a:lnTo>
                  <a:lnTo>
                    <a:pt x="9707" y="9947"/>
                  </a:lnTo>
                  <a:lnTo>
                    <a:pt x="9627" y="9947"/>
                  </a:lnTo>
                  <a:lnTo>
                    <a:pt x="9607" y="9927"/>
                  </a:lnTo>
                  <a:lnTo>
                    <a:pt x="9446" y="9767"/>
                  </a:lnTo>
                  <a:lnTo>
                    <a:pt x="9306" y="9627"/>
                  </a:lnTo>
                  <a:lnTo>
                    <a:pt x="9065" y="9286"/>
                  </a:lnTo>
                  <a:lnTo>
                    <a:pt x="8865" y="8945"/>
                  </a:lnTo>
                  <a:lnTo>
                    <a:pt x="8704" y="8584"/>
                  </a:lnTo>
                  <a:lnTo>
                    <a:pt x="8584" y="8203"/>
                  </a:lnTo>
                  <a:lnTo>
                    <a:pt x="8504" y="7802"/>
                  </a:lnTo>
                  <a:lnTo>
                    <a:pt x="8464" y="7401"/>
                  </a:lnTo>
                  <a:lnTo>
                    <a:pt x="8444" y="6999"/>
                  </a:lnTo>
                  <a:lnTo>
                    <a:pt x="8063" y="6759"/>
                  </a:lnTo>
                  <a:lnTo>
                    <a:pt x="7722" y="6518"/>
                  </a:lnTo>
                  <a:lnTo>
                    <a:pt x="7361" y="6257"/>
                  </a:lnTo>
                  <a:lnTo>
                    <a:pt x="7040" y="5977"/>
                  </a:lnTo>
                  <a:lnTo>
                    <a:pt x="6719" y="5696"/>
                  </a:lnTo>
                  <a:lnTo>
                    <a:pt x="6418" y="5375"/>
                  </a:lnTo>
                  <a:lnTo>
                    <a:pt x="6117" y="5054"/>
                  </a:lnTo>
                  <a:lnTo>
                    <a:pt x="5857" y="4713"/>
                  </a:lnTo>
                  <a:lnTo>
                    <a:pt x="5596" y="4372"/>
                  </a:lnTo>
                  <a:lnTo>
                    <a:pt x="5355" y="4011"/>
                  </a:lnTo>
                  <a:lnTo>
                    <a:pt x="5135" y="3650"/>
                  </a:lnTo>
                  <a:lnTo>
                    <a:pt x="4934" y="3269"/>
                  </a:lnTo>
                  <a:lnTo>
                    <a:pt x="4754" y="2868"/>
                  </a:lnTo>
                  <a:lnTo>
                    <a:pt x="4573" y="2467"/>
                  </a:lnTo>
                  <a:lnTo>
                    <a:pt x="4433" y="2046"/>
                  </a:lnTo>
                  <a:lnTo>
                    <a:pt x="4312" y="1625"/>
                  </a:lnTo>
                  <a:lnTo>
                    <a:pt x="4212" y="1224"/>
                  </a:lnTo>
                  <a:lnTo>
                    <a:pt x="3731" y="1204"/>
                  </a:lnTo>
                  <a:lnTo>
                    <a:pt x="3209" y="1123"/>
                  </a:lnTo>
                  <a:lnTo>
                    <a:pt x="2708" y="1023"/>
                  </a:lnTo>
                  <a:lnTo>
                    <a:pt x="2187" y="883"/>
                  </a:lnTo>
                  <a:lnTo>
                    <a:pt x="1665" y="722"/>
                  </a:lnTo>
                  <a:lnTo>
                    <a:pt x="1164" y="522"/>
                  </a:lnTo>
                  <a:lnTo>
                    <a:pt x="683" y="28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fill="none" extrusionOk="0">
                  <a:moveTo>
                    <a:pt x="1665" y="2728"/>
                  </a:moveTo>
                  <a:lnTo>
                    <a:pt x="1665" y="2728"/>
                  </a:lnTo>
                  <a:lnTo>
                    <a:pt x="1645" y="2728"/>
                  </a:lnTo>
                  <a:lnTo>
                    <a:pt x="1625" y="2708"/>
                  </a:lnTo>
                  <a:lnTo>
                    <a:pt x="1625" y="2688"/>
                  </a:lnTo>
                  <a:lnTo>
                    <a:pt x="1625" y="2668"/>
                  </a:lnTo>
                  <a:lnTo>
                    <a:pt x="1625" y="2668"/>
                  </a:lnTo>
                  <a:lnTo>
                    <a:pt x="1765" y="2327"/>
                  </a:lnTo>
                  <a:lnTo>
                    <a:pt x="1765" y="2327"/>
                  </a:lnTo>
                  <a:lnTo>
                    <a:pt x="1284" y="1785"/>
                  </a:lnTo>
                  <a:lnTo>
                    <a:pt x="842" y="1224"/>
                  </a:lnTo>
                  <a:lnTo>
                    <a:pt x="401" y="6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481" y="582"/>
                  </a:lnTo>
                  <a:lnTo>
                    <a:pt x="923" y="1124"/>
                  </a:lnTo>
                  <a:lnTo>
                    <a:pt x="1384" y="1645"/>
                  </a:lnTo>
                  <a:lnTo>
                    <a:pt x="1865" y="2146"/>
                  </a:lnTo>
                  <a:lnTo>
                    <a:pt x="1865" y="2146"/>
                  </a:lnTo>
                  <a:lnTo>
                    <a:pt x="1965" y="1986"/>
                  </a:lnTo>
                  <a:lnTo>
                    <a:pt x="2066" y="1846"/>
                  </a:lnTo>
                  <a:lnTo>
                    <a:pt x="2066" y="1846"/>
                  </a:lnTo>
                  <a:lnTo>
                    <a:pt x="2106" y="1825"/>
                  </a:lnTo>
                  <a:lnTo>
                    <a:pt x="2126" y="1805"/>
                  </a:lnTo>
                  <a:lnTo>
                    <a:pt x="2126" y="1805"/>
                  </a:lnTo>
                  <a:lnTo>
                    <a:pt x="2166" y="1825"/>
                  </a:lnTo>
                  <a:lnTo>
                    <a:pt x="2206" y="1846"/>
                  </a:lnTo>
                  <a:lnTo>
                    <a:pt x="2226" y="1886"/>
                  </a:lnTo>
                  <a:lnTo>
                    <a:pt x="2226" y="1926"/>
                  </a:lnTo>
                  <a:lnTo>
                    <a:pt x="2226" y="1926"/>
                  </a:lnTo>
                  <a:lnTo>
                    <a:pt x="2146" y="2126"/>
                  </a:lnTo>
                  <a:lnTo>
                    <a:pt x="2026" y="2307"/>
                  </a:lnTo>
                  <a:lnTo>
                    <a:pt x="2026" y="2307"/>
                  </a:lnTo>
                  <a:lnTo>
                    <a:pt x="2326" y="2588"/>
                  </a:lnTo>
                  <a:lnTo>
                    <a:pt x="2326" y="2588"/>
                  </a:lnTo>
                  <a:lnTo>
                    <a:pt x="2467" y="2367"/>
                  </a:lnTo>
                  <a:lnTo>
                    <a:pt x="2547" y="2247"/>
                  </a:lnTo>
                  <a:lnTo>
                    <a:pt x="2647" y="2166"/>
                  </a:lnTo>
                  <a:lnTo>
                    <a:pt x="2647" y="2166"/>
                  </a:lnTo>
                  <a:lnTo>
                    <a:pt x="2687" y="2166"/>
                  </a:lnTo>
                  <a:lnTo>
                    <a:pt x="2687" y="2166"/>
                  </a:lnTo>
                  <a:lnTo>
                    <a:pt x="2707" y="2166"/>
                  </a:lnTo>
                  <a:lnTo>
                    <a:pt x="2728" y="2186"/>
                  </a:lnTo>
                  <a:lnTo>
                    <a:pt x="2748" y="2207"/>
                  </a:lnTo>
                  <a:lnTo>
                    <a:pt x="2748" y="2247"/>
                  </a:lnTo>
                  <a:lnTo>
                    <a:pt x="2748" y="2247"/>
                  </a:lnTo>
                  <a:lnTo>
                    <a:pt x="2707" y="2367"/>
                  </a:lnTo>
                  <a:lnTo>
                    <a:pt x="2627" y="2487"/>
                  </a:lnTo>
                  <a:lnTo>
                    <a:pt x="2467" y="2728"/>
                  </a:lnTo>
                  <a:lnTo>
                    <a:pt x="2467" y="2728"/>
                  </a:lnTo>
                  <a:lnTo>
                    <a:pt x="2888" y="3129"/>
                  </a:lnTo>
                  <a:lnTo>
                    <a:pt x="3329" y="3510"/>
                  </a:lnTo>
                  <a:lnTo>
                    <a:pt x="4212" y="4252"/>
                  </a:lnTo>
                  <a:lnTo>
                    <a:pt x="5134" y="4994"/>
                  </a:lnTo>
                  <a:lnTo>
                    <a:pt x="6057" y="5696"/>
                  </a:lnTo>
                  <a:lnTo>
                    <a:pt x="6057" y="5696"/>
                  </a:lnTo>
                  <a:lnTo>
                    <a:pt x="6137" y="5415"/>
                  </a:lnTo>
                  <a:lnTo>
                    <a:pt x="6197" y="5275"/>
                  </a:lnTo>
                  <a:lnTo>
                    <a:pt x="6257" y="5155"/>
                  </a:lnTo>
                  <a:lnTo>
                    <a:pt x="6257" y="5155"/>
                  </a:lnTo>
                  <a:lnTo>
                    <a:pt x="6277" y="5134"/>
                  </a:lnTo>
                  <a:lnTo>
                    <a:pt x="6297" y="5134"/>
                  </a:lnTo>
                  <a:lnTo>
                    <a:pt x="6297" y="5134"/>
                  </a:lnTo>
                  <a:lnTo>
                    <a:pt x="6357" y="5155"/>
                  </a:lnTo>
                  <a:lnTo>
                    <a:pt x="6357" y="5175"/>
                  </a:lnTo>
                  <a:lnTo>
                    <a:pt x="6377" y="5195"/>
                  </a:lnTo>
                  <a:lnTo>
                    <a:pt x="6377" y="5195"/>
                  </a:lnTo>
                  <a:lnTo>
                    <a:pt x="6337" y="5435"/>
                  </a:lnTo>
                  <a:lnTo>
                    <a:pt x="6257" y="5676"/>
                  </a:lnTo>
                  <a:lnTo>
                    <a:pt x="6257" y="5676"/>
                  </a:lnTo>
                  <a:lnTo>
                    <a:pt x="6458" y="5556"/>
                  </a:lnTo>
                  <a:lnTo>
                    <a:pt x="6658" y="5435"/>
                  </a:lnTo>
                  <a:lnTo>
                    <a:pt x="6658" y="5435"/>
                  </a:lnTo>
                  <a:lnTo>
                    <a:pt x="6698" y="5415"/>
                  </a:lnTo>
                  <a:lnTo>
                    <a:pt x="6698" y="5415"/>
                  </a:lnTo>
                  <a:lnTo>
                    <a:pt x="6738" y="5435"/>
                  </a:lnTo>
                  <a:lnTo>
                    <a:pt x="6779" y="5475"/>
                  </a:lnTo>
                  <a:lnTo>
                    <a:pt x="6799" y="5536"/>
                  </a:lnTo>
                  <a:lnTo>
                    <a:pt x="6758" y="5576"/>
                  </a:lnTo>
                  <a:lnTo>
                    <a:pt x="6758" y="5576"/>
                  </a:lnTo>
                  <a:lnTo>
                    <a:pt x="6538" y="5736"/>
                  </a:lnTo>
                  <a:lnTo>
                    <a:pt x="6297" y="5876"/>
                  </a:lnTo>
                  <a:lnTo>
                    <a:pt x="6297" y="5876"/>
                  </a:lnTo>
                  <a:lnTo>
                    <a:pt x="8142" y="7220"/>
                  </a:lnTo>
                  <a:lnTo>
                    <a:pt x="8142" y="7220"/>
                  </a:lnTo>
                  <a:lnTo>
                    <a:pt x="8182" y="7260"/>
                  </a:lnTo>
                  <a:lnTo>
                    <a:pt x="8162" y="7320"/>
                  </a:lnTo>
                  <a:lnTo>
                    <a:pt x="8142" y="7361"/>
                  </a:lnTo>
                  <a:lnTo>
                    <a:pt x="8082" y="7381"/>
                  </a:lnTo>
                  <a:lnTo>
                    <a:pt x="8082" y="7381"/>
                  </a:lnTo>
                  <a:lnTo>
                    <a:pt x="8042" y="7361"/>
                  </a:lnTo>
                  <a:lnTo>
                    <a:pt x="8042" y="7361"/>
                  </a:lnTo>
                  <a:lnTo>
                    <a:pt x="7561" y="7080"/>
                  </a:lnTo>
                  <a:lnTo>
                    <a:pt x="7099" y="6779"/>
                  </a:lnTo>
                  <a:lnTo>
                    <a:pt x="6157" y="6177"/>
                  </a:lnTo>
                  <a:lnTo>
                    <a:pt x="6157" y="6177"/>
                  </a:lnTo>
                  <a:lnTo>
                    <a:pt x="6117" y="6418"/>
                  </a:lnTo>
                  <a:lnTo>
                    <a:pt x="6077" y="6679"/>
                  </a:lnTo>
                  <a:lnTo>
                    <a:pt x="6077" y="6679"/>
                  </a:lnTo>
                  <a:lnTo>
                    <a:pt x="6057" y="6699"/>
                  </a:lnTo>
                  <a:lnTo>
                    <a:pt x="6037" y="6719"/>
                  </a:lnTo>
                  <a:lnTo>
                    <a:pt x="6037" y="6719"/>
                  </a:lnTo>
                  <a:lnTo>
                    <a:pt x="6037" y="6699"/>
                  </a:lnTo>
                  <a:lnTo>
                    <a:pt x="6016" y="6679"/>
                  </a:lnTo>
                  <a:lnTo>
                    <a:pt x="6016" y="6679"/>
                  </a:lnTo>
                  <a:lnTo>
                    <a:pt x="6016" y="6398"/>
                  </a:lnTo>
                  <a:lnTo>
                    <a:pt x="6016" y="6077"/>
                  </a:lnTo>
                  <a:lnTo>
                    <a:pt x="6016" y="6077"/>
                  </a:lnTo>
                  <a:lnTo>
                    <a:pt x="5976" y="6037"/>
                  </a:lnTo>
                  <a:lnTo>
                    <a:pt x="5976" y="6037"/>
                  </a:lnTo>
                  <a:lnTo>
                    <a:pt x="5575" y="6217"/>
                  </a:lnTo>
                  <a:lnTo>
                    <a:pt x="5575" y="6217"/>
                  </a:lnTo>
                  <a:lnTo>
                    <a:pt x="5555" y="6237"/>
                  </a:lnTo>
                  <a:lnTo>
                    <a:pt x="5555" y="6237"/>
                  </a:lnTo>
                  <a:lnTo>
                    <a:pt x="5535" y="6217"/>
                  </a:lnTo>
                  <a:lnTo>
                    <a:pt x="5535" y="6197"/>
                  </a:lnTo>
                  <a:lnTo>
                    <a:pt x="5555" y="6177"/>
                  </a:lnTo>
                  <a:lnTo>
                    <a:pt x="5555" y="6177"/>
                  </a:lnTo>
                  <a:lnTo>
                    <a:pt x="5856" y="5957"/>
                  </a:lnTo>
                  <a:lnTo>
                    <a:pt x="5856" y="5957"/>
                  </a:lnTo>
                  <a:lnTo>
                    <a:pt x="5395" y="5616"/>
                  </a:lnTo>
                  <a:lnTo>
                    <a:pt x="4913" y="5275"/>
                  </a:lnTo>
                  <a:lnTo>
                    <a:pt x="4472" y="4914"/>
                  </a:lnTo>
                  <a:lnTo>
                    <a:pt x="4011" y="4533"/>
                  </a:lnTo>
                  <a:lnTo>
                    <a:pt x="3570" y="4152"/>
                  </a:lnTo>
                  <a:lnTo>
                    <a:pt x="3149" y="3751"/>
                  </a:lnTo>
                  <a:lnTo>
                    <a:pt x="2728" y="3350"/>
                  </a:lnTo>
                  <a:lnTo>
                    <a:pt x="2306" y="2928"/>
                  </a:lnTo>
                  <a:lnTo>
                    <a:pt x="2306" y="2928"/>
                  </a:lnTo>
                  <a:lnTo>
                    <a:pt x="2206" y="3089"/>
                  </a:lnTo>
                  <a:lnTo>
                    <a:pt x="2106" y="3249"/>
                  </a:lnTo>
                  <a:lnTo>
                    <a:pt x="2106" y="3249"/>
                  </a:lnTo>
                  <a:lnTo>
                    <a:pt x="2086" y="3249"/>
                  </a:lnTo>
                  <a:lnTo>
                    <a:pt x="2086" y="3269"/>
                  </a:lnTo>
                  <a:lnTo>
                    <a:pt x="2086" y="3269"/>
                  </a:lnTo>
                  <a:lnTo>
                    <a:pt x="2046" y="3249"/>
                  </a:lnTo>
                  <a:lnTo>
                    <a:pt x="2026" y="3229"/>
                  </a:lnTo>
                  <a:lnTo>
                    <a:pt x="2046" y="3189"/>
                  </a:lnTo>
                  <a:lnTo>
                    <a:pt x="2046" y="3189"/>
                  </a:lnTo>
                  <a:lnTo>
                    <a:pt x="2206" y="2808"/>
                  </a:lnTo>
                  <a:lnTo>
                    <a:pt x="2206" y="2808"/>
                  </a:lnTo>
                  <a:lnTo>
                    <a:pt x="1885" y="2467"/>
                  </a:lnTo>
                  <a:lnTo>
                    <a:pt x="1885" y="2467"/>
                  </a:lnTo>
                  <a:lnTo>
                    <a:pt x="1705" y="2728"/>
                  </a:lnTo>
                  <a:lnTo>
                    <a:pt x="1705" y="2728"/>
                  </a:lnTo>
                  <a:lnTo>
                    <a:pt x="1665" y="2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extrusionOk="0">
                  <a:moveTo>
                    <a:pt x="1" y="1"/>
                  </a:move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11816350" y="4669925"/>
              <a:ext cx="32625" cy="73725"/>
            </a:xfrm>
            <a:custGeom>
              <a:avLst/>
              <a:gdLst/>
              <a:ahLst/>
              <a:cxnLst/>
              <a:rect l="l" t="t" r="r" b="b"/>
              <a:pathLst>
                <a:path w="1305" h="2949" extrusionOk="0">
                  <a:moveTo>
                    <a:pt x="1" y="0"/>
                  </a:moveTo>
                  <a:lnTo>
                    <a:pt x="21" y="402"/>
                  </a:lnTo>
                  <a:lnTo>
                    <a:pt x="61" y="803"/>
                  </a:lnTo>
                  <a:lnTo>
                    <a:pt x="141" y="1204"/>
                  </a:lnTo>
                  <a:lnTo>
                    <a:pt x="261" y="1585"/>
                  </a:lnTo>
                  <a:lnTo>
                    <a:pt x="422" y="1946"/>
                  </a:lnTo>
                  <a:lnTo>
                    <a:pt x="622" y="2287"/>
                  </a:lnTo>
                  <a:lnTo>
                    <a:pt x="863" y="2628"/>
                  </a:lnTo>
                  <a:lnTo>
                    <a:pt x="1003" y="2768"/>
                  </a:lnTo>
                  <a:lnTo>
                    <a:pt x="1164" y="2928"/>
                  </a:lnTo>
                  <a:lnTo>
                    <a:pt x="1184" y="2948"/>
                  </a:lnTo>
                  <a:lnTo>
                    <a:pt x="1264" y="2948"/>
                  </a:lnTo>
                  <a:lnTo>
                    <a:pt x="1304" y="2908"/>
                  </a:lnTo>
                  <a:lnTo>
                    <a:pt x="1304" y="2848"/>
                  </a:lnTo>
                  <a:lnTo>
                    <a:pt x="1284" y="2808"/>
                  </a:lnTo>
                  <a:lnTo>
                    <a:pt x="1044" y="2507"/>
                  </a:lnTo>
                  <a:lnTo>
                    <a:pt x="843" y="2206"/>
                  </a:lnTo>
                  <a:lnTo>
                    <a:pt x="683" y="1886"/>
                  </a:lnTo>
                  <a:lnTo>
                    <a:pt x="542" y="1545"/>
                  </a:lnTo>
                  <a:lnTo>
                    <a:pt x="442" y="1224"/>
                  </a:lnTo>
                  <a:lnTo>
                    <a:pt x="362" y="863"/>
                  </a:lnTo>
                  <a:lnTo>
                    <a:pt x="302" y="522"/>
                  </a:lnTo>
                  <a:lnTo>
                    <a:pt x="281" y="1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extrusionOk="0">
                  <a:moveTo>
                    <a:pt x="20" y="1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401" y="642"/>
                  </a:lnTo>
                  <a:lnTo>
                    <a:pt x="842" y="1224"/>
                  </a:lnTo>
                  <a:lnTo>
                    <a:pt x="1284" y="1785"/>
                  </a:lnTo>
                  <a:lnTo>
                    <a:pt x="1765" y="2327"/>
                  </a:lnTo>
                  <a:lnTo>
                    <a:pt x="1625" y="2668"/>
                  </a:lnTo>
                  <a:lnTo>
                    <a:pt x="1625" y="2688"/>
                  </a:lnTo>
                  <a:lnTo>
                    <a:pt x="1625" y="2708"/>
                  </a:lnTo>
                  <a:lnTo>
                    <a:pt x="1645" y="2728"/>
                  </a:lnTo>
                  <a:lnTo>
                    <a:pt x="1705" y="2728"/>
                  </a:lnTo>
                  <a:lnTo>
                    <a:pt x="1885" y="2467"/>
                  </a:lnTo>
                  <a:lnTo>
                    <a:pt x="2206" y="2808"/>
                  </a:lnTo>
                  <a:lnTo>
                    <a:pt x="2046" y="3189"/>
                  </a:lnTo>
                  <a:lnTo>
                    <a:pt x="2026" y="3229"/>
                  </a:lnTo>
                  <a:lnTo>
                    <a:pt x="2046" y="3249"/>
                  </a:lnTo>
                  <a:lnTo>
                    <a:pt x="2086" y="3269"/>
                  </a:lnTo>
                  <a:lnTo>
                    <a:pt x="2086" y="3249"/>
                  </a:lnTo>
                  <a:lnTo>
                    <a:pt x="2106" y="3249"/>
                  </a:lnTo>
                  <a:lnTo>
                    <a:pt x="2206" y="3089"/>
                  </a:lnTo>
                  <a:lnTo>
                    <a:pt x="2306" y="2928"/>
                  </a:lnTo>
                  <a:lnTo>
                    <a:pt x="2728" y="3350"/>
                  </a:lnTo>
                  <a:lnTo>
                    <a:pt x="3149" y="3751"/>
                  </a:lnTo>
                  <a:lnTo>
                    <a:pt x="3570" y="4152"/>
                  </a:lnTo>
                  <a:lnTo>
                    <a:pt x="4011" y="4533"/>
                  </a:lnTo>
                  <a:lnTo>
                    <a:pt x="4472" y="4914"/>
                  </a:lnTo>
                  <a:lnTo>
                    <a:pt x="4913" y="5275"/>
                  </a:lnTo>
                  <a:lnTo>
                    <a:pt x="5395" y="5616"/>
                  </a:lnTo>
                  <a:lnTo>
                    <a:pt x="5856" y="5957"/>
                  </a:lnTo>
                  <a:lnTo>
                    <a:pt x="5555" y="6177"/>
                  </a:lnTo>
                  <a:lnTo>
                    <a:pt x="5535" y="6197"/>
                  </a:lnTo>
                  <a:lnTo>
                    <a:pt x="5535" y="6217"/>
                  </a:lnTo>
                  <a:lnTo>
                    <a:pt x="5555" y="6237"/>
                  </a:lnTo>
                  <a:lnTo>
                    <a:pt x="5575" y="6217"/>
                  </a:lnTo>
                  <a:lnTo>
                    <a:pt x="5976" y="6037"/>
                  </a:lnTo>
                  <a:lnTo>
                    <a:pt x="6016" y="6077"/>
                  </a:lnTo>
                  <a:lnTo>
                    <a:pt x="6016" y="6398"/>
                  </a:lnTo>
                  <a:lnTo>
                    <a:pt x="6016" y="6679"/>
                  </a:lnTo>
                  <a:lnTo>
                    <a:pt x="6037" y="6699"/>
                  </a:lnTo>
                  <a:lnTo>
                    <a:pt x="6037" y="6719"/>
                  </a:lnTo>
                  <a:lnTo>
                    <a:pt x="6057" y="6699"/>
                  </a:lnTo>
                  <a:lnTo>
                    <a:pt x="6077" y="6679"/>
                  </a:lnTo>
                  <a:lnTo>
                    <a:pt x="6117" y="6418"/>
                  </a:lnTo>
                  <a:lnTo>
                    <a:pt x="6157" y="6177"/>
                  </a:lnTo>
                  <a:lnTo>
                    <a:pt x="7099" y="6779"/>
                  </a:lnTo>
                  <a:lnTo>
                    <a:pt x="7561" y="7080"/>
                  </a:lnTo>
                  <a:lnTo>
                    <a:pt x="8042" y="7361"/>
                  </a:lnTo>
                  <a:lnTo>
                    <a:pt x="8082" y="7381"/>
                  </a:lnTo>
                  <a:lnTo>
                    <a:pt x="8142" y="7361"/>
                  </a:lnTo>
                  <a:lnTo>
                    <a:pt x="8162" y="7320"/>
                  </a:lnTo>
                  <a:lnTo>
                    <a:pt x="8182" y="7260"/>
                  </a:lnTo>
                  <a:lnTo>
                    <a:pt x="8142" y="7220"/>
                  </a:lnTo>
                  <a:lnTo>
                    <a:pt x="6297" y="5876"/>
                  </a:lnTo>
                  <a:lnTo>
                    <a:pt x="6538" y="5736"/>
                  </a:lnTo>
                  <a:lnTo>
                    <a:pt x="6758" y="5576"/>
                  </a:lnTo>
                  <a:lnTo>
                    <a:pt x="6799" y="5536"/>
                  </a:lnTo>
                  <a:lnTo>
                    <a:pt x="6779" y="5475"/>
                  </a:lnTo>
                  <a:lnTo>
                    <a:pt x="6738" y="5435"/>
                  </a:lnTo>
                  <a:lnTo>
                    <a:pt x="6698" y="5415"/>
                  </a:lnTo>
                  <a:lnTo>
                    <a:pt x="6658" y="5435"/>
                  </a:lnTo>
                  <a:lnTo>
                    <a:pt x="6458" y="5556"/>
                  </a:lnTo>
                  <a:lnTo>
                    <a:pt x="6257" y="5676"/>
                  </a:lnTo>
                  <a:lnTo>
                    <a:pt x="6337" y="5435"/>
                  </a:lnTo>
                  <a:lnTo>
                    <a:pt x="6377" y="5195"/>
                  </a:lnTo>
                  <a:lnTo>
                    <a:pt x="6357" y="5175"/>
                  </a:lnTo>
                  <a:lnTo>
                    <a:pt x="6357" y="5155"/>
                  </a:lnTo>
                  <a:lnTo>
                    <a:pt x="6297" y="5134"/>
                  </a:lnTo>
                  <a:lnTo>
                    <a:pt x="6277" y="5134"/>
                  </a:lnTo>
                  <a:lnTo>
                    <a:pt x="6257" y="5155"/>
                  </a:lnTo>
                  <a:lnTo>
                    <a:pt x="6197" y="5275"/>
                  </a:lnTo>
                  <a:lnTo>
                    <a:pt x="6137" y="5415"/>
                  </a:lnTo>
                  <a:lnTo>
                    <a:pt x="6057" y="5696"/>
                  </a:lnTo>
                  <a:lnTo>
                    <a:pt x="5134" y="4994"/>
                  </a:lnTo>
                  <a:lnTo>
                    <a:pt x="4212" y="4252"/>
                  </a:lnTo>
                  <a:lnTo>
                    <a:pt x="3329" y="3510"/>
                  </a:lnTo>
                  <a:lnTo>
                    <a:pt x="2888" y="3129"/>
                  </a:lnTo>
                  <a:lnTo>
                    <a:pt x="2467" y="2728"/>
                  </a:lnTo>
                  <a:lnTo>
                    <a:pt x="2627" y="2487"/>
                  </a:lnTo>
                  <a:lnTo>
                    <a:pt x="2707" y="2367"/>
                  </a:lnTo>
                  <a:lnTo>
                    <a:pt x="2748" y="2247"/>
                  </a:lnTo>
                  <a:lnTo>
                    <a:pt x="2748" y="2207"/>
                  </a:lnTo>
                  <a:lnTo>
                    <a:pt x="2728" y="2186"/>
                  </a:lnTo>
                  <a:lnTo>
                    <a:pt x="2707" y="2166"/>
                  </a:lnTo>
                  <a:lnTo>
                    <a:pt x="2647" y="2166"/>
                  </a:lnTo>
                  <a:lnTo>
                    <a:pt x="2547" y="2247"/>
                  </a:lnTo>
                  <a:lnTo>
                    <a:pt x="2467" y="2367"/>
                  </a:lnTo>
                  <a:lnTo>
                    <a:pt x="2326" y="2588"/>
                  </a:lnTo>
                  <a:lnTo>
                    <a:pt x="2026" y="2307"/>
                  </a:lnTo>
                  <a:lnTo>
                    <a:pt x="2146" y="2126"/>
                  </a:lnTo>
                  <a:lnTo>
                    <a:pt x="2226" y="1926"/>
                  </a:lnTo>
                  <a:lnTo>
                    <a:pt x="2226" y="1886"/>
                  </a:lnTo>
                  <a:lnTo>
                    <a:pt x="2206" y="1846"/>
                  </a:lnTo>
                  <a:lnTo>
                    <a:pt x="2166" y="1825"/>
                  </a:lnTo>
                  <a:lnTo>
                    <a:pt x="2126" y="1805"/>
                  </a:lnTo>
                  <a:lnTo>
                    <a:pt x="2106" y="1825"/>
                  </a:lnTo>
                  <a:lnTo>
                    <a:pt x="2066" y="1846"/>
                  </a:lnTo>
                  <a:lnTo>
                    <a:pt x="1965" y="1986"/>
                  </a:lnTo>
                  <a:lnTo>
                    <a:pt x="1865" y="2146"/>
                  </a:lnTo>
                  <a:lnTo>
                    <a:pt x="1384" y="1645"/>
                  </a:lnTo>
                  <a:lnTo>
                    <a:pt x="923" y="1124"/>
                  </a:lnTo>
                  <a:lnTo>
                    <a:pt x="481" y="582"/>
                  </a:lnTo>
                  <a:lnTo>
                    <a:pt x="6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extrusionOk="0">
                  <a:moveTo>
                    <a:pt x="6959" y="0"/>
                  </a:moveTo>
                  <a:lnTo>
                    <a:pt x="6699" y="20"/>
                  </a:lnTo>
                  <a:lnTo>
                    <a:pt x="6438" y="101"/>
                  </a:lnTo>
                  <a:lnTo>
                    <a:pt x="6177" y="221"/>
                  </a:lnTo>
                  <a:lnTo>
                    <a:pt x="5897" y="361"/>
                  </a:lnTo>
                  <a:lnTo>
                    <a:pt x="5616" y="542"/>
                  </a:lnTo>
                  <a:lnTo>
                    <a:pt x="5335" y="742"/>
                  </a:lnTo>
                  <a:lnTo>
                    <a:pt x="5054" y="983"/>
                  </a:lnTo>
                  <a:lnTo>
                    <a:pt x="4774" y="1264"/>
                  </a:lnTo>
                  <a:lnTo>
                    <a:pt x="4473" y="1565"/>
                  </a:lnTo>
                  <a:lnTo>
                    <a:pt x="4192" y="1885"/>
                  </a:lnTo>
                  <a:lnTo>
                    <a:pt x="3891" y="2226"/>
                  </a:lnTo>
                  <a:lnTo>
                    <a:pt x="3610" y="2607"/>
                  </a:lnTo>
                  <a:lnTo>
                    <a:pt x="3330" y="3008"/>
                  </a:lnTo>
                  <a:lnTo>
                    <a:pt x="3049" y="3430"/>
                  </a:lnTo>
                  <a:lnTo>
                    <a:pt x="2768" y="3871"/>
                  </a:lnTo>
                  <a:lnTo>
                    <a:pt x="2507" y="4332"/>
                  </a:lnTo>
                  <a:lnTo>
                    <a:pt x="2247" y="4793"/>
                  </a:lnTo>
                  <a:lnTo>
                    <a:pt x="2006" y="5295"/>
                  </a:lnTo>
                  <a:lnTo>
                    <a:pt x="1765" y="5796"/>
                  </a:lnTo>
                  <a:lnTo>
                    <a:pt x="1525" y="6317"/>
                  </a:lnTo>
                  <a:lnTo>
                    <a:pt x="1304" y="6859"/>
                  </a:lnTo>
                  <a:lnTo>
                    <a:pt x="1104" y="7400"/>
                  </a:lnTo>
                  <a:lnTo>
                    <a:pt x="923" y="7962"/>
                  </a:lnTo>
                  <a:lnTo>
                    <a:pt x="743" y="8543"/>
                  </a:lnTo>
                  <a:lnTo>
                    <a:pt x="582" y="9105"/>
                  </a:lnTo>
                  <a:lnTo>
                    <a:pt x="442" y="9687"/>
                  </a:lnTo>
                  <a:lnTo>
                    <a:pt x="321" y="10288"/>
                  </a:lnTo>
                  <a:lnTo>
                    <a:pt x="201" y="10870"/>
                  </a:lnTo>
                  <a:lnTo>
                    <a:pt x="121" y="11471"/>
                  </a:lnTo>
                  <a:lnTo>
                    <a:pt x="61" y="12053"/>
                  </a:lnTo>
                  <a:lnTo>
                    <a:pt x="21" y="12655"/>
                  </a:lnTo>
                  <a:lnTo>
                    <a:pt x="1" y="13056"/>
                  </a:lnTo>
                  <a:lnTo>
                    <a:pt x="1" y="13457"/>
                  </a:lnTo>
                  <a:lnTo>
                    <a:pt x="41" y="14279"/>
                  </a:lnTo>
                  <a:lnTo>
                    <a:pt x="101" y="15101"/>
                  </a:lnTo>
                  <a:lnTo>
                    <a:pt x="221" y="15924"/>
                  </a:lnTo>
                  <a:lnTo>
                    <a:pt x="402" y="16726"/>
                  </a:lnTo>
                  <a:lnTo>
                    <a:pt x="602" y="17508"/>
                  </a:lnTo>
                  <a:lnTo>
                    <a:pt x="843" y="18270"/>
                  </a:lnTo>
                  <a:lnTo>
                    <a:pt x="1104" y="18992"/>
                  </a:lnTo>
                  <a:lnTo>
                    <a:pt x="1424" y="19674"/>
                  </a:lnTo>
                  <a:lnTo>
                    <a:pt x="1585" y="20015"/>
                  </a:lnTo>
                  <a:lnTo>
                    <a:pt x="1765" y="20316"/>
                  </a:lnTo>
                  <a:lnTo>
                    <a:pt x="1946" y="20616"/>
                  </a:lnTo>
                  <a:lnTo>
                    <a:pt x="2126" y="20897"/>
                  </a:lnTo>
                  <a:lnTo>
                    <a:pt x="2327" y="21178"/>
                  </a:lnTo>
                  <a:lnTo>
                    <a:pt x="2527" y="21419"/>
                  </a:lnTo>
                  <a:lnTo>
                    <a:pt x="2748" y="21659"/>
                  </a:lnTo>
                  <a:lnTo>
                    <a:pt x="2969" y="21880"/>
                  </a:lnTo>
                  <a:lnTo>
                    <a:pt x="3189" y="22080"/>
                  </a:lnTo>
                  <a:lnTo>
                    <a:pt x="3410" y="22261"/>
                  </a:lnTo>
                  <a:lnTo>
                    <a:pt x="3630" y="22421"/>
                  </a:lnTo>
                  <a:lnTo>
                    <a:pt x="3871" y="22562"/>
                  </a:lnTo>
                  <a:lnTo>
                    <a:pt x="4112" y="22682"/>
                  </a:lnTo>
                  <a:lnTo>
                    <a:pt x="4372" y="22762"/>
                  </a:lnTo>
                  <a:lnTo>
                    <a:pt x="4613" y="22842"/>
                  </a:lnTo>
                  <a:lnTo>
                    <a:pt x="4874" y="22882"/>
                  </a:lnTo>
                  <a:lnTo>
                    <a:pt x="5155" y="22923"/>
                  </a:lnTo>
                  <a:lnTo>
                    <a:pt x="5455" y="22963"/>
                  </a:lnTo>
                  <a:lnTo>
                    <a:pt x="6057" y="22963"/>
                  </a:lnTo>
                  <a:lnTo>
                    <a:pt x="6378" y="22943"/>
                  </a:lnTo>
                  <a:lnTo>
                    <a:pt x="6699" y="22903"/>
                  </a:lnTo>
                  <a:lnTo>
                    <a:pt x="7040" y="22862"/>
                  </a:lnTo>
                  <a:lnTo>
                    <a:pt x="7361" y="22782"/>
                  </a:lnTo>
                  <a:lnTo>
                    <a:pt x="7701" y="22702"/>
                  </a:lnTo>
                  <a:lnTo>
                    <a:pt x="8042" y="22622"/>
                  </a:lnTo>
                  <a:lnTo>
                    <a:pt x="8383" y="22501"/>
                  </a:lnTo>
                  <a:lnTo>
                    <a:pt x="8704" y="22381"/>
                  </a:lnTo>
                  <a:lnTo>
                    <a:pt x="9025" y="22241"/>
                  </a:lnTo>
                  <a:lnTo>
                    <a:pt x="9346" y="22080"/>
                  </a:lnTo>
                  <a:lnTo>
                    <a:pt x="9667" y="21920"/>
                  </a:lnTo>
                  <a:lnTo>
                    <a:pt x="9968" y="21739"/>
                  </a:lnTo>
                  <a:lnTo>
                    <a:pt x="10248" y="21539"/>
                  </a:lnTo>
                  <a:lnTo>
                    <a:pt x="10529" y="21318"/>
                  </a:lnTo>
                  <a:lnTo>
                    <a:pt x="10790" y="21098"/>
                  </a:lnTo>
                  <a:lnTo>
                    <a:pt x="11051" y="20857"/>
                  </a:lnTo>
                  <a:lnTo>
                    <a:pt x="11271" y="20596"/>
                  </a:lnTo>
                  <a:lnTo>
                    <a:pt x="11492" y="20316"/>
                  </a:lnTo>
                  <a:lnTo>
                    <a:pt x="11672" y="20035"/>
                  </a:lnTo>
                  <a:lnTo>
                    <a:pt x="11833" y="19734"/>
                  </a:lnTo>
                  <a:lnTo>
                    <a:pt x="11993" y="19413"/>
                  </a:lnTo>
                  <a:lnTo>
                    <a:pt x="12113" y="19092"/>
                  </a:lnTo>
                  <a:lnTo>
                    <a:pt x="12194" y="18751"/>
                  </a:lnTo>
                  <a:lnTo>
                    <a:pt x="12254" y="18390"/>
                  </a:lnTo>
                  <a:lnTo>
                    <a:pt x="12294" y="18009"/>
                  </a:lnTo>
                  <a:lnTo>
                    <a:pt x="12294" y="17628"/>
                  </a:lnTo>
                  <a:lnTo>
                    <a:pt x="12274" y="17367"/>
                  </a:lnTo>
                  <a:lnTo>
                    <a:pt x="12254" y="17107"/>
                  </a:lnTo>
                  <a:lnTo>
                    <a:pt x="12194" y="16786"/>
                  </a:lnTo>
                  <a:lnTo>
                    <a:pt x="12134" y="16465"/>
                  </a:lnTo>
                  <a:lnTo>
                    <a:pt x="12033" y="16144"/>
                  </a:lnTo>
                  <a:lnTo>
                    <a:pt x="11933" y="15823"/>
                  </a:lnTo>
                  <a:lnTo>
                    <a:pt x="11692" y="15182"/>
                  </a:lnTo>
                  <a:lnTo>
                    <a:pt x="11412" y="14520"/>
                  </a:lnTo>
                  <a:lnTo>
                    <a:pt x="11091" y="13878"/>
                  </a:lnTo>
                  <a:lnTo>
                    <a:pt x="10750" y="13236"/>
                  </a:lnTo>
                  <a:lnTo>
                    <a:pt x="10389" y="12615"/>
                  </a:lnTo>
                  <a:lnTo>
                    <a:pt x="10008" y="11993"/>
                  </a:lnTo>
                  <a:lnTo>
                    <a:pt x="9246" y="10810"/>
                  </a:lnTo>
                  <a:lnTo>
                    <a:pt x="8524" y="9727"/>
                  </a:lnTo>
                  <a:lnTo>
                    <a:pt x="8223" y="9225"/>
                  </a:lnTo>
                  <a:lnTo>
                    <a:pt x="7942" y="8764"/>
                  </a:lnTo>
                  <a:lnTo>
                    <a:pt x="7701" y="8323"/>
                  </a:lnTo>
                  <a:lnTo>
                    <a:pt x="7541" y="7942"/>
                  </a:lnTo>
                  <a:lnTo>
                    <a:pt x="7481" y="7761"/>
                  </a:lnTo>
                  <a:lnTo>
                    <a:pt x="7421" y="7561"/>
                  </a:lnTo>
                  <a:lnTo>
                    <a:pt x="7401" y="7340"/>
                  </a:lnTo>
                  <a:lnTo>
                    <a:pt x="7361" y="7100"/>
                  </a:lnTo>
                  <a:lnTo>
                    <a:pt x="7361" y="6578"/>
                  </a:lnTo>
                  <a:lnTo>
                    <a:pt x="7381" y="6017"/>
                  </a:lnTo>
                  <a:lnTo>
                    <a:pt x="7421" y="5415"/>
                  </a:lnTo>
                  <a:lnTo>
                    <a:pt x="7481" y="4793"/>
                  </a:lnTo>
                  <a:lnTo>
                    <a:pt x="7641" y="3550"/>
                  </a:lnTo>
                  <a:lnTo>
                    <a:pt x="7722" y="2928"/>
                  </a:lnTo>
                  <a:lnTo>
                    <a:pt x="7782" y="2347"/>
                  </a:lnTo>
                  <a:lnTo>
                    <a:pt x="7822" y="1805"/>
                  </a:lnTo>
                  <a:lnTo>
                    <a:pt x="7822" y="1304"/>
                  </a:lnTo>
                  <a:lnTo>
                    <a:pt x="7802" y="883"/>
                  </a:lnTo>
                  <a:lnTo>
                    <a:pt x="7762" y="682"/>
                  </a:lnTo>
                  <a:lnTo>
                    <a:pt x="7722" y="522"/>
                  </a:lnTo>
                  <a:lnTo>
                    <a:pt x="7681" y="361"/>
                  </a:lnTo>
                  <a:lnTo>
                    <a:pt x="7601" y="241"/>
                  </a:lnTo>
                  <a:lnTo>
                    <a:pt x="7521" y="141"/>
                  </a:lnTo>
                  <a:lnTo>
                    <a:pt x="7421" y="60"/>
                  </a:lnTo>
                  <a:lnTo>
                    <a:pt x="7320" y="20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fill="none" extrusionOk="0">
                  <a:moveTo>
                    <a:pt x="12294" y="17628"/>
                  </a:moveTo>
                  <a:lnTo>
                    <a:pt x="12294" y="17628"/>
                  </a:lnTo>
                  <a:lnTo>
                    <a:pt x="12294" y="18009"/>
                  </a:lnTo>
                  <a:lnTo>
                    <a:pt x="12254" y="18390"/>
                  </a:lnTo>
                  <a:lnTo>
                    <a:pt x="12194" y="18751"/>
                  </a:lnTo>
                  <a:lnTo>
                    <a:pt x="12113" y="19092"/>
                  </a:lnTo>
                  <a:lnTo>
                    <a:pt x="11993" y="19413"/>
                  </a:lnTo>
                  <a:lnTo>
                    <a:pt x="11833" y="19734"/>
                  </a:lnTo>
                  <a:lnTo>
                    <a:pt x="11672" y="20035"/>
                  </a:lnTo>
                  <a:lnTo>
                    <a:pt x="11492" y="20316"/>
                  </a:lnTo>
                  <a:lnTo>
                    <a:pt x="11271" y="20596"/>
                  </a:lnTo>
                  <a:lnTo>
                    <a:pt x="11051" y="20857"/>
                  </a:lnTo>
                  <a:lnTo>
                    <a:pt x="10790" y="21098"/>
                  </a:lnTo>
                  <a:lnTo>
                    <a:pt x="10529" y="21318"/>
                  </a:lnTo>
                  <a:lnTo>
                    <a:pt x="10248" y="21539"/>
                  </a:lnTo>
                  <a:lnTo>
                    <a:pt x="9968" y="21739"/>
                  </a:lnTo>
                  <a:lnTo>
                    <a:pt x="9667" y="21920"/>
                  </a:lnTo>
                  <a:lnTo>
                    <a:pt x="9346" y="22080"/>
                  </a:lnTo>
                  <a:lnTo>
                    <a:pt x="9025" y="22241"/>
                  </a:lnTo>
                  <a:lnTo>
                    <a:pt x="8704" y="22381"/>
                  </a:lnTo>
                  <a:lnTo>
                    <a:pt x="8383" y="22501"/>
                  </a:lnTo>
                  <a:lnTo>
                    <a:pt x="8042" y="22622"/>
                  </a:lnTo>
                  <a:lnTo>
                    <a:pt x="7701" y="22702"/>
                  </a:lnTo>
                  <a:lnTo>
                    <a:pt x="7361" y="22782"/>
                  </a:lnTo>
                  <a:lnTo>
                    <a:pt x="7040" y="22862"/>
                  </a:lnTo>
                  <a:lnTo>
                    <a:pt x="6699" y="22903"/>
                  </a:lnTo>
                  <a:lnTo>
                    <a:pt x="6378" y="22943"/>
                  </a:lnTo>
                  <a:lnTo>
                    <a:pt x="6057" y="22963"/>
                  </a:lnTo>
                  <a:lnTo>
                    <a:pt x="5756" y="22963"/>
                  </a:lnTo>
                  <a:lnTo>
                    <a:pt x="5455" y="22963"/>
                  </a:lnTo>
                  <a:lnTo>
                    <a:pt x="5155" y="22923"/>
                  </a:lnTo>
                  <a:lnTo>
                    <a:pt x="4874" y="22882"/>
                  </a:lnTo>
                  <a:lnTo>
                    <a:pt x="4613" y="22842"/>
                  </a:lnTo>
                  <a:lnTo>
                    <a:pt x="4372" y="22762"/>
                  </a:lnTo>
                  <a:lnTo>
                    <a:pt x="4372" y="22762"/>
                  </a:lnTo>
                  <a:lnTo>
                    <a:pt x="4112" y="22682"/>
                  </a:lnTo>
                  <a:lnTo>
                    <a:pt x="3871" y="22562"/>
                  </a:lnTo>
                  <a:lnTo>
                    <a:pt x="3630" y="22421"/>
                  </a:lnTo>
                  <a:lnTo>
                    <a:pt x="3410" y="22261"/>
                  </a:lnTo>
                  <a:lnTo>
                    <a:pt x="3189" y="22080"/>
                  </a:lnTo>
                  <a:lnTo>
                    <a:pt x="2969" y="21880"/>
                  </a:lnTo>
                  <a:lnTo>
                    <a:pt x="2748" y="21659"/>
                  </a:lnTo>
                  <a:lnTo>
                    <a:pt x="2527" y="21419"/>
                  </a:lnTo>
                  <a:lnTo>
                    <a:pt x="2327" y="21178"/>
                  </a:lnTo>
                  <a:lnTo>
                    <a:pt x="2126" y="20897"/>
                  </a:lnTo>
                  <a:lnTo>
                    <a:pt x="1946" y="20616"/>
                  </a:lnTo>
                  <a:lnTo>
                    <a:pt x="1765" y="20316"/>
                  </a:lnTo>
                  <a:lnTo>
                    <a:pt x="1585" y="20015"/>
                  </a:lnTo>
                  <a:lnTo>
                    <a:pt x="1424" y="19674"/>
                  </a:lnTo>
                  <a:lnTo>
                    <a:pt x="1104" y="18992"/>
                  </a:lnTo>
                  <a:lnTo>
                    <a:pt x="843" y="18270"/>
                  </a:lnTo>
                  <a:lnTo>
                    <a:pt x="602" y="17508"/>
                  </a:lnTo>
                  <a:lnTo>
                    <a:pt x="402" y="16726"/>
                  </a:lnTo>
                  <a:lnTo>
                    <a:pt x="221" y="15924"/>
                  </a:lnTo>
                  <a:lnTo>
                    <a:pt x="101" y="15101"/>
                  </a:lnTo>
                  <a:lnTo>
                    <a:pt x="41" y="14279"/>
                  </a:lnTo>
                  <a:lnTo>
                    <a:pt x="1" y="13457"/>
                  </a:lnTo>
                  <a:lnTo>
                    <a:pt x="1" y="13056"/>
                  </a:lnTo>
                  <a:lnTo>
                    <a:pt x="21" y="12655"/>
                  </a:lnTo>
                  <a:lnTo>
                    <a:pt x="21" y="12655"/>
                  </a:lnTo>
                  <a:lnTo>
                    <a:pt x="61" y="12053"/>
                  </a:lnTo>
                  <a:lnTo>
                    <a:pt x="121" y="11471"/>
                  </a:lnTo>
                  <a:lnTo>
                    <a:pt x="201" y="10870"/>
                  </a:lnTo>
                  <a:lnTo>
                    <a:pt x="321" y="10288"/>
                  </a:lnTo>
                  <a:lnTo>
                    <a:pt x="442" y="9687"/>
                  </a:lnTo>
                  <a:lnTo>
                    <a:pt x="582" y="9105"/>
                  </a:lnTo>
                  <a:lnTo>
                    <a:pt x="743" y="8543"/>
                  </a:lnTo>
                  <a:lnTo>
                    <a:pt x="923" y="7962"/>
                  </a:lnTo>
                  <a:lnTo>
                    <a:pt x="1104" y="7400"/>
                  </a:lnTo>
                  <a:lnTo>
                    <a:pt x="1304" y="6859"/>
                  </a:lnTo>
                  <a:lnTo>
                    <a:pt x="1525" y="6317"/>
                  </a:lnTo>
                  <a:lnTo>
                    <a:pt x="1765" y="5796"/>
                  </a:lnTo>
                  <a:lnTo>
                    <a:pt x="2006" y="5295"/>
                  </a:lnTo>
                  <a:lnTo>
                    <a:pt x="2247" y="4793"/>
                  </a:lnTo>
                  <a:lnTo>
                    <a:pt x="2507" y="4332"/>
                  </a:lnTo>
                  <a:lnTo>
                    <a:pt x="2768" y="3871"/>
                  </a:lnTo>
                  <a:lnTo>
                    <a:pt x="3049" y="3430"/>
                  </a:lnTo>
                  <a:lnTo>
                    <a:pt x="3330" y="3008"/>
                  </a:lnTo>
                  <a:lnTo>
                    <a:pt x="3610" y="2607"/>
                  </a:lnTo>
                  <a:lnTo>
                    <a:pt x="3891" y="2226"/>
                  </a:lnTo>
                  <a:lnTo>
                    <a:pt x="4192" y="1885"/>
                  </a:lnTo>
                  <a:lnTo>
                    <a:pt x="4473" y="1565"/>
                  </a:lnTo>
                  <a:lnTo>
                    <a:pt x="4774" y="1264"/>
                  </a:lnTo>
                  <a:lnTo>
                    <a:pt x="5054" y="983"/>
                  </a:lnTo>
                  <a:lnTo>
                    <a:pt x="5335" y="742"/>
                  </a:lnTo>
                  <a:lnTo>
                    <a:pt x="5616" y="542"/>
                  </a:lnTo>
                  <a:lnTo>
                    <a:pt x="5897" y="361"/>
                  </a:lnTo>
                  <a:lnTo>
                    <a:pt x="6177" y="221"/>
                  </a:lnTo>
                  <a:lnTo>
                    <a:pt x="6438" y="101"/>
                  </a:lnTo>
                  <a:lnTo>
                    <a:pt x="6699" y="20"/>
                  </a:lnTo>
                  <a:lnTo>
                    <a:pt x="6959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7320" y="20"/>
                  </a:lnTo>
                  <a:lnTo>
                    <a:pt x="7421" y="60"/>
                  </a:lnTo>
                  <a:lnTo>
                    <a:pt x="7421" y="60"/>
                  </a:lnTo>
                  <a:lnTo>
                    <a:pt x="7521" y="141"/>
                  </a:lnTo>
                  <a:lnTo>
                    <a:pt x="7601" y="241"/>
                  </a:lnTo>
                  <a:lnTo>
                    <a:pt x="7681" y="361"/>
                  </a:lnTo>
                  <a:lnTo>
                    <a:pt x="7722" y="522"/>
                  </a:lnTo>
                  <a:lnTo>
                    <a:pt x="7762" y="682"/>
                  </a:lnTo>
                  <a:lnTo>
                    <a:pt x="7802" y="883"/>
                  </a:lnTo>
                  <a:lnTo>
                    <a:pt x="7822" y="1304"/>
                  </a:lnTo>
                  <a:lnTo>
                    <a:pt x="7822" y="1805"/>
                  </a:lnTo>
                  <a:lnTo>
                    <a:pt x="7782" y="2347"/>
                  </a:lnTo>
                  <a:lnTo>
                    <a:pt x="7722" y="2928"/>
                  </a:lnTo>
                  <a:lnTo>
                    <a:pt x="7641" y="3550"/>
                  </a:lnTo>
                  <a:lnTo>
                    <a:pt x="7481" y="4793"/>
                  </a:lnTo>
                  <a:lnTo>
                    <a:pt x="7421" y="5415"/>
                  </a:lnTo>
                  <a:lnTo>
                    <a:pt x="7381" y="6017"/>
                  </a:lnTo>
                  <a:lnTo>
                    <a:pt x="7361" y="6578"/>
                  </a:lnTo>
                  <a:lnTo>
                    <a:pt x="7361" y="7100"/>
                  </a:lnTo>
                  <a:lnTo>
                    <a:pt x="7401" y="7340"/>
                  </a:lnTo>
                  <a:lnTo>
                    <a:pt x="7421" y="7561"/>
                  </a:lnTo>
                  <a:lnTo>
                    <a:pt x="7481" y="7761"/>
                  </a:lnTo>
                  <a:lnTo>
                    <a:pt x="7541" y="7942"/>
                  </a:lnTo>
                  <a:lnTo>
                    <a:pt x="7541" y="7942"/>
                  </a:lnTo>
                  <a:lnTo>
                    <a:pt x="7701" y="8323"/>
                  </a:lnTo>
                  <a:lnTo>
                    <a:pt x="7942" y="8764"/>
                  </a:lnTo>
                  <a:lnTo>
                    <a:pt x="8223" y="9225"/>
                  </a:lnTo>
                  <a:lnTo>
                    <a:pt x="8524" y="9727"/>
                  </a:lnTo>
                  <a:lnTo>
                    <a:pt x="9246" y="10810"/>
                  </a:lnTo>
                  <a:lnTo>
                    <a:pt x="10008" y="11993"/>
                  </a:lnTo>
                  <a:lnTo>
                    <a:pt x="10389" y="12615"/>
                  </a:lnTo>
                  <a:lnTo>
                    <a:pt x="10750" y="13236"/>
                  </a:lnTo>
                  <a:lnTo>
                    <a:pt x="11091" y="13878"/>
                  </a:lnTo>
                  <a:lnTo>
                    <a:pt x="11412" y="14520"/>
                  </a:lnTo>
                  <a:lnTo>
                    <a:pt x="11692" y="15182"/>
                  </a:lnTo>
                  <a:lnTo>
                    <a:pt x="11933" y="15823"/>
                  </a:lnTo>
                  <a:lnTo>
                    <a:pt x="12033" y="16144"/>
                  </a:lnTo>
                  <a:lnTo>
                    <a:pt x="12134" y="16465"/>
                  </a:lnTo>
                  <a:lnTo>
                    <a:pt x="12194" y="16786"/>
                  </a:lnTo>
                  <a:lnTo>
                    <a:pt x="12254" y="17107"/>
                  </a:lnTo>
                  <a:lnTo>
                    <a:pt x="12254" y="17107"/>
                  </a:lnTo>
                  <a:lnTo>
                    <a:pt x="12274" y="17367"/>
                  </a:lnTo>
                  <a:lnTo>
                    <a:pt x="12294" y="176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11034725" y="3969025"/>
              <a:ext cx="113850" cy="428675"/>
            </a:xfrm>
            <a:custGeom>
              <a:avLst/>
              <a:gdLst/>
              <a:ahLst/>
              <a:cxnLst/>
              <a:rect l="l" t="t" r="r" b="b"/>
              <a:pathLst>
                <a:path w="4554" h="17147" extrusionOk="0">
                  <a:moveTo>
                    <a:pt x="4373" y="0"/>
                  </a:moveTo>
                  <a:lnTo>
                    <a:pt x="4112" y="281"/>
                  </a:lnTo>
                  <a:lnTo>
                    <a:pt x="3851" y="562"/>
                  </a:lnTo>
                  <a:lnTo>
                    <a:pt x="3611" y="863"/>
                  </a:lnTo>
                  <a:lnTo>
                    <a:pt x="3390" y="1163"/>
                  </a:lnTo>
                  <a:lnTo>
                    <a:pt x="3169" y="1484"/>
                  </a:lnTo>
                  <a:lnTo>
                    <a:pt x="2949" y="1805"/>
                  </a:lnTo>
                  <a:lnTo>
                    <a:pt x="2548" y="2467"/>
                  </a:lnTo>
                  <a:lnTo>
                    <a:pt x="2508" y="2266"/>
                  </a:lnTo>
                  <a:lnTo>
                    <a:pt x="2488" y="2226"/>
                  </a:lnTo>
                  <a:lnTo>
                    <a:pt x="2467" y="2206"/>
                  </a:lnTo>
                  <a:lnTo>
                    <a:pt x="2387" y="2186"/>
                  </a:lnTo>
                  <a:lnTo>
                    <a:pt x="2347" y="2206"/>
                  </a:lnTo>
                  <a:lnTo>
                    <a:pt x="2327" y="2226"/>
                  </a:lnTo>
                  <a:lnTo>
                    <a:pt x="2287" y="2246"/>
                  </a:lnTo>
                  <a:lnTo>
                    <a:pt x="2287" y="2286"/>
                  </a:lnTo>
                  <a:lnTo>
                    <a:pt x="2307" y="2547"/>
                  </a:lnTo>
                  <a:lnTo>
                    <a:pt x="2367" y="2828"/>
                  </a:lnTo>
                  <a:lnTo>
                    <a:pt x="2347" y="2848"/>
                  </a:lnTo>
                  <a:lnTo>
                    <a:pt x="2106" y="2768"/>
                  </a:lnTo>
                  <a:lnTo>
                    <a:pt x="1846" y="2728"/>
                  </a:lnTo>
                  <a:lnTo>
                    <a:pt x="1806" y="2728"/>
                  </a:lnTo>
                  <a:lnTo>
                    <a:pt x="1786" y="2768"/>
                  </a:lnTo>
                  <a:lnTo>
                    <a:pt x="1786" y="2788"/>
                  </a:lnTo>
                  <a:lnTo>
                    <a:pt x="1826" y="2808"/>
                  </a:lnTo>
                  <a:lnTo>
                    <a:pt x="2287" y="2988"/>
                  </a:lnTo>
                  <a:lnTo>
                    <a:pt x="2006" y="3570"/>
                  </a:lnTo>
                  <a:lnTo>
                    <a:pt x="1746" y="4172"/>
                  </a:lnTo>
                  <a:lnTo>
                    <a:pt x="1525" y="4793"/>
                  </a:lnTo>
                  <a:lnTo>
                    <a:pt x="1304" y="5415"/>
                  </a:lnTo>
                  <a:lnTo>
                    <a:pt x="1124" y="6037"/>
                  </a:lnTo>
                  <a:lnTo>
                    <a:pt x="963" y="6678"/>
                  </a:lnTo>
                  <a:lnTo>
                    <a:pt x="823" y="7300"/>
                  </a:lnTo>
                  <a:lnTo>
                    <a:pt x="703" y="7942"/>
                  </a:lnTo>
                  <a:lnTo>
                    <a:pt x="502" y="7962"/>
                  </a:lnTo>
                  <a:lnTo>
                    <a:pt x="302" y="7982"/>
                  </a:lnTo>
                  <a:lnTo>
                    <a:pt x="282" y="8002"/>
                  </a:lnTo>
                  <a:lnTo>
                    <a:pt x="261" y="8022"/>
                  </a:lnTo>
                  <a:lnTo>
                    <a:pt x="241" y="8062"/>
                  </a:lnTo>
                  <a:lnTo>
                    <a:pt x="282" y="8122"/>
                  </a:lnTo>
                  <a:lnTo>
                    <a:pt x="302" y="8122"/>
                  </a:lnTo>
                  <a:lnTo>
                    <a:pt x="322" y="8142"/>
                  </a:lnTo>
                  <a:lnTo>
                    <a:pt x="663" y="8142"/>
                  </a:lnTo>
                  <a:lnTo>
                    <a:pt x="542" y="9005"/>
                  </a:lnTo>
                  <a:lnTo>
                    <a:pt x="302" y="9025"/>
                  </a:lnTo>
                  <a:lnTo>
                    <a:pt x="61" y="9065"/>
                  </a:lnTo>
                  <a:lnTo>
                    <a:pt x="41" y="9085"/>
                  </a:lnTo>
                  <a:lnTo>
                    <a:pt x="21" y="9105"/>
                  </a:lnTo>
                  <a:lnTo>
                    <a:pt x="1" y="9165"/>
                  </a:lnTo>
                  <a:lnTo>
                    <a:pt x="41" y="9205"/>
                  </a:lnTo>
                  <a:lnTo>
                    <a:pt x="101" y="9245"/>
                  </a:lnTo>
                  <a:lnTo>
                    <a:pt x="382" y="9265"/>
                  </a:lnTo>
                  <a:lnTo>
                    <a:pt x="522" y="9245"/>
                  </a:lnTo>
                  <a:lnTo>
                    <a:pt x="462" y="9827"/>
                  </a:lnTo>
                  <a:lnTo>
                    <a:pt x="422" y="10408"/>
                  </a:lnTo>
                  <a:lnTo>
                    <a:pt x="382" y="10990"/>
                  </a:lnTo>
                  <a:lnTo>
                    <a:pt x="382" y="11572"/>
                  </a:lnTo>
                  <a:lnTo>
                    <a:pt x="402" y="12153"/>
                  </a:lnTo>
                  <a:lnTo>
                    <a:pt x="442" y="12735"/>
                  </a:lnTo>
                  <a:lnTo>
                    <a:pt x="502" y="13316"/>
                  </a:lnTo>
                  <a:lnTo>
                    <a:pt x="582" y="13878"/>
                  </a:lnTo>
                  <a:lnTo>
                    <a:pt x="683" y="14459"/>
                  </a:lnTo>
                  <a:lnTo>
                    <a:pt x="803" y="15021"/>
                  </a:lnTo>
                  <a:lnTo>
                    <a:pt x="983" y="15342"/>
                  </a:lnTo>
                  <a:lnTo>
                    <a:pt x="1164" y="15663"/>
                  </a:lnTo>
                  <a:lnTo>
                    <a:pt x="1364" y="15984"/>
                  </a:lnTo>
                  <a:lnTo>
                    <a:pt x="1565" y="16284"/>
                  </a:lnTo>
                  <a:lnTo>
                    <a:pt x="1344" y="15583"/>
                  </a:lnTo>
                  <a:lnTo>
                    <a:pt x="1164" y="14881"/>
                  </a:lnTo>
                  <a:lnTo>
                    <a:pt x="1004" y="14159"/>
                  </a:lnTo>
                  <a:lnTo>
                    <a:pt x="883" y="13437"/>
                  </a:lnTo>
                  <a:lnTo>
                    <a:pt x="803" y="12695"/>
                  </a:lnTo>
                  <a:lnTo>
                    <a:pt x="743" y="11953"/>
                  </a:lnTo>
                  <a:lnTo>
                    <a:pt x="743" y="11191"/>
                  </a:lnTo>
                  <a:lnTo>
                    <a:pt x="763" y="10408"/>
                  </a:lnTo>
                  <a:lnTo>
                    <a:pt x="803" y="9827"/>
                  </a:lnTo>
                  <a:lnTo>
                    <a:pt x="863" y="9245"/>
                  </a:lnTo>
                  <a:lnTo>
                    <a:pt x="1164" y="9225"/>
                  </a:lnTo>
                  <a:lnTo>
                    <a:pt x="1324" y="9205"/>
                  </a:lnTo>
                  <a:lnTo>
                    <a:pt x="1465" y="9165"/>
                  </a:lnTo>
                  <a:lnTo>
                    <a:pt x="1505" y="9125"/>
                  </a:lnTo>
                  <a:lnTo>
                    <a:pt x="1505" y="9065"/>
                  </a:lnTo>
                  <a:lnTo>
                    <a:pt x="1485" y="9025"/>
                  </a:lnTo>
                  <a:lnTo>
                    <a:pt x="1445" y="9005"/>
                  </a:lnTo>
                  <a:lnTo>
                    <a:pt x="1304" y="8965"/>
                  </a:lnTo>
                  <a:lnTo>
                    <a:pt x="903" y="8965"/>
                  </a:lnTo>
                  <a:lnTo>
                    <a:pt x="1024" y="8202"/>
                  </a:lnTo>
                  <a:lnTo>
                    <a:pt x="1405" y="8263"/>
                  </a:lnTo>
                  <a:lnTo>
                    <a:pt x="1465" y="8243"/>
                  </a:lnTo>
                  <a:lnTo>
                    <a:pt x="1505" y="8182"/>
                  </a:lnTo>
                  <a:lnTo>
                    <a:pt x="1525" y="8122"/>
                  </a:lnTo>
                  <a:lnTo>
                    <a:pt x="1505" y="8102"/>
                  </a:lnTo>
                  <a:lnTo>
                    <a:pt x="1465" y="8082"/>
                  </a:lnTo>
                  <a:lnTo>
                    <a:pt x="1264" y="8002"/>
                  </a:lnTo>
                  <a:lnTo>
                    <a:pt x="1044" y="7962"/>
                  </a:lnTo>
                  <a:lnTo>
                    <a:pt x="1164" y="7360"/>
                  </a:lnTo>
                  <a:lnTo>
                    <a:pt x="1304" y="6759"/>
                  </a:lnTo>
                  <a:lnTo>
                    <a:pt x="1465" y="6177"/>
                  </a:lnTo>
                  <a:lnTo>
                    <a:pt x="1625" y="5595"/>
                  </a:lnTo>
                  <a:lnTo>
                    <a:pt x="1826" y="5014"/>
                  </a:lnTo>
                  <a:lnTo>
                    <a:pt x="2046" y="4432"/>
                  </a:lnTo>
                  <a:lnTo>
                    <a:pt x="2267" y="3871"/>
                  </a:lnTo>
                  <a:lnTo>
                    <a:pt x="2528" y="3329"/>
                  </a:lnTo>
                  <a:lnTo>
                    <a:pt x="2608" y="3490"/>
                  </a:lnTo>
                  <a:lnTo>
                    <a:pt x="2708" y="3610"/>
                  </a:lnTo>
                  <a:lnTo>
                    <a:pt x="2728" y="3630"/>
                  </a:lnTo>
                  <a:lnTo>
                    <a:pt x="2748" y="3650"/>
                  </a:lnTo>
                  <a:lnTo>
                    <a:pt x="2808" y="3610"/>
                  </a:lnTo>
                  <a:lnTo>
                    <a:pt x="2828" y="3590"/>
                  </a:lnTo>
                  <a:lnTo>
                    <a:pt x="2849" y="3570"/>
                  </a:lnTo>
                  <a:lnTo>
                    <a:pt x="2808" y="3389"/>
                  </a:lnTo>
                  <a:lnTo>
                    <a:pt x="2768" y="3209"/>
                  </a:lnTo>
                  <a:lnTo>
                    <a:pt x="2949" y="3289"/>
                  </a:lnTo>
                  <a:lnTo>
                    <a:pt x="3049" y="3329"/>
                  </a:lnTo>
                  <a:lnTo>
                    <a:pt x="3149" y="3349"/>
                  </a:lnTo>
                  <a:lnTo>
                    <a:pt x="3189" y="3329"/>
                  </a:lnTo>
                  <a:lnTo>
                    <a:pt x="3209" y="3289"/>
                  </a:lnTo>
                  <a:lnTo>
                    <a:pt x="3209" y="3249"/>
                  </a:lnTo>
                  <a:lnTo>
                    <a:pt x="3209" y="3209"/>
                  </a:lnTo>
                  <a:lnTo>
                    <a:pt x="3089" y="3129"/>
                  </a:lnTo>
                  <a:lnTo>
                    <a:pt x="2969" y="3048"/>
                  </a:lnTo>
                  <a:lnTo>
                    <a:pt x="2708" y="2948"/>
                  </a:lnTo>
                  <a:lnTo>
                    <a:pt x="3109" y="2206"/>
                  </a:lnTo>
                  <a:lnTo>
                    <a:pt x="3550" y="1484"/>
                  </a:lnTo>
                  <a:lnTo>
                    <a:pt x="4032" y="782"/>
                  </a:lnTo>
                  <a:lnTo>
                    <a:pt x="4553" y="100"/>
                  </a:lnTo>
                  <a:lnTo>
                    <a:pt x="4373" y="0"/>
                  </a:lnTo>
                  <a:close/>
                  <a:moveTo>
                    <a:pt x="2287" y="17067"/>
                  </a:moveTo>
                  <a:lnTo>
                    <a:pt x="2387" y="17147"/>
                  </a:lnTo>
                  <a:lnTo>
                    <a:pt x="2387" y="17147"/>
                  </a:lnTo>
                  <a:lnTo>
                    <a:pt x="2367" y="17127"/>
                  </a:lnTo>
                  <a:lnTo>
                    <a:pt x="2347" y="17087"/>
                  </a:lnTo>
                  <a:lnTo>
                    <a:pt x="2287" y="1706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11091875" y="4395675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81" y="61"/>
                  </a:lnTo>
                  <a:lnTo>
                    <a:pt x="6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10977575" y="3959000"/>
              <a:ext cx="307350" cy="566550"/>
            </a:xfrm>
            <a:custGeom>
              <a:avLst/>
              <a:gdLst/>
              <a:ahLst/>
              <a:cxnLst/>
              <a:rect l="l" t="t" r="r" b="b"/>
              <a:pathLst>
                <a:path w="12294" h="22662" extrusionOk="0">
                  <a:moveTo>
                    <a:pt x="3851" y="16685"/>
                  </a:moveTo>
                  <a:lnTo>
                    <a:pt x="4032" y="17147"/>
                  </a:lnTo>
                  <a:lnTo>
                    <a:pt x="4212" y="17608"/>
                  </a:lnTo>
                  <a:lnTo>
                    <a:pt x="4372" y="17528"/>
                  </a:lnTo>
                  <a:lnTo>
                    <a:pt x="4553" y="17468"/>
                  </a:lnTo>
                  <a:lnTo>
                    <a:pt x="4573" y="17468"/>
                  </a:lnTo>
                  <a:lnTo>
                    <a:pt x="4392" y="17287"/>
                  </a:lnTo>
                  <a:lnTo>
                    <a:pt x="4192" y="17087"/>
                  </a:lnTo>
                  <a:lnTo>
                    <a:pt x="3851" y="16685"/>
                  </a:lnTo>
                  <a:close/>
                  <a:moveTo>
                    <a:pt x="6017" y="0"/>
                  </a:moveTo>
                  <a:lnTo>
                    <a:pt x="5776" y="140"/>
                  </a:lnTo>
                  <a:lnTo>
                    <a:pt x="5536" y="301"/>
                  </a:lnTo>
                  <a:lnTo>
                    <a:pt x="5295" y="481"/>
                  </a:lnTo>
                  <a:lnTo>
                    <a:pt x="5054" y="682"/>
                  </a:lnTo>
                  <a:lnTo>
                    <a:pt x="4814" y="923"/>
                  </a:lnTo>
                  <a:lnTo>
                    <a:pt x="4553" y="1163"/>
                  </a:lnTo>
                  <a:lnTo>
                    <a:pt x="4312" y="1444"/>
                  </a:lnTo>
                  <a:lnTo>
                    <a:pt x="4072" y="1725"/>
                  </a:lnTo>
                  <a:lnTo>
                    <a:pt x="3811" y="2026"/>
                  </a:lnTo>
                  <a:lnTo>
                    <a:pt x="3570" y="2367"/>
                  </a:lnTo>
                  <a:lnTo>
                    <a:pt x="3089" y="3068"/>
                  </a:lnTo>
                  <a:lnTo>
                    <a:pt x="2628" y="3830"/>
                  </a:lnTo>
                  <a:lnTo>
                    <a:pt x="2187" y="4633"/>
                  </a:lnTo>
                  <a:lnTo>
                    <a:pt x="1765" y="5495"/>
                  </a:lnTo>
                  <a:lnTo>
                    <a:pt x="1384" y="6397"/>
                  </a:lnTo>
                  <a:lnTo>
                    <a:pt x="1204" y="6879"/>
                  </a:lnTo>
                  <a:lnTo>
                    <a:pt x="1023" y="7340"/>
                  </a:lnTo>
                  <a:lnTo>
                    <a:pt x="863" y="7821"/>
                  </a:lnTo>
                  <a:lnTo>
                    <a:pt x="723" y="8323"/>
                  </a:lnTo>
                  <a:lnTo>
                    <a:pt x="582" y="8804"/>
                  </a:lnTo>
                  <a:lnTo>
                    <a:pt x="462" y="9305"/>
                  </a:lnTo>
                  <a:lnTo>
                    <a:pt x="341" y="9807"/>
                  </a:lnTo>
                  <a:lnTo>
                    <a:pt x="241" y="10308"/>
                  </a:lnTo>
                  <a:lnTo>
                    <a:pt x="161" y="10830"/>
                  </a:lnTo>
                  <a:lnTo>
                    <a:pt x="101" y="11331"/>
                  </a:lnTo>
                  <a:lnTo>
                    <a:pt x="61" y="11852"/>
                  </a:lnTo>
                  <a:lnTo>
                    <a:pt x="21" y="12354"/>
                  </a:lnTo>
                  <a:lnTo>
                    <a:pt x="1" y="13036"/>
                  </a:lnTo>
                  <a:lnTo>
                    <a:pt x="21" y="13818"/>
                  </a:lnTo>
                  <a:lnTo>
                    <a:pt x="81" y="14600"/>
                  </a:lnTo>
                  <a:lnTo>
                    <a:pt x="181" y="15362"/>
                  </a:lnTo>
                  <a:lnTo>
                    <a:pt x="321" y="16124"/>
                  </a:lnTo>
                  <a:lnTo>
                    <a:pt x="502" y="16886"/>
                  </a:lnTo>
                  <a:lnTo>
                    <a:pt x="723" y="17608"/>
                  </a:lnTo>
                  <a:lnTo>
                    <a:pt x="963" y="18310"/>
                  </a:lnTo>
                  <a:lnTo>
                    <a:pt x="1244" y="18992"/>
                  </a:lnTo>
                  <a:lnTo>
                    <a:pt x="1545" y="19613"/>
                  </a:lnTo>
                  <a:lnTo>
                    <a:pt x="1886" y="20215"/>
                  </a:lnTo>
                  <a:lnTo>
                    <a:pt x="2046" y="20496"/>
                  </a:lnTo>
                  <a:lnTo>
                    <a:pt x="2247" y="20757"/>
                  </a:lnTo>
                  <a:lnTo>
                    <a:pt x="2427" y="20997"/>
                  </a:lnTo>
                  <a:lnTo>
                    <a:pt x="2628" y="21238"/>
                  </a:lnTo>
                  <a:lnTo>
                    <a:pt x="2828" y="21438"/>
                  </a:lnTo>
                  <a:lnTo>
                    <a:pt x="3029" y="21639"/>
                  </a:lnTo>
                  <a:lnTo>
                    <a:pt x="3249" y="21839"/>
                  </a:lnTo>
                  <a:lnTo>
                    <a:pt x="3450" y="22000"/>
                  </a:lnTo>
                  <a:lnTo>
                    <a:pt x="3671" y="22140"/>
                  </a:lnTo>
                  <a:lnTo>
                    <a:pt x="3911" y="22261"/>
                  </a:lnTo>
                  <a:lnTo>
                    <a:pt x="4132" y="22381"/>
                  </a:lnTo>
                  <a:lnTo>
                    <a:pt x="4372" y="22461"/>
                  </a:lnTo>
                  <a:lnTo>
                    <a:pt x="4693" y="22561"/>
                  </a:lnTo>
                  <a:lnTo>
                    <a:pt x="5034" y="22622"/>
                  </a:lnTo>
                  <a:lnTo>
                    <a:pt x="5395" y="22642"/>
                  </a:lnTo>
                  <a:lnTo>
                    <a:pt x="5796" y="22662"/>
                  </a:lnTo>
                  <a:lnTo>
                    <a:pt x="6318" y="22642"/>
                  </a:lnTo>
                  <a:lnTo>
                    <a:pt x="6859" y="22581"/>
                  </a:lnTo>
                  <a:lnTo>
                    <a:pt x="7401" y="22481"/>
                  </a:lnTo>
                  <a:lnTo>
                    <a:pt x="7962" y="22341"/>
                  </a:lnTo>
                  <a:lnTo>
                    <a:pt x="8504" y="22160"/>
                  </a:lnTo>
                  <a:lnTo>
                    <a:pt x="9045" y="21940"/>
                  </a:lnTo>
                  <a:lnTo>
                    <a:pt x="9567" y="21659"/>
                  </a:lnTo>
                  <a:lnTo>
                    <a:pt x="9827" y="21519"/>
                  </a:lnTo>
                  <a:lnTo>
                    <a:pt x="10068" y="21358"/>
                  </a:lnTo>
                  <a:lnTo>
                    <a:pt x="10309" y="21198"/>
                  </a:lnTo>
                  <a:lnTo>
                    <a:pt x="10529" y="21017"/>
                  </a:lnTo>
                  <a:lnTo>
                    <a:pt x="10750" y="20837"/>
                  </a:lnTo>
                  <a:lnTo>
                    <a:pt x="10950" y="20636"/>
                  </a:lnTo>
                  <a:lnTo>
                    <a:pt x="11151" y="20436"/>
                  </a:lnTo>
                  <a:lnTo>
                    <a:pt x="11331" y="20215"/>
                  </a:lnTo>
                  <a:lnTo>
                    <a:pt x="11512" y="19974"/>
                  </a:lnTo>
                  <a:lnTo>
                    <a:pt x="11672" y="19754"/>
                  </a:lnTo>
                  <a:lnTo>
                    <a:pt x="11813" y="19493"/>
                  </a:lnTo>
                  <a:lnTo>
                    <a:pt x="11933" y="19252"/>
                  </a:lnTo>
                  <a:lnTo>
                    <a:pt x="12033" y="18972"/>
                  </a:lnTo>
                  <a:lnTo>
                    <a:pt x="12134" y="18691"/>
                  </a:lnTo>
                  <a:lnTo>
                    <a:pt x="12194" y="18410"/>
                  </a:lnTo>
                  <a:lnTo>
                    <a:pt x="12254" y="18109"/>
                  </a:lnTo>
                  <a:lnTo>
                    <a:pt x="12294" y="17809"/>
                  </a:lnTo>
                  <a:lnTo>
                    <a:pt x="12294" y="17488"/>
                  </a:lnTo>
                  <a:lnTo>
                    <a:pt x="12294" y="17327"/>
                  </a:lnTo>
                  <a:lnTo>
                    <a:pt x="12093" y="17508"/>
                  </a:lnTo>
                  <a:lnTo>
                    <a:pt x="11873" y="17688"/>
                  </a:lnTo>
                  <a:lnTo>
                    <a:pt x="11652" y="17849"/>
                  </a:lnTo>
                  <a:lnTo>
                    <a:pt x="11432" y="18009"/>
                  </a:lnTo>
                  <a:lnTo>
                    <a:pt x="11191" y="18149"/>
                  </a:lnTo>
                  <a:lnTo>
                    <a:pt x="10950" y="18290"/>
                  </a:lnTo>
                  <a:lnTo>
                    <a:pt x="10710" y="18410"/>
                  </a:lnTo>
                  <a:lnTo>
                    <a:pt x="10469" y="18510"/>
                  </a:lnTo>
                  <a:lnTo>
                    <a:pt x="10208" y="18611"/>
                  </a:lnTo>
                  <a:lnTo>
                    <a:pt x="9948" y="18691"/>
                  </a:lnTo>
                  <a:lnTo>
                    <a:pt x="9687" y="18771"/>
                  </a:lnTo>
                  <a:lnTo>
                    <a:pt x="9426" y="18831"/>
                  </a:lnTo>
                  <a:lnTo>
                    <a:pt x="9145" y="18871"/>
                  </a:lnTo>
                  <a:lnTo>
                    <a:pt x="8885" y="18912"/>
                  </a:lnTo>
                  <a:lnTo>
                    <a:pt x="8604" y="18932"/>
                  </a:lnTo>
                  <a:lnTo>
                    <a:pt x="7942" y="18932"/>
                  </a:lnTo>
                  <a:lnTo>
                    <a:pt x="7561" y="18891"/>
                  </a:lnTo>
                  <a:lnTo>
                    <a:pt x="7180" y="18811"/>
                  </a:lnTo>
                  <a:lnTo>
                    <a:pt x="6799" y="18711"/>
                  </a:lnTo>
                  <a:lnTo>
                    <a:pt x="6478" y="18611"/>
                  </a:lnTo>
                  <a:lnTo>
                    <a:pt x="6197" y="18510"/>
                  </a:lnTo>
                  <a:lnTo>
                    <a:pt x="5917" y="18370"/>
                  </a:lnTo>
                  <a:lnTo>
                    <a:pt x="5636" y="18230"/>
                  </a:lnTo>
                  <a:lnTo>
                    <a:pt x="5375" y="18089"/>
                  </a:lnTo>
                  <a:lnTo>
                    <a:pt x="5135" y="17909"/>
                  </a:lnTo>
                  <a:lnTo>
                    <a:pt x="4894" y="17748"/>
                  </a:lnTo>
                  <a:lnTo>
                    <a:pt x="4673" y="17548"/>
                  </a:lnTo>
                  <a:lnTo>
                    <a:pt x="4653" y="17588"/>
                  </a:lnTo>
                  <a:lnTo>
                    <a:pt x="4633" y="17608"/>
                  </a:lnTo>
                  <a:lnTo>
                    <a:pt x="4473" y="17708"/>
                  </a:lnTo>
                  <a:lnTo>
                    <a:pt x="4292" y="17809"/>
                  </a:lnTo>
                  <a:lnTo>
                    <a:pt x="4513" y="18330"/>
                  </a:lnTo>
                  <a:lnTo>
                    <a:pt x="4653" y="18210"/>
                  </a:lnTo>
                  <a:lnTo>
                    <a:pt x="4774" y="18109"/>
                  </a:lnTo>
                  <a:lnTo>
                    <a:pt x="4914" y="18029"/>
                  </a:lnTo>
                  <a:lnTo>
                    <a:pt x="5074" y="17949"/>
                  </a:lnTo>
                  <a:lnTo>
                    <a:pt x="5114" y="17949"/>
                  </a:lnTo>
                  <a:lnTo>
                    <a:pt x="5155" y="17969"/>
                  </a:lnTo>
                  <a:lnTo>
                    <a:pt x="5195" y="18009"/>
                  </a:lnTo>
                  <a:lnTo>
                    <a:pt x="5195" y="18089"/>
                  </a:lnTo>
                  <a:lnTo>
                    <a:pt x="5175" y="18129"/>
                  </a:lnTo>
                  <a:lnTo>
                    <a:pt x="5054" y="18250"/>
                  </a:lnTo>
                  <a:lnTo>
                    <a:pt x="4914" y="18370"/>
                  </a:lnTo>
                  <a:lnTo>
                    <a:pt x="4653" y="18571"/>
                  </a:lnTo>
                  <a:lnTo>
                    <a:pt x="4894" y="19052"/>
                  </a:lnTo>
                  <a:lnTo>
                    <a:pt x="5155" y="19533"/>
                  </a:lnTo>
                  <a:lnTo>
                    <a:pt x="5435" y="20015"/>
                  </a:lnTo>
                  <a:lnTo>
                    <a:pt x="5716" y="20476"/>
                  </a:lnTo>
                  <a:lnTo>
                    <a:pt x="6017" y="20937"/>
                  </a:lnTo>
                  <a:lnTo>
                    <a:pt x="6338" y="21398"/>
                  </a:lnTo>
                  <a:lnTo>
                    <a:pt x="6679" y="21860"/>
                  </a:lnTo>
                  <a:lnTo>
                    <a:pt x="7020" y="22301"/>
                  </a:lnTo>
                  <a:lnTo>
                    <a:pt x="7040" y="22361"/>
                  </a:lnTo>
                  <a:lnTo>
                    <a:pt x="7040" y="22421"/>
                  </a:lnTo>
                  <a:lnTo>
                    <a:pt x="7000" y="22461"/>
                  </a:lnTo>
                  <a:lnTo>
                    <a:pt x="6919" y="22461"/>
                  </a:lnTo>
                  <a:lnTo>
                    <a:pt x="6879" y="22441"/>
                  </a:lnTo>
                  <a:lnTo>
                    <a:pt x="6498" y="22040"/>
                  </a:lnTo>
                  <a:lnTo>
                    <a:pt x="6137" y="21619"/>
                  </a:lnTo>
                  <a:lnTo>
                    <a:pt x="5796" y="21178"/>
                  </a:lnTo>
                  <a:lnTo>
                    <a:pt x="5475" y="20736"/>
                  </a:lnTo>
                  <a:lnTo>
                    <a:pt x="5155" y="20295"/>
                  </a:lnTo>
                  <a:lnTo>
                    <a:pt x="4874" y="19814"/>
                  </a:lnTo>
                  <a:lnTo>
                    <a:pt x="4593" y="19353"/>
                  </a:lnTo>
                  <a:lnTo>
                    <a:pt x="4332" y="18851"/>
                  </a:lnTo>
                  <a:lnTo>
                    <a:pt x="4132" y="19072"/>
                  </a:lnTo>
                  <a:lnTo>
                    <a:pt x="3911" y="19293"/>
                  </a:lnTo>
                  <a:lnTo>
                    <a:pt x="3891" y="19313"/>
                  </a:lnTo>
                  <a:lnTo>
                    <a:pt x="3811" y="19313"/>
                  </a:lnTo>
                  <a:lnTo>
                    <a:pt x="3771" y="19272"/>
                  </a:lnTo>
                  <a:lnTo>
                    <a:pt x="3771" y="19232"/>
                  </a:lnTo>
                  <a:lnTo>
                    <a:pt x="3771" y="19192"/>
                  </a:lnTo>
                  <a:lnTo>
                    <a:pt x="3871" y="19032"/>
                  </a:lnTo>
                  <a:lnTo>
                    <a:pt x="3971" y="18891"/>
                  </a:lnTo>
                  <a:lnTo>
                    <a:pt x="4212" y="18611"/>
                  </a:lnTo>
                  <a:lnTo>
                    <a:pt x="3951" y="17989"/>
                  </a:lnTo>
                  <a:lnTo>
                    <a:pt x="3671" y="18169"/>
                  </a:lnTo>
                  <a:lnTo>
                    <a:pt x="3410" y="18350"/>
                  </a:lnTo>
                  <a:lnTo>
                    <a:pt x="3370" y="18370"/>
                  </a:lnTo>
                  <a:lnTo>
                    <a:pt x="3350" y="18350"/>
                  </a:lnTo>
                  <a:lnTo>
                    <a:pt x="3310" y="18330"/>
                  </a:lnTo>
                  <a:lnTo>
                    <a:pt x="3310" y="18290"/>
                  </a:lnTo>
                  <a:lnTo>
                    <a:pt x="3330" y="18250"/>
                  </a:lnTo>
                  <a:lnTo>
                    <a:pt x="3590" y="18029"/>
                  </a:lnTo>
                  <a:lnTo>
                    <a:pt x="3871" y="17829"/>
                  </a:lnTo>
                  <a:lnTo>
                    <a:pt x="3630" y="17247"/>
                  </a:lnTo>
                  <a:lnTo>
                    <a:pt x="3430" y="16645"/>
                  </a:lnTo>
                  <a:lnTo>
                    <a:pt x="3249" y="16044"/>
                  </a:lnTo>
                  <a:lnTo>
                    <a:pt x="3089" y="15422"/>
                  </a:lnTo>
                  <a:lnTo>
                    <a:pt x="2949" y="15121"/>
                  </a:lnTo>
                  <a:lnTo>
                    <a:pt x="2828" y="14800"/>
                  </a:lnTo>
                  <a:lnTo>
                    <a:pt x="2608" y="14179"/>
                  </a:lnTo>
                  <a:lnTo>
                    <a:pt x="2427" y="13517"/>
                  </a:lnTo>
                  <a:lnTo>
                    <a:pt x="2287" y="12855"/>
                  </a:lnTo>
                  <a:lnTo>
                    <a:pt x="2207" y="12374"/>
                  </a:lnTo>
                  <a:lnTo>
                    <a:pt x="2146" y="11872"/>
                  </a:lnTo>
                  <a:lnTo>
                    <a:pt x="2126" y="11391"/>
                  </a:lnTo>
                  <a:lnTo>
                    <a:pt x="2106" y="10890"/>
                  </a:lnTo>
                  <a:lnTo>
                    <a:pt x="2106" y="10408"/>
                  </a:lnTo>
                  <a:lnTo>
                    <a:pt x="2106" y="9907"/>
                  </a:lnTo>
                  <a:lnTo>
                    <a:pt x="2146" y="9426"/>
                  </a:lnTo>
                  <a:lnTo>
                    <a:pt x="2207" y="8924"/>
                  </a:lnTo>
                  <a:lnTo>
                    <a:pt x="2267" y="8443"/>
                  </a:lnTo>
                  <a:lnTo>
                    <a:pt x="2347" y="7962"/>
                  </a:lnTo>
                  <a:lnTo>
                    <a:pt x="2447" y="7460"/>
                  </a:lnTo>
                  <a:lnTo>
                    <a:pt x="2547" y="6979"/>
                  </a:lnTo>
                  <a:lnTo>
                    <a:pt x="2688" y="6518"/>
                  </a:lnTo>
                  <a:lnTo>
                    <a:pt x="2828" y="6036"/>
                  </a:lnTo>
                  <a:lnTo>
                    <a:pt x="2969" y="5575"/>
                  </a:lnTo>
                  <a:lnTo>
                    <a:pt x="3129" y="5114"/>
                  </a:lnTo>
                  <a:lnTo>
                    <a:pt x="3410" y="4412"/>
                  </a:lnTo>
                  <a:lnTo>
                    <a:pt x="3711" y="3730"/>
                  </a:lnTo>
                  <a:lnTo>
                    <a:pt x="4052" y="3068"/>
                  </a:lnTo>
                  <a:lnTo>
                    <a:pt x="4232" y="2748"/>
                  </a:lnTo>
                  <a:lnTo>
                    <a:pt x="4433" y="2427"/>
                  </a:lnTo>
                  <a:lnTo>
                    <a:pt x="4633" y="2106"/>
                  </a:lnTo>
                  <a:lnTo>
                    <a:pt x="4854" y="1805"/>
                  </a:lnTo>
                  <a:lnTo>
                    <a:pt x="5074" y="1524"/>
                  </a:lnTo>
                  <a:lnTo>
                    <a:pt x="5315" y="1243"/>
                  </a:lnTo>
                  <a:lnTo>
                    <a:pt x="5556" y="963"/>
                  </a:lnTo>
                  <a:lnTo>
                    <a:pt x="5816" y="702"/>
                  </a:lnTo>
                  <a:lnTo>
                    <a:pt x="6097" y="461"/>
                  </a:lnTo>
                  <a:lnTo>
                    <a:pt x="6378" y="221"/>
                  </a:lnTo>
                  <a:lnTo>
                    <a:pt x="601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11073850" y="4376125"/>
              <a:ext cx="18050" cy="23075"/>
            </a:xfrm>
            <a:custGeom>
              <a:avLst/>
              <a:gdLst/>
              <a:ahLst/>
              <a:cxnLst/>
              <a:rect l="l" t="t" r="r" b="b"/>
              <a:pathLst>
                <a:path w="722" h="92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81" y="462"/>
                  </a:lnTo>
                  <a:lnTo>
                    <a:pt x="361" y="923"/>
                  </a:lnTo>
                  <a:lnTo>
                    <a:pt x="361" y="923"/>
                  </a:lnTo>
                  <a:lnTo>
                    <a:pt x="521" y="843"/>
                  </a:lnTo>
                  <a:lnTo>
                    <a:pt x="702" y="783"/>
                  </a:lnTo>
                  <a:lnTo>
                    <a:pt x="70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541" y="602"/>
                  </a:lnTo>
                  <a:lnTo>
                    <a:pt x="341" y="40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11054775" y="4344550"/>
              <a:ext cx="98800" cy="176000"/>
            </a:xfrm>
            <a:custGeom>
              <a:avLst/>
              <a:gdLst/>
              <a:ahLst/>
              <a:cxnLst/>
              <a:rect l="l" t="t" r="r" b="b"/>
              <a:pathLst>
                <a:path w="3952" h="7040" extrusionOk="0">
                  <a:moveTo>
                    <a:pt x="1" y="0"/>
                  </a:moveTo>
                  <a:lnTo>
                    <a:pt x="161" y="622"/>
                  </a:lnTo>
                  <a:lnTo>
                    <a:pt x="342" y="1223"/>
                  </a:lnTo>
                  <a:lnTo>
                    <a:pt x="542" y="1825"/>
                  </a:lnTo>
                  <a:lnTo>
                    <a:pt x="783" y="2407"/>
                  </a:lnTo>
                  <a:lnTo>
                    <a:pt x="502" y="2607"/>
                  </a:lnTo>
                  <a:lnTo>
                    <a:pt x="242" y="2828"/>
                  </a:lnTo>
                  <a:lnTo>
                    <a:pt x="222" y="2868"/>
                  </a:lnTo>
                  <a:lnTo>
                    <a:pt x="222" y="2908"/>
                  </a:lnTo>
                  <a:lnTo>
                    <a:pt x="262" y="2928"/>
                  </a:lnTo>
                  <a:lnTo>
                    <a:pt x="282" y="2948"/>
                  </a:lnTo>
                  <a:lnTo>
                    <a:pt x="322" y="2928"/>
                  </a:lnTo>
                  <a:lnTo>
                    <a:pt x="583" y="2747"/>
                  </a:lnTo>
                  <a:lnTo>
                    <a:pt x="863" y="2567"/>
                  </a:lnTo>
                  <a:lnTo>
                    <a:pt x="1124" y="3189"/>
                  </a:lnTo>
                  <a:lnTo>
                    <a:pt x="883" y="3469"/>
                  </a:lnTo>
                  <a:lnTo>
                    <a:pt x="783" y="3610"/>
                  </a:lnTo>
                  <a:lnTo>
                    <a:pt x="683" y="3770"/>
                  </a:lnTo>
                  <a:lnTo>
                    <a:pt x="683" y="3810"/>
                  </a:lnTo>
                  <a:lnTo>
                    <a:pt x="683" y="3850"/>
                  </a:lnTo>
                  <a:lnTo>
                    <a:pt x="723" y="3891"/>
                  </a:lnTo>
                  <a:lnTo>
                    <a:pt x="803" y="3891"/>
                  </a:lnTo>
                  <a:lnTo>
                    <a:pt x="823" y="3871"/>
                  </a:lnTo>
                  <a:lnTo>
                    <a:pt x="1044" y="3650"/>
                  </a:lnTo>
                  <a:lnTo>
                    <a:pt x="1244" y="3429"/>
                  </a:lnTo>
                  <a:lnTo>
                    <a:pt x="1505" y="3931"/>
                  </a:lnTo>
                  <a:lnTo>
                    <a:pt x="1786" y="4392"/>
                  </a:lnTo>
                  <a:lnTo>
                    <a:pt x="2067" y="4873"/>
                  </a:lnTo>
                  <a:lnTo>
                    <a:pt x="2387" y="5314"/>
                  </a:lnTo>
                  <a:lnTo>
                    <a:pt x="2708" y="5756"/>
                  </a:lnTo>
                  <a:lnTo>
                    <a:pt x="3049" y="6197"/>
                  </a:lnTo>
                  <a:lnTo>
                    <a:pt x="3410" y="6618"/>
                  </a:lnTo>
                  <a:lnTo>
                    <a:pt x="3791" y="7019"/>
                  </a:lnTo>
                  <a:lnTo>
                    <a:pt x="3831" y="7039"/>
                  </a:lnTo>
                  <a:lnTo>
                    <a:pt x="3912" y="7039"/>
                  </a:lnTo>
                  <a:lnTo>
                    <a:pt x="3952" y="6999"/>
                  </a:lnTo>
                  <a:lnTo>
                    <a:pt x="3952" y="6939"/>
                  </a:lnTo>
                  <a:lnTo>
                    <a:pt x="3932" y="6879"/>
                  </a:lnTo>
                  <a:lnTo>
                    <a:pt x="3591" y="6438"/>
                  </a:lnTo>
                  <a:lnTo>
                    <a:pt x="3250" y="5976"/>
                  </a:lnTo>
                  <a:lnTo>
                    <a:pt x="2929" y="5515"/>
                  </a:lnTo>
                  <a:lnTo>
                    <a:pt x="2628" y="5054"/>
                  </a:lnTo>
                  <a:lnTo>
                    <a:pt x="2347" y="4593"/>
                  </a:lnTo>
                  <a:lnTo>
                    <a:pt x="2067" y="4111"/>
                  </a:lnTo>
                  <a:lnTo>
                    <a:pt x="1806" y="3630"/>
                  </a:lnTo>
                  <a:lnTo>
                    <a:pt x="1565" y="3149"/>
                  </a:lnTo>
                  <a:lnTo>
                    <a:pt x="1826" y="2948"/>
                  </a:lnTo>
                  <a:lnTo>
                    <a:pt x="1966" y="2828"/>
                  </a:lnTo>
                  <a:lnTo>
                    <a:pt x="2087" y="2707"/>
                  </a:lnTo>
                  <a:lnTo>
                    <a:pt x="2107" y="2667"/>
                  </a:lnTo>
                  <a:lnTo>
                    <a:pt x="2107" y="2587"/>
                  </a:lnTo>
                  <a:lnTo>
                    <a:pt x="2067" y="2547"/>
                  </a:lnTo>
                  <a:lnTo>
                    <a:pt x="2026" y="2527"/>
                  </a:lnTo>
                  <a:lnTo>
                    <a:pt x="1986" y="2527"/>
                  </a:lnTo>
                  <a:lnTo>
                    <a:pt x="1826" y="2607"/>
                  </a:lnTo>
                  <a:lnTo>
                    <a:pt x="1686" y="2687"/>
                  </a:lnTo>
                  <a:lnTo>
                    <a:pt x="1565" y="2788"/>
                  </a:lnTo>
                  <a:lnTo>
                    <a:pt x="1425" y="2908"/>
                  </a:lnTo>
                  <a:lnTo>
                    <a:pt x="1204" y="2387"/>
                  </a:lnTo>
                  <a:lnTo>
                    <a:pt x="1385" y="2286"/>
                  </a:lnTo>
                  <a:lnTo>
                    <a:pt x="1545" y="2186"/>
                  </a:lnTo>
                  <a:lnTo>
                    <a:pt x="1565" y="2166"/>
                  </a:lnTo>
                  <a:lnTo>
                    <a:pt x="1585" y="2126"/>
                  </a:lnTo>
                  <a:lnTo>
                    <a:pt x="1485" y="2046"/>
                  </a:lnTo>
                  <a:lnTo>
                    <a:pt x="1465" y="2046"/>
                  </a:lnTo>
                  <a:lnTo>
                    <a:pt x="1284" y="2106"/>
                  </a:lnTo>
                  <a:lnTo>
                    <a:pt x="1124" y="2186"/>
                  </a:lnTo>
                  <a:lnTo>
                    <a:pt x="944" y="1725"/>
                  </a:lnTo>
                  <a:lnTo>
                    <a:pt x="763" y="1263"/>
                  </a:lnTo>
                  <a:lnTo>
                    <a:pt x="562" y="963"/>
                  </a:lnTo>
                  <a:lnTo>
                    <a:pt x="362" y="642"/>
                  </a:lnTo>
                  <a:lnTo>
                    <a:pt x="181" y="3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extrusionOk="0">
                  <a:moveTo>
                    <a:pt x="5275" y="0"/>
                  </a:moveTo>
                  <a:lnTo>
                    <a:pt x="5095" y="20"/>
                  </a:lnTo>
                  <a:lnTo>
                    <a:pt x="4954" y="40"/>
                  </a:lnTo>
                  <a:lnTo>
                    <a:pt x="4854" y="100"/>
                  </a:lnTo>
                  <a:lnTo>
                    <a:pt x="4754" y="181"/>
                  </a:lnTo>
                  <a:lnTo>
                    <a:pt x="4674" y="301"/>
                  </a:lnTo>
                  <a:lnTo>
                    <a:pt x="4593" y="461"/>
                  </a:lnTo>
                  <a:lnTo>
                    <a:pt x="4553" y="622"/>
                  </a:lnTo>
                  <a:lnTo>
                    <a:pt x="4513" y="822"/>
                  </a:lnTo>
                  <a:lnTo>
                    <a:pt x="4493" y="1023"/>
                  </a:lnTo>
                  <a:lnTo>
                    <a:pt x="4473" y="1524"/>
                  </a:lnTo>
                  <a:lnTo>
                    <a:pt x="4513" y="2066"/>
                  </a:lnTo>
                  <a:lnTo>
                    <a:pt x="4553" y="2667"/>
                  </a:lnTo>
                  <a:lnTo>
                    <a:pt x="4634" y="3289"/>
                  </a:lnTo>
                  <a:lnTo>
                    <a:pt x="4794" y="4613"/>
                  </a:lnTo>
                  <a:lnTo>
                    <a:pt x="4874" y="5275"/>
                  </a:lnTo>
                  <a:lnTo>
                    <a:pt x="4914" y="5916"/>
                  </a:lnTo>
                  <a:lnTo>
                    <a:pt x="4954" y="6498"/>
                  </a:lnTo>
                  <a:lnTo>
                    <a:pt x="4934" y="7059"/>
                  </a:lnTo>
                  <a:lnTo>
                    <a:pt x="4914" y="7320"/>
                  </a:lnTo>
                  <a:lnTo>
                    <a:pt x="4874" y="7541"/>
                  </a:lnTo>
                  <a:lnTo>
                    <a:pt x="4834" y="7761"/>
                  </a:lnTo>
                  <a:lnTo>
                    <a:pt x="4774" y="7962"/>
                  </a:lnTo>
                  <a:lnTo>
                    <a:pt x="4593" y="8343"/>
                  </a:lnTo>
                  <a:lnTo>
                    <a:pt x="4373" y="8784"/>
                  </a:lnTo>
                  <a:lnTo>
                    <a:pt x="4092" y="9245"/>
                  </a:lnTo>
                  <a:lnTo>
                    <a:pt x="3771" y="9747"/>
                  </a:lnTo>
                  <a:lnTo>
                    <a:pt x="3069" y="10830"/>
                  </a:lnTo>
                  <a:lnTo>
                    <a:pt x="2307" y="12013"/>
                  </a:lnTo>
                  <a:lnTo>
                    <a:pt x="1926" y="12635"/>
                  </a:lnTo>
                  <a:lnTo>
                    <a:pt x="1545" y="13256"/>
                  </a:lnTo>
                  <a:lnTo>
                    <a:pt x="1204" y="13898"/>
                  </a:lnTo>
                  <a:lnTo>
                    <a:pt x="883" y="14540"/>
                  </a:lnTo>
                  <a:lnTo>
                    <a:pt x="603" y="15202"/>
                  </a:lnTo>
                  <a:lnTo>
                    <a:pt x="362" y="15843"/>
                  </a:lnTo>
                  <a:lnTo>
                    <a:pt x="262" y="16164"/>
                  </a:lnTo>
                  <a:lnTo>
                    <a:pt x="181" y="16485"/>
                  </a:lnTo>
                  <a:lnTo>
                    <a:pt x="101" y="16806"/>
                  </a:lnTo>
                  <a:lnTo>
                    <a:pt x="61" y="17127"/>
                  </a:lnTo>
                  <a:lnTo>
                    <a:pt x="21" y="17548"/>
                  </a:lnTo>
                  <a:lnTo>
                    <a:pt x="1" y="17949"/>
                  </a:lnTo>
                  <a:lnTo>
                    <a:pt x="41" y="18350"/>
                  </a:lnTo>
                  <a:lnTo>
                    <a:pt x="101" y="18731"/>
                  </a:lnTo>
                  <a:lnTo>
                    <a:pt x="201" y="19092"/>
                  </a:lnTo>
                  <a:lnTo>
                    <a:pt x="322" y="19433"/>
                  </a:lnTo>
                  <a:lnTo>
                    <a:pt x="462" y="19754"/>
                  </a:lnTo>
                  <a:lnTo>
                    <a:pt x="643" y="20075"/>
                  </a:lnTo>
                  <a:lnTo>
                    <a:pt x="843" y="20356"/>
                  </a:lnTo>
                  <a:lnTo>
                    <a:pt x="1064" y="20636"/>
                  </a:lnTo>
                  <a:lnTo>
                    <a:pt x="1304" y="20917"/>
                  </a:lnTo>
                  <a:lnTo>
                    <a:pt x="1565" y="21158"/>
                  </a:lnTo>
                  <a:lnTo>
                    <a:pt x="1846" y="21398"/>
                  </a:lnTo>
                  <a:lnTo>
                    <a:pt x="2127" y="21619"/>
                  </a:lnTo>
                  <a:lnTo>
                    <a:pt x="2448" y="21820"/>
                  </a:lnTo>
                  <a:lnTo>
                    <a:pt x="2768" y="22000"/>
                  </a:lnTo>
                  <a:lnTo>
                    <a:pt x="3089" y="22160"/>
                  </a:lnTo>
                  <a:lnTo>
                    <a:pt x="3430" y="22321"/>
                  </a:lnTo>
                  <a:lnTo>
                    <a:pt x="3771" y="22461"/>
                  </a:lnTo>
                  <a:lnTo>
                    <a:pt x="4112" y="22582"/>
                  </a:lnTo>
                  <a:lnTo>
                    <a:pt x="4453" y="22682"/>
                  </a:lnTo>
                  <a:lnTo>
                    <a:pt x="4794" y="22782"/>
                  </a:lnTo>
                  <a:lnTo>
                    <a:pt x="5155" y="22842"/>
                  </a:lnTo>
                  <a:lnTo>
                    <a:pt x="5496" y="22902"/>
                  </a:lnTo>
                  <a:lnTo>
                    <a:pt x="5837" y="22943"/>
                  </a:lnTo>
                  <a:lnTo>
                    <a:pt x="6178" y="22983"/>
                  </a:lnTo>
                  <a:lnTo>
                    <a:pt x="6819" y="22983"/>
                  </a:lnTo>
                  <a:lnTo>
                    <a:pt x="7120" y="22963"/>
                  </a:lnTo>
                  <a:lnTo>
                    <a:pt x="7401" y="22923"/>
                  </a:lnTo>
                  <a:lnTo>
                    <a:pt x="7682" y="22862"/>
                  </a:lnTo>
                  <a:lnTo>
                    <a:pt x="7943" y="22782"/>
                  </a:lnTo>
                  <a:lnTo>
                    <a:pt x="8283" y="22642"/>
                  </a:lnTo>
                  <a:lnTo>
                    <a:pt x="8624" y="22461"/>
                  </a:lnTo>
                  <a:lnTo>
                    <a:pt x="8965" y="22241"/>
                  </a:lnTo>
                  <a:lnTo>
                    <a:pt x="9286" y="21960"/>
                  </a:lnTo>
                  <a:lnTo>
                    <a:pt x="9627" y="21599"/>
                  </a:lnTo>
                  <a:lnTo>
                    <a:pt x="9968" y="21198"/>
                  </a:lnTo>
                  <a:lnTo>
                    <a:pt x="10289" y="20737"/>
                  </a:lnTo>
                  <a:lnTo>
                    <a:pt x="10590" y="20255"/>
                  </a:lnTo>
                  <a:lnTo>
                    <a:pt x="10870" y="19734"/>
                  </a:lnTo>
                  <a:lnTo>
                    <a:pt x="11131" y="19172"/>
                  </a:lnTo>
                  <a:lnTo>
                    <a:pt x="11372" y="18591"/>
                  </a:lnTo>
                  <a:lnTo>
                    <a:pt x="11572" y="17969"/>
                  </a:lnTo>
                  <a:lnTo>
                    <a:pt x="11773" y="17347"/>
                  </a:lnTo>
                  <a:lnTo>
                    <a:pt x="11933" y="16686"/>
                  </a:lnTo>
                  <a:lnTo>
                    <a:pt x="12054" y="16024"/>
                  </a:lnTo>
                  <a:lnTo>
                    <a:pt x="12174" y="15362"/>
                  </a:lnTo>
                  <a:lnTo>
                    <a:pt x="12234" y="14680"/>
                  </a:lnTo>
                  <a:lnTo>
                    <a:pt x="12294" y="14018"/>
                  </a:lnTo>
                  <a:lnTo>
                    <a:pt x="12314" y="13336"/>
                  </a:lnTo>
                  <a:lnTo>
                    <a:pt x="12294" y="12675"/>
                  </a:lnTo>
                  <a:lnTo>
                    <a:pt x="12254" y="12133"/>
                  </a:lnTo>
                  <a:lnTo>
                    <a:pt x="12194" y="11592"/>
                  </a:lnTo>
                  <a:lnTo>
                    <a:pt x="12114" y="11050"/>
                  </a:lnTo>
                  <a:lnTo>
                    <a:pt x="12034" y="10509"/>
                  </a:lnTo>
                  <a:lnTo>
                    <a:pt x="11933" y="9967"/>
                  </a:lnTo>
                  <a:lnTo>
                    <a:pt x="11793" y="9446"/>
                  </a:lnTo>
                  <a:lnTo>
                    <a:pt x="11673" y="8904"/>
                  </a:lnTo>
                  <a:lnTo>
                    <a:pt x="11512" y="8383"/>
                  </a:lnTo>
                  <a:lnTo>
                    <a:pt x="11352" y="7862"/>
                  </a:lnTo>
                  <a:lnTo>
                    <a:pt x="11171" y="7360"/>
                  </a:lnTo>
                  <a:lnTo>
                    <a:pt x="10991" y="6859"/>
                  </a:lnTo>
                  <a:lnTo>
                    <a:pt x="10790" y="6378"/>
                  </a:lnTo>
                  <a:lnTo>
                    <a:pt x="10570" y="5896"/>
                  </a:lnTo>
                  <a:lnTo>
                    <a:pt x="10369" y="5435"/>
                  </a:lnTo>
                  <a:lnTo>
                    <a:pt x="10128" y="4974"/>
                  </a:lnTo>
                  <a:lnTo>
                    <a:pt x="9908" y="4533"/>
                  </a:lnTo>
                  <a:lnTo>
                    <a:pt x="9667" y="4111"/>
                  </a:lnTo>
                  <a:lnTo>
                    <a:pt x="9407" y="3690"/>
                  </a:lnTo>
                  <a:lnTo>
                    <a:pt x="9166" y="3309"/>
                  </a:lnTo>
                  <a:lnTo>
                    <a:pt x="8905" y="2928"/>
                  </a:lnTo>
                  <a:lnTo>
                    <a:pt x="8644" y="2567"/>
                  </a:lnTo>
                  <a:lnTo>
                    <a:pt x="8384" y="2226"/>
                  </a:lnTo>
                  <a:lnTo>
                    <a:pt x="8123" y="1905"/>
                  </a:lnTo>
                  <a:lnTo>
                    <a:pt x="7862" y="1605"/>
                  </a:lnTo>
                  <a:lnTo>
                    <a:pt x="7602" y="1344"/>
                  </a:lnTo>
                  <a:lnTo>
                    <a:pt x="7341" y="1083"/>
                  </a:lnTo>
                  <a:lnTo>
                    <a:pt x="7080" y="863"/>
                  </a:lnTo>
                  <a:lnTo>
                    <a:pt x="6819" y="662"/>
                  </a:lnTo>
                  <a:lnTo>
                    <a:pt x="6559" y="482"/>
                  </a:lnTo>
                  <a:lnTo>
                    <a:pt x="6298" y="321"/>
                  </a:lnTo>
                  <a:lnTo>
                    <a:pt x="6057" y="201"/>
                  </a:lnTo>
                  <a:lnTo>
                    <a:pt x="5817" y="100"/>
                  </a:lnTo>
                  <a:lnTo>
                    <a:pt x="5616" y="60"/>
                  </a:lnTo>
                  <a:lnTo>
                    <a:pt x="5456" y="20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fill="none" extrusionOk="0">
                  <a:moveTo>
                    <a:pt x="9286" y="21960"/>
                  </a:moveTo>
                  <a:lnTo>
                    <a:pt x="9286" y="21960"/>
                  </a:lnTo>
                  <a:lnTo>
                    <a:pt x="8965" y="22241"/>
                  </a:lnTo>
                  <a:lnTo>
                    <a:pt x="8624" y="22461"/>
                  </a:lnTo>
                  <a:lnTo>
                    <a:pt x="8283" y="22642"/>
                  </a:lnTo>
                  <a:lnTo>
                    <a:pt x="7943" y="22782"/>
                  </a:lnTo>
                  <a:lnTo>
                    <a:pt x="7943" y="22782"/>
                  </a:lnTo>
                  <a:lnTo>
                    <a:pt x="7682" y="22862"/>
                  </a:lnTo>
                  <a:lnTo>
                    <a:pt x="7401" y="22923"/>
                  </a:lnTo>
                  <a:lnTo>
                    <a:pt x="7120" y="22963"/>
                  </a:lnTo>
                  <a:lnTo>
                    <a:pt x="6819" y="22983"/>
                  </a:lnTo>
                  <a:lnTo>
                    <a:pt x="6499" y="22983"/>
                  </a:lnTo>
                  <a:lnTo>
                    <a:pt x="6178" y="22983"/>
                  </a:lnTo>
                  <a:lnTo>
                    <a:pt x="5837" y="22943"/>
                  </a:lnTo>
                  <a:lnTo>
                    <a:pt x="5496" y="22902"/>
                  </a:lnTo>
                  <a:lnTo>
                    <a:pt x="5155" y="22842"/>
                  </a:lnTo>
                  <a:lnTo>
                    <a:pt x="4794" y="22782"/>
                  </a:lnTo>
                  <a:lnTo>
                    <a:pt x="4453" y="22682"/>
                  </a:lnTo>
                  <a:lnTo>
                    <a:pt x="4112" y="22582"/>
                  </a:lnTo>
                  <a:lnTo>
                    <a:pt x="3771" y="22461"/>
                  </a:lnTo>
                  <a:lnTo>
                    <a:pt x="3430" y="22321"/>
                  </a:lnTo>
                  <a:lnTo>
                    <a:pt x="3089" y="22160"/>
                  </a:lnTo>
                  <a:lnTo>
                    <a:pt x="2768" y="22000"/>
                  </a:lnTo>
                  <a:lnTo>
                    <a:pt x="2448" y="21820"/>
                  </a:lnTo>
                  <a:lnTo>
                    <a:pt x="2127" y="21619"/>
                  </a:lnTo>
                  <a:lnTo>
                    <a:pt x="1846" y="21398"/>
                  </a:lnTo>
                  <a:lnTo>
                    <a:pt x="1565" y="21158"/>
                  </a:lnTo>
                  <a:lnTo>
                    <a:pt x="1304" y="20917"/>
                  </a:lnTo>
                  <a:lnTo>
                    <a:pt x="1064" y="20636"/>
                  </a:lnTo>
                  <a:lnTo>
                    <a:pt x="843" y="20356"/>
                  </a:lnTo>
                  <a:lnTo>
                    <a:pt x="643" y="20075"/>
                  </a:lnTo>
                  <a:lnTo>
                    <a:pt x="462" y="19754"/>
                  </a:lnTo>
                  <a:lnTo>
                    <a:pt x="322" y="19433"/>
                  </a:lnTo>
                  <a:lnTo>
                    <a:pt x="201" y="19092"/>
                  </a:lnTo>
                  <a:lnTo>
                    <a:pt x="101" y="18731"/>
                  </a:lnTo>
                  <a:lnTo>
                    <a:pt x="41" y="18350"/>
                  </a:lnTo>
                  <a:lnTo>
                    <a:pt x="1" y="17949"/>
                  </a:lnTo>
                  <a:lnTo>
                    <a:pt x="21" y="17548"/>
                  </a:lnTo>
                  <a:lnTo>
                    <a:pt x="61" y="17127"/>
                  </a:lnTo>
                  <a:lnTo>
                    <a:pt x="61" y="17127"/>
                  </a:lnTo>
                  <a:lnTo>
                    <a:pt x="101" y="16806"/>
                  </a:lnTo>
                  <a:lnTo>
                    <a:pt x="181" y="16485"/>
                  </a:lnTo>
                  <a:lnTo>
                    <a:pt x="262" y="16164"/>
                  </a:lnTo>
                  <a:lnTo>
                    <a:pt x="362" y="15843"/>
                  </a:lnTo>
                  <a:lnTo>
                    <a:pt x="603" y="15202"/>
                  </a:lnTo>
                  <a:lnTo>
                    <a:pt x="883" y="14540"/>
                  </a:lnTo>
                  <a:lnTo>
                    <a:pt x="1204" y="13898"/>
                  </a:lnTo>
                  <a:lnTo>
                    <a:pt x="1545" y="13256"/>
                  </a:lnTo>
                  <a:lnTo>
                    <a:pt x="1926" y="12635"/>
                  </a:lnTo>
                  <a:lnTo>
                    <a:pt x="2307" y="12013"/>
                  </a:lnTo>
                  <a:lnTo>
                    <a:pt x="3069" y="10830"/>
                  </a:lnTo>
                  <a:lnTo>
                    <a:pt x="3771" y="9747"/>
                  </a:lnTo>
                  <a:lnTo>
                    <a:pt x="4092" y="9245"/>
                  </a:lnTo>
                  <a:lnTo>
                    <a:pt x="4373" y="8784"/>
                  </a:lnTo>
                  <a:lnTo>
                    <a:pt x="4593" y="8343"/>
                  </a:lnTo>
                  <a:lnTo>
                    <a:pt x="4774" y="7962"/>
                  </a:lnTo>
                  <a:lnTo>
                    <a:pt x="4774" y="7962"/>
                  </a:lnTo>
                  <a:lnTo>
                    <a:pt x="4834" y="7761"/>
                  </a:lnTo>
                  <a:lnTo>
                    <a:pt x="4874" y="7541"/>
                  </a:lnTo>
                  <a:lnTo>
                    <a:pt x="4914" y="7320"/>
                  </a:lnTo>
                  <a:lnTo>
                    <a:pt x="4934" y="7059"/>
                  </a:lnTo>
                  <a:lnTo>
                    <a:pt x="4954" y="6498"/>
                  </a:lnTo>
                  <a:lnTo>
                    <a:pt x="4914" y="5916"/>
                  </a:lnTo>
                  <a:lnTo>
                    <a:pt x="4874" y="5275"/>
                  </a:lnTo>
                  <a:lnTo>
                    <a:pt x="4794" y="4613"/>
                  </a:lnTo>
                  <a:lnTo>
                    <a:pt x="4634" y="3289"/>
                  </a:lnTo>
                  <a:lnTo>
                    <a:pt x="4553" y="2667"/>
                  </a:lnTo>
                  <a:lnTo>
                    <a:pt x="4513" y="2066"/>
                  </a:lnTo>
                  <a:lnTo>
                    <a:pt x="4473" y="1524"/>
                  </a:lnTo>
                  <a:lnTo>
                    <a:pt x="4493" y="1023"/>
                  </a:lnTo>
                  <a:lnTo>
                    <a:pt x="4513" y="822"/>
                  </a:lnTo>
                  <a:lnTo>
                    <a:pt x="4553" y="622"/>
                  </a:lnTo>
                  <a:lnTo>
                    <a:pt x="4593" y="461"/>
                  </a:lnTo>
                  <a:lnTo>
                    <a:pt x="4674" y="301"/>
                  </a:lnTo>
                  <a:lnTo>
                    <a:pt x="4754" y="181"/>
                  </a:lnTo>
                  <a:lnTo>
                    <a:pt x="4854" y="100"/>
                  </a:lnTo>
                  <a:lnTo>
                    <a:pt x="4954" y="40"/>
                  </a:lnTo>
                  <a:lnTo>
                    <a:pt x="5095" y="20"/>
                  </a:lnTo>
                  <a:lnTo>
                    <a:pt x="5095" y="20"/>
                  </a:lnTo>
                  <a:lnTo>
                    <a:pt x="5275" y="0"/>
                  </a:lnTo>
                  <a:lnTo>
                    <a:pt x="5456" y="20"/>
                  </a:lnTo>
                  <a:lnTo>
                    <a:pt x="5616" y="60"/>
                  </a:lnTo>
                  <a:lnTo>
                    <a:pt x="5817" y="100"/>
                  </a:lnTo>
                  <a:lnTo>
                    <a:pt x="5817" y="100"/>
                  </a:lnTo>
                  <a:lnTo>
                    <a:pt x="6057" y="201"/>
                  </a:lnTo>
                  <a:lnTo>
                    <a:pt x="6298" y="321"/>
                  </a:lnTo>
                  <a:lnTo>
                    <a:pt x="6559" y="482"/>
                  </a:lnTo>
                  <a:lnTo>
                    <a:pt x="6819" y="662"/>
                  </a:lnTo>
                  <a:lnTo>
                    <a:pt x="7080" y="863"/>
                  </a:lnTo>
                  <a:lnTo>
                    <a:pt x="7341" y="1083"/>
                  </a:lnTo>
                  <a:lnTo>
                    <a:pt x="7602" y="1344"/>
                  </a:lnTo>
                  <a:lnTo>
                    <a:pt x="7862" y="1605"/>
                  </a:lnTo>
                  <a:lnTo>
                    <a:pt x="8123" y="1905"/>
                  </a:lnTo>
                  <a:lnTo>
                    <a:pt x="8384" y="2226"/>
                  </a:lnTo>
                  <a:lnTo>
                    <a:pt x="8644" y="2567"/>
                  </a:lnTo>
                  <a:lnTo>
                    <a:pt x="8905" y="2928"/>
                  </a:lnTo>
                  <a:lnTo>
                    <a:pt x="9166" y="3309"/>
                  </a:lnTo>
                  <a:lnTo>
                    <a:pt x="9407" y="3690"/>
                  </a:lnTo>
                  <a:lnTo>
                    <a:pt x="9667" y="4111"/>
                  </a:lnTo>
                  <a:lnTo>
                    <a:pt x="9908" y="4533"/>
                  </a:lnTo>
                  <a:lnTo>
                    <a:pt x="10128" y="4974"/>
                  </a:lnTo>
                  <a:lnTo>
                    <a:pt x="10369" y="5435"/>
                  </a:lnTo>
                  <a:lnTo>
                    <a:pt x="10570" y="5896"/>
                  </a:lnTo>
                  <a:lnTo>
                    <a:pt x="10790" y="6378"/>
                  </a:lnTo>
                  <a:lnTo>
                    <a:pt x="10991" y="6859"/>
                  </a:lnTo>
                  <a:lnTo>
                    <a:pt x="11171" y="7360"/>
                  </a:lnTo>
                  <a:lnTo>
                    <a:pt x="11352" y="7862"/>
                  </a:lnTo>
                  <a:lnTo>
                    <a:pt x="11512" y="8383"/>
                  </a:lnTo>
                  <a:lnTo>
                    <a:pt x="11673" y="8904"/>
                  </a:lnTo>
                  <a:lnTo>
                    <a:pt x="11793" y="9446"/>
                  </a:lnTo>
                  <a:lnTo>
                    <a:pt x="11933" y="9967"/>
                  </a:lnTo>
                  <a:lnTo>
                    <a:pt x="12034" y="10509"/>
                  </a:lnTo>
                  <a:lnTo>
                    <a:pt x="12114" y="11050"/>
                  </a:lnTo>
                  <a:lnTo>
                    <a:pt x="12194" y="11592"/>
                  </a:lnTo>
                  <a:lnTo>
                    <a:pt x="12254" y="12133"/>
                  </a:lnTo>
                  <a:lnTo>
                    <a:pt x="12294" y="12675"/>
                  </a:lnTo>
                  <a:lnTo>
                    <a:pt x="12294" y="12675"/>
                  </a:lnTo>
                  <a:lnTo>
                    <a:pt x="12314" y="13336"/>
                  </a:lnTo>
                  <a:lnTo>
                    <a:pt x="12294" y="14018"/>
                  </a:lnTo>
                  <a:lnTo>
                    <a:pt x="12234" y="14680"/>
                  </a:lnTo>
                  <a:lnTo>
                    <a:pt x="12174" y="15362"/>
                  </a:lnTo>
                  <a:lnTo>
                    <a:pt x="12054" y="16024"/>
                  </a:lnTo>
                  <a:lnTo>
                    <a:pt x="11933" y="16686"/>
                  </a:lnTo>
                  <a:lnTo>
                    <a:pt x="11773" y="17347"/>
                  </a:lnTo>
                  <a:lnTo>
                    <a:pt x="11572" y="17969"/>
                  </a:lnTo>
                  <a:lnTo>
                    <a:pt x="11372" y="18591"/>
                  </a:lnTo>
                  <a:lnTo>
                    <a:pt x="11131" y="19172"/>
                  </a:lnTo>
                  <a:lnTo>
                    <a:pt x="10870" y="19734"/>
                  </a:lnTo>
                  <a:lnTo>
                    <a:pt x="10590" y="20255"/>
                  </a:lnTo>
                  <a:lnTo>
                    <a:pt x="10289" y="20737"/>
                  </a:lnTo>
                  <a:lnTo>
                    <a:pt x="9968" y="21198"/>
                  </a:lnTo>
                  <a:lnTo>
                    <a:pt x="9627" y="21599"/>
                  </a:lnTo>
                  <a:lnTo>
                    <a:pt x="9286" y="219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11701550" y="3965000"/>
              <a:ext cx="121850" cy="521450"/>
            </a:xfrm>
            <a:custGeom>
              <a:avLst/>
              <a:gdLst/>
              <a:ahLst/>
              <a:cxnLst/>
              <a:rect l="l" t="t" r="r" b="b"/>
              <a:pathLst>
                <a:path w="4874" h="20858" extrusionOk="0">
                  <a:moveTo>
                    <a:pt x="181" y="1"/>
                  </a:moveTo>
                  <a:lnTo>
                    <a:pt x="0" y="141"/>
                  </a:lnTo>
                  <a:lnTo>
                    <a:pt x="281" y="382"/>
                  </a:lnTo>
                  <a:lnTo>
                    <a:pt x="562" y="663"/>
                  </a:lnTo>
                  <a:lnTo>
                    <a:pt x="843" y="943"/>
                  </a:lnTo>
                  <a:lnTo>
                    <a:pt x="1083" y="1264"/>
                  </a:lnTo>
                  <a:lnTo>
                    <a:pt x="1324" y="1585"/>
                  </a:lnTo>
                  <a:lnTo>
                    <a:pt x="1544" y="1906"/>
                  </a:lnTo>
                  <a:lnTo>
                    <a:pt x="1765" y="2247"/>
                  </a:lnTo>
                  <a:lnTo>
                    <a:pt x="1966" y="2588"/>
                  </a:lnTo>
                  <a:lnTo>
                    <a:pt x="1444" y="2889"/>
                  </a:lnTo>
                  <a:lnTo>
                    <a:pt x="1404" y="2909"/>
                  </a:lnTo>
                  <a:lnTo>
                    <a:pt x="1404" y="2949"/>
                  </a:lnTo>
                  <a:lnTo>
                    <a:pt x="1424" y="2989"/>
                  </a:lnTo>
                  <a:lnTo>
                    <a:pt x="1464" y="3009"/>
                  </a:lnTo>
                  <a:lnTo>
                    <a:pt x="1484" y="2989"/>
                  </a:lnTo>
                  <a:lnTo>
                    <a:pt x="2066" y="2768"/>
                  </a:lnTo>
                  <a:lnTo>
                    <a:pt x="2307" y="3250"/>
                  </a:lnTo>
                  <a:lnTo>
                    <a:pt x="2527" y="3731"/>
                  </a:lnTo>
                  <a:lnTo>
                    <a:pt x="2728" y="4212"/>
                  </a:lnTo>
                  <a:lnTo>
                    <a:pt x="2908" y="4693"/>
                  </a:lnTo>
                  <a:lnTo>
                    <a:pt x="3129" y="5375"/>
                  </a:lnTo>
                  <a:lnTo>
                    <a:pt x="3309" y="6057"/>
                  </a:lnTo>
                  <a:lnTo>
                    <a:pt x="3470" y="6739"/>
                  </a:lnTo>
                  <a:lnTo>
                    <a:pt x="3590" y="7441"/>
                  </a:lnTo>
                  <a:lnTo>
                    <a:pt x="3670" y="8143"/>
                  </a:lnTo>
                  <a:lnTo>
                    <a:pt x="3730" y="8845"/>
                  </a:lnTo>
                  <a:lnTo>
                    <a:pt x="3750" y="9547"/>
                  </a:lnTo>
                  <a:lnTo>
                    <a:pt x="3750" y="10249"/>
                  </a:lnTo>
                  <a:lnTo>
                    <a:pt x="3590" y="10229"/>
                  </a:lnTo>
                  <a:lnTo>
                    <a:pt x="3550" y="10249"/>
                  </a:lnTo>
                  <a:lnTo>
                    <a:pt x="3530" y="10289"/>
                  </a:lnTo>
                  <a:lnTo>
                    <a:pt x="3530" y="10309"/>
                  </a:lnTo>
                  <a:lnTo>
                    <a:pt x="3570" y="10329"/>
                  </a:lnTo>
                  <a:lnTo>
                    <a:pt x="3750" y="10389"/>
                  </a:lnTo>
                  <a:lnTo>
                    <a:pt x="3710" y="11051"/>
                  </a:lnTo>
                  <a:lnTo>
                    <a:pt x="3269" y="11071"/>
                  </a:lnTo>
                  <a:lnTo>
                    <a:pt x="3249" y="11071"/>
                  </a:lnTo>
                  <a:lnTo>
                    <a:pt x="3209" y="11091"/>
                  </a:lnTo>
                  <a:lnTo>
                    <a:pt x="3209" y="11131"/>
                  </a:lnTo>
                  <a:lnTo>
                    <a:pt x="3209" y="11171"/>
                  </a:lnTo>
                  <a:lnTo>
                    <a:pt x="3249" y="11191"/>
                  </a:lnTo>
                  <a:lnTo>
                    <a:pt x="3690" y="11231"/>
                  </a:lnTo>
                  <a:lnTo>
                    <a:pt x="3650" y="11733"/>
                  </a:lnTo>
                  <a:lnTo>
                    <a:pt x="3590" y="12234"/>
                  </a:lnTo>
                  <a:lnTo>
                    <a:pt x="3510" y="12735"/>
                  </a:lnTo>
                  <a:lnTo>
                    <a:pt x="3430" y="13217"/>
                  </a:lnTo>
                  <a:lnTo>
                    <a:pt x="3329" y="13718"/>
                  </a:lnTo>
                  <a:lnTo>
                    <a:pt x="3209" y="14199"/>
                  </a:lnTo>
                  <a:lnTo>
                    <a:pt x="3089" y="14681"/>
                  </a:lnTo>
                  <a:lnTo>
                    <a:pt x="2948" y="15162"/>
                  </a:lnTo>
                  <a:lnTo>
                    <a:pt x="2627" y="16125"/>
                  </a:lnTo>
                  <a:lnTo>
                    <a:pt x="2286" y="17067"/>
                  </a:lnTo>
                  <a:lnTo>
                    <a:pt x="1885" y="17990"/>
                  </a:lnTo>
                  <a:lnTo>
                    <a:pt x="1464" y="18912"/>
                  </a:lnTo>
                  <a:lnTo>
                    <a:pt x="1224" y="18872"/>
                  </a:lnTo>
                  <a:lnTo>
                    <a:pt x="1183" y="18872"/>
                  </a:lnTo>
                  <a:lnTo>
                    <a:pt x="1163" y="18912"/>
                  </a:lnTo>
                  <a:lnTo>
                    <a:pt x="1163" y="18952"/>
                  </a:lnTo>
                  <a:lnTo>
                    <a:pt x="1204" y="18972"/>
                  </a:lnTo>
                  <a:lnTo>
                    <a:pt x="1404" y="19032"/>
                  </a:lnTo>
                  <a:lnTo>
                    <a:pt x="1224" y="19414"/>
                  </a:lnTo>
                  <a:lnTo>
                    <a:pt x="843" y="19293"/>
                  </a:lnTo>
                  <a:lnTo>
                    <a:pt x="822" y="19273"/>
                  </a:lnTo>
                  <a:lnTo>
                    <a:pt x="802" y="19293"/>
                  </a:lnTo>
                  <a:lnTo>
                    <a:pt x="782" y="19333"/>
                  </a:lnTo>
                  <a:lnTo>
                    <a:pt x="782" y="19353"/>
                  </a:lnTo>
                  <a:lnTo>
                    <a:pt x="822" y="19393"/>
                  </a:lnTo>
                  <a:lnTo>
                    <a:pt x="1163" y="19534"/>
                  </a:lnTo>
                  <a:lnTo>
                    <a:pt x="843" y="20156"/>
                  </a:lnTo>
                  <a:lnTo>
                    <a:pt x="502" y="20777"/>
                  </a:lnTo>
                  <a:lnTo>
                    <a:pt x="662" y="20857"/>
                  </a:lnTo>
                  <a:lnTo>
                    <a:pt x="1003" y="20256"/>
                  </a:lnTo>
                  <a:lnTo>
                    <a:pt x="1344" y="19634"/>
                  </a:lnTo>
                  <a:lnTo>
                    <a:pt x="1765" y="19855"/>
                  </a:lnTo>
                  <a:lnTo>
                    <a:pt x="1986" y="19975"/>
                  </a:lnTo>
                  <a:lnTo>
                    <a:pt x="2186" y="20075"/>
                  </a:lnTo>
                  <a:lnTo>
                    <a:pt x="2226" y="20075"/>
                  </a:lnTo>
                  <a:lnTo>
                    <a:pt x="2246" y="20055"/>
                  </a:lnTo>
                  <a:lnTo>
                    <a:pt x="2266" y="20035"/>
                  </a:lnTo>
                  <a:lnTo>
                    <a:pt x="2286" y="19995"/>
                  </a:lnTo>
                  <a:lnTo>
                    <a:pt x="2266" y="19955"/>
                  </a:lnTo>
                  <a:lnTo>
                    <a:pt x="2086" y="19815"/>
                  </a:lnTo>
                  <a:lnTo>
                    <a:pt x="1865" y="19674"/>
                  </a:lnTo>
                  <a:lnTo>
                    <a:pt x="1645" y="19574"/>
                  </a:lnTo>
                  <a:lnTo>
                    <a:pt x="1424" y="19474"/>
                  </a:lnTo>
                  <a:lnTo>
                    <a:pt x="1625" y="19113"/>
                  </a:lnTo>
                  <a:lnTo>
                    <a:pt x="2347" y="19393"/>
                  </a:lnTo>
                  <a:lnTo>
                    <a:pt x="2387" y="19393"/>
                  </a:lnTo>
                  <a:lnTo>
                    <a:pt x="2427" y="19373"/>
                  </a:lnTo>
                  <a:lnTo>
                    <a:pt x="2467" y="19313"/>
                  </a:lnTo>
                  <a:lnTo>
                    <a:pt x="2467" y="19253"/>
                  </a:lnTo>
                  <a:lnTo>
                    <a:pt x="2447" y="19233"/>
                  </a:lnTo>
                  <a:lnTo>
                    <a:pt x="2427" y="19213"/>
                  </a:lnTo>
                  <a:lnTo>
                    <a:pt x="2246" y="19133"/>
                  </a:lnTo>
                  <a:lnTo>
                    <a:pt x="2066" y="19073"/>
                  </a:lnTo>
                  <a:lnTo>
                    <a:pt x="1705" y="18952"/>
                  </a:lnTo>
                  <a:lnTo>
                    <a:pt x="2146" y="18050"/>
                  </a:lnTo>
                  <a:lnTo>
                    <a:pt x="2547" y="17107"/>
                  </a:lnTo>
                  <a:lnTo>
                    <a:pt x="2908" y="16165"/>
                  </a:lnTo>
                  <a:lnTo>
                    <a:pt x="3229" y="15202"/>
                  </a:lnTo>
                  <a:lnTo>
                    <a:pt x="3369" y="14721"/>
                  </a:lnTo>
                  <a:lnTo>
                    <a:pt x="3510" y="14239"/>
                  </a:lnTo>
                  <a:lnTo>
                    <a:pt x="3630" y="13738"/>
                  </a:lnTo>
                  <a:lnTo>
                    <a:pt x="3730" y="13257"/>
                  </a:lnTo>
                  <a:lnTo>
                    <a:pt x="3831" y="12755"/>
                  </a:lnTo>
                  <a:lnTo>
                    <a:pt x="3911" y="12254"/>
                  </a:lnTo>
                  <a:lnTo>
                    <a:pt x="3971" y="11753"/>
                  </a:lnTo>
                  <a:lnTo>
                    <a:pt x="4031" y="11251"/>
                  </a:lnTo>
                  <a:lnTo>
                    <a:pt x="4212" y="11251"/>
                  </a:lnTo>
                  <a:lnTo>
                    <a:pt x="4513" y="11231"/>
                  </a:lnTo>
                  <a:lnTo>
                    <a:pt x="4813" y="11191"/>
                  </a:lnTo>
                  <a:lnTo>
                    <a:pt x="4853" y="11171"/>
                  </a:lnTo>
                  <a:lnTo>
                    <a:pt x="4873" y="11151"/>
                  </a:lnTo>
                  <a:lnTo>
                    <a:pt x="4873" y="11091"/>
                  </a:lnTo>
                  <a:lnTo>
                    <a:pt x="4853" y="11031"/>
                  </a:lnTo>
                  <a:lnTo>
                    <a:pt x="4813" y="11031"/>
                  </a:lnTo>
                  <a:lnTo>
                    <a:pt x="4793" y="11011"/>
                  </a:lnTo>
                  <a:lnTo>
                    <a:pt x="4292" y="11011"/>
                  </a:lnTo>
                  <a:lnTo>
                    <a:pt x="4051" y="11031"/>
                  </a:lnTo>
                  <a:lnTo>
                    <a:pt x="4071" y="10489"/>
                  </a:lnTo>
                  <a:lnTo>
                    <a:pt x="4332" y="10549"/>
                  </a:lnTo>
                  <a:lnTo>
                    <a:pt x="4593" y="10590"/>
                  </a:lnTo>
                  <a:lnTo>
                    <a:pt x="4633" y="10569"/>
                  </a:lnTo>
                  <a:lnTo>
                    <a:pt x="4653" y="10549"/>
                  </a:lnTo>
                  <a:lnTo>
                    <a:pt x="4673" y="10509"/>
                  </a:lnTo>
                  <a:lnTo>
                    <a:pt x="4673" y="10449"/>
                  </a:lnTo>
                  <a:lnTo>
                    <a:pt x="4613" y="10409"/>
                  </a:lnTo>
                  <a:lnTo>
                    <a:pt x="4492" y="10369"/>
                  </a:lnTo>
                  <a:lnTo>
                    <a:pt x="4372" y="10329"/>
                  </a:lnTo>
                  <a:lnTo>
                    <a:pt x="4091" y="10289"/>
                  </a:lnTo>
                  <a:lnTo>
                    <a:pt x="4091" y="9627"/>
                  </a:lnTo>
                  <a:lnTo>
                    <a:pt x="4071" y="8885"/>
                  </a:lnTo>
                  <a:lnTo>
                    <a:pt x="4011" y="8143"/>
                  </a:lnTo>
                  <a:lnTo>
                    <a:pt x="3911" y="7401"/>
                  </a:lnTo>
                  <a:lnTo>
                    <a:pt x="3791" y="6659"/>
                  </a:lnTo>
                  <a:lnTo>
                    <a:pt x="3610" y="5917"/>
                  </a:lnTo>
                  <a:lnTo>
                    <a:pt x="3410" y="5195"/>
                  </a:lnTo>
                  <a:lnTo>
                    <a:pt x="3169" y="4493"/>
                  </a:lnTo>
                  <a:lnTo>
                    <a:pt x="2888" y="3791"/>
                  </a:lnTo>
                  <a:lnTo>
                    <a:pt x="2627" y="3230"/>
                  </a:lnTo>
                  <a:lnTo>
                    <a:pt x="2327" y="2648"/>
                  </a:lnTo>
                  <a:lnTo>
                    <a:pt x="2667" y="2487"/>
                  </a:lnTo>
                  <a:lnTo>
                    <a:pt x="2688" y="2447"/>
                  </a:lnTo>
                  <a:lnTo>
                    <a:pt x="2708" y="2427"/>
                  </a:lnTo>
                  <a:lnTo>
                    <a:pt x="2708" y="2367"/>
                  </a:lnTo>
                  <a:lnTo>
                    <a:pt x="2667" y="2307"/>
                  </a:lnTo>
                  <a:lnTo>
                    <a:pt x="2647" y="2287"/>
                  </a:lnTo>
                  <a:lnTo>
                    <a:pt x="2587" y="2287"/>
                  </a:lnTo>
                  <a:lnTo>
                    <a:pt x="2226" y="2447"/>
                  </a:lnTo>
                  <a:lnTo>
                    <a:pt x="2026" y="2106"/>
                  </a:lnTo>
                  <a:lnTo>
                    <a:pt x="1805" y="1745"/>
                  </a:lnTo>
                  <a:lnTo>
                    <a:pt x="1564" y="1425"/>
                  </a:lnTo>
                  <a:lnTo>
                    <a:pt x="1324" y="1104"/>
                  </a:lnTo>
                  <a:lnTo>
                    <a:pt x="1063" y="783"/>
                  </a:lnTo>
                  <a:lnTo>
                    <a:pt x="782" y="502"/>
                  </a:lnTo>
                  <a:lnTo>
                    <a:pt x="482" y="24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11551625" y="3973025"/>
              <a:ext cx="232175" cy="552525"/>
            </a:xfrm>
            <a:custGeom>
              <a:avLst/>
              <a:gdLst/>
              <a:ahLst/>
              <a:cxnLst/>
              <a:rect l="l" t="t" r="r" b="b"/>
              <a:pathLst>
                <a:path w="9287" h="22101" extrusionOk="0">
                  <a:moveTo>
                    <a:pt x="5757" y="1"/>
                  </a:moveTo>
                  <a:lnTo>
                    <a:pt x="5135" y="422"/>
                  </a:lnTo>
                  <a:lnTo>
                    <a:pt x="4493" y="823"/>
                  </a:lnTo>
                  <a:lnTo>
                    <a:pt x="4513" y="1384"/>
                  </a:lnTo>
                  <a:lnTo>
                    <a:pt x="4573" y="1986"/>
                  </a:lnTo>
                  <a:lnTo>
                    <a:pt x="4734" y="3269"/>
                  </a:lnTo>
                  <a:lnTo>
                    <a:pt x="4814" y="3911"/>
                  </a:lnTo>
                  <a:lnTo>
                    <a:pt x="4894" y="4573"/>
                  </a:lnTo>
                  <a:lnTo>
                    <a:pt x="4934" y="5195"/>
                  </a:lnTo>
                  <a:lnTo>
                    <a:pt x="4954" y="5776"/>
                  </a:lnTo>
                  <a:lnTo>
                    <a:pt x="4934" y="6137"/>
                  </a:lnTo>
                  <a:lnTo>
                    <a:pt x="4914" y="6498"/>
                  </a:lnTo>
                  <a:lnTo>
                    <a:pt x="4854" y="6799"/>
                  </a:lnTo>
                  <a:lnTo>
                    <a:pt x="4774" y="7080"/>
                  </a:lnTo>
                  <a:lnTo>
                    <a:pt x="4593" y="7461"/>
                  </a:lnTo>
                  <a:lnTo>
                    <a:pt x="4373" y="7902"/>
                  </a:lnTo>
                  <a:lnTo>
                    <a:pt x="4092" y="8363"/>
                  </a:lnTo>
                  <a:lnTo>
                    <a:pt x="3771" y="8865"/>
                  </a:lnTo>
                  <a:lnTo>
                    <a:pt x="3069" y="9948"/>
                  </a:lnTo>
                  <a:lnTo>
                    <a:pt x="2307" y="11131"/>
                  </a:lnTo>
                  <a:lnTo>
                    <a:pt x="1926" y="11753"/>
                  </a:lnTo>
                  <a:lnTo>
                    <a:pt x="1545" y="12374"/>
                  </a:lnTo>
                  <a:lnTo>
                    <a:pt x="1204" y="13016"/>
                  </a:lnTo>
                  <a:lnTo>
                    <a:pt x="883" y="13658"/>
                  </a:lnTo>
                  <a:lnTo>
                    <a:pt x="603" y="14320"/>
                  </a:lnTo>
                  <a:lnTo>
                    <a:pt x="362" y="14961"/>
                  </a:lnTo>
                  <a:lnTo>
                    <a:pt x="262" y="15282"/>
                  </a:lnTo>
                  <a:lnTo>
                    <a:pt x="181" y="15603"/>
                  </a:lnTo>
                  <a:lnTo>
                    <a:pt x="101" y="15924"/>
                  </a:lnTo>
                  <a:lnTo>
                    <a:pt x="61" y="16245"/>
                  </a:lnTo>
                  <a:lnTo>
                    <a:pt x="21" y="16606"/>
                  </a:lnTo>
                  <a:lnTo>
                    <a:pt x="1" y="16947"/>
                  </a:lnTo>
                  <a:lnTo>
                    <a:pt x="21" y="17268"/>
                  </a:lnTo>
                  <a:lnTo>
                    <a:pt x="41" y="17568"/>
                  </a:lnTo>
                  <a:lnTo>
                    <a:pt x="101" y="17869"/>
                  </a:lnTo>
                  <a:lnTo>
                    <a:pt x="181" y="18150"/>
                  </a:lnTo>
                  <a:lnTo>
                    <a:pt x="262" y="18431"/>
                  </a:lnTo>
                  <a:lnTo>
                    <a:pt x="382" y="18691"/>
                  </a:lnTo>
                  <a:lnTo>
                    <a:pt x="502" y="18952"/>
                  </a:lnTo>
                  <a:lnTo>
                    <a:pt x="643" y="19193"/>
                  </a:lnTo>
                  <a:lnTo>
                    <a:pt x="803" y="19433"/>
                  </a:lnTo>
                  <a:lnTo>
                    <a:pt x="964" y="19654"/>
                  </a:lnTo>
                  <a:lnTo>
                    <a:pt x="1164" y="19875"/>
                  </a:lnTo>
                  <a:lnTo>
                    <a:pt x="1345" y="20075"/>
                  </a:lnTo>
                  <a:lnTo>
                    <a:pt x="1565" y="20276"/>
                  </a:lnTo>
                  <a:lnTo>
                    <a:pt x="1786" y="20456"/>
                  </a:lnTo>
                  <a:lnTo>
                    <a:pt x="2006" y="20637"/>
                  </a:lnTo>
                  <a:lnTo>
                    <a:pt x="2247" y="20797"/>
                  </a:lnTo>
                  <a:lnTo>
                    <a:pt x="2488" y="20958"/>
                  </a:lnTo>
                  <a:lnTo>
                    <a:pt x="2748" y="21098"/>
                  </a:lnTo>
                  <a:lnTo>
                    <a:pt x="3270" y="21379"/>
                  </a:lnTo>
                  <a:lnTo>
                    <a:pt x="3811" y="21599"/>
                  </a:lnTo>
                  <a:lnTo>
                    <a:pt x="4353" y="21780"/>
                  </a:lnTo>
                  <a:lnTo>
                    <a:pt x="4914" y="21920"/>
                  </a:lnTo>
                  <a:lnTo>
                    <a:pt x="5456" y="22020"/>
                  </a:lnTo>
                  <a:lnTo>
                    <a:pt x="5997" y="22081"/>
                  </a:lnTo>
                  <a:lnTo>
                    <a:pt x="6519" y="22101"/>
                  </a:lnTo>
                  <a:lnTo>
                    <a:pt x="6900" y="22081"/>
                  </a:lnTo>
                  <a:lnTo>
                    <a:pt x="7281" y="22061"/>
                  </a:lnTo>
                  <a:lnTo>
                    <a:pt x="7622" y="22000"/>
                  </a:lnTo>
                  <a:lnTo>
                    <a:pt x="7943" y="21900"/>
                  </a:lnTo>
                  <a:lnTo>
                    <a:pt x="8283" y="21760"/>
                  </a:lnTo>
                  <a:lnTo>
                    <a:pt x="8624" y="21579"/>
                  </a:lnTo>
                  <a:lnTo>
                    <a:pt x="8965" y="21359"/>
                  </a:lnTo>
                  <a:lnTo>
                    <a:pt x="9286" y="21078"/>
                  </a:lnTo>
                  <a:lnTo>
                    <a:pt x="8905" y="21078"/>
                  </a:lnTo>
                  <a:lnTo>
                    <a:pt x="8564" y="21058"/>
                  </a:lnTo>
                  <a:lnTo>
                    <a:pt x="8243" y="21018"/>
                  </a:lnTo>
                  <a:lnTo>
                    <a:pt x="7922" y="20958"/>
                  </a:lnTo>
                  <a:lnTo>
                    <a:pt x="7602" y="20877"/>
                  </a:lnTo>
                  <a:lnTo>
                    <a:pt x="7281" y="20777"/>
                  </a:lnTo>
                  <a:lnTo>
                    <a:pt x="6960" y="20657"/>
                  </a:lnTo>
                  <a:lnTo>
                    <a:pt x="6659" y="20536"/>
                  </a:lnTo>
                  <a:lnTo>
                    <a:pt x="6057" y="21499"/>
                  </a:lnTo>
                  <a:lnTo>
                    <a:pt x="6017" y="21519"/>
                  </a:lnTo>
                  <a:lnTo>
                    <a:pt x="5997" y="21539"/>
                  </a:lnTo>
                  <a:lnTo>
                    <a:pt x="5957" y="21519"/>
                  </a:lnTo>
                  <a:lnTo>
                    <a:pt x="5917" y="21499"/>
                  </a:lnTo>
                  <a:lnTo>
                    <a:pt x="5917" y="21459"/>
                  </a:lnTo>
                  <a:lnTo>
                    <a:pt x="5917" y="21419"/>
                  </a:lnTo>
                  <a:lnTo>
                    <a:pt x="6499" y="20456"/>
                  </a:lnTo>
                  <a:lnTo>
                    <a:pt x="6438" y="20416"/>
                  </a:lnTo>
                  <a:lnTo>
                    <a:pt x="6198" y="20296"/>
                  </a:lnTo>
                  <a:lnTo>
                    <a:pt x="5977" y="20135"/>
                  </a:lnTo>
                  <a:lnTo>
                    <a:pt x="5757" y="19995"/>
                  </a:lnTo>
                  <a:lnTo>
                    <a:pt x="5556" y="19835"/>
                  </a:lnTo>
                  <a:lnTo>
                    <a:pt x="5355" y="19654"/>
                  </a:lnTo>
                  <a:lnTo>
                    <a:pt x="5195" y="19474"/>
                  </a:lnTo>
                  <a:lnTo>
                    <a:pt x="5035" y="19293"/>
                  </a:lnTo>
                  <a:lnTo>
                    <a:pt x="4874" y="19113"/>
                  </a:lnTo>
                  <a:lnTo>
                    <a:pt x="4754" y="18912"/>
                  </a:lnTo>
                  <a:lnTo>
                    <a:pt x="4634" y="18711"/>
                  </a:lnTo>
                  <a:lnTo>
                    <a:pt x="4513" y="18511"/>
                  </a:lnTo>
                  <a:lnTo>
                    <a:pt x="4413" y="18290"/>
                  </a:lnTo>
                  <a:lnTo>
                    <a:pt x="4333" y="18070"/>
                  </a:lnTo>
                  <a:lnTo>
                    <a:pt x="4273" y="17849"/>
                  </a:lnTo>
                  <a:lnTo>
                    <a:pt x="4152" y="17388"/>
                  </a:lnTo>
                  <a:lnTo>
                    <a:pt x="4092" y="16927"/>
                  </a:lnTo>
                  <a:lnTo>
                    <a:pt x="4052" y="16445"/>
                  </a:lnTo>
                  <a:lnTo>
                    <a:pt x="4072" y="15964"/>
                  </a:lnTo>
                  <a:lnTo>
                    <a:pt x="4112" y="15463"/>
                  </a:lnTo>
                  <a:lnTo>
                    <a:pt x="4192" y="14961"/>
                  </a:lnTo>
                  <a:lnTo>
                    <a:pt x="4313" y="14480"/>
                  </a:lnTo>
                  <a:lnTo>
                    <a:pt x="4453" y="13979"/>
                  </a:lnTo>
                  <a:lnTo>
                    <a:pt x="4613" y="13497"/>
                  </a:lnTo>
                  <a:lnTo>
                    <a:pt x="4974" y="12615"/>
                  </a:lnTo>
                  <a:lnTo>
                    <a:pt x="5335" y="11753"/>
                  </a:lnTo>
                  <a:lnTo>
                    <a:pt x="5696" y="10890"/>
                  </a:lnTo>
                  <a:lnTo>
                    <a:pt x="6017" y="10028"/>
                  </a:lnTo>
                  <a:lnTo>
                    <a:pt x="6338" y="9166"/>
                  </a:lnTo>
                  <a:lnTo>
                    <a:pt x="6458" y="8724"/>
                  </a:lnTo>
                  <a:lnTo>
                    <a:pt x="6579" y="8263"/>
                  </a:lnTo>
                  <a:lnTo>
                    <a:pt x="6679" y="7822"/>
                  </a:lnTo>
                  <a:lnTo>
                    <a:pt x="6779" y="7361"/>
                  </a:lnTo>
                  <a:lnTo>
                    <a:pt x="6840" y="6879"/>
                  </a:lnTo>
                  <a:lnTo>
                    <a:pt x="6880" y="6418"/>
                  </a:lnTo>
                  <a:lnTo>
                    <a:pt x="6900" y="5957"/>
                  </a:lnTo>
                  <a:lnTo>
                    <a:pt x="6900" y="5496"/>
                  </a:lnTo>
                  <a:lnTo>
                    <a:pt x="6880" y="5034"/>
                  </a:lnTo>
                  <a:lnTo>
                    <a:pt x="6840" y="4573"/>
                  </a:lnTo>
                  <a:lnTo>
                    <a:pt x="6779" y="4132"/>
                  </a:lnTo>
                  <a:lnTo>
                    <a:pt x="6699" y="3671"/>
                  </a:lnTo>
                  <a:lnTo>
                    <a:pt x="6579" y="3229"/>
                  </a:lnTo>
                  <a:lnTo>
                    <a:pt x="6458" y="2788"/>
                  </a:lnTo>
                  <a:lnTo>
                    <a:pt x="6218" y="2106"/>
                  </a:lnTo>
                  <a:lnTo>
                    <a:pt x="5997" y="1404"/>
                  </a:lnTo>
                  <a:lnTo>
                    <a:pt x="5917" y="1063"/>
                  </a:lnTo>
                  <a:lnTo>
                    <a:pt x="5837" y="703"/>
                  </a:lnTo>
                  <a:lnTo>
                    <a:pt x="5777" y="362"/>
                  </a:lnTo>
                  <a:lnTo>
                    <a:pt x="57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11699550" y="4484425"/>
              <a:ext cx="18575" cy="27100"/>
            </a:xfrm>
            <a:custGeom>
              <a:avLst/>
              <a:gdLst/>
              <a:ahLst/>
              <a:cxnLst/>
              <a:rect l="l" t="t" r="r" b="b"/>
              <a:pathLst>
                <a:path w="743" h="1084" extrusionOk="0">
                  <a:moveTo>
                    <a:pt x="582" y="0"/>
                  </a:moveTo>
                  <a:lnTo>
                    <a:pt x="0" y="963"/>
                  </a:lnTo>
                  <a:lnTo>
                    <a:pt x="0" y="1003"/>
                  </a:lnTo>
                  <a:lnTo>
                    <a:pt x="0" y="1043"/>
                  </a:lnTo>
                  <a:lnTo>
                    <a:pt x="40" y="1063"/>
                  </a:lnTo>
                  <a:lnTo>
                    <a:pt x="80" y="1083"/>
                  </a:lnTo>
                  <a:lnTo>
                    <a:pt x="100" y="1063"/>
                  </a:lnTo>
                  <a:lnTo>
                    <a:pt x="140" y="1043"/>
                  </a:lnTo>
                  <a:lnTo>
                    <a:pt x="742" y="80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extrusionOk="0">
                  <a:moveTo>
                    <a:pt x="6599" y="1"/>
                  </a:moveTo>
                  <a:lnTo>
                    <a:pt x="6137" y="41"/>
                  </a:lnTo>
                  <a:lnTo>
                    <a:pt x="5676" y="121"/>
                  </a:lnTo>
                  <a:lnTo>
                    <a:pt x="5195" y="242"/>
                  </a:lnTo>
                  <a:lnTo>
                    <a:pt x="4673" y="422"/>
                  </a:lnTo>
                  <a:lnTo>
                    <a:pt x="4172" y="623"/>
                  </a:lnTo>
                  <a:lnTo>
                    <a:pt x="3691" y="883"/>
                  </a:lnTo>
                  <a:lnTo>
                    <a:pt x="3209" y="1164"/>
                  </a:lnTo>
                  <a:lnTo>
                    <a:pt x="2768" y="1465"/>
                  </a:lnTo>
                  <a:lnTo>
                    <a:pt x="2367" y="1826"/>
                  </a:lnTo>
                  <a:lnTo>
                    <a:pt x="1966" y="2187"/>
                  </a:lnTo>
                  <a:lnTo>
                    <a:pt x="1605" y="2588"/>
                  </a:lnTo>
                  <a:lnTo>
                    <a:pt x="1284" y="2989"/>
                  </a:lnTo>
                  <a:lnTo>
                    <a:pt x="983" y="3430"/>
                  </a:lnTo>
                  <a:lnTo>
                    <a:pt x="723" y="3871"/>
                  </a:lnTo>
                  <a:lnTo>
                    <a:pt x="502" y="4353"/>
                  </a:lnTo>
                  <a:lnTo>
                    <a:pt x="302" y="4814"/>
                  </a:lnTo>
                  <a:lnTo>
                    <a:pt x="161" y="5315"/>
                  </a:lnTo>
                  <a:lnTo>
                    <a:pt x="61" y="5797"/>
                  </a:lnTo>
                  <a:lnTo>
                    <a:pt x="1" y="6298"/>
                  </a:lnTo>
                  <a:lnTo>
                    <a:pt x="1" y="6659"/>
                  </a:lnTo>
                  <a:lnTo>
                    <a:pt x="1" y="7020"/>
                  </a:lnTo>
                  <a:lnTo>
                    <a:pt x="21" y="7381"/>
                  </a:lnTo>
                  <a:lnTo>
                    <a:pt x="41" y="7722"/>
                  </a:lnTo>
                  <a:lnTo>
                    <a:pt x="101" y="8063"/>
                  </a:lnTo>
                  <a:lnTo>
                    <a:pt x="181" y="8404"/>
                  </a:lnTo>
                  <a:lnTo>
                    <a:pt x="261" y="8725"/>
                  </a:lnTo>
                  <a:lnTo>
                    <a:pt x="362" y="9046"/>
                  </a:lnTo>
                  <a:lnTo>
                    <a:pt x="482" y="9366"/>
                  </a:lnTo>
                  <a:lnTo>
                    <a:pt x="622" y="9667"/>
                  </a:lnTo>
                  <a:lnTo>
                    <a:pt x="763" y="9948"/>
                  </a:lnTo>
                  <a:lnTo>
                    <a:pt x="923" y="10249"/>
                  </a:lnTo>
                  <a:lnTo>
                    <a:pt x="1104" y="10510"/>
                  </a:lnTo>
                  <a:lnTo>
                    <a:pt x="1304" y="10770"/>
                  </a:lnTo>
                  <a:lnTo>
                    <a:pt x="1505" y="11011"/>
                  </a:lnTo>
                  <a:lnTo>
                    <a:pt x="1725" y="11252"/>
                  </a:lnTo>
                  <a:lnTo>
                    <a:pt x="1966" y="11472"/>
                  </a:lnTo>
                  <a:lnTo>
                    <a:pt x="2207" y="11673"/>
                  </a:lnTo>
                  <a:lnTo>
                    <a:pt x="2467" y="11873"/>
                  </a:lnTo>
                  <a:lnTo>
                    <a:pt x="2748" y="12054"/>
                  </a:lnTo>
                  <a:lnTo>
                    <a:pt x="3029" y="12214"/>
                  </a:lnTo>
                  <a:lnTo>
                    <a:pt x="3330" y="12355"/>
                  </a:lnTo>
                  <a:lnTo>
                    <a:pt x="3631" y="12495"/>
                  </a:lnTo>
                  <a:lnTo>
                    <a:pt x="3951" y="12595"/>
                  </a:lnTo>
                  <a:lnTo>
                    <a:pt x="4292" y="12695"/>
                  </a:lnTo>
                  <a:lnTo>
                    <a:pt x="4633" y="12776"/>
                  </a:lnTo>
                  <a:lnTo>
                    <a:pt x="4994" y="12836"/>
                  </a:lnTo>
                  <a:lnTo>
                    <a:pt x="5355" y="12876"/>
                  </a:lnTo>
                  <a:lnTo>
                    <a:pt x="5736" y="12896"/>
                  </a:lnTo>
                  <a:lnTo>
                    <a:pt x="6117" y="12896"/>
                  </a:lnTo>
                  <a:lnTo>
                    <a:pt x="6518" y="12876"/>
                  </a:lnTo>
                  <a:lnTo>
                    <a:pt x="6920" y="12836"/>
                  </a:lnTo>
                  <a:lnTo>
                    <a:pt x="7361" y="12756"/>
                  </a:lnTo>
                  <a:lnTo>
                    <a:pt x="7762" y="12655"/>
                  </a:lnTo>
                  <a:lnTo>
                    <a:pt x="8163" y="12555"/>
                  </a:lnTo>
                  <a:lnTo>
                    <a:pt x="8564" y="12415"/>
                  </a:lnTo>
                  <a:lnTo>
                    <a:pt x="8925" y="12254"/>
                  </a:lnTo>
                  <a:lnTo>
                    <a:pt x="9266" y="12074"/>
                  </a:lnTo>
                  <a:lnTo>
                    <a:pt x="9607" y="11873"/>
                  </a:lnTo>
                  <a:lnTo>
                    <a:pt x="9928" y="11673"/>
                  </a:lnTo>
                  <a:lnTo>
                    <a:pt x="10229" y="11432"/>
                  </a:lnTo>
                  <a:lnTo>
                    <a:pt x="10509" y="11191"/>
                  </a:lnTo>
                  <a:lnTo>
                    <a:pt x="10770" y="10931"/>
                  </a:lnTo>
                  <a:lnTo>
                    <a:pt x="11011" y="10670"/>
                  </a:lnTo>
                  <a:lnTo>
                    <a:pt x="11251" y="10369"/>
                  </a:lnTo>
                  <a:lnTo>
                    <a:pt x="11452" y="10068"/>
                  </a:lnTo>
                  <a:lnTo>
                    <a:pt x="11652" y="9767"/>
                  </a:lnTo>
                  <a:lnTo>
                    <a:pt x="11833" y="9447"/>
                  </a:lnTo>
                  <a:lnTo>
                    <a:pt x="11973" y="9166"/>
                  </a:lnTo>
                  <a:lnTo>
                    <a:pt x="12094" y="8865"/>
                  </a:lnTo>
                  <a:lnTo>
                    <a:pt x="12194" y="8584"/>
                  </a:lnTo>
                  <a:lnTo>
                    <a:pt x="12294" y="8283"/>
                  </a:lnTo>
                  <a:lnTo>
                    <a:pt x="12394" y="7983"/>
                  </a:lnTo>
                  <a:lnTo>
                    <a:pt x="12455" y="7662"/>
                  </a:lnTo>
                  <a:lnTo>
                    <a:pt x="12515" y="7361"/>
                  </a:lnTo>
                  <a:lnTo>
                    <a:pt x="12555" y="7040"/>
                  </a:lnTo>
                  <a:lnTo>
                    <a:pt x="12595" y="6719"/>
                  </a:lnTo>
                  <a:lnTo>
                    <a:pt x="12615" y="6398"/>
                  </a:lnTo>
                  <a:lnTo>
                    <a:pt x="12615" y="6077"/>
                  </a:lnTo>
                  <a:lnTo>
                    <a:pt x="12615" y="5757"/>
                  </a:lnTo>
                  <a:lnTo>
                    <a:pt x="12575" y="5436"/>
                  </a:lnTo>
                  <a:lnTo>
                    <a:pt x="12555" y="5115"/>
                  </a:lnTo>
                  <a:lnTo>
                    <a:pt x="12495" y="4794"/>
                  </a:lnTo>
                  <a:lnTo>
                    <a:pt x="12435" y="4473"/>
                  </a:lnTo>
                  <a:lnTo>
                    <a:pt x="12314" y="4032"/>
                  </a:lnTo>
                  <a:lnTo>
                    <a:pt x="12174" y="3591"/>
                  </a:lnTo>
                  <a:lnTo>
                    <a:pt x="11973" y="3190"/>
                  </a:lnTo>
                  <a:lnTo>
                    <a:pt x="11753" y="2768"/>
                  </a:lnTo>
                  <a:lnTo>
                    <a:pt x="11492" y="2387"/>
                  </a:lnTo>
                  <a:lnTo>
                    <a:pt x="11211" y="2026"/>
                  </a:lnTo>
                  <a:lnTo>
                    <a:pt x="10890" y="1686"/>
                  </a:lnTo>
                  <a:lnTo>
                    <a:pt x="10549" y="1365"/>
                  </a:lnTo>
                  <a:lnTo>
                    <a:pt x="10188" y="1064"/>
                  </a:lnTo>
                  <a:lnTo>
                    <a:pt x="9807" y="803"/>
                  </a:lnTo>
                  <a:lnTo>
                    <a:pt x="9386" y="583"/>
                  </a:lnTo>
                  <a:lnTo>
                    <a:pt x="8945" y="382"/>
                  </a:lnTo>
                  <a:lnTo>
                    <a:pt x="8504" y="222"/>
                  </a:lnTo>
                  <a:lnTo>
                    <a:pt x="8023" y="101"/>
                  </a:lnTo>
                  <a:lnTo>
                    <a:pt x="7541" y="21"/>
                  </a:lnTo>
                  <a:lnTo>
                    <a:pt x="7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fill="none" extrusionOk="0">
                  <a:moveTo>
                    <a:pt x="11833" y="9447"/>
                  </a:moveTo>
                  <a:lnTo>
                    <a:pt x="11833" y="9447"/>
                  </a:lnTo>
                  <a:lnTo>
                    <a:pt x="11652" y="9767"/>
                  </a:lnTo>
                  <a:lnTo>
                    <a:pt x="11452" y="10068"/>
                  </a:lnTo>
                  <a:lnTo>
                    <a:pt x="11251" y="10369"/>
                  </a:lnTo>
                  <a:lnTo>
                    <a:pt x="11011" y="10670"/>
                  </a:lnTo>
                  <a:lnTo>
                    <a:pt x="10770" y="10931"/>
                  </a:lnTo>
                  <a:lnTo>
                    <a:pt x="10509" y="11191"/>
                  </a:lnTo>
                  <a:lnTo>
                    <a:pt x="10229" y="11432"/>
                  </a:lnTo>
                  <a:lnTo>
                    <a:pt x="9928" y="11673"/>
                  </a:lnTo>
                  <a:lnTo>
                    <a:pt x="9607" y="11873"/>
                  </a:lnTo>
                  <a:lnTo>
                    <a:pt x="9266" y="12074"/>
                  </a:lnTo>
                  <a:lnTo>
                    <a:pt x="8925" y="12254"/>
                  </a:lnTo>
                  <a:lnTo>
                    <a:pt x="8564" y="12415"/>
                  </a:lnTo>
                  <a:lnTo>
                    <a:pt x="8163" y="12555"/>
                  </a:lnTo>
                  <a:lnTo>
                    <a:pt x="7762" y="12655"/>
                  </a:lnTo>
                  <a:lnTo>
                    <a:pt x="7361" y="12756"/>
                  </a:lnTo>
                  <a:lnTo>
                    <a:pt x="6920" y="12836"/>
                  </a:lnTo>
                  <a:lnTo>
                    <a:pt x="6920" y="12836"/>
                  </a:lnTo>
                  <a:lnTo>
                    <a:pt x="6518" y="12876"/>
                  </a:lnTo>
                  <a:lnTo>
                    <a:pt x="6117" y="12896"/>
                  </a:lnTo>
                  <a:lnTo>
                    <a:pt x="5736" y="12896"/>
                  </a:lnTo>
                  <a:lnTo>
                    <a:pt x="5355" y="12876"/>
                  </a:lnTo>
                  <a:lnTo>
                    <a:pt x="4994" y="12836"/>
                  </a:lnTo>
                  <a:lnTo>
                    <a:pt x="4633" y="12776"/>
                  </a:lnTo>
                  <a:lnTo>
                    <a:pt x="4292" y="12695"/>
                  </a:lnTo>
                  <a:lnTo>
                    <a:pt x="3951" y="12595"/>
                  </a:lnTo>
                  <a:lnTo>
                    <a:pt x="3631" y="12495"/>
                  </a:lnTo>
                  <a:lnTo>
                    <a:pt x="3330" y="12355"/>
                  </a:lnTo>
                  <a:lnTo>
                    <a:pt x="3029" y="12214"/>
                  </a:lnTo>
                  <a:lnTo>
                    <a:pt x="2748" y="12054"/>
                  </a:lnTo>
                  <a:lnTo>
                    <a:pt x="2467" y="11873"/>
                  </a:lnTo>
                  <a:lnTo>
                    <a:pt x="2207" y="11673"/>
                  </a:lnTo>
                  <a:lnTo>
                    <a:pt x="1966" y="11472"/>
                  </a:lnTo>
                  <a:lnTo>
                    <a:pt x="1725" y="11252"/>
                  </a:lnTo>
                  <a:lnTo>
                    <a:pt x="1505" y="11011"/>
                  </a:lnTo>
                  <a:lnTo>
                    <a:pt x="1304" y="10770"/>
                  </a:lnTo>
                  <a:lnTo>
                    <a:pt x="1104" y="10510"/>
                  </a:lnTo>
                  <a:lnTo>
                    <a:pt x="923" y="10249"/>
                  </a:lnTo>
                  <a:lnTo>
                    <a:pt x="763" y="9948"/>
                  </a:lnTo>
                  <a:lnTo>
                    <a:pt x="622" y="9667"/>
                  </a:lnTo>
                  <a:lnTo>
                    <a:pt x="482" y="9366"/>
                  </a:lnTo>
                  <a:lnTo>
                    <a:pt x="362" y="9046"/>
                  </a:lnTo>
                  <a:lnTo>
                    <a:pt x="261" y="8725"/>
                  </a:lnTo>
                  <a:lnTo>
                    <a:pt x="181" y="8404"/>
                  </a:lnTo>
                  <a:lnTo>
                    <a:pt x="101" y="8063"/>
                  </a:lnTo>
                  <a:lnTo>
                    <a:pt x="41" y="7722"/>
                  </a:lnTo>
                  <a:lnTo>
                    <a:pt x="21" y="7381"/>
                  </a:lnTo>
                  <a:lnTo>
                    <a:pt x="1" y="7020"/>
                  </a:lnTo>
                  <a:lnTo>
                    <a:pt x="1" y="6659"/>
                  </a:lnTo>
                  <a:lnTo>
                    <a:pt x="1" y="6298"/>
                  </a:lnTo>
                  <a:lnTo>
                    <a:pt x="1" y="6298"/>
                  </a:lnTo>
                  <a:lnTo>
                    <a:pt x="61" y="5797"/>
                  </a:lnTo>
                  <a:lnTo>
                    <a:pt x="161" y="5315"/>
                  </a:lnTo>
                  <a:lnTo>
                    <a:pt x="302" y="4814"/>
                  </a:lnTo>
                  <a:lnTo>
                    <a:pt x="502" y="4353"/>
                  </a:lnTo>
                  <a:lnTo>
                    <a:pt x="723" y="3871"/>
                  </a:lnTo>
                  <a:lnTo>
                    <a:pt x="983" y="3430"/>
                  </a:lnTo>
                  <a:lnTo>
                    <a:pt x="1284" y="2989"/>
                  </a:lnTo>
                  <a:lnTo>
                    <a:pt x="1605" y="2588"/>
                  </a:lnTo>
                  <a:lnTo>
                    <a:pt x="1966" y="2187"/>
                  </a:lnTo>
                  <a:lnTo>
                    <a:pt x="2367" y="1826"/>
                  </a:lnTo>
                  <a:lnTo>
                    <a:pt x="2768" y="1465"/>
                  </a:lnTo>
                  <a:lnTo>
                    <a:pt x="3209" y="1164"/>
                  </a:lnTo>
                  <a:lnTo>
                    <a:pt x="3691" y="883"/>
                  </a:lnTo>
                  <a:lnTo>
                    <a:pt x="4172" y="623"/>
                  </a:lnTo>
                  <a:lnTo>
                    <a:pt x="4673" y="422"/>
                  </a:lnTo>
                  <a:lnTo>
                    <a:pt x="5195" y="242"/>
                  </a:lnTo>
                  <a:lnTo>
                    <a:pt x="5195" y="242"/>
                  </a:lnTo>
                  <a:lnTo>
                    <a:pt x="5676" y="121"/>
                  </a:lnTo>
                  <a:lnTo>
                    <a:pt x="6137" y="41"/>
                  </a:lnTo>
                  <a:lnTo>
                    <a:pt x="6599" y="1"/>
                  </a:lnTo>
                  <a:lnTo>
                    <a:pt x="7040" y="1"/>
                  </a:lnTo>
                  <a:lnTo>
                    <a:pt x="7040" y="1"/>
                  </a:lnTo>
                  <a:lnTo>
                    <a:pt x="7541" y="21"/>
                  </a:lnTo>
                  <a:lnTo>
                    <a:pt x="8023" y="101"/>
                  </a:lnTo>
                  <a:lnTo>
                    <a:pt x="8504" y="222"/>
                  </a:lnTo>
                  <a:lnTo>
                    <a:pt x="8945" y="382"/>
                  </a:lnTo>
                  <a:lnTo>
                    <a:pt x="9386" y="583"/>
                  </a:lnTo>
                  <a:lnTo>
                    <a:pt x="9807" y="803"/>
                  </a:lnTo>
                  <a:lnTo>
                    <a:pt x="10188" y="1064"/>
                  </a:lnTo>
                  <a:lnTo>
                    <a:pt x="10549" y="1365"/>
                  </a:lnTo>
                  <a:lnTo>
                    <a:pt x="10890" y="1686"/>
                  </a:lnTo>
                  <a:lnTo>
                    <a:pt x="11211" y="2026"/>
                  </a:lnTo>
                  <a:lnTo>
                    <a:pt x="11492" y="2387"/>
                  </a:lnTo>
                  <a:lnTo>
                    <a:pt x="11753" y="2768"/>
                  </a:lnTo>
                  <a:lnTo>
                    <a:pt x="11973" y="3190"/>
                  </a:lnTo>
                  <a:lnTo>
                    <a:pt x="12174" y="3591"/>
                  </a:lnTo>
                  <a:lnTo>
                    <a:pt x="12314" y="4032"/>
                  </a:lnTo>
                  <a:lnTo>
                    <a:pt x="12435" y="4473"/>
                  </a:lnTo>
                  <a:lnTo>
                    <a:pt x="12435" y="4473"/>
                  </a:lnTo>
                  <a:lnTo>
                    <a:pt x="12495" y="4794"/>
                  </a:lnTo>
                  <a:lnTo>
                    <a:pt x="12555" y="5115"/>
                  </a:lnTo>
                  <a:lnTo>
                    <a:pt x="12575" y="5436"/>
                  </a:lnTo>
                  <a:lnTo>
                    <a:pt x="12615" y="5757"/>
                  </a:lnTo>
                  <a:lnTo>
                    <a:pt x="12615" y="6077"/>
                  </a:lnTo>
                  <a:lnTo>
                    <a:pt x="12615" y="6398"/>
                  </a:lnTo>
                  <a:lnTo>
                    <a:pt x="12595" y="6719"/>
                  </a:lnTo>
                  <a:lnTo>
                    <a:pt x="12555" y="7040"/>
                  </a:lnTo>
                  <a:lnTo>
                    <a:pt x="12515" y="7361"/>
                  </a:lnTo>
                  <a:lnTo>
                    <a:pt x="12455" y="7662"/>
                  </a:lnTo>
                  <a:lnTo>
                    <a:pt x="12394" y="7983"/>
                  </a:lnTo>
                  <a:lnTo>
                    <a:pt x="12294" y="8283"/>
                  </a:lnTo>
                  <a:lnTo>
                    <a:pt x="12194" y="8584"/>
                  </a:lnTo>
                  <a:lnTo>
                    <a:pt x="12094" y="8865"/>
                  </a:lnTo>
                  <a:lnTo>
                    <a:pt x="11973" y="9166"/>
                  </a:lnTo>
                  <a:lnTo>
                    <a:pt x="11833" y="94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extrusionOk="0">
                  <a:moveTo>
                    <a:pt x="3891" y="0"/>
                  </a:moveTo>
                  <a:lnTo>
                    <a:pt x="3510" y="60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fill="none" extrusionOk="0">
                  <a:moveTo>
                    <a:pt x="21" y="3770"/>
                  </a:move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lnTo>
                    <a:pt x="3891" y="0"/>
                  </a:lnTo>
                  <a:lnTo>
                    <a:pt x="3510" y="60"/>
                  </a:lnTo>
                  <a:lnTo>
                    <a:pt x="3129" y="141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extrusionOk="0">
                  <a:moveTo>
                    <a:pt x="6859" y="1"/>
                  </a:move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685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fill="none" extrusionOk="0">
                  <a:moveTo>
                    <a:pt x="6859" y="1"/>
                  </a:moveTo>
                  <a:lnTo>
                    <a:pt x="6859" y="1"/>
                  </a:ln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7040" y="21"/>
                  </a:lnTo>
                  <a:lnTo>
                    <a:pt x="68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11023200" y="3347825"/>
              <a:ext cx="69225" cy="113825"/>
            </a:xfrm>
            <a:custGeom>
              <a:avLst/>
              <a:gdLst/>
              <a:ahLst/>
              <a:cxnLst/>
              <a:rect l="l" t="t" r="r" b="b"/>
              <a:pathLst>
                <a:path w="2769" h="4553" extrusionOk="0">
                  <a:moveTo>
                    <a:pt x="141" y="1"/>
                  </a:moveTo>
                  <a:lnTo>
                    <a:pt x="61" y="341"/>
                  </a:lnTo>
                  <a:lnTo>
                    <a:pt x="21" y="702"/>
                  </a:lnTo>
                  <a:lnTo>
                    <a:pt x="1" y="1043"/>
                  </a:lnTo>
                  <a:lnTo>
                    <a:pt x="21" y="1384"/>
                  </a:lnTo>
                  <a:lnTo>
                    <a:pt x="61" y="1705"/>
                  </a:lnTo>
                  <a:lnTo>
                    <a:pt x="121" y="2026"/>
                  </a:lnTo>
                  <a:lnTo>
                    <a:pt x="221" y="2327"/>
                  </a:lnTo>
                  <a:lnTo>
                    <a:pt x="341" y="2628"/>
                  </a:lnTo>
                  <a:lnTo>
                    <a:pt x="462" y="2908"/>
                  </a:lnTo>
                  <a:lnTo>
                    <a:pt x="622" y="3169"/>
                  </a:lnTo>
                  <a:lnTo>
                    <a:pt x="803" y="3410"/>
                  </a:lnTo>
                  <a:lnTo>
                    <a:pt x="1003" y="3630"/>
                  </a:lnTo>
                  <a:lnTo>
                    <a:pt x="1224" y="3851"/>
                  </a:lnTo>
                  <a:lnTo>
                    <a:pt x="1465" y="4032"/>
                  </a:lnTo>
                  <a:lnTo>
                    <a:pt x="1725" y="4192"/>
                  </a:lnTo>
                  <a:lnTo>
                    <a:pt x="2006" y="4332"/>
                  </a:lnTo>
                  <a:lnTo>
                    <a:pt x="2307" y="4453"/>
                  </a:lnTo>
                  <a:lnTo>
                    <a:pt x="2628" y="4553"/>
                  </a:lnTo>
                  <a:lnTo>
                    <a:pt x="2768" y="4212"/>
                  </a:lnTo>
                  <a:lnTo>
                    <a:pt x="2507" y="4072"/>
                  </a:lnTo>
                  <a:lnTo>
                    <a:pt x="2267" y="3911"/>
                  </a:lnTo>
                  <a:lnTo>
                    <a:pt x="2026" y="3751"/>
                  </a:lnTo>
                  <a:lnTo>
                    <a:pt x="1805" y="3570"/>
                  </a:lnTo>
                  <a:lnTo>
                    <a:pt x="1585" y="3390"/>
                  </a:lnTo>
                  <a:lnTo>
                    <a:pt x="1384" y="3169"/>
                  </a:lnTo>
                  <a:lnTo>
                    <a:pt x="1204" y="2949"/>
                  </a:lnTo>
                  <a:lnTo>
                    <a:pt x="1043" y="2708"/>
                  </a:lnTo>
                  <a:lnTo>
                    <a:pt x="843" y="2367"/>
                  </a:lnTo>
                  <a:lnTo>
                    <a:pt x="682" y="2046"/>
                  </a:lnTo>
                  <a:lnTo>
                    <a:pt x="542" y="1705"/>
                  </a:lnTo>
                  <a:lnTo>
                    <a:pt x="402" y="1364"/>
                  </a:lnTo>
                  <a:lnTo>
                    <a:pt x="301" y="1023"/>
                  </a:lnTo>
                  <a:lnTo>
                    <a:pt x="241" y="682"/>
                  </a:lnTo>
                  <a:lnTo>
                    <a:pt x="181" y="34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extrusionOk="0">
                  <a:moveTo>
                    <a:pt x="5816" y="1"/>
                  </a:moveTo>
                  <a:lnTo>
                    <a:pt x="5516" y="21"/>
                  </a:lnTo>
                  <a:lnTo>
                    <a:pt x="5195" y="41"/>
                  </a:lnTo>
                  <a:lnTo>
                    <a:pt x="4894" y="81"/>
                  </a:lnTo>
                  <a:lnTo>
                    <a:pt x="4613" y="121"/>
                  </a:lnTo>
                  <a:lnTo>
                    <a:pt x="4312" y="201"/>
                  </a:lnTo>
                  <a:lnTo>
                    <a:pt x="4031" y="282"/>
                  </a:lnTo>
                  <a:lnTo>
                    <a:pt x="3751" y="382"/>
                  </a:lnTo>
                  <a:lnTo>
                    <a:pt x="3490" y="482"/>
                  </a:lnTo>
                  <a:lnTo>
                    <a:pt x="3229" y="603"/>
                  </a:lnTo>
                  <a:lnTo>
                    <a:pt x="2969" y="743"/>
                  </a:lnTo>
                  <a:lnTo>
                    <a:pt x="2728" y="903"/>
                  </a:lnTo>
                  <a:lnTo>
                    <a:pt x="2487" y="1064"/>
                  </a:lnTo>
                  <a:lnTo>
                    <a:pt x="2267" y="1224"/>
                  </a:lnTo>
                  <a:lnTo>
                    <a:pt x="2046" y="1405"/>
                  </a:lnTo>
                  <a:lnTo>
                    <a:pt x="1825" y="1605"/>
                  </a:lnTo>
                  <a:lnTo>
                    <a:pt x="1625" y="1806"/>
                  </a:lnTo>
                  <a:lnTo>
                    <a:pt x="1444" y="2006"/>
                  </a:lnTo>
                  <a:lnTo>
                    <a:pt x="1264" y="2227"/>
                  </a:lnTo>
                  <a:lnTo>
                    <a:pt x="1083" y="2448"/>
                  </a:lnTo>
                  <a:lnTo>
                    <a:pt x="943" y="2688"/>
                  </a:lnTo>
                  <a:lnTo>
                    <a:pt x="783" y="2929"/>
                  </a:lnTo>
                  <a:lnTo>
                    <a:pt x="662" y="3190"/>
                  </a:lnTo>
                  <a:lnTo>
                    <a:pt x="542" y="3430"/>
                  </a:lnTo>
                  <a:lnTo>
                    <a:pt x="422" y="3691"/>
                  </a:lnTo>
                  <a:lnTo>
                    <a:pt x="341" y="3952"/>
                  </a:lnTo>
                  <a:lnTo>
                    <a:pt x="261" y="4232"/>
                  </a:lnTo>
                  <a:lnTo>
                    <a:pt x="181" y="4493"/>
                  </a:lnTo>
                  <a:lnTo>
                    <a:pt x="121" y="4854"/>
                  </a:lnTo>
                  <a:lnTo>
                    <a:pt x="61" y="5195"/>
                  </a:lnTo>
                  <a:lnTo>
                    <a:pt x="41" y="5556"/>
                  </a:lnTo>
                  <a:lnTo>
                    <a:pt x="21" y="5897"/>
                  </a:lnTo>
                  <a:lnTo>
                    <a:pt x="1" y="6238"/>
                  </a:lnTo>
                  <a:lnTo>
                    <a:pt x="21" y="6599"/>
                  </a:lnTo>
                  <a:lnTo>
                    <a:pt x="61" y="6940"/>
                  </a:lnTo>
                  <a:lnTo>
                    <a:pt x="101" y="7281"/>
                  </a:lnTo>
                  <a:lnTo>
                    <a:pt x="161" y="7622"/>
                  </a:lnTo>
                  <a:lnTo>
                    <a:pt x="221" y="7963"/>
                  </a:lnTo>
                  <a:lnTo>
                    <a:pt x="321" y="8283"/>
                  </a:lnTo>
                  <a:lnTo>
                    <a:pt x="422" y="8624"/>
                  </a:lnTo>
                  <a:lnTo>
                    <a:pt x="542" y="8925"/>
                  </a:lnTo>
                  <a:lnTo>
                    <a:pt x="682" y="9246"/>
                  </a:lnTo>
                  <a:lnTo>
                    <a:pt x="843" y="9547"/>
                  </a:lnTo>
                  <a:lnTo>
                    <a:pt x="1003" y="9848"/>
                  </a:lnTo>
                  <a:lnTo>
                    <a:pt x="1184" y="10128"/>
                  </a:lnTo>
                  <a:lnTo>
                    <a:pt x="1384" y="10409"/>
                  </a:lnTo>
                  <a:lnTo>
                    <a:pt x="1605" y="10670"/>
                  </a:lnTo>
                  <a:lnTo>
                    <a:pt x="1825" y="10931"/>
                  </a:lnTo>
                  <a:lnTo>
                    <a:pt x="2066" y="11171"/>
                  </a:lnTo>
                  <a:lnTo>
                    <a:pt x="2327" y="11392"/>
                  </a:lnTo>
                  <a:lnTo>
                    <a:pt x="2608" y="11612"/>
                  </a:lnTo>
                  <a:lnTo>
                    <a:pt x="2888" y="11813"/>
                  </a:lnTo>
                  <a:lnTo>
                    <a:pt x="3189" y="12014"/>
                  </a:lnTo>
                  <a:lnTo>
                    <a:pt x="3510" y="12174"/>
                  </a:lnTo>
                  <a:lnTo>
                    <a:pt x="3831" y="12334"/>
                  </a:lnTo>
                  <a:lnTo>
                    <a:pt x="4192" y="12475"/>
                  </a:lnTo>
                  <a:lnTo>
                    <a:pt x="4553" y="12595"/>
                  </a:lnTo>
                  <a:lnTo>
                    <a:pt x="4914" y="12695"/>
                  </a:lnTo>
                  <a:lnTo>
                    <a:pt x="5315" y="12776"/>
                  </a:lnTo>
                  <a:lnTo>
                    <a:pt x="5716" y="12856"/>
                  </a:lnTo>
                  <a:lnTo>
                    <a:pt x="6137" y="12896"/>
                  </a:lnTo>
                  <a:lnTo>
                    <a:pt x="6558" y="12916"/>
                  </a:lnTo>
                  <a:lnTo>
                    <a:pt x="6959" y="12916"/>
                  </a:lnTo>
                  <a:lnTo>
                    <a:pt x="7361" y="12896"/>
                  </a:lnTo>
                  <a:lnTo>
                    <a:pt x="7742" y="12836"/>
                  </a:lnTo>
                  <a:lnTo>
                    <a:pt x="8103" y="12776"/>
                  </a:lnTo>
                  <a:lnTo>
                    <a:pt x="8464" y="12695"/>
                  </a:lnTo>
                  <a:lnTo>
                    <a:pt x="8804" y="12575"/>
                  </a:lnTo>
                  <a:lnTo>
                    <a:pt x="9145" y="12455"/>
                  </a:lnTo>
                  <a:lnTo>
                    <a:pt x="9466" y="12294"/>
                  </a:lnTo>
                  <a:lnTo>
                    <a:pt x="9767" y="12134"/>
                  </a:lnTo>
                  <a:lnTo>
                    <a:pt x="10068" y="11953"/>
                  </a:lnTo>
                  <a:lnTo>
                    <a:pt x="10349" y="11753"/>
                  </a:lnTo>
                  <a:lnTo>
                    <a:pt x="10609" y="11552"/>
                  </a:lnTo>
                  <a:lnTo>
                    <a:pt x="10850" y="11312"/>
                  </a:lnTo>
                  <a:lnTo>
                    <a:pt x="11091" y="11071"/>
                  </a:lnTo>
                  <a:lnTo>
                    <a:pt x="11291" y="10830"/>
                  </a:lnTo>
                  <a:lnTo>
                    <a:pt x="11472" y="10590"/>
                  </a:lnTo>
                  <a:lnTo>
                    <a:pt x="11652" y="10349"/>
                  </a:lnTo>
                  <a:lnTo>
                    <a:pt x="11813" y="10088"/>
                  </a:lnTo>
                  <a:lnTo>
                    <a:pt x="11953" y="9808"/>
                  </a:lnTo>
                  <a:lnTo>
                    <a:pt x="12093" y="9527"/>
                  </a:lnTo>
                  <a:lnTo>
                    <a:pt x="12214" y="9226"/>
                  </a:lnTo>
                  <a:lnTo>
                    <a:pt x="12314" y="8945"/>
                  </a:lnTo>
                  <a:lnTo>
                    <a:pt x="12394" y="8624"/>
                  </a:lnTo>
                  <a:lnTo>
                    <a:pt x="12474" y="8324"/>
                  </a:lnTo>
                  <a:lnTo>
                    <a:pt x="12535" y="8003"/>
                  </a:lnTo>
                  <a:lnTo>
                    <a:pt x="12595" y="7662"/>
                  </a:lnTo>
                  <a:lnTo>
                    <a:pt x="12615" y="7341"/>
                  </a:lnTo>
                  <a:lnTo>
                    <a:pt x="12635" y="7000"/>
                  </a:lnTo>
                  <a:lnTo>
                    <a:pt x="12635" y="6659"/>
                  </a:lnTo>
                  <a:lnTo>
                    <a:pt x="12615" y="6318"/>
                  </a:lnTo>
                  <a:lnTo>
                    <a:pt x="12575" y="5877"/>
                  </a:lnTo>
                  <a:lnTo>
                    <a:pt x="12494" y="5436"/>
                  </a:lnTo>
                  <a:lnTo>
                    <a:pt x="12374" y="5015"/>
                  </a:lnTo>
                  <a:lnTo>
                    <a:pt x="12214" y="4593"/>
                  </a:lnTo>
                  <a:lnTo>
                    <a:pt x="12033" y="4172"/>
                  </a:lnTo>
                  <a:lnTo>
                    <a:pt x="11833" y="3771"/>
                  </a:lnTo>
                  <a:lnTo>
                    <a:pt x="11592" y="3370"/>
                  </a:lnTo>
                  <a:lnTo>
                    <a:pt x="11331" y="2989"/>
                  </a:lnTo>
                  <a:lnTo>
                    <a:pt x="11030" y="2628"/>
                  </a:lnTo>
                  <a:lnTo>
                    <a:pt x="10730" y="2267"/>
                  </a:lnTo>
                  <a:lnTo>
                    <a:pt x="10389" y="1946"/>
                  </a:lnTo>
                  <a:lnTo>
                    <a:pt x="10028" y="1625"/>
                  </a:lnTo>
                  <a:lnTo>
                    <a:pt x="9647" y="1345"/>
                  </a:lnTo>
                  <a:lnTo>
                    <a:pt x="9246" y="1084"/>
                  </a:lnTo>
                  <a:lnTo>
                    <a:pt x="8825" y="843"/>
                  </a:lnTo>
                  <a:lnTo>
                    <a:pt x="8403" y="623"/>
                  </a:lnTo>
                  <a:lnTo>
                    <a:pt x="7922" y="422"/>
                  </a:lnTo>
                  <a:lnTo>
                    <a:pt x="7421" y="262"/>
                  </a:lnTo>
                  <a:lnTo>
                    <a:pt x="7100" y="161"/>
                  </a:lnTo>
                  <a:lnTo>
                    <a:pt x="6779" y="101"/>
                  </a:lnTo>
                  <a:lnTo>
                    <a:pt x="6458" y="61"/>
                  </a:lnTo>
                  <a:lnTo>
                    <a:pt x="6137" y="21"/>
                  </a:lnTo>
                  <a:lnTo>
                    <a:pt x="58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fill="none" extrusionOk="0">
                  <a:moveTo>
                    <a:pt x="11091" y="11071"/>
                  </a:moveTo>
                  <a:lnTo>
                    <a:pt x="11091" y="11071"/>
                  </a:lnTo>
                  <a:lnTo>
                    <a:pt x="10850" y="11312"/>
                  </a:lnTo>
                  <a:lnTo>
                    <a:pt x="10609" y="11552"/>
                  </a:lnTo>
                  <a:lnTo>
                    <a:pt x="10349" y="11753"/>
                  </a:lnTo>
                  <a:lnTo>
                    <a:pt x="10068" y="11953"/>
                  </a:lnTo>
                  <a:lnTo>
                    <a:pt x="9767" y="12134"/>
                  </a:lnTo>
                  <a:lnTo>
                    <a:pt x="9466" y="12294"/>
                  </a:lnTo>
                  <a:lnTo>
                    <a:pt x="9145" y="12455"/>
                  </a:lnTo>
                  <a:lnTo>
                    <a:pt x="8804" y="12575"/>
                  </a:lnTo>
                  <a:lnTo>
                    <a:pt x="8464" y="12695"/>
                  </a:lnTo>
                  <a:lnTo>
                    <a:pt x="8103" y="12776"/>
                  </a:lnTo>
                  <a:lnTo>
                    <a:pt x="7742" y="12836"/>
                  </a:lnTo>
                  <a:lnTo>
                    <a:pt x="7361" y="12896"/>
                  </a:lnTo>
                  <a:lnTo>
                    <a:pt x="6959" y="12916"/>
                  </a:lnTo>
                  <a:lnTo>
                    <a:pt x="6558" y="12916"/>
                  </a:lnTo>
                  <a:lnTo>
                    <a:pt x="6137" y="12896"/>
                  </a:lnTo>
                  <a:lnTo>
                    <a:pt x="5716" y="12856"/>
                  </a:lnTo>
                  <a:lnTo>
                    <a:pt x="5716" y="12856"/>
                  </a:lnTo>
                  <a:lnTo>
                    <a:pt x="5315" y="12776"/>
                  </a:lnTo>
                  <a:lnTo>
                    <a:pt x="4914" y="12695"/>
                  </a:lnTo>
                  <a:lnTo>
                    <a:pt x="4553" y="12595"/>
                  </a:lnTo>
                  <a:lnTo>
                    <a:pt x="4192" y="12475"/>
                  </a:lnTo>
                  <a:lnTo>
                    <a:pt x="3831" y="12334"/>
                  </a:lnTo>
                  <a:lnTo>
                    <a:pt x="3510" y="12174"/>
                  </a:lnTo>
                  <a:lnTo>
                    <a:pt x="3189" y="12014"/>
                  </a:lnTo>
                  <a:lnTo>
                    <a:pt x="2888" y="11813"/>
                  </a:lnTo>
                  <a:lnTo>
                    <a:pt x="2608" y="11612"/>
                  </a:lnTo>
                  <a:lnTo>
                    <a:pt x="2327" y="11392"/>
                  </a:lnTo>
                  <a:lnTo>
                    <a:pt x="2066" y="11171"/>
                  </a:lnTo>
                  <a:lnTo>
                    <a:pt x="1825" y="10931"/>
                  </a:lnTo>
                  <a:lnTo>
                    <a:pt x="1605" y="10670"/>
                  </a:lnTo>
                  <a:lnTo>
                    <a:pt x="1384" y="10409"/>
                  </a:lnTo>
                  <a:lnTo>
                    <a:pt x="1184" y="10128"/>
                  </a:lnTo>
                  <a:lnTo>
                    <a:pt x="1003" y="9848"/>
                  </a:lnTo>
                  <a:lnTo>
                    <a:pt x="843" y="9547"/>
                  </a:lnTo>
                  <a:lnTo>
                    <a:pt x="682" y="9246"/>
                  </a:lnTo>
                  <a:lnTo>
                    <a:pt x="542" y="8925"/>
                  </a:lnTo>
                  <a:lnTo>
                    <a:pt x="422" y="8624"/>
                  </a:lnTo>
                  <a:lnTo>
                    <a:pt x="321" y="8283"/>
                  </a:lnTo>
                  <a:lnTo>
                    <a:pt x="221" y="7963"/>
                  </a:lnTo>
                  <a:lnTo>
                    <a:pt x="161" y="7622"/>
                  </a:lnTo>
                  <a:lnTo>
                    <a:pt x="101" y="7281"/>
                  </a:lnTo>
                  <a:lnTo>
                    <a:pt x="61" y="6940"/>
                  </a:lnTo>
                  <a:lnTo>
                    <a:pt x="21" y="6599"/>
                  </a:lnTo>
                  <a:lnTo>
                    <a:pt x="1" y="6238"/>
                  </a:lnTo>
                  <a:lnTo>
                    <a:pt x="21" y="5897"/>
                  </a:lnTo>
                  <a:lnTo>
                    <a:pt x="41" y="5556"/>
                  </a:lnTo>
                  <a:lnTo>
                    <a:pt x="61" y="5195"/>
                  </a:lnTo>
                  <a:lnTo>
                    <a:pt x="121" y="4854"/>
                  </a:lnTo>
                  <a:lnTo>
                    <a:pt x="181" y="4493"/>
                  </a:lnTo>
                  <a:lnTo>
                    <a:pt x="181" y="4493"/>
                  </a:lnTo>
                  <a:lnTo>
                    <a:pt x="261" y="4232"/>
                  </a:lnTo>
                  <a:lnTo>
                    <a:pt x="341" y="3952"/>
                  </a:lnTo>
                  <a:lnTo>
                    <a:pt x="422" y="3691"/>
                  </a:lnTo>
                  <a:lnTo>
                    <a:pt x="542" y="3430"/>
                  </a:lnTo>
                  <a:lnTo>
                    <a:pt x="662" y="3190"/>
                  </a:lnTo>
                  <a:lnTo>
                    <a:pt x="783" y="2929"/>
                  </a:lnTo>
                  <a:lnTo>
                    <a:pt x="943" y="2688"/>
                  </a:lnTo>
                  <a:lnTo>
                    <a:pt x="1083" y="2448"/>
                  </a:lnTo>
                  <a:lnTo>
                    <a:pt x="1264" y="2227"/>
                  </a:lnTo>
                  <a:lnTo>
                    <a:pt x="1444" y="2006"/>
                  </a:lnTo>
                  <a:lnTo>
                    <a:pt x="1625" y="1806"/>
                  </a:lnTo>
                  <a:lnTo>
                    <a:pt x="1825" y="1605"/>
                  </a:lnTo>
                  <a:lnTo>
                    <a:pt x="2046" y="1405"/>
                  </a:lnTo>
                  <a:lnTo>
                    <a:pt x="2267" y="1224"/>
                  </a:lnTo>
                  <a:lnTo>
                    <a:pt x="2487" y="1064"/>
                  </a:lnTo>
                  <a:lnTo>
                    <a:pt x="2728" y="903"/>
                  </a:lnTo>
                  <a:lnTo>
                    <a:pt x="2969" y="743"/>
                  </a:lnTo>
                  <a:lnTo>
                    <a:pt x="3229" y="603"/>
                  </a:lnTo>
                  <a:lnTo>
                    <a:pt x="3490" y="482"/>
                  </a:lnTo>
                  <a:lnTo>
                    <a:pt x="3751" y="382"/>
                  </a:lnTo>
                  <a:lnTo>
                    <a:pt x="4031" y="282"/>
                  </a:lnTo>
                  <a:lnTo>
                    <a:pt x="4312" y="201"/>
                  </a:lnTo>
                  <a:lnTo>
                    <a:pt x="4613" y="121"/>
                  </a:lnTo>
                  <a:lnTo>
                    <a:pt x="4894" y="81"/>
                  </a:lnTo>
                  <a:lnTo>
                    <a:pt x="5195" y="41"/>
                  </a:lnTo>
                  <a:lnTo>
                    <a:pt x="5516" y="21"/>
                  </a:lnTo>
                  <a:lnTo>
                    <a:pt x="5816" y="1"/>
                  </a:lnTo>
                  <a:lnTo>
                    <a:pt x="6137" y="21"/>
                  </a:lnTo>
                  <a:lnTo>
                    <a:pt x="6458" y="61"/>
                  </a:lnTo>
                  <a:lnTo>
                    <a:pt x="6779" y="101"/>
                  </a:lnTo>
                  <a:lnTo>
                    <a:pt x="7100" y="161"/>
                  </a:lnTo>
                  <a:lnTo>
                    <a:pt x="7421" y="262"/>
                  </a:lnTo>
                  <a:lnTo>
                    <a:pt x="7421" y="262"/>
                  </a:lnTo>
                  <a:lnTo>
                    <a:pt x="7922" y="422"/>
                  </a:lnTo>
                  <a:lnTo>
                    <a:pt x="8403" y="623"/>
                  </a:lnTo>
                  <a:lnTo>
                    <a:pt x="8403" y="623"/>
                  </a:lnTo>
                  <a:lnTo>
                    <a:pt x="8825" y="843"/>
                  </a:lnTo>
                  <a:lnTo>
                    <a:pt x="9246" y="1084"/>
                  </a:lnTo>
                  <a:lnTo>
                    <a:pt x="9647" y="1345"/>
                  </a:lnTo>
                  <a:lnTo>
                    <a:pt x="10028" y="1625"/>
                  </a:lnTo>
                  <a:lnTo>
                    <a:pt x="10389" y="1946"/>
                  </a:lnTo>
                  <a:lnTo>
                    <a:pt x="10730" y="2267"/>
                  </a:lnTo>
                  <a:lnTo>
                    <a:pt x="11030" y="2628"/>
                  </a:lnTo>
                  <a:lnTo>
                    <a:pt x="11331" y="2989"/>
                  </a:lnTo>
                  <a:lnTo>
                    <a:pt x="11592" y="3370"/>
                  </a:lnTo>
                  <a:lnTo>
                    <a:pt x="11833" y="3771"/>
                  </a:lnTo>
                  <a:lnTo>
                    <a:pt x="12033" y="4172"/>
                  </a:lnTo>
                  <a:lnTo>
                    <a:pt x="12214" y="4593"/>
                  </a:lnTo>
                  <a:lnTo>
                    <a:pt x="12374" y="5015"/>
                  </a:lnTo>
                  <a:lnTo>
                    <a:pt x="12494" y="5436"/>
                  </a:lnTo>
                  <a:lnTo>
                    <a:pt x="12575" y="5877"/>
                  </a:lnTo>
                  <a:lnTo>
                    <a:pt x="12615" y="6318"/>
                  </a:lnTo>
                  <a:lnTo>
                    <a:pt x="12615" y="6318"/>
                  </a:lnTo>
                  <a:lnTo>
                    <a:pt x="12635" y="6659"/>
                  </a:lnTo>
                  <a:lnTo>
                    <a:pt x="12635" y="7000"/>
                  </a:lnTo>
                  <a:lnTo>
                    <a:pt x="12615" y="7341"/>
                  </a:lnTo>
                  <a:lnTo>
                    <a:pt x="12595" y="7662"/>
                  </a:lnTo>
                  <a:lnTo>
                    <a:pt x="12535" y="8003"/>
                  </a:lnTo>
                  <a:lnTo>
                    <a:pt x="12474" y="8324"/>
                  </a:lnTo>
                  <a:lnTo>
                    <a:pt x="12394" y="8624"/>
                  </a:lnTo>
                  <a:lnTo>
                    <a:pt x="12314" y="8945"/>
                  </a:lnTo>
                  <a:lnTo>
                    <a:pt x="12214" y="9226"/>
                  </a:lnTo>
                  <a:lnTo>
                    <a:pt x="12093" y="9527"/>
                  </a:lnTo>
                  <a:lnTo>
                    <a:pt x="11953" y="9808"/>
                  </a:lnTo>
                  <a:lnTo>
                    <a:pt x="11813" y="10088"/>
                  </a:lnTo>
                  <a:lnTo>
                    <a:pt x="11652" y="10349"/>
                  </a:lnTo>
                  <a:lnTo>
                    <a:pt x="11472" y="10590"/>
                  </a:lnTo>
                  <a:lnTo>
                    <a:pt x="11291" y="10830"/>
                  </a:lnTo>
                  <a:lnTo>
                    <a:pt x="11091" y="110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extrusionOk="0">
                  <a:moveTo>
                    <a:pt x="3289" y="0"/>
                  </a:moveTo>
                  <a:lnTo>
                    <a:pt x="2928" y="40"/>
                  </a:lnTo>
                  <a:lnTo>
                    <a:pt x="2568" y="121"/>
                  </a:lnTo>
                  <a:lnTo>
                    <a:pt x="2227" y="221"/>
                  </a:lnTo>
                  <a:lnTo>
                    <a:pt x="1926" y="361"/>
                  </a:lnTo>
                  <a:lnTo>
                    <a:pt x="1625" y="522"/>
                  </a:lnTo>
                  <a:lnTo>
                    <a:pt x="1344" y="722"/>
                  </a:lnTo>
                  <a:lnTo>
                    <a:pt x="1083" y="963"/>
                  </a:lnTo>
                  <a:lnTo>
                    <a:pt x="843" y="1203"/>
                  </a:lnTo>
                  <a:lnTo>
                    <a:pt x="642" y="1464"/>
                  </a:lnTo>
                  <a:lnTo>
                    <a:pt x="462" y="1745"/>
                  </a:lnTo>
                  <a:lnTo>
                    <a:pt x="301" y="2046"/>
                  </a:lnTo>
                  <a:lnTo>
                    <a:pt x="181" y="2367"/>
                  </a:lnTo>
                  <a:lnTo>
                    <a:pt x="101" y="2688"/>
                  </a:lnTo>
                  <a:lnTo>
                    <a:pt x="21" y="3109"/>
                  </a:lnTo>
                  <a:lnTo>
                    <a:pt x="1" y="3530"/>
                  </a:lnTo>
                  <a:lnTo>
                    <a:pt x="1" y="3951"/>
                  </a:lnTo>
                  <a:lnTo>
                    <a:pt x="41" y="4352"/>
                  </a:lnTo>
                  <a:lnTo>
                    <a:pt x="121" y="4753"/>
                  </a:lnTo>
                  <a:lnTo>
                    <a:pt x="241" y="5154"/>
                  </a:lnTo>
                  <a:lnTo>
                    <a:pt x="402" y="5535"/>
                  </a:lnTo>
                  <a:lnTo>
                    <a:pt x="582" y="5876"/>
                  </a:lnTo>
                  <a:lnTo>
                    <a:pt x="823" y="6217"/>
                  </a:lnTo>
                  <a:lnTo>
                    <a:pt x="1083" y="6538"/>
                  </a:lnTo>
                  <a:lnTo>
                    <a:pt x="1384" y="6819"/>
                  </a:lnTo>
                  <a:lnTo>
                    <a:pt x="1545" y="6939"/>
                  </a:lnTo>
                  <a:lnTo>
                    <a:pt x="1725" y="7059"/>
                  </a:lnTo>
                  <a:lnTo>
                    <a:pt x="1906" y="7180"/>
                  </a:lnTo>
                  <a:lnTo>
                    <a:pt x="2086" y="7280"/>
                  </a:lnTo>
                  <a:lnTo>
                    <a:pt x="2287" y="7380"/>
                  </a:lnTo>
                  <a:lnTo>
                    <a:pt x="2487" y="7461"/>
                  </a:lnTo>
                  <a:lnTo>
                    <a:pt x="2708" y="7521"/>
                  </a:lnTo>
                  <a:lnTo>
                    <a:pt x="2928" y="7581"/>
                  </a:lnTo>
                  <a:lnTo>
                    <a:pt x="3169" y="7641"/>
                  </a:lnTo>
                  <a:lnTo>
                    <a:pt x="3410" y="7681"/>
                  </a:lnTo>
                  <a:lnTo>
                    <a:pt x="3650" y="7701"/>
                  </a:lnTo>
                  <a:lnTo>
                    <a:pt x="3891" y="7721"/>
                  </a:lnTo>
                  <a:lnTo>
                    <a:pt x="4112" y="7721"/>
                  </a:lnTo>
                  <a:lnTo>
                    <a:pt x="4332" y="7701"/>
                  </a:lnTo>
                  <a:lnTo>
                    <a:pt x="4553" y="7681"/>
                  </a:lnTo>
                  <a:lnTo>
                    <a:pt x="4774" y="7641"/>
                  </a:lnTo>
                  <a:lnTo>
                    <a:pt x="4974" y="7601"/>
                  </a:lnTo>
                  <a:lnTo>
                    <a:pt x="5175" y="7541"/>
                  </a:lnTo>
                  <a:lnTo>
                    <a:pt x="5375" y="7481"/>
                  </a:lnTo>
                  <a:lnTo>
                    <a:pt x="5556" y="7400"/>
                  </a:lnTo>
                  <a:lnTo>
                    <a:pt x="5897" y="7220"/>
                  </a:lnTo>
                  <a:lnTo>
                    <a:pt x="6217" y="6999"/>
                  </a:lnTo>
                  <a:lnTo>
                    <a:pt x="6498" y="6739"/>
                  </a:lnTo>
                  <a:lnTo>
                    <a:pt x="6759" y="6458"/>
                  </a:lnTo>
                  <a:lnTo>
                    <a:pt x="6980" y="6137"/>
                  </a:lnTo>
                  <a:lnTo>
                    <a:pt x="7180" y="5796"/>
                  </a:lnTo>
                  <a:lnTo>
                    <a:pt x="7320" y="5415"/>
                  </a:lnTo>
                  <a:lnTo>
                    <a:pt x="7441" y="5034"/>
                  </a:lnTo>
                  <a:lnTo>
                    <a:pt x="7501" y="4633"/>
                  </a:lnTo>
                  <a:lnTo>
                    <a:pt x="7541" y="4212"/>
                  </a:lnTo>
                  <a:lnTo>
                    <a:pt x="7541" y="3770"/>
                  </a:lnTo>
                  <a:lnTo>
                    <a:pt x="7501" y="3470"/>
                  </a:lnTo>
                  <a:lnTo>
                    <a:pt x="7441" y="3189"/>
                  </a:lnTo>
                  <a:lnTo>
                    <a:pt x="7361" y="2888"/>
                  </a:lnTo>
                  <a:lnTo>
                    <a:pt x="7240" y="2607"/>
                  </a:lnTo>
                  <a:lnTo>
                    <a:pt x="7100" y="2327"/>
                  </a:lnTo>
                  <a:lnTo>
                    <a:pt x="6959" y="2066"/>
                  </a:lnTo>
                  <a:lnTo>
                    <a:pt x="6779" y="1805"/>
                  </a:lnTo>
                  <a:lnTo>
                    <a:pt x="6578" y="1544"/>
                  </a:lnTo>
                  <a:lnTo>
                    <a:pt x="6358" y="1324"/>
                  </a:lnTo>
                  <a:lnTo>
                    <a:pt x="6117" y="1103"/>
                  </a:lnTo>
                  <a:lnTo>
                    <a:pt x="5877" y="883"/>
                  </a:lnTo>
                  <a:lnTo>
                    <a:pt x="5616" y="702"/>
                  </a:lnTo>
                  <a:lnTo>
                    <a:pt x="5335" y="522"/>
                  </a:lnTo>
                  <a:lnTo>
                    <a:pt x="5034" y="381"/>
                  </a:lnTo>
                  <a:lnTo>
                    <a:pt x="4733" y="261"/>
                  </a:lnTo>
                  <a:lnTo>
                    <a:pt x="4433" y="141"/>
                  </a:lnTo>
                  <a:lnTo>
                    <a:pt x="4031" y="60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fill="none" extrusionOk="0">
                  <a:moveTo>
                    <a:pt x="7541" y="3770"/>
                  </a:moveTo>
                  <a:lnTo>
                    <a:pt x="7541" y="3770"/>
                  </a:lnTo>
                  <a:lnTo>
                    <a:pt x="7541" y="4212"/>
                  </a:lnTo>
                  <a:lnTo>
                    <a:pt x="7501" y="4633"/>
                  </a:lnTo>
                  <a:lnTo>
                    <a:pt x="7441" y="5034"/>
                  </a:lnTo>
                  <a:lnTo>
                    <a:pt x="7320" y="5415"/>
                  </a:lnTo>
                  <a:lnTo>
                    <a:pt x="7180" y="5796"/>
                  </a:lnTo>
                  <a:lnTo>
                    <a:pt x="6980" y="6137"/>
                  </a:lnTo>
                  <a:lnTo>
                    <a:pt x="6759" y="6458"/>
                  </a:lnTo>
                  <a:lnTo>
                    <a:pt x="6498" y="6739"/>
                  </a:lnTo>
                  <a:lnTo>
                    <a:pt x="6217" y="6999"/>
                  </a:lnTo>
                  <a:lnTo>
                    <a:pt x="5897" y="7220"/>
                  </a:lnTo>
                  <a:lnTo>
                    <a:pt x="5556" y="7400"/>
                  </a:lnTo>
                  <a:lnTo>
                    <a:pt x="5375" y="7481"/>
                  </a:lnTo>
                  <a:lnTo>
                    <a:pt x="5175" y="7541"/>
                  </a:lnTo>
                  <a:lnTo>
                    <a:pt x="4974" y="7601"/>
                  </a:lnTo>
                  <a:lnTo>
                    <a:pt x="4774" y="7641"/>
                  </a:lnTo>
                  <a:lnTo>
                    <a:pt x="4553" y="7681"/>
                  </a:lnTo>
                  <a:lnTo>
                    <a:pt x="4332" y="7701"/>
                  </a:lnTo>
                  <a:lnTo>
                    <a:pt x="4112" y="7721"/>
                  </a:lnTo>
                  <a:lnTo>
                    <a:pt x="3891" y="7721"/>
                  </a:lnTo>
                  <a:lnTo>
                    <a:pt x="3650" y="7701"/>
                  </a:lnTo>
                  <a:lnTo>
                    <a:pt x="3410" y="7681"/>
                  </a:lnTo>
                  <a:lnTo>
                    <a:pt x="3410" y="7681"/>
                  </a:lnTo>
                  <a:lnTo>
                    <a:pt x="3169" y="7641"/>
                  </a:lnTo>
                  <a:lnTo>
                    <a:pt x="2928" y="7581"/>
                  </a:lnTo>
                  <a:lnTo>
                    <a:pt x="2708" y="7521"/>
                  </a:lnTo>
                  <a:lnTo>
                    <a:pt x="2487" y="7461"/>
                  </a:lnTo>
                  <a:lnTo>
                    <a:pt x="2287" y="7380"/>
                  </a:lnTo>
                  <a:lnTo>
                    <a:pt x="2086" y="7280"/>
                  </a:lnTo>
                  <a:lnTo>
                    <a:pt x="1906" y="7180"/>
                  </a:lnTo>
                  <a:lnTo>
                    <a:pt x="1725" y="7059"/>
                  </a:lnTo>
                  <a:lnTo>
                    <a:pt x="1545" y="6939"/>
                  </a:lnTo>
                  <a:lnTo>
                    <a:pt x="1384" y="6819"/>
                  </a:lnTo>
                  <a:lnTo>
                    <a:pt x="1083" y="6538"/>
                  </a:lnTo>
                  <a:lnTo>
                    <a:pt x="823" y="6217"/>
                  </a:lnTo>
                  <a:lnTo>
                    <a:pt x="582" y="5876"/>
                  </a:lnTo>
                  <a:lnTo>
                    <a:pt x="402" y="5535"/>
                  </a:lnTo>
                  <a:lnTo>
                    <a:pt x="241" y="5154"/>
                  </a:lnTo>
                  <a:lnTo>
                    <a:pt x="121" y="4753"/>
                  </a:lnTo>
                  <a:lnTo>
                    <a:pt x="41" y="4352"/>
                  </a:lnTo>
                  <a:lnTo>
                    <a:pt x="1" y="3951"/>
                  </a:lnTo>
                  <a:lnTo>
                    <a:pt x="1" y="3530"/>
                  </a:lnTo>
                  <a:lnTo>
                    <a:pt x="21" y="3109"/>
                  </a:lnTo>
                  <a:lnTo>
                    <a:pt x="101" y="2688"/>
                  </a:lnTo>
                  <a:lnTo>
                    <a:pt x="101" y="2688"/>
                  </a:lnTo>
                  <a:lnTo>
                    <a:pt x="181" y="2367"/>
                  </a:lnTo>
                  <a:lnTo>
                    <a:pt x="301" y="2046"/>
                  </a:lnTo>
                  <a:lnTo>
                    <a:pt x="462" y="1745"/>
                  </a:lnTo>
                  <a:lnTo>
                    <a:pt x="642" y="1464"/>
                  </a:lnTo>
                  <a:lnTo>
                    <a:pt x="843" y="1203"/>
                  </a:lnTo>
                  <a:lnTo>
                    <a:pt x="1083" y="963"/>
                  </a:lnTo>
                  <a:lnTo>
                    <a:pt x="1344" y="722"/>
                  </a:lnTo>
                  <a:lnTo>
                    <a:pt x="1625" y="522"/>
                  </a:lnTo>
                  <a:lnTo>
                    <a:pt x="1926" y="361"/>
                  </a:lnTo>
                  <a:lnTo>
                    <a:pt x="2227" y="221"/>
                  </a:lnTo>
                  <a:lnTo>
                    <a:pt x="2568" y="121"/>
                  </a:lnTo>
                  <a:lnTo>
                    <a:pt x="2928" y="40"/>
                  </a:lnTo>
                  <a:lnTo>
                    <a:pt x="3289" y="0"/>
                  </a:lnTo>
                  <a:lnTo>
                    <a:pt x="3650" y="0"/>
                  </a:lnTo>
                  <a:lnTo>
                    <a:pt x="4031" y="60"/>
                  </a:lnTo>
                  <a:lnTo>
                    <a:pt x="4433" y="141"/>
                  </a:lnTo>
                  <a:lnTo>
                    <a:pt x="4433" y="141"/>
                  </a:lnTo>
                  <a:lnTo>
                    <a:pt x="4733" y="261"/>
                  </a:lnTo>
                  <a:lnTo>
                    <a:pt x="5034" y="381"/>
                  </a:lnTo>
                  <a:lnTo>
                    <a:pt x="5335" y="522"/>
                  </a:lnTo>
                  <a:lnTo>
                    <a:pt x="5616" y="702"/>
                  </a:lnTo>
                  <a:lnTo>
                    <a:pt x="5877" y="883"/>
                  </a:lnTo>
                  <a:lnTo>
                    <a:pt x="6117" y="1103"/>
                  </a:lnTo>
                  <a:lnTo>
                    <a:pt x="6358" y="1324"/>
                  </a:lnTo>
                  <a:lnTo>
                    <a:pt x="6578" y="1544"/>
                  </a:lnTo>
                  <a:lnTo>
                    <a:pt x="6779" y="1805"/>
                  </a:lnTo>
                  <a:lnTo>
                    <a:pt x="6959" y="2066"/>
                  </a:lnTo>
                  <a:lnTo>
                    <a:pt x="7100" y="2327"/>
                  </a:lnTo>
                  <a:lnTo>
                    <a:pt x="7240" y="2607"/>
                  </a:lnTo>
                  <a:lnTo>
                    <a:pt x="7361" y="2888"/>
                  </a:lnTo>
                  <a:lnTo>
                    <a:pt x="7441" y="3189"/>
                  </a:lnTo>
                  <a:lnTo>
                    <a:pt x="7501" y="3470"/>
                  </a:lnTo>
                  <a:lnTo>
                    <a:pt x="754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11601775" y="3194400"/>
              <a:ext cx="269250" cy="321900"/>
            </a:xfrm>
            <a:custGeom>
              <a:avLst/>
              <a:gdLst/>
              <a:ahLst/>
              <a:cxnLst/>
              <a:rect l="l" t="t" r="r" b="b"/>
              <a:pathLst>
                <a:path w="10770" h="12876" extrusionOk="0">
                  <a:moveTo>
                    <a:pt x="5415" y="1"/>
                  </a:move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  <a:close/>
                  <a:moveTo>
                    <a:pt x="6819" y="10570"/>
                  </a:moveTo>
                  <a:lnTo>
                    <a:pt x="6618" y="10650"/>
                  </a:lnTo>
                  <a:lnTo>
                    <a:pt x="6398" y="10690"/>
                  </a:lnTo>
                  <a:lnTo>
                    <a:pt x="6618" y="11211"/>
                  </a:lnTo>
                  <a:lnTo>
                    <a:pt x="6819" y="11753"/>
                  </a:lnTo>
                  <a:lnTo>
                    <a:pt x="7019" y="12314"/>
                  </a:lnTo>
                  <a:lnTo>
                    <a:pt x="7200" y="12876"/>
                  </a:lnTo>
                  <a:lnTo>
                    <a:pt x="7741" y="12776"/>
                  </a:lnTo>
                  <a:lnTo>
                    <a:pt x="8263" y="12655"/>
                  </a:lnTo>
                  <a:lnTo>
                    <a:pt x="8744" y="12475"/>
                  </a:lnTo>
                  <a:lnTo>
                    <a:pt x="9205" y="12274"/>
                  </a:lnTo>
                  <a:lnTo>
                    <a:pt x="9647" y="12014"/>
                  </a:lnTo>
                  <a:lnTo>
                    <a:pt x="10048" y="11733"/>
                  </a:lnTo>
                  <a:lnTo>
                    <a:pt x="10429" y="11412"/>
                  </a:lnTo>
                  <a:lnTo>
                    <a:pt x="10770" y="11071"/>
                  </a:lnTo>
                  <a:lnTo>
                    <a:pt x="10268" y="11111"/>
                  </a:lnTo>
                  <a:lnTo>
                    <a:pt x="9747" y="11131"/>
                  </a:lnTo>
                  <a:lnTo>
                    <a:pt x="9366" y="11111"/>
                  </a:lnTo>
                  <a:lnTo>
                    <a:pt x="8985" y="11091"/>
                  </a:lnTo>
                  <a:lnTo>
                    <a:pt x="8624" y="11051"/>
                  </a:lnTo>
                  <a:lnTo>
                    <a:pt x="8243" y="10991"/>
                  </a:lnTo>
                  <a:lnTo>
                    <a:pt x="7882" y="10911"/>
                  </a:lnTo>
                  <a:lnTo>
                    <a:pt x="7521" y="10830"/>
                  </a:lnTo>
                  <a:lnTo>
                    <a:pt x="7160" y="10710"/>
                  </a:lnTo>
                  <a:lnTo>
                    <a:pt x="6819" y="1057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11761700" y="3458625"/>
              <a:ext cx="109325" cy="57675"/>
            </a:xfrm>
            <a:custGeom>
              <a:avLst/>
              <a:gdLst/>
              <a:ahLst/>
              <a:cxnLst/>
              <a:rect l="l" t="t" r="r" b="b"/>
              <a:pathLst>
                <a:path w="4373" h="2307" fill="none" extrusionOk="0">
                  <a:moveTo>
                    <a:pt x="422" y="1"/>
                  </a:moveTo>
                  <a:lnTo>
                    <a:pt x="422" y="1"/>
                  </a:lnTo>
                  <a:lnTo>
                    <a:pt x="221" y="8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221" y="642"/>
                  </a:lnTo>
                  <a:lnTo>
                    <a:pt x="422" y="1184"/>
                  </a:lnTo>
                  <a:lnTo>
                    <a:pt x="622" y="1745"/>
                  </a:lnTo>
                  <a:lnTo>
                    <a:pt x="803" y="2307"/>
                  </a:lnTo>
                  <a:lnTo>
                    <a:pt x="803" y="2307"/>
                  </a:lnTo>
                  <a:lnTo>
                    <a:pt x="1344" y="2207"/>
                  </a:lnTo>
                  <a:lnTo>
                    <a:pt x="1866" y="2086"/>
                  </a:lnTo>
                  <a:lnTo>
                    <a:pt x="2347" y="1906"/>
                  </a:lnTo>
                  <a:lnTo>
                    <a:pt x="2808" y="1705"/>
                  </a:lnTo>
                  <a:lnTo>
                    <a:pt x="3250" y="1445"/>
                  </a:lnTo>
                  <a:lnTo>
                    <a:pt x="3651" y="1164"/>
                  </a:lnTo>
                  <a:lnTo>
                    <a:pt x="4032" y="843"/>
                  </a:lnTo>
                  <a:lnTo>
                    <a:pt x="4373" y="502"/>
                  </a:lnTo>
                  <a:lnTo>
                    <a:pt x="4373" y="502"/>
                  </a:lnTo>
                  <a:lnTo>
                    <a:pt x="3871" y="542"/>
                  </a:lnTo>
                  <a:lnTo>
                    <a:pt x="3350" y="562"/>
                  </a:lnTo>
                  <a:lnTo>
                    <a:pt x="3350" y="562"/>
                  </a:lnTo>
                  <a:lnTo>
                    <a:pt x="2969" y="542"/>
                  </a:lnTo>
                  <a:lnTo>
                    <a:pt x="2588" y="522"/>
                  </a:lnTo>
                  <a:lnTo>
                    <a:pt x="2227" y="482"/>
                  </a:lnTo>
                  <a:lnTo>
                    <a:pt x="1846" y="422"/>
                  </a:lnTo>
                  <a:lnTo>
                    <a:pt x="1485" y="342"/>
                  </a:lnTo>
                  <a:lnTo>
                    <a:pt x="1124" y="261"/>
                  </a:lnTo>
                  <a:lnTo>
                    <a:pt x="763" y="141"/>
                  </a:lnTo>
                  <a:lnTo>
                    <a:pt x="4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11601775" y="3194400"/>
              <a:ext cx="202075" cy="123875"/>
            </a:xfrm>
            <a:custGeom>
              <a:avLst/>
              <a:gdLst/>
              <a:ahLst/>
              <a:cxnLst/>
              <a:rect l="l" t="t" r="r" b="b"/>
              <a:pathLst>
                <a:path w="8083" h="4955" fill="none" extrusionOk="0">
                  <a:moveTo>
                    <a:pt x="5415" y="1"/>
                  </a:moveTo>
                  <a:lnTo>
                    <a:pt x="5415" y="1"/>
                  </a:ln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11649400" y="3276125"/>
              <a:ext cx="122850" cy="185525"/>
            </a:xfrm>
            <a:custGeom>
              <a:avLst/>
              <a:gdLst/>
              <a:ahLst/>
              <a:cxnLst/>
              <a:rect l="l" t="t" r="r" b="b"/>
              <a:pathLst>
                <a:path w="4914" h="7421" extrusionOk="0">
                  <a:moveTo>
                    <a:pt x="1926" y="1"/>
                  </a:move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  <a:close/>
                  <a:moveTo>
                    <a:pt x="4332" y="7020"/>
                  </a:moveTo>
                  <a:lnTo>
                    <a:pt x="4493" y="7421"/>
                  </a:lnTo>
                  <a:lnTo>
                    <a:pt x="4713" y="7381"/>
                  </a:lnTo>
                  <a:lnTo>
                    <a:pt x="4914" y="7301"/>
                  </a:lnTo>
                  <a:lnTo>
                    <a:pt x="4613" y="7180"/>
                  </a:lnTo>
                  <a:lnTo>
                    <a:pt x="4332" y="702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11757700" y="3451600"/>
              <a:ext cx="14550" cy="10050"/>
            </a:xfrm>
            <a:custGeom>
              <a:avLst/>
              <a:gdLst/>
              <a:ahLst/>
              <a:cxnLst/>
              <a:rect l="l" t="t" r="r" b="b"/>
              <a:pathLst>
                <a:path w="582" h="40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61" y="402"/>
                  </a:lnTo>
                  <a:lnTo>
                    <a:pt x="161" y="402"/>
                  </a:lnTo>
                  <a:lnTo>
                    <a:pt x="381" y="36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281" y="16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11649400" y="3276125"/>
              <a:ext cx="48150" cy="66725"/>
            </a:xfrm>
            <a:custGeom>
              <a:avLst/>
              <a:gdLst/>
              <a:ahLst/>
              <a:cxnLst/>
              <a:rect l="l" t="t" r="r" b="b"/>
              <a:pathLst>
                <a:path w="1926" h="2669" fill="none" extrusionOk="0">
                  <a:moveTo>
                    <a:pt x="1926" y="1"/>
                  </a:moveTo>
                  <a:lnTo>
                    <a:pt x="1926" y="1"/>
                  </a:ln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extrusionOk="0">
                  <a:moveTo>
                    <a:pt x="15021" y="0"/>
                  </a:moveTo>
                  <a:lnTo>
                    <a:pt x="14500" y="20"/>
                  </a:lnTo>
                  <a:lnTo>
                    <a:pt x="13979" y="60"/>
                  </a:lnTo>
                  <a:lnTo>
                    <a:pt x="13457" y="100"/>
                  </a:lnTo>
                  <a:lnTo>
                    <a:pt x="12936" y="161"/>
                  </a:lnTo>
                  <a:lnTo>
                    <a:pt x="12434" y="241"/>
                  </a:lnTo>
                  <a:lnTo>
                    <a:pt x="11913" y="321"/>
                  </a:lnTo>
                  <a:lnTo>
                    <a:pt x="11412" y="421"/>
                  </a:lnTo>
                  <a:lnTo>
                    <a:pt x="10910" y="542"/>
                  </a:lnTo>
                  <a:lnTo>
                    <a:pt x="10088" y="762"/>
                  </a:lnTo>
                  <a:lnTo>
                    <a:pt x="9286" y="1023"/>
                  </a:lnTo>
                  <a:lnTo>
                    <a:pt x="8905" y="1163"/>
                  </a:lnTo>
                  <a:lnTo>
                    <a:pt x="8524" y="1324"/>
                  </a:lnTo>
                  <a:lnTo>
                    <a:pt x="8143" y="1504"/>
                  </a:lnTo>
                  <a:lnTo>
                    <a:pt x="7782" y="1685"/>
                  </a:lnTo>
                  <a:lnTo>
                    <a:pt x="7421" y="1865"/>
                  </a:lnTo>
                  <a:lnTo>
                    <a:pt x="7080" y="2066"/>
                  </a:lnTo>
                  <a:lnTo>
                    <a:pt x="6739" y="2266"/>
                  </a:lnTo>
                  <a:lnTo>
                    <a:pt x="6418" y="2487"/>
                  </a:lnTo>
                  <a:lnTo>
                    <a:pt x="6097" y="2727"/>
                  </a:lnTo>
                  <a:lnTo>
                    <a:pt x="5796" y="2968"/>
                  </a:lnTo>
                  <a:lnTo>
                    <a:pt x="5516" y="3209"/>
                  </a:lnTo>
                  <a:lnTo>
                    <a:pt x="5235" y="3470"/>
                  </a:lnTo>
                  <a:lnTo>
                    <a:pt x="4814" y="3911"/>
                  </a:lnTo>
                  <a:lnTo>
                    <a:pt x="4393" y="4372"/>
                  </a:lnTo>
                  <a:lnTo>
                    <a:pt x="4012" y="4893"/>
                  </a:lnTo>
                  <a:lnTo>
                    <a:pt x="3630" y="5435"/>
                  </a:lnTo>
                  <a:lnTo>
                    <a:pt x="3269" y="5996"/>
                  </a:lnTo>
                  <a:lnTo>
                    <a:pt x="2929" y="6598"/>
                  </a:lnTo>
                  <a:lnTo>
                    <a:pt x="2608" y="7220"/>
                  </a:lnTo>
                  <a:lnTo>
                    <a:pt x="2287" y="7861"/>
                  </a:lnTo>
                  <a:lnTo>
                    <a:pt x="2006" y="8523"/>
                  </a:lnTo>
                  <a:lnTo>
                    <a:pt x="1725" y="9225"/>
                  </a:lnTo>
                  <a:lnTo>
                    <a:pt x="1485" y="9927"/>
                  </a:lnTo>
                  <a:lnTo>
                    <a:pt x="1244" y="10629"/>
                  </a:lnTo>
                  <a:lnTo>
                    <a:pt x="1043" y="11371"/>
                  </a:lnTo>
                  <a:lnTo>
                    <a:pt x="843" y="12113"/>
                  </a:lnTo>
                  <a:lnTo>
                    <a:pt x="662" y="12855"/>
                  </a:lnTo>
                  <a:lnTo>
                    <a:pt x="502" y="13617"/>
                  </a:lnTo>
                  <a:lnTo>
                    <a:pt x="362" y="14359"/>
                  </a:lnTo>
                  <a:lnTo>
                    <a:pt x="261" y="15121"/>
                  </a:lnTo>
                  <a:lnTo>
                    <a:pt x="161" y="15883"/>
                  </a:lnTo>
                  <a:lnTo>
                    <a:pt x="81" y="16645"/>
                  </a:lnTo>
                  <a:lnTo>
                    <a:pt x="41" y="17407"/>
                  </a:lnTo>
                  <a:lnTo>
                    <a:pt x="1" y="18149"/>
                  </a:lnTo>
                  <a:lnTo>
                    <a:pt x="1" y="18891"/>
                  </a:lnTo>
                  <a:lnTo>
                    <a:pt x="21" y="19613"/>
                  </a:lnTo>
                  <a:lnTo>
                    <a:pt x="41" y="20335"/>
                  </a:lnTo>
                  <a:lnTo>
                    <a:pt x="101" y="21037"/>
                  </a:lnTo>
                  <a:lnTo>
                    <a:pt x="201" y="21719"/>
                  </a:lnTo>
                  <a:lnTo>
                    <a:pt x="301" y="22381"/>
                  </a:lnTo>
                  <a:lnTo>
                    <a:pt x="422" y="23023"/>
                  </a:lnTo>
                  <a:lnTo>
                    <a:pt x="582" y="23644"/>
                  </a:lnTo>
                  <a:lnTo>
                    <a:pt x="763" y="24226"/>
                  </a:lnTo>
                  <a:lnTo>
                    <a:pt x="963" y="24788"/>
                  </a:lnTo>
                  <a:lnTo>
                    <a:pt x="1144" y="25189"/>
                  </a:lnTo>
                  <a:lnTo>
                    <a:pt x="1364" y="25590"/>
                  </a:lnTo>
                  <a:lnTo>
                    <a:pt x="1645" y="25991"/>
                  </a:lnTo>
                  <a:lnTo>
                    <a:pt x="1946" y="26372"/>
                  </a:lnTo>
                  <a:lnTo>
                    <a:pt x="2307" y="26733"/>
                  </a:lnTo>
                  <a:lnTo>
                    <a:pt x="2708" y="27094"/>
                  </a:lnTo>
                  <a:lnTo>
                    <a:pt x="3129" y="27455"/>
                  </a:lnTo>
                  <a:lnTo>
                    <a:pt x="3610" y="27796"/>
                  </a:lnTo>
                  <a:lnTo>
                    <a:pt x="4112" y="28137"/>
                  </a:lnTo>
                  <a:lnTo>
                    <a:pt x="4633" y="28457"/>
                  </a:lnTo>
                  <a:lnTo>
                    <a:pt x="5195" y="28758"/>
                  </a:lnTo>
                  <a:lnTo>
                    <a:pt x="5796" y="29059"/>
                  </a:lnTo>
                  <a:lnTo>
                    <a:pt x="6398" y="29340"/>
                  </a:lnTo>
                  <a:lnTo>
                    <a:pt x="7040" y="29601"/>
                  </a:lnTo>
                  <a:lnTo>
                    <a:pt x="7702" y="29841"/>
                  </a:lnTo>
                  <a:lnTo>
                    <a:pt x="8383" y="30082"/>
                  </a:lnTo>
                  <a:lnTo>
                    <a:pt x="8403" y="30082"/>
                  </a:lnTo>
                  <a:lnTo>
                    <a:pt x="9125" y="30303"/>
                  </a:lnTo>
                  <a:lnTo>
                    <a:pt x="9847" y="30503"/>
                  </a:lnTo>
                  <a:lnTo>
                    <a:pt x="10609" y="30684"/>
                  </a:lnTo>
                  <a:lnTo>
                    <a:pt x="11372" y="30844"/>
                  </a:lnTo>
                  <a:lnTo>
                    <a:pt x="12154" y="30984"/>
                  </a:lnTo>
                  <a:lnTo>
                    <a:pt x="12936" y="31105"/>
                  </a:lnTo>
                  <a:lnTo>
                    <a:pt x="13718" y="31205"/>
                  </a:lnTo>
                  <a:lnTo>
                    <a:pt x="14520" y="31285"/>
                  </a:lnTo>
                  <a:lnTo>
                    <a:pt x="15322" y="31325"/>
                  </a:lnTo>
                  <a:lnTo>
                    <a:pt x="16124" y="31345"/>
                  </a:lnTo>
                  <a:lnTo>
                    <a:pt x="16927" y="31345"/>
                  </a:lnTo>
                  <a:lnTo>
                    <a:pt x="17729" y="31305"/>
                  </a:lnTo>
                  <a:lnTo>
                    <a:pt x="18531" y="31245"/>
                  </a:lnTo>
                  <a:lnTo>
                    <a:pt x="19313" y="31165"/>
                  </a:lnTo>
                  <a:lnTo>
                    <a:pt x="20095" y="31045"/>
                  </a:lnTo>
                  <a:lnTo>
                    <a:pt x="20877" y="30904"/>
                  </a:lnTo>
                  <a:lnTo>
                    <a:pt x="21379" y="30784"/>
                  </a:lnTo>
                  <a:lnTo>
                    <a:pt x="21900" y="30663"/>
                  </a:lnTo>
                  <a:lnTo>
                    <a:pt x="22401" y="30503"/>
                  </a:lnTo>
                  <a:lnTo>
                    <a:pt x="22883" y="30343"/>
                  </a:lnTo>
                  <a:lnTo>
                    <a:pt x="23625" y="30082"/>
                  </a:lnTo>
                  <a:lnTo>
                    <a:pt x="24347" y="29761"/>
                  </a:lnTo>
                  <a:lnTo>
                    <a:pt x="25049" y="29420"/>
                  </a:lnTo>
                  <a:lnTo>
                    <a:pt x="25710" y="29019"/>
                  </a:lnTo>
                  <a:lnTo>
                    <a:pt x="26031" y="28818"/>
                  </a:lnTo>
                  <a:lnTo>
                    <a:pt x="26352" y="28598"/>
                  </a:lnTo>
                  <a:lnTo>
                    <a:pt x="26653" y="28377"/>
                  </a:lnTo>
                  <a:lnTo>
                    <a:pt x="26954" y="28137"/>
                  </a:lnTo>
                  <a:lnTo>
                    <a:pt x="27255" y="27876"/>
                  </a:lnTo>
                  <a:lnTo>
                    <a:pt x="27535" y="27615"/>
                  </a:lnTo>
                  <a:lnTo>
                    <a:pt x="27816" y="27354"/>
                  </a:lnTo>
                  <a:lnTo>
                    <a:pt x="28077" y="27074"/>
                  </a:lnTo>
                  <a:lnTo>
                    <a:pt x="28358" y="26753"/>
                  </a:lnTo>
                  <a:lnTo>
                    <a:pt x="28618" y="26432"/>
                  </a:lnTo>
                  <a:lnTo>
                    <a:pt x="28859" y="26091"/>
                  </a:lnTo>
                  <a:lnTo>
                    <a:pt x="29100" y="25730"/>
                  </a:lnTo>
                  <a:lnTo>
                    <a:pt x="29320" y="25389"/>
                  </a:lnTo>
                  <a:lnTo>
                    <a:pt x="29541" y="25008"/>
                  </a:lnTo>
                  <a:lnTo>
                    <a:pt x="29721" y="24647"/>
                  </a:lnTo>
                  <a:lnTo>
                    <a:pt x="29902" y="24266"/>
                  </a:lnTo>
                  <a:lnTo>
                    <a:pt x="30082" y="23885"/>
                  </a:lnTo>
                  <a:lnTo>
                    <a:pt x="30223" y="23484"/>
                  </a:lnTo>
                  <a:lnTo>
                    <a:pt x="30363" y="23083"/>
                  </a:lnTo>
                  <a:lnTo>
                    <a:pt x="30503" y="22682"/>
                  </a:lnTo>
                  <a:lnTo>
                    <a:pt x="30624" y="22281"/>
                  </a:lnTo>
                  <a:lnTo>
                    <a:pt x="30724" y="21860"/>
                  </a:lnTo>
                  <a:lnTo>
                    <a:pt x="30804" y="21438"/>
                  </a:lnTo>
                  <a:lnTo>
                    <a:pt x="30905" y="21017"/>
                  </a:lnTo>
                  <a:lnTo>
                    <a:pt x="31025" y="20155"/>
                  </a:lnTo>
                  <a:lnTo>
                    <a:pt x="31105" y="19293"/>
                  </a:lnTo>
                  <a:lnTo>
                    <a:pt x="31165" y="18410"/>
                  </a:lnTo>
                  <a:lnTo>
                    <a:pt x="31165" y="17528"/>
                  </a:lnTo>
                  <a:lnTo>
                    <a:pt x="31145" y="16645"/>
                  </a:lnTo>
                  <a:lnTo>
                    <a:pt x="31065" y="15763"/>
                  </a:lnTo>
                  <a:lnTo>
                    <a:pt x="30965" y="14881"/>
                  </a:lnTo>
                  <a:lnTo>
                    <a:pt x="30844" y="13998"/>
                  </a:lnTo>
                  <a:lnTo>
                    <a:pt x="30684" y="13136"/>
                  </a:lnTo>
                  <a:lnTo>
                    <a:pt x="30503" y="12294"/>
                  </a:lnTo>
                  <a:lnTo>
                    <a:pt x="30303" y="11451"/>
                  </a:lnTo>
                  <a:lnTo>
                    <a:pt x="30062" y="10629"/>
                  </a:lnTo>
                  <a:lnTo>
                    <a:pt x="29822" y="9847"/>
                  </a:lnTo>
                  <a:lnTo>
                    <a:pt x="29561" y="9065"/>
                  </a:lnTo>
                  <a:lnTo>
                    <a:pt x="29260" y="8343"/>
                  </a:lnTo>
                  <a:lnTo>
                    <a:pt x="28959" y="7641"/>
                  </a:lnTo>
                  <a:lnTo>
                    <a:pt x="28658" y="6959"/>
                  </a:lnTo>
                  <a:lnTo>
                    <a:pt x="28338" y="6337"/>
                  </a:lnTo>
                  <a:lnTo>
                    <a:pt x="27997" y="5736"/>
                  </a:lnTo>
                  <a:lnTo>
                    <a:pt x="27656" y="5194"/>
                  </a:lnTo>
                  <a:lnTo>
                    <a:pt x="27315" y="4693"/>
                  </a:lnTo>
                  <a:lnTo>
                    <a:pt x="26974" y="4252"/>
                  </a:lnTo>
                  <a:lnTo>
                    <a:pt x="26633" y="3851"/>
                  </a:lnTo>
                  <a:lnTo>
                    <a:pt x="26292" y="3530"/>
                  </a:lnTo>
                  <a:lnTo>
                    <a:pt x="25951" y="3229"/>
                  </a:lnTo>
                  <a:lnTo>
                    <a:pt x="25570" y="2948"/>
                  </a:lnTo>
                  <a:lnTo>
                    <a:pt x="25209" y="2667"/>
                  </a:lnTo>
                  <a:lnTo>
                    <a:pt x="24808" y="2407"/>
                  </a:lnTo>
                  <a:lnTo>
                    <a:pt x="24407" y="2166"/>
                  </a:lnTo>
                  <a:lnTo>
                    <a:pt x="23986" y="1925"/>
                  </a:lnTo>
                  <a:lnTo>
                    <a:pt x="23545" y="1705"/>
                  </a:lnTo>
                  <a:lnTo>
                    <a:pt x="23103" y="1504"/>
                  </a:lnTo>
                  <a:lnTo>
                    <a:pt x="22642" y="1324"/>
                  </a:lnTo>
                  <a:lnTo>
                    <a:pt x="22181" y="1143"/>
                  </a:lnTo>
                  <a:lnTo>
                    <a:pt x="21700" y="963"/>
                  </a:lnTo>
                  <a:lnTo>
                    <a:pt x="21218" y="822"/>
                  </a:lnTo>
                  <a:lnTo>
                    <a:pt x="20737" y="682"/>
                  </a:lnTo>
                  <a:lnTo>
                    <a:pt x="20236" y="542"/>
                  </a:lnTo>
                  <a:lnTo>
                    <a:pt x="19734" y="421"/>
                  </a:lnTo>
                  <a:lnTo>
                    <a:pt x="19213" y="321"/>
                  </a:lnTo>
                  <a:lnTo>
                    <a:pt x="18711" y="241"/>
                  </a:lnTo>
                  <a:lnTo>
                    <a:pt x="18190" y="161"/>
                  </a:lnTo>
                  <a:lnTo>
                    <a:pt x="17669" y="100"/>
                  </a:lnTo>
                  <a:lnTo>
                    <a:pt x="17127" y="60"/>
                  </a:lnTo>
                  <a:lnTo>
                    <a:pt x="16606" y="20"/>
                  </a:lnTo>
                  <a:lnTo>
                    <a:pt x="160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fill="none" extrusionOk="0">
                  <a:moveTo>
                    <a:pt x="28077" y="27074"/>
                  </a:moveTo>
                  <a:lnTo>
                    <a:pt x="28077" y="27074"/>
                  </a:lnTo>
                  <a:lnTo>
                    <a:pt x="27816" y="27354"/>
                  </a:lnTo>
                  <a:lnTo>
                    <a:pt x="27535" y="27615"/>
                  </a:lnTo>
                  <a:lnTo>
                    <a:pt x="27255" y="27876"/>
                  </a:lnTo>
                  <a:lnTo>
                    <a:pt x="26954" y="28137"/>
                  </a:lnTo>
                  <a:lnTo>
                    <a:pt x="26653" y="28377"/>
                  </a:lnTo>
                  <a:lnTo>
                    <a:pt x="26352" y="28598"/>
                  </a:lnTo>
                  <a:lnTo>
                    <a:pt x="26031" y="28818"/>
                  </a:lnTo>
                  <a:lnTo>
                    <a:pt x="25710" y="29019"/>
                  </a:lnTo>
                  <a:lnTo>
                    <a:pt x="25049" y="29420"/>
                  </a:lnTo>
                  <a:lnTo>
                    <a:pt x="24347" y="29761"/>
                  </a:lnTo>
                  <a:lnTo>
                    <a:pt x="23625" y="30082"/>
                  </a:lnTo>
                  <a:lnTo>
                    <a:pt x="22883" y="30343"/>
                  </a:lnTo>
                  <a:lnTo>
                    <a:pt x="22883" y="30343"/>
                  </a:lnTo>
                  <a:lnTo>
                    <a:pt x="22401" y="30503"/>
                  </a:lnTo>
                  <a:lnTo>
                    <a:pt x="21900" y="30663"/>
                  </a:lnTo>
                  <a:lnTo>
                    <a:pt x="21379" y="30784"/>
                  </a:lnTo>
                  <a:lnTo>
                    <a:pt x="20877" y="30904"/>
                  </a:lnTo>
                  <a:lnTo>
                    <a:pt x="20877" y="30904"/>
                  </a:lnTo>
                  <a:lnTo>
                    <a:pt x="20095" y="31045"/>
                  </a:lnTo>
                  <a:lnTo>
                    <a:pt x="19313" y="31165"/>
                  </a:lnTo>
                  <a:lnTo>
                    <a:pt x="18531" y="31245"/>
                  </a:lnTo>
                  <a:lnTo>
                    <a:pt x="17729" y="31305"/>
                  </a:lnTo>
                  <a:lnTo>
                    <a:pt x="16927" y="31345"/>
                  </a:lnTo>
                  <a:lnTo>
                    <a:pt x="16124" y="31345"/>
                  </a:lnTo>
                  <a:lnTo>
                    <a:pt x="15322" y="31325"/>
                  </a:lnTo>
                  <a:lnTo>
                    <a:pt x="14520" y="31285"/>
                  </a:lnTo>
                  <a:lnTo>
                    <a:pt x="13718" y="31205"/>
                  </a:lnTo>
                  <a:lnTo>
                    <a:pt x="12936" y="31105"/>
                  </a:lnTo>
                  <a:lnTo>
                    <a:pt x="12154" y="30984"/>
                  </a:lnTo>
                  <a:lnTo>
                    <a:pt x="11372" y="30844"/>
                  </a:lnTo>
                  <a:lnTo>
                    <a:pt x="10609" y="30684"/>
                  </a:lnTo>
                  <a:lnTo>
                    <a:pt x="9847" y="30503"/>
                  </a:lnTo>
                  <a:lnTo>
                    <a:pt x="9125" y="30303"/>
                  </a:lnTo>
                  <a:lnTo>
                    <a:pt x="8403" y="30082"/>
                  </a:lnTo>
                  <a:lnTo>
                    <a:pt x="8383" y="30082"/>
                  </a:lnTo>
                  <a:lnTo>
                    <a:pt x="8383" y="30082"/>
                  </a:lnTo>
                  <a:lnTo>
                    <a:pt x="7702" y="29841"/>
                  </a:lnTo>
                  <a:lnTo>
                    <a:pt x="7040" y="29601"/>
                  </a:lnTo>
                  <a:lnTo>
                    <a:pt x="6398" y="29340"/>
                  </a:lnTo>
                  <a:lnTo>
                    <a:pt x="5796" y="29059"/>
                  </a:lnTo>
                  <a:lnTo>
                    <a:pt x="5195" y="28758"/>
                  </a:lnTo>
                  <a:lnTo>
                    <a:pt x="4633" y="28457"/>
                  </a:lnTo>
                  <a:lnTo>
                    <a:pt x="4112" y="28137"/>
                  </a:lnTo>
                  <a:lnTo>
                    <a:pt x="3610" y="27796"/>
                  </a:lnTo>
                  <a:lnTo>
                    <a:pt x="3129" y="27455"/>
                  </a:lnTo>
                  <a:lnTo>
                    <a:pt x="2708" y="27094"/>
                  </a:lnTo>
                  <a:lnTo>
                    <a:pt x="2307" y="26733"/>
                  </a:lnTo>
                  <a:lnTo>
                    <a:pt x="1946" y="26372"/>
                  </a:lnTo>
                  <a:lnTo>
                    <a:pt x="1645" y="25991"/>
                  </a:lnTo>
                  <a:lnTo>
                    <a:pt x="1364" y="25590"/>
                  </a:lnTo>
                  <a:lnTo>
                    <a:pt x="1144" y="25189"/>
                  </a:lnTo>
                  <a:lnTo>
                    <a:pt x="963" y="24788"/>
                  </a:lnTo>
                  <a:lnTo>
                    <a:pt x="963" y="24788"/>
                  </a:lnTo>
                  <a:lnTo>
                    <a:pt x="763" y="24226"/>
                  </a:lnTo>
                  <a:lnTo>
                    <a:pt x="582" y="23644"/>
                  </a:lnTo>
                  <a:lnTo>
                    <a:pt x="422" y="23023"/>
                  </a:lnTo>
                  <a:lnTo>
                    <a:pt x="301" y="22381"/>
                  </a:lnTo>
                  <a:lnTo>
                    <a:pt x="201" y="21719"/>
                  </a:lnTo>
                  <a:lnTo>
                    <a:pt x="101" y="21037"/>
                  </a:lnTo>
                  <a:lnTo>
                    <a:pt x="41" y="20335"/>
                  </a:lnTo>
                  <a:lnTo>
                    <a:pt x="21" y="19613"/>
                  </a:lnTo>
                  <a:lnTo>
                    <a:pt x="1" y="18891"/>
                  </a:lnTo>
                  <a:lnTo>
                    <a:pt x="1" y="18149"/>
                  </a:lnTo>
                  <a:lnTo>
                    <a:pt x="41" y="17407"/>
                  </a:lnTo>
                  <a:lnTo>
                    <a:pt x="81" y="16645"/>
                  </a:lnTo>
                  <a:lnTo>
                    <a:pt x="161" y="15883"/>
                  </a:lnTo>
                  <a:lnTo>
                    <a:pt x="261" y="15121"/>
                  </a:lnTo>
                  <a:lnTo>
                    <a:pt x="362" y="14359"/>
                  </a:lnTo>
                  <a:lnTo>
                    <a:pt x="502" y="13617"/>
                  </a:lnTo>
                  <a:lnTo>
                    <a:pt x="662" y="12855"/>
                  </a:lnTo>
                  <a:lnTo>
                    <a:pt x="843" y="12113"/>
                  </a:lnTo>
                  <a:lnTo>
                    <a:pt x="1043" y="11371"/>
                  </a:lnTo>
                  <a:lnTo>
                    <a:pt x="1244" y="10629"/>
                  </a:lnTo>
                  <a:lnTo>
                    <a:pt x="1485" y="9927"/>
                  </a:lnTo>
                  <a:lnTo>
                    <a:pt x="1725" y="9225"/>
                  </a:lnTo>
                  <a:lnTo>
                    <a:pt x="2006" y="8523"/>
                  </a:lnTo>
                  <a:lnTo>
                    <a:pt x="2287" y="7861"/>
                  </a:lnTo>
                  <a:lnTo>
                    <a:pt x="2608" y="7220"/>
                  </a:lnTo>
                  <a:lnTo>
                    <a:pt x="2929" y="6598"/>
                  </a:lnTo>
                  <a:lnTo>
                    <a:pt x="3269" y="5996"/>
                  </a:lnTo>
                  <a:lnTo>
                    <a:pt x="3630" y="5435"/>
                  </a:lnTo>
                  <a:lnTo>
                    <a:pt x="4012" y="4893"/>
                  </a:lnTo>
                  <a:lnTo>
                    <a:pt x="4393" y="4372"/>
                  </a:lnTo>
                  <a:lnTo>
                    <a:pt x="4814" y="3911"/>
                  </a:lnTo>
                  <a:lnTo>
                    <a:pt x="5235" y="3470"/>
                  </a:lnTo>
                  <a:lnTo>
                    <a:pt x="5235" y="3470"/>
                  </a:lnTo>
                  <a:lnTo>
                    <a:pt x="5516" y="3209"/>
                  </a:lnTo>
                  <a:lnTo>
                    <a:pt x="5796" y="2968"/>
                  </a:lnTo>
                  <a:lnTo>
                    <a:pt x="6097" y="2727"/>
                  </a:lnTo>
                  <a:lnTo>
                    <a:pt x="6418" y="2487"/>
                  </a:lnTo>
                  <a:lnTo>
                    <a:pt x="6739" y="2266"/>
                  </a:lnTo>
                  <a:lnTo>
                    <a:pt x="7080" y="2066"/>
                  </a:lnTo>
                  <a:lnTo>
                    <a:pt x="7421" y="1865"/>
                  </a:lnTo>
                  <a:lnTo>
                    <a:pt x="7782" y="1685"/>
                  </a:lnTo>
                  <a:lnTo>
                    <a:pt x="8143" y="1504"/>
                  </a:lnTo>
                  <a:lnTo>
                    <a:pt x="8524" y="1324"/>
                  </a:lnTo>
                  <a:lnTo>
                    <a:pt x="8905" y="1163"/>
                  </a:lnTo>
                  <a:lnTo>
                    <a:pt x="9286" y="1023"/>
                  </a:lnTo>
                  <a:lnTo>
                    <a:pt x="10088" y="762"/>
                  </a:lnTo>
                  <a:lnTo>
                    <a:pt x="10910" y="542"/>
                  </a:lnTo>
                  <a:lnTo>
                    <a:pt x="10910" y="542"/>
                  </a:lnTo>
                  <a:lnTo>
                    <a:pt x="11412" y="421"/>
                  </a:lnTo>
                  <a:lnTo>
                    <a:pt x="11913" y="321"/>
                  </a:lnTo>
                  <a:lnTo>
                    <a:pt x="12434" y="241"/>
                  </a:lnTo>
                  <a:lnTo>
                    <a:pt x="12936" y="161"/>
                  </a:lnTo>
                  <a:lnTo>
                    <a:pt x="13457" y="100"/>
                  </a:lnTo>
                  <a:lnTo>
                    <a:pt x="13979" y="60"/>
                  </a:lnTo>
                  <a:lnTo>
                    <a:pt x="14500" y="20"/>
                  </a:lnTo>
                  <a:lnTo>
                    <a:pt x="15021" y="0"/>
                  </a:lnTo>
                  <a:lnTo>
                    <a:pt x="15543" y="0"/>
                  </a:lnTo>
                  <a:lnTo>
                    <a:pt x="16084" y="0"/>
                  </a:lnTo>
                  <a:lnTo>
                    <a:pt x="16606" y="20"/>
                  </a:lnTo>
                  <a:lnTo>
                    <a:pt x="17127" y="60"/>
                  </a:lnTo>
                  <a:lnTo>
                    <a:pt x="17669" y="100"/>
                  </a:lnTo>
                  <a:lnTo>
                    <a:pt x="18190" y="161"/>
                  </a:lnTo>
                  <a:lnTo>
                    <a:pt x="18711" y="241"/>
                  </a:lnTo>
                  <a:lnTo>
                    <a:pt x="19213" y="321"/>
                  </a:lnTo>
                  <a:lnTo>
                    <a:pt x="19734" y="421"/>
                  </a:lnTo>
                  <a:lnTo>
                    <a:pt x="20236" y="542"/>
                  </a:lnTo>
                  <a:lnTo>
                    <a:pt x="20737" y="682"/>
                  </a:lnTo>
                  <a:lnTo>
                    <a:pt x="21218" y="822"/>
                  </a:lnTo>
                  <a:lnTo>
                    <a:pt x="21700" y="963"/>
                  </a:lnTo>
                  <a:lnTo>
                    <a:pt x="22181" y="1143"/>
                  </a:lnTo>
                  <a:lnTo>
                    <a:pt x="22642" y="1324"/>
                  </a:lnTo>
                  <a:lnTo>
                    <a:pt x="23103" y="1504"/>
                  </a:lnTo>
                  <a:lnTo>
                    <a:pt x="23545" y="1705"/>
                  </a:lnTo>
                  <a:lnTo>
                    <a:pt x="23986" y="1925"/>
                  </a:lnTo>
                  <a:lnTo>
                    <a:pt x="24407" y="2166"/>
                  </a:lnTo>
                  <a:lnTo>
                    <a:pt x="24808" y="2407"/>
                  </a:lnTo>
                  <a:lnTo>
                    <a:pt x="25209" y="2667"/>
                  </a:lnTo>
                  <a:lnTo>
                    <a:pt x="25570" y="2948"/>
                  </a:lnTo>
                  <a:lnTo>
                    <a:pt x="25951" y="3229"/>
                  </a:lnTo>
                  <a:lnTo>
                    <a:pt x="26292" y="3530"/>
                  </a:lnTo>
                  <a:lnTo>
                    <a:pt x="26292" y="3530"/>
                  </a:lnTo>
                  <a:lnTo>
                    <a:pt x="26633" y="3851"/>
                  </a:lnTo>
                  <a:lnTo>
                    <a:pt x="26974" y="4252"/>
                  </a:lnTo>
                  <a:lnTo>
                    <a:pt x="27315" y="4693"/>
                  </a:lnTo>
                  <a:lnTo>
                    <a:pt x="27656" y="5194"/>
                  </a:lnTo>
                  <a:lnTo>
                    <a:pt x="27997" y="5736"/>
                  </a:lnTo>
                  <a:lnTo>
                    <a:pt x="28338" y="6337"/>
                  </a:lnTo>
                  <a:lnTo>
                    <a:pt x="28658" y="6959"/>
                  </a:lnTo>
                  <a:lnTo>
                    <a:pt x="28959" y="7641"/>
                  </a:lnTo>
                  <a:lnTo>
                    <a:pt x="29260" y="8343"/>
                  </a:lnTo>
                  <a:lnTo>
                    <a:pt x="29561" y="9065"/>
                  </a:lnTo>
                  <a:lnTo>
                    <a:pt x="29822" y="9847"/>
                  </a:lnTo>
                  <a:lnTo>
                    <a:pt x="30062" y="10629"/>
                  </a:lnTo>
                  <a:lnTo>
                    <a:pt x="30303" y="11451"/>
                  </a:lnTo>
                  <a:lnTo>
                    <a:pt x="30503" y="12294"/>
                  </a:lnTo>
                  <a:lnTo>
                    <a:pt x="30684" y="13136"/>
                  </a:lnTo>
                  <a:lnTo>
                    <a:pt x="30844" y="13998"/>
                  </a:lnTo>
                  <a:lnTo>
                    <a:pt x="30965" y="14881"/>
                  </a:lnTo>
                  <a:lnTo>
                    <a:pt x="31065" y="15763"/>
                  </a:lnTo>
                  <a:lnTo>
                    <a:pt x="31145" y="16645"/>
                  </a:lnTo>
                  <a:lnTo>
                    <a:pt x="31165" y="17528"/>
                  </a:lnTo>
                  <a:lnTo>
                    <a:pt x="31165" y="18410"/>
                  </a:lnTo>
                  <a:lnTo>
                    <a:pt x="31105" y="19293"/>
                  </a:lnTo>
                  <a:lnTo>
                    <a:pt x="31025" y="20155"/>
                  </a:lnTo>
                  <a:lnTo>
                    <a:pt x="30905" y="21017"/>
                  </a:lnTo>
                  <a:lnTo>
                    <a:pt x="30804" y="21438"/>
                  </a:lnTo>
                  <a:lnTo>
                    <a:pt x="30724" y="21860"/>
                  </a:lnTo>
                  <a:lnTo>
                    <a:pt x="30624" y="22281"/>
                  </a:lnTo>
                  <a:lnTo>
                    <a:pt x="30503" y="22682"/>
                  </a:lnTo>
                  <a:lnTo>
                    <a:pt x="30363" y="23083"/>
                  </a:lnTo>
                  <a:lnTo>
                    <a:pt x="30223" y="23484"/>
                  </a:lnTo>
                  <a:lnTo>
                    <a:pt x="30082" y="23885"/>
                  </a:lnTo>
                  <a:lnTo>
                    <a:pt x="29902" y="24266"/>
                  </a:lnTo>
                  <a:lnTo>
                    <a:pt x="29721" y="24647"/>
                  </a:lnTo>
                  <a:lnTo>
                    <a:pt x="29541" y="25008"/>
                  </a:lnTo>
                  <a:lnTo>
                    <a:pt x="29320" y="25389"/>
                  </a:lnTo>
                  <a:lnTo>
                    <a:pt x="29100" y="25730"/>
                  </a:lnTo>
                  <a:lnTo>
                    <a:pt x="28859" y="26091"/>
                  </a:lnTo>
                  <a:lnTo>
                    <a:pt x="28618" y="26432"/>
                  </a:lnTo>
                  <a:lnTo>
                    <a:pt x="28358" y="26753"/>
                  </a:lnTo>
                  <a:lnTo>
                    <a:pt x="28077" y="270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extrusionOk="0">
                  <a:moveTo>
                    <a:pt x="10910" y="1"/>
                  </a:move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fill="none" extrusionOk="0">
                  <a:moveTo>
                    <a:pt x="10910" y="1"/>
                  </a:moveTo>
                  <a:lnTo>
                    <a:pt x="10910" y="1"/>
                  </a:ln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897" y="22582"/>
                  </a:lnTo>
                  <a:lnTo>
                    <a:pt x="5776" y="22582"/>
                  </a:lnTo>
                  <a:lnTo>
                    <a:pt x="5776" y="22582"/>
                  </a:lnTo>
                  <a:lnTo>
                    <a:pt x="5556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11396725" y="3266600"/>
              <a:ext cx="58175" cy="439225"/>
            </a:xfrm>
            <a:custGeom>
              <a:avLst/>
              <a:gdLst/>
              <a:ahLst/>
              <a:cxnLst/>
              <a:rect l="l" t="t" r="r" b="b"/>
              <a:pathLst>
                <a:path w="2327" h="17569" extrusionOk="0">
                  <a:moveTo>
                    <a:pt x="1083" y="1"/>
                  </a:moveTo>
                  <a:lnTo>
                    <a:pt x="1063" y="21"/>
                  </a:lnTo>
                  <a:lnTo>
                    <a:pt x="1023" y="61"/>
                  </a:lnTo>
                  <a:lnTo>
                    <a:pt x="1023" y="121"/>
                  </a:lnTo>
                  <a:lnTo>
                    <a:pt x="963" y="1465"/>
                  </a:lnTo>
                  <a:lnTo>
                    <a:pt x="943" y="2808"/>
                  </a:lnTo>
                  <a:lnTo>
                    <a:pt x="903" y="5496"/>
                  </a:lnTo>
                  <a:lnTo>
                    <a:pt x="522" y="5616"/>
                  </a:lnTo>
                  <a:lnTo>
                    <a:pt x="140" y="5736"/>
                  </a:lnTo>
                  <a:lnTo>
                    <a:pt x="100" y="5756"/>
                  </a:lnTo>
                  <a:lnTo>
                    <a:pt x="100" y="5796"/>
                  </a:lnTo>
                  <a:lnTo>
                    <a:pt x="120" y="5837"/>
                  </a:lnTo>
                  <a:lnTo>
                    <a:pt x="161" y="5857"/>
                  </a:lnTo>
                  <a:lnTo>
                    <a:pt x="542" y="5796"/>
                  </a:lnTo>
                  <a:lnTo>
                    <a:pt x="903" y="5776"/>
                  </a:lnTo>
                  <a:lnTo>
                    <a:pt x="903" y="6418"/>
                  </a:lnTo>
                  <a:lnTo>
                    <a:pt x="481" y="6478"/>
                  </a:lnTo>
                  <a:lnTo>
                    <a:pt x="80" y="6539"/>
                  </a:lnTo>
                  <a:lnTo>
                    <a:pt x="40" y="6539"/>
                  </a:lnTo>
                  <a:lnTo>
                    <a:pt x="20" y="6579"/>
                  </a:lnTo>
                  <a:lnTo>
                    <a:pt x="0" y="6619"/>
                  </a:lnTo>
                  <a:lnTo>
                    <a:pt x="0" y="6659"/>
                  </a:lnTo>
                  <a:lnTo>
                    <a:pt x="20" y="6699"/>
                  </a:lnTo>
                  <a:lnTo>
                    <a:pt x="40" y="6719"/>
                  </a:lnTo>
                  <a:lnTo>
                    <a:pt x="60" y="6739"/>
                  </a:lnTo>
                  <a:lnTo>
                    <a:pt x="100" y="6759"/>
                  </a:lnTo>
                  <a:lnTo>
                    <a:pt x="562" y="6759"/>
                  </a:lnTo>
                  <a:lnTo>
                    <a:pt x="903" y="6799"/>
                  </a:lnTo>
                  <a:lnTo>
                    <a:pt x="923" y="11993"/>
                  </a:lnTo>
                  <a:lnTo>
                    <a:pt x="221" y="11833"/>
                  </a:lnTo>
                  <a:lnTo>
                    <a:pt x="201" y="11813"/>
                  </a:lnTo>
                  <a:lnTo>
                    <a:pt x="140" y="11833"/>
                  </a:lnTo>
                  <a:lnTo>
                    <a:pt x="120" y="11873"/>
                  </a:lnTo>
                  <a:lnTo>
                    <a:pt x="100" y="11933"/>
                  </a:lnTo>
                  <a:lnTo>
                    <a:pt x="140" y="11973"/>
                  </a:lnTo>
                  <a:lnTo>
                    <a:pt x="501" y="12174"/>
                  </a:lnTo>
                  <a:lnTo>
                    <a:pt x="923" y="12334"/>
                  </a:lnTo>
                  <a:lnTo>
                    <a:pt x="903" y="13357"/>
                  </a:lnTo>
                  <a:lnTo>
                    <a:pt x="441" y="13598"/>
                  </a:lnTo>
                  <a:lnTo>
                    <a:pt x="421" y="13618"/>
                  </a:lnTo>
                  <a:lnTo>
                    <a:pt x="401" y="13638"/>
                  </a:lnTo>
                  <a:lnTo>
                    <a:pt x="401" y="13698"/>
                  </a:lnTo>
                  <a:lnTo>
                    <a:pt x="441" y="13738"/>
                  </a:lnTo>
                  <a:lnTo>
                    <a:pt x="481" y="13758"/>
                  </a:lnTo>
                  <a:lnTo>
                    <a:pt x="522" y="13738"/>
                  </a:lnTo>
                  <a:lnTo>
                    <a:pt x="903" y="13618"/>
                  </a:lnTo>
                  <a:lnTo>
                    <a:pt x="903" y="14059"/>
                  </a:lnTo>
                  <a:lnTo>
                    <a:pt x="842" y="17569"/>
                  </a:lnTo>
                  <a:lnTo>
                    <a:pt x="1404" y="17569"/>
                  </a:lnTo>
                  <a:lnTo>
                    <a:pt x="1464" y="14079"/>
                  </a:lnTo>
                  <a:lnTo>
                    <a:pt x="1464" y="13437"/>
                  </a:lnTo>
                  <a:lnTo>
                    <a:pt x="2066" y="13277"/>
                  </a:lnTo>
                  <a:lnTo>
                    <a:pt x="2106" y="13237"/>
                  </a:lnTo>
                  <a:lnTo>
                    <a:pt x="2146" y="13197"/>
                  </a:lnTo>
                  <a:lnTo>
                    <a:pt x="2166" y="13157"/>
                  </a:lnTo>
                  <a:lnTo>
                    <a:pt x="2166" y="13096"/>
                  </a:lnTo>
                  <a:lnTo>
                    <a:pt x="2146" y="13056"/>
                  </a:lnTo>
                  <a:lnTo>
                    <a:pt x="2126" y="13016"/>
                  </a:lnTo>
                  <a:lnTo>
                    <a:pt x="2086" y="12976"/>
                  </a:lnTo>
                  <a:lnTo>
                    <a:pt x="1986" y="12976"/>
                  </a:lnTo>
                  <a:lnTo>
                    <a:pt x="1725" y="13036"/>
                  </a:lnTo>
                  <a:lnTo>
                    <a:pt x="1484" y="13136"/>
                  </a:lnTo>
                  <a:lnTo>
                    <a:pt x="1484" y="12495"/>
                  </a:lnTo>
                  <a:lnTo>
                    <a:pt x="1705" y="12535"/>
                  </a:lnTo>
                  <a:lnTo>
                    <a:pt x="2086" y="12535"/>
                  </a:lnTo>
                  <a:lnTo>
                    <a:pt x="2226" y="12515"/>
                  </a:lnTo>
                  <a:lnTo>
                    <a:pt x="2266" y="12515"/>
                  </a:lnTo>
                  <a:lnTo>
                    <a:pt x="2306" y="12475"/>
                  </a:lnTo>
                  <a:lnTo>
                    <a:pt x="2306" y="12455"/>
                  </a:lnTo>
                  <a:lnTo>
                    <a:pt x="2326" y="12415"/>
                  </a:lnTo>
                  <a:lnTo>
                    <a:pt x="2306" y="12334"/>
                  </a:lnTo>
                  <a:lnTo>
                    <a:pt x="2266" y="12314"/>
                  </a:lnTo>
                  <a:lnTo>
                    <a:pt x="2246" y="12294"/>
                  </a:lnTo>
                  <a:lnTo>
                    <a:pt x="2066" y="12234"/>
                  </a:lnTo>
                  <a:lnTo>
                    <a:pt x="1865" y="12194"/>
                  </a:lnTo>
                  <a:lnTo>
                    <a:pt x="1484" y="12134"/>
                  </a:lnTo>
                  <a:lnTo>
                    <a:pt x="1524" y="9487"/>
                  </a:lnTo>
                  <a:lnTo>
                    <a:pt x="1524" y="6819"/>
                  </a:lnTo>
                  <a:lnTo>
                    <a:pt x="2066" y="6819"/>
                  </a:lnTo>
                  <a:lnTo>
                    <a:pt x="2126" y="6799"/>
                  </a:lnTo>
                  <a:lnTo>
                    <a:pt x="2146" y="6759"/>
                  </a:lnTo>
                  <a:lnTo>
                    <a:pt x="2166" y="6719"/>
                  </a:lnTo>
                  <a:lnTo>
                    <a:pt x="2186" y="6679"/>
                  </a:lnTo>
                  <a:lnTo>
                    <a:pt x="2166" y="6619"/>
                  </a:lnTo>
                  <a:lnTo>
                    <a:pt x="2146" y="6579"/>
                  </a:lnTo>
                  <a:lnTo>
                    <a:pt x="2126" y="6539"/>
                  </a:lnTo>
                  <a:lnTo>
                    <a:pt x="2086" y="6518"/>
                  </a:lnTo>
                  <a:lnTo>
                    <a:pt x="1805" y="6458"/>
                  </a:lnTo>
                  <a:lnTo>
                    <a:pt x="1524" y="6418"/>
                  </a:lnTo>
                  <a:lnTo>
                    <a:pt x="1524" y="5716"/>
                  </a:lnTo>
                  <a:lnTo>
                    <a:pt x="1765" y="5676"/>
                  </a:lnTo>
                  <a:lnTo>
                    <a:pt x="2006" y="5616"/>
                  </a:lnTo>
                  <a:lnTo>
                    <a:pt x="2066" y="5596"/>
                  </a:lnTo>
                  <a:lnTo>
                    <a:pt x="2086" y="5556"/>
                  </a:lnTo>
                  <a:lnTo>
                    <a:pt x="2106" y="5516"/>
                  </a:lnTo>
                  <a:lnTo>
                    <a:pt x="2106" y="5476"/>
                  </a:lnTo>
                  <a:lnTo>
                    <a:pt x="2086" y="5436"/>
                  </a:lnTo>
                  <a:lnTo>
                    <a:pt x="2066" y="5395"/>
                  </a:lnTo>
                  <a:lnTo>
                    <a:pt x="2026" y="5375"/>
                  </a:lnTo>
                  <a:lnTo>
                    <a:pt x="1986" y="5355"/>
                  </a:lnTo>
                  <a:lnTo>
                    <a:pt x="1765" y="5355"/>
                  </a:lnTo>
                  <a:lnTo>
                    <a:pt x="1504" y="5375"/>
                  </a:lnTo>
                  <a:lnTo>
                    <a:pt x="1484" y="4052"/>
                  </a:lnTo>
                  <a:lnTo>
                    <a:pt x="1424" y="2748"/>
                  </a:lnTo>
                  <a:lnTo>
                    <a:pt x="1364" y="1425"/>
                  </a:lnTo>
                  <a:lnTo>
                    <a:pt x="1264" y="121"/>
                  </a:lnTo>
                  <a:lnTo>
                    <a:pt x="1264" y="61"/>
                  </a:lnTo>
                  <a:lnTo>
                    <a:pt x="1223" y="2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extrusionOk="0">
                  <a:moveTo>
                    <a:pt x="8323" y="1"/>
                  </a:moveTo>
                  <a:lnTo>
                    <a:pt x="7882" y="41"/>
                  </a:lnTo>
                  <a:lnTo>
                    <a:pt x="7421" y="101"/>
                  </a:lnTo>
                  <a:lnTo>
                    <a:pt x="7060" y="161"/>
                  </a:lnTo>
                  <a:lnTo>
                    <a:pt x="6699" y="241"/>
                  </a:lnTo>
                  <a:lnTo>
                    <a:pt x="6338" y="321"/>
                  </a:lnTo>
                  <a:lnTo>
                    <a:pt x="5977" y="442"/>
                  </a:lnTo>
                  <a:lnTo>
                    <a:pt x="5616" y="562"/>
                  </a:lnTo>
                  <a:lnTo>
                    <a:pt x="5255" y="722"/>
                  </a:lnTo>
                  <a:lnTo>
                    <a:pt x="4894" y="883"/>
                  </a:lnTo>
                  <a:lnTo>
                    <a:pt x="4533" y="1063"/>
                  </a:lnTo>
                  <a:lnTo>
                    <a:pt x="4252" y="1224"/>
                  </a:lnTo>
                  <a:lnTo>
                    <a:pt x="3972" y="1424"/>
                  </a:lnTo>
                  <a:lnTo>
                    <a:pt x="3671" y="1645"/>
                  </a:lnTo>
                  <a:lnTo>
                    <a:pt x="3370" y="1886"/>
                  </a:lnTo>
                  <a:lnTo>
                    <a:pt x="3069" y="2166"/>
                  </a:lnTo>
                  <a:lnTo>
                    <a:pt x="2748" y="2467"/>
                  </a:lnTo>
                  <a:lnTo>
                    <a:pt x="2447" y="2788"/>
                  </a:lnTo>
                  <a:lnTo>
                    <a:pt x="2147" y="3129"/>
                  </a:lnTo>
                  <a:lnTo>
                    <a:pt x="1866" y="3510"/>
                  </a:lnTo>
                  <a:lnTo>
                    <a:pt x="1585" y="3891"/>
                  </a:lnTo>
                  <a:lnTo>
                    <a:pt x="1324" y="4292"/>
                  </a:lnTo>
                  <a:lnTo>
                    <a:pt x="1064" y="4713"/>
                  </a:lnTo>
                  <a:lnTo>
                    <a:pt x="843" y="5134"/>
                  </a:lnTo>
                  <a:lnTo>
                    <a:pt x="642" y="5576"/>
                  </a:lnTo>
                  <a:lnTo>
                    <a:pt x="462" y="6037"/>
                  </a:lnTo>
                  <a:lnTo>
                    <a:pt x="302" y="6518"/>
                  </a:lnTo>
                  <a:lnTo>
                    <a:pt x="201" y="6879"/>
                  </a:lnTo>
                  <a:lnTo>
                    <a:pt x="121" y="7260"/>
                  </a:lnTo>
                  <a:lnTo>
                    <a:pt x="61" y="7641"/>
                  </a:lnTo>
                  <a:lnTo>
                    <a:pt x="21" y="8022"/>
                  </a:lnTo>
                  <a:lnTo>
                    <a:pt x="1" y="8403"/>
                  </a:lnTo>
                  <a:lnTo>
                    <a:pt x="21" y="8804"/>
                  </a:lnTo>
                  <a:lnTo>
                    <a:pt x="61" y="9186"/>
                  </a:lnTo>
                  <a:lnTo>
                    <a:pt x="121" y="9587"/>
                  </a:lnTo>
                  <a:lnTo>
                    <a:pt x="181" y="9807"/>
                  </a:lnTo>
                  <a:lnTo>
                    <a:pt x="282" y="10048"/>
                  </a:lnTo>
                  <a:lnTo>
                    <a:pt x="402" y="10248"/>
                  </a:lnTo>
                  <a:lnTo>
                    <a:pt x="542" y="10469"/>
                  </a:lnTo>
                  <a:lnTo>
                    <a:pt x="703" y="10670"/>
                  </a:lnTo>
                  <a:lnTo>
                    <a:pt x="903" y="10870"/>
                  </a:lnTo>
                  <a:lnTo>
                    <a:pt x="1124" y="11071"/>
                  </a:lnTo>
                  <a:lnTo>
                    <a:pt x="1344" y="11251"/>
                  </a:lnTo>
                  <a:lnTo>
                    <a:pt x="1364" y="11251"/>
                  </a:lnTo>
                  <a:lnTo>
                    <a:pt x="1585" y="11412"/>
                  </a:lnTo>
                  <a:lnTo>
                    <a:pt x="1826" y="11552"/>
                  </a:lnTo>
                  <a:lnTo>
                    <a:pt x="2327" y="11853"/>
                  </a:lnTo>
                  <a:lnTo>
                    <a:pt x="2909" y="12093"/>
                  </a:lnTo>
                  <a:lnTo>
                    <a:pt x="3510" y="12334"/>
                  </a:lnTo>
                  <a:lnTo>
                    <a:pt x="4132" y="12535"/>
                  </a:lnTo>
                  <a:lnTo>
                    <a:pt x="4754" y="12695"/>
                  </a:lnTo>
                  <a:lnTo>
                    <a:pt x="5436" y="12855"/>
                  </a:lnTo>
                  <a:lnTo>
                    <a:pt x="6117" y="12976"/>
                  </a:lnTo>
                  <a:lnTo>
                    <a:pt x="6819" y="13076"/>
                  </a:lnTo>
                  <a:lnTo>
                    <a:pt x="7541" y="13156"/>
                  </a:lnTo>
                  <a:lnTo>
                    <a:pt x="8263" y="13196"/>
                  </a:lnTo>
                  <a:lnTo>
                    <a:pt x="8985" y="13237"/>
                  </a:lnTo>
                  <a:lnTo>
                    <a:pt x="9787" y="13216"/>
                  </a:lnTo>
                  <a:lnTo>
                    <a:pt x="10590" y="13176"/>
                  </a:lnTo>
                  <a:lnTo>
                    <a:pt x="11372" y="13116"/>
                  </a:lnTo>
                  <a:lnTo>
                    <a:pt x="12134" y="12996"/>
                  </a:lnTo>
                  <a:lnTo>
                    <a:pt x="12876" y="12835"/>
                  </a:lnTo>
                  <a:lnTo>
                    <a:pt x="13217" y="12755"/>
                  </a:lnTo>
                  <a:lnTo>
                    <a:pt x="13578" y="12655"/>
                  </a:lnTo>
                  <a:lnTo>
                    <a:pt x="13919" y="12535"/>
                  </a:lnTo>
                  <a:lnTo>
                    <a:pt x="14239" y="12414"/>
                  </a:lnTo>
                  <a:lnTo>
                    <a:pt x="14560" y="12274"/>
                  </a:lnTo>
                  <a:lnTo>
                    <a:pt x="14861" y="12134"/>
                  </a:lnTo>
                  <a:lnTo>
                    <a:pt x="15262" y="11913"/>
                  </a:lnTo>
                  <a:lnTo>
                    <a:pt x="15643" y="11672"/>
                  </a:lnTo>
                  <a:lnTo>
                    <a:pt x="15844" y="11532"/>
                  </a:lnTo>
                  <a:lnTo>
                    <a:pt x="16064" y="11371"/>
                  </a:lnTo>
                  <a:lnTo>
                    <a:pt x="16245" y="11191"/>
                  </a:lnTo>
                  <a:lnTo>
                    <a:pt x="16445" y="10990"/>
                  </a:lnTo>
                  <a:lnTo>
                    <a:pt x="16606" y="10770"/>
                  </a:lnTo>
                  <a:lnTo>
                    <a:pt x="16746" y="10529"/>
                  </a:lnTo>
                  <a:lnTo>
                    <a:pt x="16847" y="10268"/>
                  </a:lnTo>
                  <a:lnTo>
                    <a:pt x="16947" y="9988"/>
                  </a:lnTo>
                  <a:lnTo>
                    <a:pt x="17027" y="9707"/>
                  </a:lnTo>
                  <a:lnTo>
                    <a:pt x="17067" y="9406"/>
                  </a:lnTo>
                  <a:lnTo>
                    <a:pt x="17107" y="9105"/>
                  </a:lnTo>
                  <a:lnTo>
                    <a:pt x="17107" y="8784"/>
                  </a:lnTo>
                  <a:lnTo>
                    <a:pt x="17107" y="8443"/>
                  </a:lnTo>
                  <a:lnTo>
                    <a:pt x="17067" y="8123"/>
                  </a:lnTo>
                  <a:lnTo>
                    <a:pt x="17027" y="7782"/>
                  </a:lnTo>
                  <a:lnTo>
                    <a:pt x="16967" y="7441"/>
                  </a:lnTo>
                  <a:lnTo>
                    <a:pt x="16907" y="7080"/>
                  </a:lnTo>
                  <a:lnTo>
                    <a:pt x="16806" y="6739"/>
                  </a:lnTo>
                  <a:lnTo>
                    <a:pt x="16706" y="6378"/>
                  </a:lnTo>
                  <a:lnTo>
                    <a:pt x="16586" y="6037"/>
                  </a:lnTo>
                  <a:lnTo>
                    <a:pt x="16465" y="5676"/>
                  </a:lnTo>
                  <a:lnTo>
                    <a:pt x="16165" y="4994"/>
                  </a:lnTo>
                  <a:lnTo>
                    <a:pt x="15844" y="4332"/>
                  </a:lnTo>
                  <a:lnTo>
                    <a:pt x="15463" y="3691"/>
                  </a:lnTo>
                  <a:lnTo>
                    <a:pt x="15082" y="3109"/>
                  </a:lnTo>
                  <a:lnTo>
                    <a:pt x="14861" y="2828"/>
                  </a:lnTo>
                  <a:lnTo>
                    <a:pt x="14661" y="2568"/>
                  </a:lnTo>
                  <a:lnTo>
                    <a:pt x="14440" y="2327"/>
                  </a:lnTo>
                  <a:lnTo>
                    <a:pt x="14239" y="2106"/>
                  </a:lnTo>
                  <a:lnTo>
                    <a:pt x="14019" y="1906"/>
                  </a:lnTo>
                  <a:lnTo>
                    <a:pt x="13798" y="1705"/>
                  </a:lnTo>
                  <a:lnTo>
                    <a:pt x="13477" y="1485"/>
                  </a:lnTo>
                  <a:lnTo>
                    <a:pt x="13156" y="1264"/>
                  </a:lnTo>
                  <a:lnTo>
                    <a:pt x="12816" y="1063"/>
                  </a:lnTo>
                  <a:lnTo>
                    <a:pt x="12475" y="863"/>
                  </a:lnTo>
                  <a:lnTo>
                    <a:pt x="12094" y="702"/>
                  </a:lnTo>
                  <a:lnTo>
                    <a:pt x="11713" y="542"/>
                  </a:lnTo>
                  <a:lnTo>
                    <a:pt x="11332" y="402"/>
                  </a:lnTo>
                  <a:lnTo>
                    <a:pt x="10930" y="281"/>
                  </a:lnTo>
                  <a:lnTo>
                    <a:pt x="10509" y="201"/>
                  </a:lnTo>
                  <a:lnTo>
                    <a:pt x="10088" y="121"/>
                  </a:lnTo>
                  <a:lnTo>
                    <a:pt x="9667" y="61"/>
                  </a:lnTo>
                  <a:lnTo>
                    <a:pt x="9226" y="21"/>
                  </a:lnTo>
                  <a:lnTo>
                    <a:pt x="87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fill="none" extrusionOk="0">
                  <a:moveTo>
                    <a:pt x="16245" y="11191"/>
                  </a:moveTo>
                  <a:lnTo>
                    <a:pt x="16245" y="11191"/>
                  </a:lnTo>
                  <a:lnTo>
                    <a:pt x="16064" y="11371"/>
                  </a:lnTo>
                  <a:lnTo>
                    <a:pt x="15844" y="11532"/>
                  </a:lnTo>
                  <a:lnTo>
                    <a:pt x="15844" y="11532"/>
                  </a:lnTo>
                  <a:lnTo>
                    <a:pt x="15643" y="11672"/>
                  </a:lnTo>
                  <a:lnTo>
                    <a:pt x="15643" y="11672"/>
                  </a:lnTo>
                  <a:lnTo>
                    <a:pt x="15262" y="11913"/>
                  </a:lnTo>
                  <a:lnTo>
                    <a:pt x="14861" y="12134"/>
                  </a:lnTo>
                  <a:lnTo>
                    <a:pt x="14861" y="12134"/>
                  </a:lnTo>
                  <a:lnTo>
                    <a:pt x="14560" y="12274"/>
                  </a:lnTo>
                  <a:lnTo>
                    <a:pt x="14239" y="12414"/>
                  </a:lnTo>
                  <a:lnTo>
                    <a:pt x="13919" y="12535"/>
                  </a:lnTo>
                  <a:lnTo>
                    <a:pt x="13578" y="12655"/>
                  </a:lnTo>
                  <a:lnTo>
                    <a:pt x="13217" y="12755"/>
                  </a:lnTo>
                  <a:lnTo>
                    <a:pt x="12876" y="12835"/>
                  </a:lnTo>
                  <a:lnTo>
                    <a:pt x="12134" y="12996"/>
                  </a:lnTo>
                  <a:lnTo>
                    <a:pt x="11372" y="13116"/>
                  </a:lnTo>
                  <a:lnTo>
                    <a:pt x="10590" y="13176"/>
                  </a:lnTo>
                  <a:lnTo>
                    <a:pt x="9787" y="13216"/>
                  </a:lnTo>
                  <a:lnTo>
                    <a:pt x="8985" y="13237"/>
                  </a:lnTo>
                  <a:lnTo>
                    <a:pt x="8985" y="13237"/>
                  </a:lnTo>
                  <a:lnTo>
                    <a:pt x="8263" y="13196"/>
                  </a:lnTo>
                  <a:lnTo>
                    <a:pt x="7541" y="13156"/>
                  </a:lnTo>
                  <a:lnTo>
                    <a:pt x="6819" y="13076"/>
                  </a:lnTo>
                  <a:lnTo>
                    <a:pt x="6117" y="12976"/>
                  </a:lnTo>
                  <a:lnTo>
                    <a:pt x="5436" y="12855"/>
                  </a:lnTo>
                  <a:lnTo>
                    <a:pt x="4754" y="12695"/>
                  </a:lnTo>
                  <a:lnTo>
                    <a:pt x="4132" y="12535"/>
                  </a:lnTo>
                  <a:lnTo>
                    <a:pt x="3510" y="12334"/>
                  </a:lnTo>
                  <a:lnTo>
                    <a:pt x="3510" y="12334"/>
                  </a:lnTo>
                  <a:lnTo>
                    <a:pt x="2909" y="12093"/>
                  </a:lnTo>
                  <a:lnTo>
                    <a:pt x="2327" y="11853"/>
                  </a:lnTo>
                  <a:lnTo>
                    <a:pt x="1826" y="11552"/>
                  </a:lnTo>
                  <a:lnTo>
                    <a:pt x="1585" y="11412"/>
                  </a:lnTo>
                  <a:lnTo>
                    <a:pt x="1364" y="11251"/>
                  </a:lnTo>
                  <a:lnTo>
                    <a:pt x="1344" y="11251"/>
                  </a:lnTo>
                  <a:lnTo>
                    <a:pt x="1344" y="11251"/>
                  </a:lnTo>
                  <a:lnTo>
                    <a:pt x="1124" y="11071"/>
                  </a:lnTo>
                  <a:lnTo>
                    <a:pt x="903" y="10870"/>
                  </a:lnTo>
                  <a:lnTo>
                    <a:pt x="703" y="10670"/>
                  </a:lnTo>
                  <a:lnTo>
                    <a:pt x="542" y="10469"/>
                  </a:lnTo>
                  <a:lnTo>
                    <a:pt x="402" y="10248"/>
                  </a:lnTo>
                  <a:lnTo>
                    <a:pt x="282" y="10048"/>
                  </a:lnTo>
                  <a:lnTo>
                    <a:pt x="181" y="9807"/>
                  </a:lnTo>
                  <a:lnTo>
                    <a:pt x="121" y="9587"/>
                  </a:lnTo>
                  <a:lnTo>
                    <a:pt x="121" y="9587"/>
                  </a:lnTo>
                  <a:lnTo>
                    <a:pt x="61" y="9186"/>
                  </a:lnTo>
                  <a:lnTo>
                    <a:pt x="21" y="8804"/>
                  </a:lnTo>
                  <a:lnTo>
                    <a:pt x="1" y="8403"/>
                  </a:lnTo>
                  <a:lnTo>
                    <a:pt x="21" y="8022"/>
                  </a:lnTo>
                  <a:lnTo>
                    <a:pt x="61" y="7641"/>
                  </a:lnTo>
                  <a:lnTo>
                    <a:pt x="121" y="7260"/>
                  </a:lnTo>
                  <a:lnTo>
                    <a:pt x="201" y="6879"/>
                  </a:lnTo>
                  <a:lnTo>
                    <a:pt x="302" y="6518"/>
                  </a:lnTo>
                  <a:lnTo>
                    <a:pt x="302" y="6518"/>
                  </a:lnTo>
                  <a:lnTo>
                    <a:pt x="462" y="6037"/>
                  </a:lnTo>
                  <a:lnTo>
                    <a:pt x="642" y="5576"/>
                  </a:lnTo>
                  <a:lnTo>
                    <a:pt x="843" y="5134"/>
                  </a:lnTo>
                  <a:lnTo>
                    <a:pt x="1064" y="4713"/>
                  </a:lnTo>
                  <a:lnTo>
                    <a:pt x="1324" y="4292"/>
                  </a:lnTo>
                  <a:lnTo>
                    <a:pt x="1585" y="3891"/>
                  </a:lnTo>
                  <a:lnTo>
                    <a:pt x="1866" y="3510"/>
                  </a:lnTo>
                  <a:lnTo>
                    <a:pt x="2147" y="3129"/>
                  </a:lnTo>
                  <a:lnTo>
                    <a:pt x="2447" y="2788"/>
                  </a:lnTo>
                  <a:lnTo>
                    <a:pt x="2748" y="2467"/>
                  </a:lnTo>
                  <a:lnTo>
                    <a:pt x="3069" y="2166"/>
                  </a:lnTo>
                  <a:lnTo>
                    <a:pt x="3370" y="1886"/>
                  </a:lnTo>
                  <a:lnTo>
                    <a:pt x="3671" y="1645"/>
                  </a:lnTo>
                  <a:lnTo>
                    <a:pt x="3972" y="1424"/>
                  </a:lnTo>
                  <a:lnTo>
                    <a:pt x="4252" y="1224"/>
                  </a:lnTo>
                  <a:lnTo>
                    <a:pt x="4533" y="1063"/>
                  </a:lnTo>
                  <a:lnTo>
                    <a:pt x="4533" y="1063"/>
                  </a:lnTo>
                  <a:lnTo>
                    <a:pt x="4894" y="883"/>
                  </a:lnTo>
                  <a:lnTo>
                    <a:pt x="5255" y="722"/>
                  </a:lnTo>
                  <a:lnTo>
                    <a:pt x="5616" y="562"/>
                  </a:lnTo>
                  <a:lnTo>
                    <a:pt x="5977" y="442"/>
                  </a:lnTo>
                  <a:lnTo>
                    <a:pt x="6338" y="321"/>
                  </a:lnTo>
                  <a:lnTo>
                    <a:pt x="6699" y="241"/>
                  </a:lnTo>
                  <a:lnTo>
                    <a:pt x="7060" y="161"/>
                  </a:lnTo>
                  <a:lnTo>
                    <a:pt x="7421" y="101"/>
                  </a:lnTo>
                  <a:lnTo>
                    <a:pt x="7421" y="101"/>
                  </a:lnTo>
                  <a:lnTo>
                    <a:pt x="7882" y="41"/>
                  </a:lnTo>
                  <a:lnTo>
                    <a:pt x="8323" y="1"/>
                  </a:lnTo>
                  <a:lnTo>
                    <a:pt x="8785" y="1"/>
                  </a:lnTo>
                  <a:lnTo>
                    <a:pt x="9226" y="21"/>
                  </a:lnTo>
                  <a:lnTo>
                    <a:pt x="9667" y="61"/>
                  </a:lnTo>
                  <a:lnTo>
                    <a:pt x="10088" y="121"/>
                  </a:lnTo>
                  <a:lnTo>
                    <a:pt x="10509" y="201"/>
                  </a:lnTo>
                  <a:lnTo>
                    <a:pt x="10930" y="281"/>
                  </a:lnTo>
                  <a:lnTo>
                    <a:pt x="11332" y="402"/>
                  </a:lnTo>
                  <a:lnTo>
                    <a:pt x="11713" y="542"/>
                  </a:lnTo>
                  <a:lnTo>
                    <a:pt x="12094" y="702"/>
                  </a:lnTo>
                  <a:lnTo>
                    <a:pt x="12475" y="863"/>
                  </a:lnTo>
                  <a:lnTo>
                    <a:pt x="12816" y="1063"/>
                  </a:lnTo>
                  <a:lnTo>
                    <a:pt x="13156" y="1264"/>
                  </a:lnTo>
                  <a:lnTo>
                    <a:pt x="13477" y="1485"/>
                  </a:lnTo>
                  <a:lnTo>
                    <a:pt x="13798" y="1705"/>
                  </a:lnTo>
                  <a:lnTo>
                    <a:pt x="13798" y="1705"/>
                  </a:lnTo>
                  <a:lnTo>
                    <a:pt x="14019" y="1906"/>
                  </a:lnTo>
                  <a:lnTo>
                    <a:pt x="14239" y="2106"/>
                  </a:lnTo>
                  <a:lnTo>
                    <a:pt x="14440" y="2327"/>
                  </a:lnTo>
                  <a:lnTo>
                    <a:pt x="14661" y="2568"/>
                  </a:lnTo>
                  <a:lnTo>
                    <a:pt x="14861" y="2828"/>
                  </a:lnTo>
                  <a:lnTo>
                    <a:pt x="15082" y="3109"/>
                  </a:lnTo>
                  <a:lnTo>
                    <a:pt x="15463" y="3691"/>
                  </a:lnTo>
                  <a:lnTo>
                    <a:pt x="15844" y="4332"/>
                  </a:lnTo>
                  <a:lnTo>
                    <a:pt x="16165" y="4994"/>
                  </a:lnTo>
                  <a:lnTo>
                    <a:pt x="16465" y="5676"/>
                  </a:lnTo>
                  <a:lnTo>
                    <a:pt x="16586" y="6037"/>
                  </a:lnTo>
                  <a:lnTo>
                    <a:pt x="16706" y="6378"/>
                  </a:lnTo>
                  <a:lnTo>
                    <a:pt x="16806" y="6739"/>
                  </a:lnTo>
                  <a:lnTo>
                    <a:pt x="16907" y="7080"/>
                  </a:lnTo>
                  <a:lnTo>
                    <a:pt x="16967" y="7441"/>
                  </a:lnTo>
                  <a:lnTo>
                    <a:pt x="17027" y="7782"/>
                  </a:lnTo>
                  <a:lnTo>
                    <a:pt x="17067" y="8123"/>
                  </a:lnTo>
                  <a:lnTo>
                    <a:pt x="17107" y="8443"/>
                  </a:lnTo>
                  <a:lnTo>
                    <a:pt x="17107" y="8784"/>
                  </a:lnTo>
                  <a:lnTo>
                    <a:pt x="17107" y="9105"/>
                  </a:lnTo>
                  <a:lnTo>
                    <a:pt x="17067" y="9406"/>
                  </a:lnTo>
                  <a:lnTo>
                    <a:pt x="17027" y="9707"/>
                  </a:lnTo>
                  <a:lnTo>
                    <a:pt x="16947" y="9988"/>
                  </a:lnTo>
                  <a:lnTo>
                    <a:pt x="16847" y="10268"/>
                  </a:lnTo>
                  <a:lnTo>
                    <a:pt x="16746" y="10529"/>
                  </a:lnTo>
                  <a:lnTo>
                    <a:pt x="16606" y="10770"/>
                  </a:lnTo>
                  <a:lnTo>
                    <a:pt x="16445" y="10990"/>
                  </a:lnTo>
                  <a:lnTo>
                    <a:pt x="16245" y="111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extrusionOk="0">
                  <a:moveTo>
                    <a:pt x="7421" y="1"/>
                  </a:move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fill="none" extrusionOk="0">
                  <a:moveTo>
                    <a:pt x="7421" y="1"/>
                  </a:moveTo>
                  <a:lnTo>
                    <a:pt x="7421" y="1"/>
                  </a:ln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1"/>
            <p:cNvSpPr/>
            <p:nvPr/>
          </p:nvSpPr>
          <p:spPr>
            <a:xfrm>
              <a:off x="11379175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26" y="1"/>
                  </a:moveTo>
                  <a:lnTo>
                    <a:pt x="1966" y="21"/>
                  </a:lnTo>
                  <a:lnTo>
                    <a:pt x="1945" y="81"/>
                  </a:lnTo>
                  <a:lnTo>
                    <a:pt x="1905" y="703"/>
                  </a:lnTo>
                  <a:lnTo>
                    <a:pt x="1865" y="1345"/>
                  </a:lnTo>
                  <a:lnTo>
                    <a:pt x="1825" y="2608"/>
                  </a:lnTo>
                  <a:lnTo>
                    <a:pt x="1825" y="3250"/>
                  </a:lnTo>
                  <a:lnTo>
                    <a:pt x="1805" y="3571"/>
                  </a:lnTo>
                  <a:lnTo>
                    <a:pt x="1745" y="3891"/>
                  </a:lnTo>
                  <a:lnTo>
                    <a:pt x="1685" y="4052"/>
                  </a:lnTo>
                  <a:lnTo>
                    <a:pt x="1625" y="4172"/>
                  </a:lnTo>
                  <a:lnTo>
                    <a:pt x="1544" y="4273"/>
                  </a:lnTo>
                  <a:lnTo>
                    <a:pt x="1444" y="4333"/>
                  </a:lnTo>
                  <a:lnTo>
                    <a:pt x="1344" y="4373"/>
                  </a:lnTo>
                  <a:lnTo>
                    <a:pt x="1224" y="4373"/>
                  </a:lnTo>
                  <a:lnTo>
                    <a:pt x="1123" y="4353"/>
                  </a:lnTo>
                  <a:lnTo>
                    <a:pt x="1003" y="4333"/>
                  </a:lnTo>
                  <a:lnTo>
                    <a:pt x="883" y="4273"/>
                  </a:lnTo>
                  <a:lnTo>
                    <a:pt x="742" y="4212"/>
                  </a:lnTo>
                  <a:lnTo>
                    <a:pt x="522" y="4052"/>
                  </a:lnTo>
                  <a:lnTo>
                    <a:pt x="301" y="3891"/>
                  </a:lnTo>
                  <a:lnTo>
                    <a:pt x="121" y="3731"/>
                  </a:lnTo>
                  <a:lnTo>
                    <a:pt x="80" y="3691"/>
                  </a:lnTo>
                  <a:lnTo>
                    <a:pt x="20" y="3711"/>
                  </a:lnTo>
                  <a:lnTo>
                    <a:pt x="0" y="3751"/>
                  </a:lnTo>
                  <a:lnTo>
                    <a:pt x="0" y="3811"/>
                  </a:lnTo>
                  <a:lnTo>
                    <a:pt x="80" y="3932"/>
                  </a:lnTo>
                  <a:lnTo>
                    <a:pt x="161" y="4072"/>
                  </a:lnTo>
                  <a:lnTo>
                    <a:pt x="381" y="4313"/>
                  </a:lnTo>
                  <a:lnTo>
                    <a:pt x="502" y="4413"/>
                  </a:lnTo>
                  <a:lnTo>
                    <a:pt x="622" y="4533"/>
                  </a:lnTo>
                  <a:lnTo>
                    <a:pt x="762" y="4613"/>
                  </a:lnTo>
                  <a:lnTo>
                    <a:pt x="903" y="4694"/>
                  </a:lnTo>
                  <a:lnTo>
                    <a:pt x="1043" y="4754"/>
                  </a:lnTo>
                  <a:lnTo>
                    <a:pt x="1183" y="4774"/>
                  </a:lnTo>
                  <a:lnTo>
                    <a:pt x="1324" y="4794"/>
                  </a:lnTo>
                  <a:lnTo>
                    <a:pt x="1464" y="4774"/>
                  </a:lnTo>
                  <a:lnTo>
                    <a:pt x="1605" y="4734"/>
                  </a:lnTo>
                  <a:lnTo>
                    <a:pt x="1745" y="4654"/>
                  </a:lnTo>
                  <a:lnTo>
                    <a:pt x="1865" y="4533"/>
                  </a:lnTo>
                  <a:lnTo>
                    <a:pt x="1966" y="4393"/>
                  </a:lnTo>
                  <a:lnTo>
                    <a:pt x="2066" y="4212"/>
                  </a:lnTo>
                  <a:lnTo>
                    <a:pt x="2126" y="4012"/>
                  </a:lnTo>
                  <a:lnTo>
                    <a:pt x="2186" y="3811"/>
                  </a:lnTo>
                  <a:lnTo>
                    <a:pt x="2206" y="3591"/>
                  </a:lnTo>
                  <a:lnTo>
                    <a:pt x="2226" y="3149"/>
                  </a:lnTo>
                  <a:lnTo>
                    <a:pt x="2206" y="2748"/>
                  </a:lnTo>
                  <a:lnTo>
                    <a:pt x="2206" y="2067"/>
                  </a:lnTo>
                  <a:lnTo>
                    <a:pt x="2186" y="1405"/>
                  </a:lnTo>
                  <a:lnTo>
                    <a:pt x="2146" y="743"/>
                  </a:lnTo>
                  <a:lnTo>
                    <a:pt x="2086" y="81"/>
                  </a:lnTo>
                  <a:lnTo>
                    <a:pt x="2066" y="21"/>
                  </a:lnTo>
                  <a:lnTo>
                    <a:pt x="20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1"/>
            <p:cNvSpPr/>
            <p:nvPr/>
          </p:nvSpPr>
          <p:spPr>
            <a:xfrm>
              <a:off x="11424800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1" y="1"/>
                  </a:moveTo>
                  <a:lnTo>
                    <a:pt x="161" y="21"/>
                  </a:lnTo>
                  <a:lnTo>
                    <a:pt x="120" y="81"/>
                  </a:lnTo>
                  <a:lnTo>
                    <a:pt x="60" y="743"/>
                  </a:lnTo>
                  <a:lnTo>
                    <a:pt x="20" y="1405"/>
                  </a:lnTo>
                  <a:lnTo>
                    <a:pt x="0" y="2067"/>
                  </a:lnTo>
                  <a:lnTo>
                    <a:pt x="0" y="2748"/>
                  </a:lnTo>
                  <a:lnTo>
                    <a:pt x="0" y="3149"/>
                  </a:lnTo>
                  <a:lnTo>
                    <a:pt x="20" y="3591"/>
                  </a:lnTo>
                  <a:lnTo>
                    <a:pt x="40" y="3811"/>
                  </a:lnTo>
                  <a:lnTo>
                    <a:pt x="80" y="4012"/>
                  </a:lnTo>
                  <a:lnTo>
                    <a:pt x="161" y="4212"/>
                  </a:lnTo>
                  <a:lnTo>
                    <a:pt x="241" y="4393"/>
                  </a:lnTo>
                  <a:lnTo>
                    <a:pt x="361" y="4533"/>
                  </a:lnTo>
                  <a:lnTo>
                    <a:pt x="481" y="4654"/>
                  </a:lnTo>
                  <a:lnTo>
                    <a:pt x="622" y="4734"/>
                  </a:lnTo>
                  <a:lnTo>
                    <a:pt x="742" y="4774"/>
                  </a:lnTo>
                  <a:lnTo>
                    <a:pt x="883" y="4794"/>
                  </a:lnTo>
                  <a:lnTo>
                    <a:pt x="1023" y="4774"/>
                  </a:lnTo>
                  <a:lnTo>
                    <a:pt x="1183" y="4754"/>
                  </a:lnTo>
                  <a:lnTo>
                    <a:pt x="1324" y="4694"/>
                  </a:lnTo>
                  <a:lnTo>
                    <a:pt x="1464" y="4613"/>
                  </a:lnTo>
                  <a:lnTo>
                    <a:pt x="1584" y="4533"/>
                  </a:lnTo>
                  <a:lnTo>
                    <a:pt x="1725" y="4413"/>
                  </a:lnTo>
                  <a:lnTo>
                    <a:pt x="1845" y="4313"/>
                  </a:lnTo>
                  <a:lnTo>
                    <a:pt x="2046" y="4072"/>
                  </a:lnTo>
                  <a:lnTo>
                    <a:pt x="2146" y="3932"/>
                  </a:lnTo>
                  <a:lnTo>
                    <a:pt x="2206" y="3811"/>
                  </a:lnTo>
                  <a:lnTo>
                    <a:pt x="2226" y="3751"/>
                  </a:lnTo>
                  <a:lnTo>
                    <a:pt x="2186" y="3711"/>
                  </a:lnTo>
                  <a:lnTo>
                    <a:pt x="2146" y="3691"/>
                  </a:lnTo>
                  <a:lnTo>
                    <a:pt x="2086" y="3731"/>
                  </a:lnTo>
                  <a:lnTo>
                    <a:pt x="1925" y="3891"/>
                  </a:lnTo>
                  <a:lnTo>
                    <a:pt x="1705" y="4052"/>
                  </a:lnTo>
                  <a:lnTo>
                    <a:pt x="1464" y="4212"/>
                  </a:lnTo>
                  <a:lnTo>
                    <a:pt x="1344" y="4273"/>
                  </a:lnTo>
                  <a:lnTo>
                    <a:pt x="1223" y="4333"/>
                  </a:lnTo>
                  <a:lnTo>
                    <a:pt x="1103" y="4353"/>
                  </a:lnTo>
                  <a:lnTo>
                    <a:pt x="983" y="4373"/>
                  </a:lnTo>
                  <a:lnTo>
                    <a:pt x="883" y="4373"/>
                  </a:lnTo>
                  <a:lnTo>
                    <a:pt x="782" y="4333"/>
                  </a:lnTo>
                  <a:lnTo>
                    <a:pt x="682" y="4273"/>
                  </a:lnTo>
                  <a:lnTo>
                    <a:pt x="602" y="4172"/>
                  </a:lnTo>
                  <a:lnTo>
                    <a:pt x="522" y="4052"/>
                  </a:lnTo>
                  <a:lnTo>
                    <a:pt x="481" y="3891"/>
                  </a:lnTo>
                  <a:lnTo>
                    <a:pt x="421" y="3571"/>
                  </a:lnTo>
                  <a:lnTo>
                    <a:pt x="401" y="3250"/>
                  </a:lnTo>
                  <a:lnTo>
                    <a:pt x="401" y="2608"/>
                  </a:lnTo>
                  <a:lnTo>
                    <a:pt x="361" y="1345"/>
                  </a:lnTo>
                  <a:lnTo>
                    <a:pt x="321" y="703"/>
                  </a:lnTo>
                  <a:lnTo>
                    <a:pt x="261" y="81"/>
                  </a:lnTo>
                  <a:lnTo>
                    <a:pt x="241" y="2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11362125" y="3705800"/>
              <a:ext cx="135400" cy="75725"/>
            </a:xfrm>
            <a:custGeom>
              <a:avLst/>
              <a:gdLst/>
              <a:ahLst/>
              <a:cxnLst/>
              <a:rect l="l" t="t" r="r" b="b"/>
              <a:pathLst>
                <a:path w="5416" h="3029" extrusionOk="0">
                  <a:moveTo>
                    <a:pt x="2708" y="1"/>
                  </a:moveTo>
                  <a:lnTo>
                    <a:pt x="2327" y="21"/>
                  </a:lnTo>
                  <a:lnTo>
                    <a:pt x="1906" y="61"/>
                  </a:lnTo>
                  <a:lnTo>
                    <a:pt x="1484" y="141"/>
                  </a:lnTo>
                  <a:lnTo>
                    <a:pt x="1063" y="261"/>
                  </a:lnTo>
                  <a:lnTo>
                    <a:pt x="863" y="341"/>
                  </a:lnTo>
                  <a:lnTo>
                    <a:pt x="682" y="422"/>
                  </a:lnTo>
                  <a:lnTo>
                    <a:pt x="522" y="502"/>
                  </a:lnTo>
                  <a:lnTo>
                    <a:pt x="361" y="602"/>
                  </a:lnTo>
                  <a:lnTo>
                    <a:pt x="241" y="722"/>
                  </a:lnTo>
                  <a:lnTo>
                    <a:pt x="141" y="843"/>
                  </a:lnTo>
                  <a:lnTo>
                    <a:pt x="61" y="963"/>
                  </a:lnTo>
                  <a:lnTo>
                    <a:pt x="0" y="1104"/>
                  </a:lnTo>
                  <a:lnTo>
                    <a:pt x="0" y="1184"/>
                  </a:lnTo>
                  <a:lnTo>
                    <a:pt x="0" y="1244"/>
                  </a:lnTo>
                  <a:lnTo>
                    <a:pt x="61" y="1404"/>
                  </a:lnTo>
                  <a:lnTo>
                    <a:pt x="161" y="1565"/>
                  </a:lnTo>
                  <a:lnTo>
                    <a:pt x="301" y="1725"/>
                  </a:lnTo>
                  <a:lnTo>
                    <a:pt x="462" y="1886"/>
                  </a:lnTo>
                  <a:lnTo>
                    <a:pt x="662" y="2046"/>
                  </a:lnTo>
                  <a:lnTo>
                    <a:pt x="883" y="2207"/>
                  </a:lnTo>
                  <a:lnTo>
                    <a:pt x="1123" y="2367"/>
                  </a:lnTo>
                  <a:lnTo>
                    <a:pt x="1605" y="2628"/>
                  </a:lnTo>
                  <a:lnTo>
                    <a:pt x="2066" y="2848"/>
                  </a:lnTo>
                  <a:lnTo>
                    <a:pt x="2447" y="2989"/>
                  </a:lnTo>
                  <a:lnTo>
                    <a:pt x="2587" y="3029"/>
                  </a:lnTo>
                  <a:lnTo>
                    <a:pt x="2808" y="3029"/>
                  </a:lnTo>
                  <a:lnTo>
                    <a:pt x="2948" y="2989"/>
                  </a:lnTo>
                  <a:lnTo>
                    <a:pt x="3349" y="2848"/>
                  </a:lnTo>
                  <a:lnTo>
                    <a:pt x="3811" y="2628"/>
                  </a:lnTo>
                  <a:lnTo>
                    <a:pt x="4292" y="2367"/>
                  </a:lnTo>
                  <a:lnTo>
                    <a:pt x="4513" y="2207"/>
                  </a:lnTo>
                  <a:lnTo>
                    <a:pt x="4733" y="2046"/>
                  </a:lnTo>
                  <a:lnTo>
                    <a:pt x="4934" y="1886"/>
                  </a:lnTo>
                  <a:lnTo>
                    <a:pt x="5114" y="1725"/>
                  </a:lnTo>
                  <a:lnTo>
                    <a:pt x="5255" y="1565"/>
                  </a:lnTo>
                  <a:lnTo>
                    <a:pt x="5355" y="1404"/>
                  </a:lnTo>
                  <a:lnTo>
                    <a:pt x="5395" y="1244"/>
                  </a:lnTo>
                  <a:lnTo>
                    <a:pt x="5415" y="1184"/>
                  </a:lnTo>
                  <a:lnTo>
                    <a:pt x="5395" y="1104"/>
                  </a:lnTo>
                  <a:lnTo>
                    <a:pt x="5355" y="963"/>
                  </a:lnTo>
                  <a:lnTo>
                    <a:pt x="5275" y="843"/>
                  </a:lnTo>
                  <a:lnTo>
                    <a:pt x="5174" y="722"/>
                  </a:lnTo>
                  <a:lnTo>
                    <a:pt x="5034" y="602"/>
                  </a:lnTo>
                  <a:lnTo>
                    <a:pt x="4894" y="502"/>
                  </a:lnTo>
                  <a:lnTo>
                    <a:pt x="4713" y="422"/>
                  </a:lnTo>
                  <a:lnTo>
                    <a:pt x="4533" y="341"/>
                  </a:lnTo>
                  <a:lnTo>
                    <a:pt x="4352" y="261"/>
                  </a:lnTo>
                  <a:lnTo>
                    <a:pt x="3931" y="141"/>
                  </a:lnTo>
                  <a:lnTo>
                    <a:pt x="3490" y="61"/>
                  </a:lnTo>
                  <a:lnTo>
                    <a:pt x="3089" y="21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1226750" y="3687250"/>
              <a:ext cx="75225" cy="75225"/>
            </a:xfrm>
            <a:custGeom>
              <a:avLst/>
              <a:gdLst/>
              <a:ahLst/>
              <a:cxnLst/>
              <a:rect l="l" t="t" r="r" b="b"/>
              <a:pathLst>
                <a:path w="3009" h="3009" extrusionOk="0">
                  <a:moveTo>
                    <a:pt x="1384" y="1"/>
                  </a:moveTo>
                  <a:lnTo>
                    <a:pt x="1204" y="41"/>
                  </a:lnTo>
                  <a:lnTo>
                    <a:pt x="1043" y="81"/>
                  </a:lnTo>
                  <a:lnTo>
                    <a:pt x="883" y="141"/>
                  </a:lnTo>
                  <a:lnTo>
                    <a:pt x="723" y="221"/>
                  </a:lnTo>
                  <a:lnTo>
                    <a:pt x="582" y="321"/>
                  </a:lnTo>
                  <a:lnTo>
                    <a:pt x="462" y="422"/>
                  </a:lnTo>
                  <a:lnTo>
                    <a:pt x="342" y="562"/>
                  </a:lnTo>
                  <a:lnTo>
                    <a:pt x="241" y="682"/>
                  </a:lnTo>
                  <a:lnTo>
                    <a:pt x="161" y="823"/>
                  </a:lnTo>
                  <a:lnTo>
                    <a:pt x="101" y="983"/>
                  </a:lnTo>
                  <a:lnTo>
                    <a:pt x="41" y="1144"/>
                  </a:lnTo>
                  <a:lnTo>
                    <a:pt x="21" y="1304"/>
                  </a:lnTo>
                  <a:lnTo>
                    <a:pt x="1" y="1485"/>
                  </a:lnTo>
                  <a:lnTo>
                    <a:pt x="1" y="1665"/>
                  </a:lnTo>
                  <a:lnTo>
                    <a:pt x="41" y="1825"/>
                  </a:lnTo>
                  <a:lnTo>
                    <a:pt x="81" y="2006"/>
                  </a:lnTo>
                  <a:lnTo>
                    <a:pt x="181" y="2207"/>
                  </a:lnTo>
                  <a:lnTo>
                    <a:pt x="281" y="2387"/>
                  </a:lnTo>
                  <a:lnTo>
                    <a:pt x="402" y="2547"/>
                  </a:lnTo>
                  <a:lnTo>
                    <a:pt x="562" y="2688"/>
                  </a:lnTo>
                  <a:lnTo>
                    <a:pt x="723" y="2808"/>
                  </a:lnTo>
                  <a:lnTo>
                    <a:pt x="903" y="2908"/>
                  </a:lnTo>
                  <a:lnTo>
                    <a:pt x="1104" y="2969"/>
                  </a:lnTo>
                  <a:lnTo>
                    <a:pt x="1304" y="3009"/>
                  </a:lnTo>
                  <a:lnTo>
                    <a:pt x="1645" y="3009"/>
                  </a:lnTo>
                  <a:lnTo>
                    <a:pt x="1806" y="2969"/>
                  </a:lnTo>
                  <a:lnTo>
                    <a:pt x="1966" y="2928"/>
                  </a:lnTo>
                  <a:lnTo>
                    <a:pt x="2106" y="2888"/>
                  </a:lnTo>
                  <a:lnTo>
                    <a:pt x="2247" y="2808"/>
                  </a:lnTo>
                  <a:lnTo>
                    <a:pt x="2367" y="2728"/>
                  </a:lnTo>
                  <a:lnTo>
                    <a:pt x="2487" y="2648"/>
                  </a:lnTo>
                  <a:lnTo>
                    <a:pt x="2588" y="2547"/>
                  </a:lnTo>
                  <a:lnTo>
                    <a:pt x="2668" y="2447"/>
                  </a:lnTo>
                  <a:lnTo>
                    <a:pt x="2768" y="2327"/>
                  </a:lnTo>
                  <a:lnTo>
                    <a:pt x="2828" y="2207"/>
                  </a:lnTo>
                  <a:lnTo>
                    <a:pt x="2888" y="2086"/>
                  </a:lnTo>
                  <a:lnTo>
                    <a:pt x="2949" y="1966"/>
                  </a:lnTo>
                  <a:lnTo>
                    <a:pt x="2969" y="1846"/>
                  </a:lnTo>
                  <a:lnTo>
                    <a:pt x="2989" y="1705"/>
                  </a:lnTo>
                  <a:lnTo>
                    <a:pt x="3009" y="1525"/>
                  </a:lnTo>
                  <a:lnTo>
                    <a:pt x="2989" y="1364"/>
                  </a:lnTo>
                  <a:lnTo>
                    <a:pt x="2969" y="1204"/>
                  </a:lnTo>
                  <a:lnTo>
                    <a:pt x="2929" y="1043"/>
                  </a:lnTo>
                  <a:lnTo>
                    <a:pt x="2848" y="883"/>
                  </a:lnTo>
                  <a:lnTo>
                    <a:pt x="2788" y="743"/>
                  </a:lnTo>
                  <a:lnTo>
                    <a:pt x="2688" y="602"/>
                  </a:lnTo>
                  <a:lnTo>
                    <a:pt x="2588" y="482"/>
                  </a:lnTo>
                  <a:lnTo>
                    <a:pt x="2467" y="361"/>
                  </a:lnTo>
                  <a:lnTo>
                    <a:pt x="2347" y="261"/>
                  </a:lnTo>
                  <a:lnTo>
                    <a:pt x="2207" y="181"/>
                  </a:lnTo>
                  <a:lnTo>
                    <a:pt x="2046" y="101"/>
                  </a:lnTo>
                  <a:lnTo>
                    <a:pt x="1906" y="61"/>
                  </a:lnTo>
                  <a:lnTo>
                    <a:pt x="1745" y="2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extrusionOk="0">
                  <a:moveTo>
                    <a:pt x="983" y="1"/>
                  </a:move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fill="none" extrusionOk="0">
                  <a:moveTo>
                    <a:pt x="983" y="1"/>
                  </a:moveTo>
                  <a:lnTo>
                    <a:pt x="983" y="1"/>
                  </a:lnTo>
                  <a:lnTo>
                    <a:pt x="803" y="21"/>
                  </a:ln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extrusionOk="0">
                  <a:moveTo>
                    <a:pt x="1064" y="1"/>
                  </a:move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fill="none" extrusionOk="0">
                  <a:moveTo>
                    <a:pt x="1064" y="1"/>
                  </a:moveTo>
                  <a:lnTo>
                    <a:pt x="1064" y="1"/>
                  </a:ln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1766" y="3831"/>
                  </a:lnTo>
                  <a:lnTo>
                    <a:pt x="1986" y="3831"/>
                  </a:lnTo>
                  <a:lnTo>
                    <a:pt x="1986" y="3831"/>
                  </a:lnTo>
                  <a:lnTo>
                    <a:pt x="2107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extrusionOk="0">
                  <a:moveTo>
                    <a:pt x="2066" y="1"/>
                  </a:move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fill="none" extrusionOk="0">
                  <a:moveTo>
                    <a:pt x="2066" y="1"/>
                  </a:moveTo>
                  <a:lnTo>
                    <a:pt x="2066" y="1"/>
                  </a:lnTo>
                  <a:lnTo>
                    <a:pt x="1886" y="21"/>
                  </a:ln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1765" y="4072"/>
                  </a:lnTo>
                  <a:lnTo>
                    <a:pt x="2006" y="4072"/>
                  </a:lnTo>
                  <a:lnTo>
                    <a:pt x="2006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1"/>
            <p:cNvSpPr/>
            <p:nvPr/>
          </p:nvSpPr>
          <p:spPr>
            <a:xfrm>
              <a:off x="11203200" y="3587475"/>
              <a:ext cx="83250" cy="49150"/>
            </a:xfrm>
            <a:custGeom>
              <a:avLst/>
              <a:gdLst/>
              <a:ahLst/>
              <a:cxnLst/>
              <a:rect l="l" t="t" r="r" b="b"/>
              <a:pathLst>
                <a:path w="3330" h="1966" extrusionOk="0">
                  <a:moveTo>
                    <a:pt x="2266" y="1"/>
                  </a:moveTo>
                  <a:lnTo>
                    <a:pt x="2006" y="41"/>
                  </a:lnTo>
                  <a:lnTo>
                    <a:pt x="1745" y="101"/>
                  </a:lnTo>
                  <a:lnTo>
                    <a:pt x="1484" y="181"/>
                  </a:lnTo>
                  <a:lnTo>
                    <a:pt x="1223" y="281"/>
                  </a:lnTo>
                  <a:lnTo>
                    <a:pt x="983" y="422"/>
                  </a:lnTo>
                  <a:lnTo>
                    <a:pt x="742" y="562"/>
                  </a:lnTo>
                  <a:lnTo>
                    <a:pt x="542" y="723"/>
                  </a:lnTo>
                  <a:lnTo>
                    <a:pt x="361" y="903"/>
                  </a:lnTo>
                  <a:lnTo>
                    <a:pt x="201" y="1104"/>
                  </a:lnTo>
                  <a:lnTo>
                    <a:pt x="80" y="1304"/>
                  </a:lnTo>
                  <a:lnTo>
                    <a:pt x="20" y="1525"/>
                  </a:lnTo>
                  <a:lnTo>
                    <a:pt x="0" y="1645"/>
                  </a:lnTo>
                  <a:lnTo>
                    <a:pt x="0" y="1765"/>
                  </a:lnTo>
                  <a:lnTo>
                    <a:pt x="20" y="1846"/>
                  </a:lnTo>
                  <a:lnTo>
                    <a:pt x="80" y="1926"/>
                  </a:lnTo>
                  <a:lnTo>
                    <a:pt x="161" y="1966"/>
                  </a:lnTo>
                  <a:lnTo>
                    <a:pt x="201" y="1966"/>
                  </a:lnTo>
                  <a:lnTo>
                    <a:pt x="261" y="1946"/>
                  </a:lnTo>
                  <a:lnTo>
                    <a:pt x="441" y="1886"/>
                  </a:lnTo>
                  <a:lnTo>
                    <a:pt x="602" y="1806"/>
                  </a:lnTo>
                  <a:lnTo>
                    <a:pt x="943" y="1585"/>
                  </a:lnTo>
                  <a:lnTo>
                    <a:pt x="1284" y="1364"/>
                  </a:lnTo>
                  <a:lnTo>
                    <a:pt x="1464" y="1284"/>
                  </a:lnTo>
                  <a:lnTo>
                    <a:pt x="1645" y="1184"/>
                  </a:lnTo>
                  <a:lnTo>
                    <a:pt x="1825" y="1124"/>
                  </a:lnTo>
                  <a:lnTo>
                    <a:pt x="2026" y="1084"/>
                  </a:lnTo>
                  <a:lnTo>
                    <a:pt x="2407" y="1003"/>
                  </a:lnTo>
                  <a:lnTo>
                    <a:pt x="2788" y="923"/>
                  </a:lnTo>
                  <a:lnTo>
                    <a:pt x="2988" y="863"/>
                  </a:lnTo>
                  <a:lnTo>
                    <a:pt x="3169" y="783"/>
                  </a:lnTo>
                  <a:lnTo>
                    <a:pt x="3249" y="743"/>
                  </a:lnTo>
                  <a:lnTo>
                    <a:pt x="3309" y="662"/>
                  </a:lnTo>
                  <a:lnTo>
                    <a:pt x="3329" y="582"/>
                  </a:lnTo>
                  <a:lnTo>
                    <a:pt x="3329" y="502"/>
                  </a:lnTo>
                  <a:lnTo>
                    <a:pt x="3329" y="402"/>
                  </a:lnTo>
                  <a:lnTo>
                    <a:pt x="3289" y="322"/>
                  </a:lnTo>
                  <a:lnTo>
                    <a:pt x="3229" y="261"/>
                  </a:lnTo>
                  <a:lnTo>
                    <a:pt x="3169" y="201"/>
                  </a:lnTo>
                  <a:lnTo>
                    <a:pt x="2968" y="101"/>
                  </a:lnTo>
                  <a:lnTo>
                    <a:pt x="2748" y="41"/>
                  </a:lnTo>
                  <a:lnTo>
                    <a:pt x="25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1"/>
            <p:cNvSpPr/>
            <p:nvPr/>
          </p:nvSpPr>
          <p:spPr>
            <a:xfrm>
              <a:off x="11551125" y="3687250"/>
              <a:ext cx="74750" cy="75225"/>
            </a:xfrm>
            <a:custGeom>
              <a:avLst/>
              <a:gdLst/>
              <a:ahLst/>
              <a:cxnLst/>
              <a:rect l="l" t="t" r="r" b="b"/>
              <a:pathLst>
                <a:path w="2990" h="3009" extrusionOk="0">
                  <a:moveTo>
                    <a:pt x="1425" y="1"/>
                  </a:moveTo>
                  <a:lnTo>
                    <a:pt x="1264" y="21"/>
                  </a:lnTo>
                  <a:lnTo>
                    <a:pt x="1104" y="61"/>
                  </a:lnTo>
                  <a:lnTo>
                    <a:pt x="943" y="101"/>
                  </a:lnTo>
                  <a:lnTo>
                    <a:pt x="803" y="181"/>
                  </a:lnTo>
                  <a:lnTo>
                    <a:pt x="663" y="261"/>
                  </a:lnTo>
                  <a:lnTo>
                    <a:pt x="522" y="361"/>
                  </a:lnTo>
                  <a:lnTo>
                    <a:pt x="422" y="482"/>
                  </a:lnTo>
                  <a:lnTo>
                    <a:pt x="302" y="602"/>
                  </a:lnTo>
                  <a:lnTo>
                    <a:pt x="221" y="743"/>
                  </a:lnTo>
                  <a:lnTo>
                    <a:pt x="141" y="883"/>
                  </a:lnTo>
                  <a:lnTo>
                    <a:pt x="81" y="1043"/>
                  </a:lnTo>
                  <a:lnTo>
                    <a:pt x="41" y="1204"/>
                  </a:lnTo>
                  <a:lnTo>
                    <a:pt x="1" y="1364"/>
                  </a:lnTo>
                  <a:lnTo>
                    <a:pt x="1" y="1525"/>
                  </a:lnTo>
                  <a:lnTo>
                    <a:pt x="1" y="1705"/>
                  </a:lnTo>
                  <a:lnTo>
                    <a:pt x="21" y="1846"/>
                  </a:lnTo>
                  <a:lnTo>
                    <a:pt x="61" y="1966"/>
                  </a:lnTo>
                  <a:lnTo>
                    <a:pt x="101" y="2086"/>
                  </a:lnTo>
                  <a:lnTo>
                    <a:pt x="161" y="2207"/>
                  </a:lnTo>
                  <a:lnTo>
                    <a:pt x="242" y="2327"/>
                  </a:lnTo>
                  <a:lnTo>
                    <a:pt x="322" y="2447"/>
                  </a:lnTo>
                  <a:lnTo>
                    <a:pt x="422" y="2547"/>
                  </a:lnTo>
                  <a:lnTo>
                    <a:pt x="522" y="2648"/>
                  </a:lnTo>
                  <a:lnTo>
                    <a:pt x="643" y="2728"/>
                  </a:lnTo>
                  <a:lnTo>
                    <a:pt x="763" y="2808"/>
                  </a:lnTo>
                  <a:lnTo>
                    <a:pt x="903" y="2888"/>
                  </a:lnTo>
                  <a:lnTo>
                    <a:pt x="1044" y="2928"/>
                  </a:lnTo>
                  <a:lnTo>
                    <a:pt x="1184" y="2969"/>
                  </a:lnTo>
                  <a:lnTo>
                    <a:pt x="1345" y="3009"/>
                  </a:lnTo>
                  <a:lnTo>
                    <a:pt x="1685" y="3009"/>
                  </a:lnTo>
                  <a:lnTo>
                    <a:pt x="1906" y="2969"/>
                  </a:lnTo>
                  <a:lnTo>
                    <a:pt x="2087" y="2908"/>
                  </a:lnTo>
                  <a:lnTo>
                    <a:pt x="2267" y="2808"/>
                  </a:lnTo>
                  <a:lnTo>
                    <a:pt x="2448" y="2688"/>
                  </a:lnTo>
                  <a:lnTo>
                    <a:pt x="2588" y="2547"/>
                  </a:lnTo>
                  <a:lnTo>
                    <a:pt x="2708" y="2387"/>
                  </a:lnTo>
                  <a:lnTo>
                    <a:pt x="2829" y="2207"/>
                  </a:lnTo>
                  <a:lnTo>
                    <a:pt x="2909" y="2006"/>
                  </a:lnTo>
                  <a:lnTo>
                    <a:pt x="2969" y="1825"/>
                  </a:lnTo>
                  <a:lnTo>
                    <a:pt x="2989" y="1665"/>
                  </a:lnTo>
                  <a:lnTo>
                    <a:pt x="2989" y="1485"/>
                  </a:lnTo>
                  <a:lnTo>
                    <a:pt x="2989" y="1304"/>
                  </a:lnTo>
                  <a:lnTo>
                    <a:pt x="2949" y="1144"/>
                  </a:lnTo>
                  <a:lnTo>
                    <a:pt x="2909" y="983"/>
                  </a:lnTo>
                  <a:lnTo>
                    <a:pt x="2829" y="823"/>
                  </a:lnTo>
                  <a:lnTo>
                    <a:pt x="2748" y="682"/>
                  </a:lnTo>
                  <a:lnTo>
                    <a:pt x="2648" y="562"/>
                  </a:lnTo>
                  <a:lnTo>
                    <a:pt x="2548" y="422"/>
                  </a:lnTo>
                  <a:lnTo>
                    <a:pt x="2407" y="321"/>
                  </a:lnTo>
                  <a:lnTo>
                    <a:pt x="2267" y="221"/>
                  </a:lnTo>
                  <a:lnTo>
                    <a:pt x="2127" y="141"/>
                  </a:lnTo>
                  <a:lnTo>
                    <a:pt x="1966" y="81"/>
                  </a:lnTo>
                  <a:lnTo>
                    <a:pt x="1786" y="41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11566175" y="3587475"/>
              <a:ext cx="83750" cy="49150"/>
            </a:xfrm>
            <a:custGeom>
              <a:avLst/>
              <a:gdLst/>
              <a:ahLst/>
              <a:cxnLst/>
              <a:rect l="l" t="t" r="r" b="b"/>
              <a:pathLst>
                <a:path w="3350" h="1966" extrusionOk="0">
                  <a:moveTo>
                    <a:pt x="823" y="1"/>
                  </a:moveTo>
                  <a:lnTo>
                    <a:pt x="582" y="41"/>
                  </a:lnTo>
                  <a:lnTo>
                    <a:pt x="362" y="101"/>
                  </a:lnTo>
                  <a:lnTo>
                    <a:pt x="161" y="201"/>
                  </a:lnTo>
                  <a:lnTo>
                    <a:pt x="101" y="261"/>
                  </a:lnTo>
                  <a:lnTo>
                    <a:pt x="41" y="322"/>
                  </a:lnTo>
                  <a:lnTo>
                    <a:pt x="21" y="402"/>
                  </a:lnTo>
                  <a:lnTo>
                    <a:pt x="1" y="502"/>
                  </a:lnTo>
                  <a:lnTo>
                    <a:pt x="1" y="582"/>
                  </a:lnTo>
                  <a:lnTo>
                    <a:pt x="41" y="662"/>
                  </a:lnTo>
                  <a:lnTo>
                    <a:pt x="81" y="743"/>
                  </a:lnTo>
                  <a:lnTo>
                    <a:pt x="161" y="783"/>
                  </a:lnTo>
                  <a:lnTo>
                    <a:pt x="362" y="863"/>
                  </a:lnTo>
                  <a:lnTo>
                    <a:pt x="542" y="923"/>
                  </a:lnTo>
                  <a:lnTo>
                    <a:pt x="923" y="1003"/>
                  </a:lnTo>
                  <a:lnTo>
                    <a:pt x="1324" y="1084"/>
                  </a:lnTo>
                  <a:lnTo>
                    <a:pt x="1505" y="1124"/>
                  </a:lnTo>
                  <a:lnTo>
                    <a:pt x="1705" y="1184"/>
                  </a:lnTo>
                  <a:lnTo>
                    <a:pt x="1886" y="1284"/>
                  </a:lnTo>
                  <a:lnTo>
                    <a:pt x="2046" y="1364"/>
                  </a:lnTo>
                  <a:lnTo>
                    <a:pt x="2387" y="1585"/>
                  </a:lnTo>
                  <a:lnTo>
                    <a:pt x="2728" y="1806"/>
                  </a:lnTo>
                  <a:lnTo>
                    <a:pt x="2908" y="1886"/>
                  </a:lnTo>
                  <a:lnTo>
                    <a:pt x="3089" y="1946"/>
                  </a:lnTo>
                  <a:lnTo>
                    <a:pt x="3129" y="1966"/>
                  </a:lnTo>
                  <a:lnTo>
                    <a:pt x="3189" y="1966"/>
                  </a:lnTo>
                  <a:lnTo>
                    <a:pt x="3269" y="1926"/>
                  </a:lnTo>
                  <a:lnTo>
                    <a:pt x="3330" y="1846"/>
                  </a:lnTo>
                  <a:lnTo>
                    <a:pt x="3350" y="1765"/>
                  </a:lnTo>
                  <a:lnTo>
                    <a:pt x="3350" y="1645"/>
                  </a:lnTo>
                  <a:lnTo>
                    <a:pt x="3330" y="1525"/>
                  </a:lnTo>
                  <a:lnTo>
                    <a:pt x="3249" y="1304"/>
                  </a:lnTo>
                  <a:lnTo>
                    <a:pt x="3129" y="1104"/>
                  </a:lnTo>
                  <a:lnTo>
                    <a:pt x="2989" y="903"/>
                  </a:lnTo>
                  <a:lnTo>
                    <a:pt x="2808" y="723"/>
                  </a:lnTo>
                  <a:lnTo>
                    <a:pt x="2588" y="562"/>
                  </a:lnTo>
                  <a:lnTo>
                    <a:pt x="2367" y="422"/>
                  </a:lnTo>
                  <a:lnTo>
                    <a:pt x="2126" y="281"/>
                  </a:lnTo>
                  <a:lnTo>
                    <a:pt x="1866" y="181"/>
                  </a:lnTo>
                  <a:lnTo>
                    <a:pt x="1605" y="101"/>
                  </a:lnTo>
                  <a:lnTo>
                    <a:pt x="1324" y="4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9" name="Google Shape;5349;p21"/>
          <p:cNvGrpSpPr/>
          <p:nvPr/>
        </p:nvGrpSpPr>
        <p:grpSpPr>
          <a:xfrm>
            <a:off x="7221950" y="3079325"/>
            <a:ext cx="1765300" cy="1903938"/>
            <a:chOff x="9755600" y="2300713"/>
            <a:chExt cx="1765300" cy="1903938"/>
          </a:xfrm>
        </p:grpSpPr>
        <p:sp>
          <p:nvSpPr>
            <p:cNvPr id="5350" name="Google Shape;5350;p21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1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1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1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1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1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1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1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1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1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1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1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1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1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1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1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1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1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1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1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626232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7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6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9" r:id="rId2"/>
    <p:sldLayoutId id="2147483662" r:id="rId3"/>
    <p:sldLayoutId id="2147483677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ioRhyme"/>
              <a:buNone/>
              <a:defRPr sz="3500" b="1">
                <a:solidFill>
                  <a:schemeClr val="lt2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998307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4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4.png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sv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4.png"/><Relationship Id="rId5" Type="http://schemas.openxmlformats.org/officeDocument/2006/relationships/slide" Target="slide11.xml"/><Relationship Id="rId4" Type="http://schemas.openxmlformats.org/officeDocument/2006/relationships/image" Target="../media/image13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sv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4.png"/><Relationship Id="rId5" Type="http://schemas.openxmlformats.org/officeDocument/2006/relationships/slide" Target="slide11.xml"/><Relationship Id="rId4" Type="http://schemas.openxmlformats.org/officeDocument/2006/relationships/image" Target="../media/image13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sv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4.png"/><Relationship Id="rId5" Type="http://schemas.openxmlformats.org/officeDocument/2006/relationships/slide" Target="slide11.xml"/><Relationship Id="rId4" Type="http://schemas.openxmlformats.org/officeDocument/2006/relationships/image" Target="../media/image13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sv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4.png"/><Relationship Id="rId5" Type="http://schemas.openxmlformats.org/officeDocument/2006/relationships/slide" Target="slide11.xml"/><Relationship Id="rId4" Type="http://schemas.openxmlformats.org/officeDocument/2006/relationships/image" Target="../media/image13.sv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8.png"/><Relationship Id="rId18" Type="http://schemas.openxmlformats.org/officeDocument/2006/relationships/image" Target="../media/image33.png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12" Type="http://schemas.openxmlformats.org/officeDocument/2006/relationships/image" Target="../media/image27.png"/><Relationship Id="rId17" Type="http://schemas.openxmlformats.org/officeDocument/2006/relationships/image" Target="../media/image32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20.png"/><Relationship Id="rId15" Type="http://schemas.openxmlformats.org/officeDocument/2006/relationships/image" Target="../media/image30.png"/><Relationship Id="rId10" Type="http://schemas.openxmlformats.org/officeDocument/2006/relationships/image" Target="../media/image25.png"/><Relationship Id="rId4" Type="http://schemas.openxmlformats.org/officeDocument/2006/relationships/slide" Target="slide21.xml"/><Relationship Id="rId9" Type="http://schemas.openxmlformats.org/officeDocument/2006/relationships/image" Target="../media/image24.png"/><Relationship Id="rId14" Type="http://schemas.openxmlformats.org/officeDocument/2006/relationships/image" Target="../media/image29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slide" Target="slide33.xml"/><Relationship Id="rId18" Type="http://schemas.openxmlformats.org/officeDocument/2006/relationships/image" Target="../media/image40.png"/><Relationship Id="rId3" Type="http://schemas.openxmlformats.org/officeDocument/2006/relationships/slide" Target="slide23.xml"/><Relationship Id="rId21" Type="http://schemas.openxmlformats.org/officeDocument/2006/relationships/slide" Target="slide41.xml"/><Relationship Id="rId7" Type="http://schemas.openxmlformats.org/officeDocument/2006/relationships/slide" Target="slide27.xml"/><Relationship Id="rId12" Type="http://schemas.openxmlformats.org/officeDocument/2006/relationships/image" Target="../media/image37.png"/><Relationship Id="rId17" Type="http://schemas.openxmlformats.org/officeDocument/2006/relationships/slide" Target="slide35.xml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39.png"/><Relationship Id="rId20" Type="http://schemas.microsoft.com/office/2007/relationships/hdphoto" Target="../media/hdphoto1.wdp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5.png"/><Relationship Id="rId11" Type="http://schemas.openxmlformats.org/officeDocument/2006/relationships/slide" Target="slide29.xml"/><Relationship Id="rId5" Type="http://schemas.openxmlformats.org/officeDocument/2006/relationships/slide" Target="slide31.xml"/><Relationship Id="rId15" Type="http://schemas.openxmlformats.org/officeDocument/2006/relationships/slide" Target="slide39.xml"/><Relationship Id="rId23" Type="http://schemas.microsoft.com/office/2007/relationships/hdphoto" Target="../media/hdphoto2.wdp"/><Relationship Id="rId10" Type="http://schemas.openxmlformats.org/officeDocument/2006/relationships/image" Target="../media/image22.png"/><Relationship Id="rId19" Type="http://schemas.openxmlformats.org/officeDocument/2006/relationships/image" Target="../media/image41.png"/><Relationship Id="rId4" Type="http://schemas.openxmlformats.org/officeDocument/2006/relationships/image" Target="../media/image34.png"/><Relationship Id="rId9" Type="http://schemas.openxmlformats.org/officeDocument/2006/relationships/slide" Target="slide25.xml"/><Relationship Id="rId14" Type="http://schemas.openxmlformats.org/officeDocument/2006/relationships/image" Target="../media/image38.png"/><Relationship Id="rId22" Type="http://schemas.openxmlformats.org/officeDocument/2006/relationships/image" Target="../media/image42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image" Target="../media/image49.png"/><Relationship Id="rId26" Type="http://schemas.openxmlformats.org/officeDocument/2006/relationships/image" Target="../media/image53.png"/><Relationship Id="rId3" Type="http://schemas.openxmlformats.org/officeDocument/2006/relationships/audio" Target="../media/audio3.wav"/><Relationship Id="rId21" Type="http://schemas.openxmlformats.org/officeDocument/2006/relationships/slide" Target="slide22.xml"/><Relationship Id="rId7" Type="http://schemas.openxmlformats.org/officeDocument/2006/relationships/audio" Target="../media/audio7.wav"/><Relationship Id="rId12" Type="http://schemas.openxmlformats.org/officeDocument/2006/relationships/image" Target="../media/image43.png"/><Relationship Id="rId17" Type="http://schemas.openxmlformats.org/officeDocument/2006/relationships/image" Target="../media/image48.gif"/><Relationship Id="rId25" Type="http://schemas.openxmlformats.org/officeDocument/2006/relationships/image" Target="../media/image52.png"/><Relationship Id="rId2" Type="http://schemas.openxmlformats.org/officeDocument/2006/relationships/audio" Target="../media/audio2.wav"/><Relationship Id="rId16" Type="http://schemas.openxmlformats.org/officeDocument/2006/relationships/image" Target="../media/image47.png"/><Relationship Id="rId20" Type="http://schemas.openxmlformats.org/officeDocument/2006/relationships/image" Target="../media/image50.png"/><Relationship Id="rId29" Type="http://schemas.openxmlformats.org/officeDocument/2006/relationships/slide" Target="slide34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6.wav"/><Relationship Id="rId11" Type="http://schemas.openxmlformats.org/officeDocument/2006/relationships/image" Target="../media/image20.png"/><Relationship Id="rId24" Type="http://schemas.openxmlformats.org/officeDocument/2006/relationships/image" Target="../media/image30.png"/><Relationship Id="rId5" Type="http://schemas.openxmlformats.org/officeDocument/2006/relationships/audio" Target="../media/audio5.wav"/><Relationship Id="rId15" Type="http://schemas.openxmlformats.org/officeDocument/2006/relationships/image" Target="../media/image46.png"/><Relationship Id="rId23" Type="http://schemas.openxmlformats.org/officeDocument/2006/relationships/image" Target="../media/image31.png"/><Relationship Id="rId28" Type="http://schemas.openxmlformats.org/officeDocument/2006/relationships/image" Target="../media/image37.png"/><Relationship Id="rId10" Type="http://schemas.openxmlformats.org/officeDocument/2006/relationships/audio" Target="../media/audio10.wav"/><Relationship Id="rId19" Type="http://schemas.openxmlformats.org/officeDocument/2006/relationships/slide" Target="slide3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45.png"/><Relationship Id="rId22" Type="http://schemas.openxmlformats.org/officeDocument/2006/relationships/image" Target="../media/image51.png"/><Relationship Id="rId27" Type="http://schemas.openxmlformats.org/officeDocument/2006/relationships/image" Target="../media/image54.jpeg"/><Relationship Id="rId30" Type="http://schemas.openxmlformats.org/officeDocument/2006/relationships/image" Target="../media/image55.gif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image" Target="../media/image48.gif"/><Relationship Id="rId26" Type="http://schemas.openxmlformats.org/officeDocument/2006/relationships/image" Target="../media/image53.png"/><Relationship Id="rId3" Type="http://schemas.openxmlformats.org/officeDocument/2006/relationships/audio" Target="../media/audio3.wav"/><Relationship Id="rId21" Type="http://schemas.openxmlformats.org/officeDocument/2006/relationships/slide" Target="slide22.xml"/><Relationship Id="rId7" Type="http://schemas.openxmlformats.org/officeDocument/2006/relationships/audio" Target="../media/audio7.wav"/><Relationship Id="rId12" Type="http://schemas.openxmlformats.org/officeDocument/2006/relationships/image" Target="../media/image43.png"/><Relationship Id="rId17" Type="http://schemas.openxmlformats.org/officeDocument/2006/relationships/image" Target="../media/image49.png"/><Relationship Id="rId25" Type="http://schemas.openxmlformats.org/officeDocument/2006/relationships/image" Target="../media/image52.png"/><Relationship Id="rId2" Type="http://schemas.openxmlformats.org/officeDocument/2006/relationships/audio" Target="../media/audio2.wav"/><Relationship Id="rId16" Type="http://schemas.openxmlformats.org/officeDocument/2006/relationships/image" Target="../media/image59.png"/><Relationship Id="rId20" Type="http://schemas.openxmlformats.org/officeDocument/2006/relationships/image" Target="../media/image50.png"/><Relationship Id="rId29" Type="http://schemas.openxmlformats.org/officeDocument/2006/relationships/slide" Target="slide34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6.wav"/><Relationship Id="rId11" Type="http://schemas.openxmlformats.org/officeDocument/2006/relationships/image" Target="../media/image20.png"/><Relationship Id="rId24" Type="http://schemas.openxmlformats.org/officeDocument/2006/relationships/image" Target="../media/image30.png"/><Relationship Id="rId5" Type="http://schemas.openxmlformats.org/officeDocument/2006/relationships/audio" Target="../media/audio5.wav"/><Relationship Id="rId15" Type="http://schemas.openxmlformats.org/officeDocument/2006/relationships/image" Target="../media/image58.png"/><Relationship Id="rId23" Type="http://schemas.openxmlformats.org/officeDocument/2006/relationships/image" Target="../media/image31.png"/><Relationship Id="rId28" Type="http://schemas.openxmlformats.org/officeDocument/2006/relationships/image" Target="../media/image38.png"/><Relationship Id="rId10" Type="http://schemas.openxmlformats.org/officeDocument/2006/relationships/audio" Target="../media/audio10.wav"/><Relationship Id="rId19" Type="http://schemas.openxmlformats.org/officeDocument/2006/relationships/slide" Target="slide3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57.png"/><Relationship Id="rId22" Type="http://schemas.openxmlformats.org/officeDocument/2006/relationships/image" Target="../media/image51.png"/><Relationship Id="rId27" Type="http://schemas.openxmlformats.org/officeDocument/2006/relationships/image" Target="../media/image54.jpeg"/><Relationship Id="rId30" Type="http://schemas.openxmlformats.org/officeDocument/2006/relationships/image" Target="../media/image55.gif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image" Target="../media/image49.png"/><Relationship Id="rId26" Type="http://schemas.openxmlformats.org/officeDocument/2006/relationships/image" Target="../media/image53.png"/><Relationship Id="rId3" Type="http://schemas.openxmlformats.org/officeDocument/2006/relationships/audio" Target="../media/audio4.wav"/><Relationship Id="rId21" Type="http://schemas.openxmlformats.org/officeDocument/2006/relationships/slide" Target="slide22.xml"/><Relationship Id="rId7" Type="http://schemas.openxmlformats.org/officeDocument/2006/relationships/audio" Target="../media/audio5.wav"/><Relationship Id="rId12" Type="http://schemas.openxmlformats.org/officeDocument/2006/relationships/image" Target="../media/image43.png"/><Relationship Id="rId17" Type="http://schemas.openxmlformats.org/officeDocument/2006/relationships/image" Target="../media/image62.png"/><Relationship Id="rId25" Type="http://schemas.openxmlformats.org/officeDocument/2006/relationships/image" Target="../media/image52.png"/><Relationship Id="rId2" Type="http://schemas.openxmlformats.org/officeDocument/2006/relationships/audio" Target="../media/audio2.wav"/><Relationship Id="rId16" Type="http://schemas.openxmlformats.org/officeDocument/2006/relationships/image" Target="../media/image48.gif"/><Relationship Id="rId20" Type="http://schemas.openxmlformats.org/officeDocument/2006/relationships/image" Target="../media/image50.png"/><Relationship Id="rId29" Type="http://schemas.openxmlformats.org/officeDocument/2006/relationships/image" Target="../media/image55.gif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7.wav"/><Relationship Id="rId11" Type="http://schemas.openxmlformats.org/officeDocument/2006/relationships/image" Target="../media/image20.png"/><Relationship Id="rId24" Type="http://schemas.openxmlformats.org/officeDocument/2006/relationships/image" Target="../media/image30.png"/><Relationship Id="rId5" Type="http://schemas.openxmlformats.org/officeDocument/2006/relationships/audio" Target="../media/audio6.wav"/><Relationship Id="rId15" Type="http://schemas.openxmlformats.org/officeDocument/2006/relationships/image" Target="../media/image61.png"/><Relationship Id="rId23" Type="http://schemas.openxmlformats.org/officeDocument/2006/relationships/image" Target="../media/image31.png"/><Relationship Id="rId28" Type="http://schemas.openxmlformats.org/officeDocument/2006/relationships/image" Target="../media/image37.png"/><Relationship Id="rId10" Type="http://schemas.openxmlformats.org/officeDocument/2006/relationships/audio" Target="../media/audio10.wav"/><Relationship Id="rId19" Type="http://schemas.openxmlformats.org/officeDocument/2006/relationships/slide" Target="slide35.xml"/><Relationship Id="rId4" Type="http://schemas.openxmlformats.org/officeDocument/2006/relationships/audio" Target="../media/audio3.wav"/><Relationship Id="rId9" Type="http://schemas.openxmlformats.org/officeDocument/2006/relationships/audio" Target="../media/audio9.wav"/><Relationship Id="rId14" Type="http://schemas.openxmlformats.org/officeDocument/2006/relationships/image" Target="../media/image60.png"/><Relationship Id="rId22" Type="http://schemas.openxmlformats.org/officeDocument/2006/relationships/image" Target="../media/image51.png"/><Relationship Id="rId27" Type="http://schemas.openxmlformats.org/officeDocument/2006/relationships/image" Target="../media/image54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image" Target="../media/image48.gif"/><Relationship Id="rId26" Type="http://schemas.openxmlformats.org/officeDocument/2006/relationships/image" Target="../media/image53.png"/><Relationship Id="rId3" Type="http://schemas.openxmlformats.org/officeDocument/2006/relationships/audio" Target="../media/audio3.wav"/><Relationship Id="rId21" Type="http://schemas.openxmlformats.org/officeDocument/2006/relationships/slide" Target="slide22.xml"/><Relationship Id="rId7" Type="http://schemas.openxmlformats.org/officeDocument/2006/relationships/audio" Target="../media/audio7.wav"/><Relationship Id="rId12" Type="http://schemas.openxmlformats.org/officeDocument/2006/relationships/image" Target="../media/image43.png"/><Relationship Id="rId17" Type="http://schemas.openxmlformats.org/officeDocument/2006/relationships/image" Target="../media/image49.png"/><Relationship Id="rId25" Type="http://schemas.openxmlformats.org/officeDocument/2006/relationships/image" Target="../media/image52.png"/><Relationship Id="rId2" Type="http://schemas.openxmlformats.org/officeDocument/2006/relationships/audio" Target="../media/audio2.wav"/><Relationship Id="rId16" Type="http://schemas.openxmlformats.org/officeDocument/2006/relationships/image" Target="../media/image59.png"/><Relationship Id="rId20" Type="http://schemas.openxmlformats.org/officeDocument/2006/relationships/image" Target="../media/image50.png"/><Relationship Id="rId29" Type="http://schemas.openxmlformats.org/officeDocument/2006/relationships/slide" Target="slide34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6.wav"/><Relationship Id="rId11" Type="http://schemas.openxmlformats.org/officeDocument/2006/relationships/image" Target="../media/image20.png"/><Relationship Id="rId24" Type="http://schemas.openxmlformats.org/officeDocument/2006/relationships/image" Target="../media/image30.png"/><Relationship Id="rId5" Type="http://schemas.openxmlformats.org/officeDocument/2006/relationships/audio" Target="../media/audio5.wav"/><Relationship Id="rId15" Type="http://schemas.openxmlformats.org/officeDocument/2006/relationships/image" Target="../media/image64.png"/><Relationship Id="rId23" Type="http://schemas.openxmlformats.org/officeDocument/2006/relationships/image" Target="../media/image31.png"/><Relationship Id="rId28" Type="http://schemas.openxmlformats.org/officeDocument/2006/relationships/image" Target="../media/image38.png"/><Relationship Id="rId10" Type="http://schemas.openxmlformats.org/officeDocument/2006/relationships/audio" Target="../media/audio10.wav"/><Relationship Id="rId19" Type="http://schemas.openxmlformats.org/officeDocument/2006/relationships/slide" Target="slide3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57.png"/><Relationship Id="rId22" Type="http://schemas.openxmlformats.org/officeDocument/2006/relationships/image" Target="../media/image51.png"/><Relationship Id="rId27" Type="http://schemas.openxmlformats.org/officeDocument/2006/relationships/image" Target="../media/image54.jpeg"/><Relationship Id="rId30" Type="http://schemas.openxmlformats.org/officeDocument/2006/relationships/image" Target="../media/image55.gi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image" Target="../media/image48.gif"/><Relationship Id="rId26" Type="http://schemas.openxmlformats.org/officeDocument/2006/relationships/image" Target="../media/image53.png"/><Relationship Id="rId3" Type="http://schemas.openxmlformats.org/officeDocument/2006/relationships/audio" Target="../media/audio3.wav"/><Relationship Id="rId21" Type="http://schemas.openxmlformats.org/officeDocument/2006/relationships/slide" Target="slide22.xml"/><Relationship Id="rId7" Type="http://schemas.openxmlformats.org/officeDocument/2006/relationships/audio" Target="../media/audio5.wav"/><Relationship Id="rId12" Type="http://schemas.openxmlformats.org/officeDocument/2006/relationships/image" Target="../media/image43.png"/><Relationship Id="rId17" Type="http://schemas.openxmlformats.org/officeDocument/2006/relationships/image" Target="../media/image49.png"/><Relationship Id="rId25" Type="http://schemas.openxmlformats.org/officeDocument/2006/relationships/image" Target="../media/image52.png"/><Relationship Id="rId2" Type="http://schemas.openxmlformats.org/officeDocument/2006/relationships/audio" Target="../media/audio2.wav"/><Relationship Id="rId16" Type="http://schemas.openxmlformats.org/officeDocument/2006/relationships/image" Target="../media/image69.png"/><Relationship Id="rId20" Type="http://schemas.openxmlformats.org/officeDocument/2006/relationships/image" Target="../media/image50.png"/><Relationship Id="rId29" Type="http://schemas.openxmlformats.org/officeDocument/2006/relationships/slide" Target="slide36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7.wav"/><Relationship Id="rId11" Type="http://schemas.openxmlformats.org/officeDocument/2006/relationships/image" Target="../media/image20.png"/><Relationship Id="rId24" Type="http://schemas.openxmlformats.org/officeDocument/2006/relationships/image" Target="../media/image30.png"/><Relationship Id="rId5" Type="http://schemas.openxmlformats.org/officeDocument/2006/relationships/audio" Target="../media/audio6.wav"/><Relationship Id="rId15" Type="http://schemas.openxmlformats.org/officeDocument/2006/relationships/image" Target="../media/image68.png"/><Relationship Id="rId23" Type="http://schemas.openxmlformats.org/officeDocument/2006/relationships/image" Target="../media/image31.png"/><Relationship Id="rId28" Type="http://schemas.openxmlformats.org/officeDocument/2006/relationships/image" Target="../media/image40.png"/><Relationship Id="rId10" Type="http://schemas.openxmlformats.org/officeDocument/2006/relationships/audio" Target="../media/audio10.wav"/><Relationship Id="rId19" Type="http://schemas.openxmlformats.org/officeDocument/2006/relationships/slide" Target="slide3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67.png"/><Relationship Id="rId22" Type="http://schemas.openxmlformats.org/officeDocument/2006/relationships/image" Target="../media/image51.png"/><Relationship Id="rId27" Type="http://schemas.openxmlformats.org/officeDocument/2006/relationships/image" Target="../media/image54.jpeg"/><Relationship Id="rId30" Type="http://schemas.openxmlformats.org/officeDocument/2006/relationships/image" Target="../media/image55.gif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slide" Target="slide35.xml"/><Relationship Id="rId26" Type="http://schemas.openxmlformats.org/officeDocument/2006/relationships/image" Target="../media/image54.jpeg"/><Relationship Id="rId3" Type="http://schemas.openxmlformats.org/officeDocument/2006/relationships/audio" Target="../media/audio3.wav"/><Relationship Id="rId21" Type="http://schemas.openxmlformats.org/officeDocument/2006/relationships/image" Target="../media/image51.png"/><Relationship Id="rId7" Type="http://schemas.openxmlformats.org/officeDocument/2006/relationships/audio" Target="../media/audio7.wav"/><Relationship Id="rId12" Type="http://schemas.openxmlformats.org/officeDocument/2006/relationships/image" Target="../media/image43.png"/><Relationship Id="rId17" Type="http://schemas.openxmlformats.org/officeDocument/2006/relationships/image" Target="../media/image48.gif"/><Relationship Id="rId25" Type="http://schemas.openxmlformats.org/officeDocument/2006/relationships/image" Target="../media/image30.png"/><Relationship Id="rId2" Type="http://schemas.openxmlformats.org/officeDocument/2006/relationships/audio" Target="../media/audio2.wav"/><Relationship Id="rId16" Type="http://schemas.openxmlformats.org/officeDocument/2006/relationships/image" Target="../media/image49.png"/><Relationship Id="rId20" Type="http://schemas.openxmlformats.org/officeDocument/2006/relationships/slide" Target="slide22.xml"/><Relationship Id="rId29" Type="http://schemas.openxmlformats.org/officeDocument/2006/relationships/image" Target="../media/image55.gif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6.wav"/><Relationship Id="rId11" Type="http://schemas.openxmlformats.org/officeDocument/2006/relationships/image" Target="../media/image20.png"/><Relationship Id="rId24" Type="http://schemas.openxmlformats.org/officeDocument/2006/relationships/image" Target="../media/image31.png"/><Relationship Id="rId5" Type="http://schemas.openxmlformats.org/officeDocument/2006/relationships/audio" Target="../media/audio5.wav"/><Relationship Id="rId15" Type="http://schemas.openxmlformats.org/officeDocument/2006/relationships/image" Target="../media/image71.png"/><Relationship Id="rId23" Type="http://schemas.openxmlformats.org/officeDocument/2006/relationships/image" Target="../media/image53.png"/><Relationship Id="rId28" Type="http://schemas.openxmlformats.org/officeDocument/2006/relationships/slide" Target="slide34.xml"/><Relationship Id="rId10" Type="http://schemas.openxmlformats.org/officeDocument/2006/relationships/audio" Target="../media/audio10.wav"/><Relationship Id="rId19" Type="http://schemas.openxmlformats.org/officeDocument/2006/relationships/image" Target="../media/image50.png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70.png"/><Relationship Id="rId22" Type="http://schemas.openxmlformats.org/officeDocument/2006/relationships/image" Target="../media/image52.png"/><Relationship Id="rId27" Type="http://schemas.openxmlformats.org/officeDocument/2006/relationships/image" Target="../media/image35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image" Target="../media/image50.png"/><Relationship Id="rId26" Type="http://schemas.openxmlformats.org/officeDocument/2006/relationships/image" Target="../media/image36.png"/><Relationship Id="rId3" Type="http://schemas.openxmlformats.org/officeDocument/2006/relationships/audio" Target="../media/audio3.wav"/><Relationship Id="rId21" Type="http://schemas.openxmlformats.org/officeDocument/2006/relationships/image" Target="../media/image31.png"/><Relationship Id="rId7" Type="http://schemas.openxmlformats.org/officeDocument/2006/relationships/audio" Target="../media/audio5.wav"/><Relationship Id="rId12" Type="http://schemas.openxmlformats.org/officeDocument/2006/relationships/image" Target="../media/image43.png"/><Relationship Id="rId17" Type="http://schemas.openxmlformats.org/officeDocument/2006/relationships/slide" Target="slide35.xml"/><Relationship Id="rId25" Type="http://schemas.openxmlformats.org/officeDocument/2006/relationships/image" Target="../media/image54.jpeg"/><Relationship Id="rId2" Type="http://schemas.openxmlformats.org/officeDocument/2006/relationships/audio" Target="../media/audio2.wav"/><Relationship Id="rId16" Type="http://schemas.openxmlformats.org/officeDocument/2006/relationships/image" Target="../media/image48.gif"/><Relationship Id="rId20" Type="http://schemas.openxmlformats.org/officeDocument/2006/relationships/image" Target="../media/image51.png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7.wav"/><Relationship Id="rId11" Type="http://schemas.openxmlformats.org/officeDocument/2006/relationships/image" Target="../media/image20.png"/><Relationship Id="rId24" Type="http://schemas.openxmlformats.org/officeDocument/2006/relationships/image" Target="../media/image53.png"/><Relationship Id="rId5" Type="http://schemas.openxmlformats.org/officeDocument/2006/relationships/audio" Target="../media/audio6.wav"/><Relationship Id="rId15" Type="http://schemas.openxmlformats.org/officeDocument/2006/relationships/image" Target="../media/image49.png"/><Relationship Id="rId23" Type="http://schemas.openxmlformats.org/officeDocument/2006/relationships/image" Target="../media/image52.png"/><Relationship Id="rId28" Type="http://schemas.openxmlformats.org/officeDocument/2006/relationships/image" Target="../media/image55.gif"/><Relationship Id="rId10" Type="http://schemas.openxmlformats.org/officeDocument/2006/relationships/audio" Target="../media/audio10.wav"/><Relationship Id="rId19" Type="http://schemas.openxmlformats.org/officeDocument/2006/relationships/slide" Target="slide22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72.png"/><Relationship Id="rId22" Type="http://schemas.openxmlformats.org/officeDocument/2006/relationships/image" Target="../media/image30.png"/><Relationship Id="rId27" Type="http://schemas.openxmlformats.org/officeDocument/2006/relationships/slide" Target="slide3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image" Target="../media/image49.png"/><Relationship Id="rId26" Type="http://schemas.openxmlformats.org/officeDocument/2006/relationships/image" Target="../media/image53.png"/><Relationship Id="rId3" Type="http://schemas.openxmlformats.org/officeDocument/2006/relationships/audio" Target="../media/audio4.wav"/><Relationship Id="rId21" Type="http://schemas.openxmlformats.org/officeDocument/2006/relationships/slide" Target="slide22.xml"/><Relationship Id="rId7" Type="http://schemas.openxmlformats.org/officeDocument/2006/relationships/audio" Target="../media/audio5.wav"/><Relationship Id="rId12" Type="http://schemas.openxmlformats.org/officeDocument/2006/relationships/image" Target="../media/image43.png"/><Relationship Id="rId17" Type="http://schemas.openxmlformats.org/officeDocument/2006/relationships/image" Target="../media/image75.png"/><Relationship Id="rId25" Type="http://schemas.openxmlformats.org/officeDocument/2006/relationships/image" Target="../media/image52.png"/><Relationship Id="rId2" Type="http://schemas.openxmlformats.org/officeDocument/2006/relationships/audio" Target="../media/audio2.wav"/><Relationship Id="rId16" Type="http://schemas.openxmlformats.org/officeDocument/2006/relationships/image" Target="../media/image48.gif"/><Relationship Id="rId20" Type="http://schemas.openxmlformats.org/officeDocument/2006/relationships/image" Target="../media/image50.png"/><Relationship Id="rId29" Type="http://schemas.openxmlformats.org/officeDocument/2006/relationships/image" Target="../media/image55.gif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7.wav"/><Relationship Id="rId11" Type="http://schemas.openxmlformats.org/officeDocument/2006/relationships/image" Target="../media/image20.png"/><Relationship Id="rId24" Type="http://schemas.openxmlformats.org/officeDocument/2006/relationships/image" Target="../media/image30.png"/><Relationship Id="rId5" Type="http://schemas.openxmlformats.org/officeDocument/2006/relationships/audio" Target="../media/audio6.wav"/><Relationship Id="rId15" Type="http://schemas.openxmlformats.org/officeDocument/2006/relationships/image" Target="../media/image74.png"/><Relationship Id="rId23" Type="http://schemas.openxmlformats.org/officeDocument/2006/relationships/image" Target="../media/image31.png"/><Relationship Id="rId28" Type="http://schemas.openxmlformats.org/officeDocument/2006/relationships/image" Target="../media/image22.png"/><Relationship Id="rId10" Type="http://schemas.openxmlformats.org/officeDocument/2006/relationships/audio" Target="../media/audio10.wav"/><Relationship Id="rId19" Type="http://schemas.openxmlformats.org/officeDocument/2006/relationships/slide" Target="slide35.xml"/><Relationship Id="rId4" Type="http://schemas.openxmlformats.org/officeDocument/2006/relationships/audio" Target="../media/audio3.wav"/><Relationship Id="rId9" Type="http://schemas.openxmlformats.org/officeDocument/2006/relationships/audio" Target="../media/audio9.wav"/><Relationship Id="rId14" Type="http://schemas.openxmlformats.org/officeDocument/2006/relationships/image" Target="../media/image73.png"/><Relationship Id="rId22" Type="http://schemas.openxmlformats.org/officeDocument/2006/relationships/image" Target="../media/image51.png"/><Relationship Id="rId27" Type="http://schemas.openxmlformats.org/officeDocument/2006/relationships/image" Target="../media/image54.jpe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slide" Target="slide35.xml"/><Relationship Id="rId26" Type="http://schemas.openxmlformats.org/officeDocument/2006/relationships/image" Target="../media/image54.jpeg"/><Relationship Id="rId3" Type="http://schemas.openxmlformats.org/officeDocument/2006/relationships/audio" Target="../media/audio4.wav"/><Relationship Id="rId21" Type="http://schemas.openxmlformats.org/officeDocument/2006/relationships/image" Target="../media/image51.png"/><Relationship Id="rId7" Type="http://schemas.openxmlformats.org/officeDocument/2006/relationships/audio" Target="../media/audio5.wav"/><Relationship Id="rId12" Type="http://schemas.openxmlformats.org/officeDocument/2006/relationships/image" Target="../media/image43.png"/><Relationship Id="rId17" Type="http://schemas.openxmlformats.org/officeDocument/2006/relationships/image" Target="../media/image49.png"/><Relationship Id="rId25" Type="http://schemas.openxmlformats.org/officeDocument/2006/relationships/image" Target="../media/image53.png"/><Relationship Id="rId2" Type="http://schemas.openxmlformats.org/officeDocument/2006/relationships/audio" Target="../media/audio2.wav"/><Relationship Id="rId16" Type="http://schemas.openxmlformats.org/officeDocument/2006/relationships/image" Target="../media/image77.png"/><Relationship Id="rId20" Type="http://schemas.openxmlformats.org/officeDocument/2006/relationships/slide" Target="slide22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7.wav"/><Relationship Id="rId11" Type="http://schemas.openxmlformats.org/officeDocument/2006/relationships/image" Target="../media/image20.png"/><Relationship Id="rId24" Type="http://schemas.openxmlformats.org/officeDocument/2006/relationships/image" Target="../media/image52.png"/><Relationship Id="rId5" Type="http://schemas.openxmlformats.org/officeDocument/2006/relationships/audio" Target="../media/audio6.wav"/><Relationship Id="rId15" Type="http://schemas.openxmlformats.org/officeDocument/2006/relationships/image" Target="../media/image48.gif"/><Relationship Id="rId23" Type="http://schemas.openxmlformats.org/officeDocument/2006/relationships/image" Target="../media/image30.png"/><Relationship Id="rId28" Type="http://schemas.openxmlformats.org/officeDocument/2006/relationships/image" Target="../media/image55.gif"/><Relationship Id="rId10" Type="http://schemas.openxmlformats.org/officeDocument/2006/relationships/audio" Target="../media/audio10.wav"/><Relationship Id="rId19" Type="http://schemas.openxmlformats.org/officeDocument/2006/relationships/image" Target="../media/image50.png"/><Relationship Id="rId4" Type="http://schemas.openxmlformats.org/officeDocument/2006/relationships/audio" Target="../media/audio3.wav"/><Relationship Id="rId9" Type="http://schemas.openxmlformats.org/officeDocument/2006/relationships/audio" Target="../media/audio9.wav"/><Relationship Id="rId14" Type="http://schemas.openxmlformats.org/officeDocument/2006/relationships/image" Target="../media/image76.png"/><Relationship Id="rId22" Type="http://schemas.openxmlformats.org/officeDocument/2006/relationships/image" Target="../media/image31.png"/><Relationship Id="rId27" Type="http://schemas.openxmlformats.org/officeDocument/2006/relationships/image" Target="../media/image40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4.png"/><Relationship Id="rId18" Type="http://schemas.openxmlformats.org/officeDocument/2006/relationships/image" Target="../media/image48.gif"/><Relationship Id="rId26" Type="http://schemas.openxmlformats.org/officeDocument/2006/relationships/image" Target="../media/image53.png"/><Relationship Id="rId3" Type="http://schemas.openxmlformats.org/officeDocument/2006/relationships/audio" Target="../media/audio3.wav"/><Relationship Id="rId21" Type="http://schemas.openxmlformats.org/officeDocument/2006/relationships/slide" Target="slide22.xml"/><Relationship Id="rId7" Type="http://schemas.openxmlformats.org/officeDocument/2006/relationships/audio" Target="../media/audio5.wav"/><Relationship Id="rId12" Type="http://schemas.openxmlformats.org/officeDocument/2006/relationships/image" Target="../media/image43.png"/><Relationship Id="rId17" Type="http://schemas.openxmlformats.org/officeDocument/2006/relationships/image" Target="../media/image49.png"/><Relationship Id="rId25" Type="http://schemas.openxmlformats.org/officeDocument/2006/relationships/image" Target="../media/image52.png"/><Relationship Id="rId2" Type="http://schemas.openxmlformats.org/officeDocument/2006/relationships/audio" Target="../media/audio2.wav"/><Relationship Id="rId16" Type="http://schemas.openxmlformats.org/officeDocument/2006/relationships/image" Target="../media/image80.png"/><Relationship Id="rId20" Type="http://schemas.openxmlformats.org/officeDocument/2006/relationships/image" Target="../media/image50.png"/><Relationship Id="rId29" Type="http://schemas.openxmlformats.org/officeDocument/2006/relationships/slide" Target="slide36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7.wav"/><Relationship Id="rId11" Type="http://schemas.openxmlformats.org/officeDocument/2006/relationships/image" Target="../media/image20.png"/><Relationship Id="rId24" Type="http://schemas.openxmlformats.org/officeDocument/2006/relationships/image" Target="../media/image30.png"/><Relationship Id="rId5" Type="http://schemas.openxmlformats.org/officeDocument/2006/relationships/audio" Target="../media/audio6.wav"/><Relationship Id="rId15" Type="http://schemas.openxmlformats.org/officeDocument/2006/relationships/image" Target="../media/image79.png"/><Relationship Id="rId23" Type="http://schemas.openxmlformats.org/officeDocument/2006/relationships/image" Target="../media/image31.png"/><Relationship Id="rId28" Type="http://schemas.openxmlformats.org/officeDocument/2006/relationships/image" Target="../media/image34.png"/><Relationship Id="rId10" Type="http://schemas.openxmlformats.org/officeDocument/2006/relationships/audio" Target="../media/audio10.wav"/><Relationship Id="rId19" Type="http://schemas.openxmlformats.org/officeDocument/2006/relationships/slide" Target="slide3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78.png"/><Relationship Id="rId22" Type="http://schemas.openxmlformats.org/officeDocument/2006/relationships/image" Target="../media/image51.png"/><Relationship Id="rId27" Type="http://schemas.openxmlformats.org/officeDocument/2006/relationships/image" Target="../media/image54.jpeg"/><Relationship Id="rId30" Type="http://schemas.openxmlformats.org/officeDocument/2006/relationships/image" Target="../media/image55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p35"/>
          <p:cNvSpPr/>
          <p:nvPr/>
        </p:nvSpPr>
        <p:spPr>
          <a:xfrm rot="10800000">
            <a:off x="2052236" y="3342717"/>
            <a:ext cx="5140840" cy="1071632"/>
          </a:xfrm>
          <a:custGeom>
            <a:avLst/>
            <a:gdLst/>
            <a:ahLst/>
            <a:cxnLst/>
            <a:rect l="l" t="t" r="r" b="b"/>
            <a:pathLst>
              <a:path w="149020" h="13531" extrusionOk="0">
                <a:moveTo>
                  <a:pt x="80159" y="1"/>
                </a:moveTo>
                <a:cubicBezTo>
                  <a:pt x="78216" y="1"/>
                  <a:pt x="76274" y="26"/>
                  <a:pt x="74331" y="82"/>
                </a:cubicBezTo>
                <a:cubicBezTo>
                  <a:pt x="67866" y="273"/>
                  <a:pt x="61437" y="821"/>
                  <a:pt x="54983" y="1225"/>
                </a:cubicBezTo>
                <a:cubicBezTo>
                  <a:pt x="44400" y="1906"/>
                  <a:pt x="33793" y="2247"/>
                  <a:pt x="23186" y="2247"/>
                </a:cubicBezTo>
                <a:cubicBezTo>
                  <a:pt x="16730" y="2247"/>
                  <a:pt x="10274" y="2121"/>
                  <a:pt x="3822" y="1868"/>
                </a:cubicBezTo>
                <a:cubicBezTo>
                  <a:pt x="3647" y="1862"/>
                  <a:pt x="3471" y="1855"/>
                  <a:pt x="3295" y="1855"/>
                </a:cubicBezTo>
                <a:cubicBezTo>
                  <a:pt x="2824" y="1855"/>
                  <a:pt x="2360" y="1902"/>
                  <a:pt x="1953" y="2118"/>
                </a:cubicBezTo>
                <a:cubicBezTo>
                  <a:pt x="0" y="3166"/>
                  <a:pt x="227" y="8595"/>
                  <a:pt x="1370" y="11024"/>
                </a:cubicBezTo>
                <a:cubicBezTo>
                  <a:pt x="2320" y="13032"/>
                  <a:pt x="5183" y="13531"/>
                  <a:pt x="8303" y="13531"/>
                </a:cubicBezTo>
                <a:cubicBezTo>
                  <a:pt x="9013" y="13531"/>
                  <a:pt x="9737" y="13505"/>
                  <a:pt x="10454" y="13465"/>
                </a:cubicBezTo>
                <a:cubicBezTo>
                  <a:pt x="15455" y="13167"/>
                  <a:pt x="21813" y="12929"/>
                  <a:pt x="26825" y="12572"/>
                </a:cubicBezTo>
                <a:cubicBezTo>
                  <a:pt x="35937" y="11909"/>
                  <a:pt x="69618" y="10689"/>
                  <a:pt x="79980" y="10689"/>
                </a:cubicBezTo>
                <a:cubicBezTo>
                  <a:pt x="81154" y="10689"/>
                  <a:pt x="82029" y="10705"/>
                  <a:pt x="82535" y="10738"/>
                </a:cubicBezTo>
                <a:cubicBezTo>
                  <a:pt x="87713" y="11082"/>
                  <a:pt x="91752" y="11170"/>
                  <a:pt x="95301" y="11170"/>
                </a:cubicBezTo>
                <a:cubicBezTo>
                  <a:pt x="99043" y="11170"/>
                  <a:pt x="102240" y="11072"/>
                  <a:pt x="105653" y="11072"/>
                </a:cubicBezTo>
                <a:cubicBezTo>
                  <a:pt x="109444" y="11072"/>
                  <a:pt x="113503" y="11193"/>
                  <a:pt x="118872" y="11703"/>
                </a:cubicBezTo>
                <a:cubicBezTo>
                  <a:pt x="124759" y="12256"/>
                  <a:pt x="130232" y="12841"/>
                  <a:pt x="135833" y="12841"/>
                </a:cubicBezTo>
                <a:cubicBezTo>
                  <a:pt x="138672" y="12841"/>
                  <a:pt x="141543" y="12690"/>
                  <a:pt x="144518" y="12310"/>
                </a:cubicBezTo>
                <a:cubicBezTo>
                  <a:pt x="146507" y="12048"/>
                  <a:pt x="148983" y="11131"/>
                  <a:pt x="148960" y="9131"/>
                </a:cubicBezTo>
                <a:cubicBezTo>
                  <a:pt x="148948" y="8131"/>
                  <a:pt x="149019" y="7762"/>
                  <a:pt x="148960" y="6762"/>
                </a:cubicBezTo>
                <a:cubicBezTo>
                  <a:pt x="148912" y="5940"/>
                  <a:pt x="148531" y="4559"/>
                  <a:pt x="148186" y="3809"/>
                </a:cubicBezTo>
                <a:cubicBezTo>
                  <a:pt x="147769" y="2928"/>
                  <a:pt x="146602" y="2761"/>
                  <a:pt x="145638" y="2714"/>
                </a:cubicBezTo>
                <a:cubicBezTo>
                  <a:pt x="130838" y="2035"/>
                  <a:pt x="116051" y="1344"/>
                  <a:pt x="101263" y="654"/>
                </a:cubicBezTo>
                <a:cubicBezTo>
                  <a:pt x="94228" y="327"/>
                  <a:pt x="87194" y="1"/>
                  <a:pt x="80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" name="Google Shape;925;p35"/>
          <p:cNvSpPr txBox="1">
            <a:spLocks noGrp="1"/>
          </p:cNvSpPr>
          <p:nvPr>
            <p:ph type="ctrTitle"/>
          </p:nvPr>
        </p:nvSpPr>
        <p:spPr>
          <a:xfrm>
            <a:off x="1370184" y="677204"/>
            <a:ext cx="6385800" cy="245386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br>
              <a:rPr lang="en-US" dirty="0">
                <a:solidFill>
                  <a:srgbClr val="525C8C"/>
                </a:solidFill>
                <a:latin typeface="Titan One"/>
                <a:ea typeface="Titan One"/>
                <a:cs typeface="Titan One"/>
                <a:sym typeface="Titan One"/>
              </a:rPr>
            </a:br>
            <a:r>
              <a:rPr lang="en-US" sz="6000" dirty="0">
                <a:solidFill>
                  <a:srgbClr val="525C8C"/>
                </a:solidFill>
                <a:latin typeface=".VnBook-Antiqua" panose="020B7200000000000000" pitchFamily="34" charset="0"/>
              </a:rPr>
              <a:t>Daily </a:t>
            </a:r>
            <a:br>
              <a:rPr lang="en-US" sz="6000" dirty="0">
                <a:solidFill>
                  <a:srgbClr val="525C8C"/>
                </a:solidFill>
                <a:latin typeface=".VnBook-Antiqua" panose="020B7200000000000000" pitchFamily="34" charset="0"/>
              </a:rPr>
            </a:br>
            <a:r>
              <a:rPr lang="en-US" sz="6000" dirty="0">
                <a:solidFill>
                  <a:srgbClr val="525C8C"/>
                </a:solidFill>
                <a:latin typeface=".VnBook-Antiqua" panose="020B7200000000000000" pitchFamily="34" charset="0"/>
              </a:rPr>
              <a:t>activities</a:t>
            </a:r>
            <a:endParaRPr sz="6000" dirty="0">
              <a:solidFill>
                <a:srgbClr val="525C8C"/>
              </a:solidFill>
              <a:latin typeface=".VnBook-Antiqua" panose="020B7200000000000000" pitchFamily="34" charset="0"/>
              <a:sym typeface="Titan One"/>
            </a:endParaRPr>
          </a:p>
        </p:txBody>
      </p:sp>
      <p:sp>
        <p:nvSpPr>
          <p:cNvPr id="1062" name="Google Shape;1062;p35"/>
          <p:cNvSpPr/>
          <p:nvPr/>
        </p:nvSpPr>
        <p:spPr>
          <a:xfrm>
            <a:off x="6172200" y="137568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3" name="Google Shape;1063;p35"/>
          <p:cNvGrpSpPr/>
          <p:nvPr/>
        </p:nvGrpSpPr>
        <p:grpSpPr>
          <a:xfrm>
            <a:off x="885766" y="466078"/>
            <a:ext cx="1005345" cy="869884"/>
            <a:chOff x="968013" y="650077"/>
            <a:chExt cx="777108" cy="672348"/>
          </a:xfrm>
        </p:grpSpPr>
        <p:sp>
          <p:nvSpPr>
            <p:cNvPr id="1064" name="Google Shape;1064;p35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" name="Google Shape;1067;p35"/>
          <p:cNvGrpSpPr/>
          <p:nvPr/>
        </p:nvGrpSpPr>
        <p:grpSpPr>
          <a:xfrm rot="2235294">
            <a:off x="7205532" y="3845215"/>
            <a:ext cx="777157" cy="672390"/>
            <a:chOff x="968013" y="650077"/>
            <a:chExt cx="777108" cy="672348"/>
          </a:xfrm>
        </p:grpSpPr>
        <p:sp>
          <p:nvSpPr>
            <p:cNvPr id="1068" name="Google Shape;1068;p35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1" name="Google Shape;1071;p35"/>
          <p:cNvSpPr/>
          <p:nvPr/>
        </p:nvSpPr>
        <p:spPr>
          <a:xfrm rot="-445239">
            <a:off x="2707823" y="4434040"/>
            <a:ext cx="252944" cy="168422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" name="Google Shape;1072;p35"/>
          <p:cNvSpPr/>
          <p:nvPr/>
        </p:nvSpPr>
        <p:spPr>
          <a:xfrm>
            <a:off x="3874900" y="803589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35"/>
          <p:cNvSpPr/>
          <p:nvPr/>
        </p:nvSpPr>
        <p:spPr>
          <a:xfrm rot="2135071">
            <a:off x="4341242" y="630028"/>
            <a:ext cx="398926" cy="273548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4" name="Google Shape;1074;p35"/>
          <p:cNvSpPr/>
          <p:nvPr/>
        </p:nvSpPr>
        <p:spPr>
          <a:xfrm rot="-4320374">
            <a:off x="5040091" y="1050090"/>
            <a:ext cx="260324" cy="227119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" name="Google Shape;1075;p35"/>
          <p:cNvSpPr/>
          <p:nvPr/>
        </p:nvSpPr>
        <p:spPr>
          <a:xfrm>
            <a:off x="2825050" y="18706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" name="Google Shape;1076;p35"/>
          <p:cNvSpPr/>
          <p:nvPr/>
        </p:nvSpPr>
        <p:spPr>
          <a:xfrm>
            <a:off x="7527625" y="326015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35"/>
          <p:cNvSpPr/>
          <p:nvPr/>
        </p:nvSpPr>
        <p:spPr>
          <a:xfrm rot="444932" flipH="1">
            <a:off x="8071732" y="3547526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1078;p35"/>
          <p:cNvSpPr/>
          <p:nvPr/>
        </p:nvSpPr>
        <p:spPr>
          <a:xfrm>
            <a:off x="2195300" y="41259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35"/>
          <p:cNvSpPr/>
          <p:nvPr/>
        </p:nvSpPr>
        <p:spPr>
          <a:xfrm>
            <a:off x="5966575" y="4160375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35"/>
          <p:cNvSpPr/>
          <p:nvPr/>
        </p:nvSpPr>
        <p:spPr>
          <a:xfrm>
            <a:off x="6670638" y="446276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35"/>
          <p:cNvSpPr/>
          <p:nvPr/>
        </p:nvSpPr>
        <p:spPr>
          <a:xfrm>
            <a:off x="2052238" y="143005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35"/>
          <p:cNvSpPr/>
          <p:nvPr/>
        </p:nvSpPr>
        <p:spPr>
          <a:xfrm rot="444932" flipH="1">
            <a:off x="2395957" y="699901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35"/>
          <p:cNvSpPr/>
          <p:nvPr/>
        </p:nvSpPr>
        <p:spPr>
          <a:xfrm>
            <a:off x="6337213" y="609175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35"/>
          <p:cNvSpPr/>
          <p:nvPr/>
        </p:nvSpPr>
        <p:spPr>
          <a:xfrm>
            <a:off x="8106925" y="83763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" name="Google Shape;1085;p35"/>
          <p:cNvSpPr/>
          <p:nvPr/>
        </p:nvSpPr>
        <p:spPr>
          <a:xfrm>
            <a:off x="8151950" y="13757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6" name="Google Shape;1086;p35"/>
          <p:cNvSpPr/>
          <p:nvPr/>
        </p:nvSpPr>
        <p:spPr>
          <a:xfrm>
            <a:off x="4224338" y="1211575"/>
            <a:ext cx="110950" cy="110939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7" name="Google Shape;1087;p35"/>
          <p:cNvSpPr/>
          <p:nvPr/>
        </p:nvSpPr>
        <p:spPr>
          <a:xfrm>
            <a:off x="4298888" y="40494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8" name="Google Shape;1088;p35"/>
          <p:cNvSpPr/>
          <p:nvPr/>
        </p:nvSpPr>
        <p:spPr>
          <a:xfrm rot="444932" flipH="1">
            <a:off x="4597932" y="3967414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9" name="Google Shape;1089;p35"/>
          <p:cNvSpPr/>
          <p:nvPr/>
        </p:nvSpPr>
        <p:spPr>
          <a:xfrm>
            <a:off x="3356513" y="4234175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0" name="Google Shape;1090;p35"/>
          <p:cNvSpPr/>
          <p:nvPr/>
        </p:nvSpPr>
        <p:spPr>
          <a:xfrm>
            <a:off x="1044475" y="4428689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B754570-340B-7914-4DC3-256DAB9EC4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817767" y="3458638"/>
            <a:ext cx="5375309" cy="1197965"/>
          </a:xfrm>
        </p:spPr>
        <p:txBody>
          <a:bodyPr/>
          <a:lstStyle/>
          <a:p>
            <a:r>
              <a:rPr lang="en-US" sz="4000" dirty="0">
                <a:solidFill>
                  <a:srgbClr val="424A72"/>
                </a:solidFill>
                <a:latin typeface=".VnBook-Antiqua" panose="020B7200000000000000" pitchFamily="34" charset="0"/>
              </a:rPr>
              <a:t>Lesson 2 – Period 3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C66EFCA-B08E-8C37-994F-9117593F4AE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42" t="22022"/>
          <a:stretch/>
        </p:blipFill>
        <p:spPr>
          <a:xfrm>
            <a:off x="0" y="41269"/>
            <a:ext cx="1606491" cy="165789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FD3533F-E0BA-5347-65F3-03A522617C81}"/>
              </a:ext>
            </a:extLst>
          </p:cNvPr>
          <p:cNvSpPr txBox="1"/>
          <p:nvPr/>
        </p:nvSpPr>
        <p:spPr>
          <a:xfrm>
            <a:off x="120353" y="394590"/>
            <a:ext cx="108383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dirty="0">
                <a:solidFill>
                  <a:srgbClr val="FFFFFF"/>
                </a:solidFill>
                <a:latin typeface="Sport Day" pitchFamily="2" charset="0"/>
              </a:rPr>
              <a:t>14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CF9E8DE-B4ED-BC71-0E0A-B64926CBC0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380" y="208251"/>
            <a:ext cx="707396" cy="359903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EBA09689-6414-CBEE-C607-482890A5348F}"/>
              </a:ext>
            </a:extLst>
          </p:cNvPr>
          <p:cNvSpPr txBox="1">
            <a:spLocks/>
          </p:cNvSpPr>
          <p:nvPr/>
        </p:nvSpPr>
        <p:spPr>
          <a:xfrm>
            <a:off x="4572000" y="1908210"/>
            <a:ext cx="4206241" cy="1327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clean the floor</a:t>
            </a:r>
          </a:p>
        </p:txBody>
      </p:sp>
      <p:pic>
        <p:nvPicPr>
          <p:cNvPr id="3076" name="Picture 4" descr="Happy little boy holding mop and bucket cleaning floor doing housework  chore 9422883 Vector Art at Vecteezy">
            <a:extLst>
              <a:ext uri="{FF2B5EF4-FFF2-40B4-BE49-F238E27FC236}">
                <a16:creationId xmlns:a16="http://schemas.microsoft.com/office/drawing/2014/main" id="{76A22E06-07DC-2A46-6224-21EA8B7FDF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617" y="600074"/>
            <a:ext cx="3520744" cy="3891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26950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EBA09689-6414-CBEE-C607-482890A5348F}"/>
              </a:ext>
            </a:extLst>
          </p:cNvPr>
          <p:cNvSpPr txBox="1">
            <a:spLocks/>
          </p:cNvSpPr>
          <p:nvPr/>
        </p:nvSpPr>
        <p:spPr>
          <a:xfrm>
            <a:off x="4285107" y="1852260"/>
            <a:ext cx="4858893" cy="15919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help with the</a:t>
            </a:r>
          </a:p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cooking</a:t>
            </a:r>
          </a:p>
        </p:txBody>
      </p:sp>
      <p:pic>
        <p:nvPicPr>
          <p:cNvPr id="7170" name="Picture 2" descr="319 Teenage Boy Cooking Kitchen Illustrations &amp; Clip Art - iStock">
            <a:extLst>
              <a:ext uri="{FF2B5EF4-FFF2-40B4-BE49-F238E27FC236}">
                <a16:creationId xmlns:a16="http://schemas.microsoft.com/office/drawing/2014/main" id="{B8161AF4-FD60-534E-F825-2324A8F547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607" y="571500"/>
            <a:ext cx="4000500" cy="4000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42477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EBA09689-6414-CBEE-C607-482890A5348F}"/>
              </a:ext>
            </a:extLst>
          </p:cNvPr>
          <p:cNvSpPr txBox="1">
            <a:spLocks/>
          </p:cNvSpPr>
          <p:nvPr/>
        </p:nvSpPr>
        <p:spPr>
          <a:xfrm>
            <a:off x="4285107" y="1852260"/>
            <a:ext cx="4858893" cy="114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wash the dishes</a:t>
            </a:r>
          </a:p>
        </p:txBody>
      </p:sp>
      <p:pic>
        <p:nvPicPr>
          <p:cNvPr id="5122" name="Picture 2" descr="Children Washing Dishes Stock Illustration - Download Image Now - Washing  Dishes, Washing, Child - iStock">
            <a:extLst>
              <a:ext uri="{FF2B5EF4-FFF2-40B4-BE49-F238E27FC236}">
                <a16:creationId xmlns:a16="http://schemas.microsoft.com/office/drawing/2014/main" id="{03B7A24F-92CC-790F-7DF8-73BE2EDAAE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72700"/>
            <a:ext cx="3907917" cy="37033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74658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1C5E637-CDD2-DDA9-AE69-9E0FDCB047A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33" t="3041" r="1583" b="1585"/>
          <a:stretch/>
        </p:blipFill>
        <p:spPr>
          <a:xfrm>
            <a:off x="110490" y="209550"/>
            <a:ext cx="8923020" cy="4495800"/>
          </a:xfrm>
          <a:prstGeom prst="rect">
            <a:avLst/>
          </a:prstGeom>
        </p:spPr>
      </p:pic>
      <p:pic>
        <p:nvPicPr>
          <p:cNvPr id="4" name="Track 36">
            <a:hlinkClick r:id="" action="ppaction://media"/>
            <a:extLst>
              <a:ext uri="{FF2B5EF4-FFF2-40B4-BE49-F238E27FC236}">
                <a16:creationId xmlns:a16="http://schemas.microsoft.com/office/drawing/2014/main" id="{F465BBE8-C012-E6E6-0DB9-464BA7779C2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082540" y="2095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490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186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3443018" y="1268017"/>
            <a:ext cx="2932168" cy="2588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355650" y="4064771"/>
            <a:ext cx="6729151" cy="778652"/>
          </a:xfrm>
          <a:prstGeom prst="wedgeRoundRectCallout">
            <a:avLst>
              <a:gd name="adj1" fmla="val 56162"/>
              <a:gd name="adj2" fmla="val -24658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800" b="1" dirty="0">
                <a:solidFill>
                  <a:srgbClr val="B612B6"/>
                </a:solidFill>
                <a:latin typeface="Comic Sans MS" panose="030F0702030302020204" pitchFamily="66" charset="0"/>
              </a:rPr>
              <a:t>I wash the clothes.</a:t>
            </a: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379131" y="385638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30725" y="202508"/>
            <a:ext cx="7513983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B0F0"/>
                </a:solidFill>
                <a:latin typeface="Comic Sans MS" panose="030F0702030302020204" pitchFamily="66" charset="0"/>
              </a:rPr>
              <a:t>What do you do in the morning?</a:t>
            </a:r>
          </a:p>
        </p:txBody>
      </p:sp>
    </p:spTree>
    <p:extLst>
      <p:ext uri="{BB962C8B-B14F-4D97-AF65-F5344CB8AC3E}">
        <p14:creationId xmlns:p14="http://schemas.microsoft.com/office/powerpoint/2010/main" val="41659626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3457678" y="1279264"/>
            <a:ext cx="2902848" cy="2565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355650" y="4064771"/>
            <a:ext cx="6729151" cy="778652"/>
          </a:xfrm>
          <a:prstGeom prst="wedgeRoundRectCallout">
            <a:avLst>
              <a:gd name="adj1" fmla="val 56162"/>
              <a:gd name="adj2" fmla="val -24658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800" b="1" dirty="0">
                <a:solidFill>
                  <a:srgbClr val="B612B6"/>
                </a:solidFill>
                <a:latin typeface="Comic Sans MS" panose="030F0702030302020204" pitchFamily="66" charset="0"/>
              </a:rPr>
              <a:t>I clean the floor.</a:t>
            </a: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379131" y="385638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30725" y="202508"/>
            <a:ext cx="7513983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B0F0"/>
                </a:solidFill>
                <a:latin typeface="Comic Sans MS" panose="030F0702030302020204" pitchFamily="66" charset="0"/>
              </a:rPr>
              <a:t>What do you do in the morning?</a:t>
            </a:r>
          </a:p>
        </p:txBody>
      </p:sp>
    </p:spTree>
    <p:extLst>
      <p:ext uri="{BB962C8B-B14F-4D97-AF65-F5344CB8AC3E}">
        <p14:creationId xmlns:p14="http://schemas.microsoft.com/office/powerpoint/2010/main" val="34604780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3373582" y="1408910"/>
            <a:ext cx="3071040" cy="2306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355650" y="4064771"/>
            <a:ext cx="6729151" cy="778652"/>
          </a:xfrm>
          <a:prstGeom prst="wedgeRoundRectCallout">
            <a:avLst>
              <a:gd name="adj1" fmla="val 56162"/>
              <a:gd name="adj2" fmla="val -24658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800" b="1" dirty="0">
                <a:solidFill>
                  <a:srgbClr val="B612B6"/>
                </a:solidFill>
                <a:latin typeface="Comic Sans MS" panose="030F0702030302020204" pitchFamily="66" charset="0"/>
              </a:rPr>
              <a:t>I help with the cooking.</a:t>
            </a: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379131" y="385638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30725" y="202508"/>
            <a:ext cx="7513983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B0F0"/>
                </a:solidFill>
                <a:latin typeface="Comic Sans MS" panose="030F0702030302020204" pitchFamily="66" charset="0"/>
              </a:rPr>
              <a:t>What do you do in the morning?</a:t>
            </a:r>
          </a:p>
        </p:txBody>
      </p:sp>
    </p:spTree>
    <p:extLst>
      <p:ext uri="{BB962C8B-B14F-4D97-AF65-F5344CB8AC3E}">
        <p14:creationId xmlns:p14="http://schemas.microsoft.com/office/powerpoint/2010/main" val="27014986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3373582" y="1279264"/>
            <a:ext cx="3071040" cy="2565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355650" y="4064771"/>
            <a:ext cx="6729151" cy="778652"/>
          </a:xfrm>
          <a:prstGeom prst="wedgeRoundRectCallout">
            <a:avLst>
              <a:gd name="adj1" fmla="val 56162"/>
              <a:gd name="adj2" fmla="val -24658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800" b="1" dirty="0">
                <a:solidFill>
                  <a:srgbClr val="B612B6"/>
                </a:solidFill>
                <a:latin typeface="Comic Sans MS" panose="030F0702030302020204" pitchFamily="66" charset="0"/>
              </a:rPr>
              <a:t>I wash the dishes.</a:t>
            </a: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379131" y="385638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30725" y="202508"/>
            <a:ext cx="7513983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B0F0"/>
                </a:solidFill>
                <a:latin typeface="Comic Sans MS" panose="030F0702030302020204" pitchFamily="66" charset="0"/>
              </a:rPr>
              <a:t>What do you do in the morning?</a:t>
            </a:r>
          </a:p>
        </p:txBody>
      </p:sp>
    </p:spTree>
    <p:extLst>
      <p:ext uri="{BB962C8B-B14F-4D97-AF65-F5344CB8AC3E}">
        <p14:creationId xmlns:p14="http://schemas.microsoft.com/office/powerpoint/2010/main" val="152954002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274077" y="2373497"/>
            <a:ext cx="5711432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solidFill>
                  <a:srgbClr val="3C4368"/>
                </a:solidFill>
                <a:latin typeface=".VnBook-Antiqua" panose="020B7200000000000000" pitchFamily="34" charset="0"/>
              </a:rPr>
              <a:t>Let’s talk.</a:t>
            </a:r>
            <a:endParaRPr sz="6000" dirty="0">
              <a:solidFill>
                <a:srgbClr val="3C4368"/>
              </a:solidFill>
              <a:latin typeface=".VnBook-Antiqua" panose="020B7200000000000000" pitchFamily="34" charset="0"/>
            </a:endParaRPr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13094" y="1048249"/>
            <a:ext cx="1629304" cy="84072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500" dirty="0">
                <a:solidFill>
                  <a:schemeClr val="lt1"/>
                </a:solidFill>
                <a:latin typeface=".VnBook-Antiqua" panose="020B7200000000000000" pitchFamily="34" charset="0"/>
              </a:rPr>
              <a:t>04</a:t>
            </a:r>
            <a:endParaRPr sz="7500" dirty="0">
              <a:solidFill>
                <a:schemeClr val="lt1"/>
              </a:solidFill>
              <a:latin typeface=".VnBook-Antiqua" panose="020B7200000000000000" pitchFamily="34" charset="0"/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43562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A940EC32-14D7-0E15-FE3D-CDCE0E3B81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19462"/>
            <a:ext cx="9144000" cy="4304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502848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C064AB-082B-AFBD-0F23-7661025FF7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8210" y="351205"/>
            <a:ext cx="2442925" cy="572700"/>
          </a:xfrm>
        </p:spPr>
        <p:txBody>
          <a:bodyPr/>
          <a:lstStyle/>
          <a:p>
            <a:r>
              <a:rPr lang="en-US" b="1">
                <a:solidFill>
                  <a:srgbClr val="373E5F"/>
                </a:solidFill>
                <a:latin typeface=".VnBook-Antiqua" panose="020B7200000000000000" pitchFamily="34" charset="0"/>
              </a:rPr>
              <a:t>C</a:t>
            </a:r>
            <a:r>
              <a:rPr lang="en-VN" b="1">
                <a:solidFill>
                  <a:srgbClr val="373E5F"/>
                </a:solidFill>
                <a:latin typeface=".VnBook-Antiqua" panose="020B7200000000000000" pitchFamily="34" charset="0"/>
              </a:rPr>
              <a:t>ontents</a:t>
            </a:r>
            <a:endParaRPr lang="en-VN" b="1" dirty="0">
              <a:solidFill>
                <a:srgbClr val="373E5F"/>
              </a:solidFill>
              <a:latin typeface=".VnBook-Antiqua" panose="020B7200000000000000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BCB775F-07BC-8BA8-4AB5-6DD95A89223C}"/>
              </a:ext>
            </a:extLst>
          </p:cNvPr>
          <p:cNvSpPr>
            <a:spLocks noGrp="1"/>
          </p:cNvSpPr>
          <p:nvPr>
            <p:ph type="title" idx="2"/>
          </p:nvPr>
        </p:nvSpPr>
        <p:spPr>
          <a:xfrm>
            <a:off x="1645666" y="1402318"/>
            <a:ext cx="2518200" cy="354900"/>
          </a:xfrm>
        </p:spPr>
        <p:txBody>
          <a:bodyPr/>
          <a:lstStyle/>
          <a:p>
            <a:r>
              <a:rPr lang="en-VN" sz="3200" dirty="0">
                <a:latin typeface=".VnBook-Antiqua" panose="020B7200000000000000" pitchFamily="34" charset="0"/>
              </a:rPr>
              <a:t>Warm-up</a:t>
            </a:r>
          </a:p>
        </p:txBody>
      </p:sp>
      <p:sp>
        <p:nvSpPr>
          <p:cNvPr id="8" name="Subtitle 7">
            <a:extLst>
              <a:ext uri="{FF2B5EF4-FFF2-40B4-BE49-F238E27FC236}">
                <a16:creationId xmlns:a16="http://schemas.microsoft.com/office/drawing/2014/main" id="{B6895467-2B80-CA4C-0E1F-89D88FE4719F}"/>
              </a:ext>
            </a:extLst>
          </p:cNvPr>
          <p:cNvSpPr>
            <a:spLocks noGrp="1"/>
          </p:cNvSpPr>
          <p:nvPr>
            <p:ph type="subTitle" idx="6"/>
          </p:nvPr>
        </p:nvSpPr>
        <p:spPr>
          <a:xfrm>
            <a:off x="1537704" y="2501722"/>
            <a:ext cx="3236582" cy="492300"/>
          </a:xfrm>
        </p:spPr>
        <p:txBody>
          <a:bodyPr/>
          <a:lstStyle/>
          <a:p>
            <a:pPr marL="139700" indent="0">
              <a:buClr>
                <a:schemeClr val="dk2"/>
              </a:buClr>
              <a:buSzPts val="2500"/>
            </a:pPr>
            <a:r>
              <a:rPr lang="en-VN" sz="3200" dirty="0">
                <a:solidFill>
                  <a:schemeClr val="dk2"/>
                </a:solidFill>
                <a:latin typeface=".VnBook-Antiqua" panose="020B7200000000000000" pitchFamily="34" charset="0"/>
                <a:sym typeface="Titan One"/>
              </a:rPr>
              <a:t>Look, listen </a:t>
            </a:r>
            <a:endParaRPr lang="en-US" sz="3200" dirty="0">
              <a:solidFill>
                <a:schemeClr val="dk2"/>
              </a:solidFill>
              <a:latin typeface=".VnBook-Antiqua" panose="020B7200000000000000" pitchFamily="34" charset="0"/>
              <a:sym typeface="Titan One"/>
            </a:endParaRPr>
          </a:p>
          <a:p>
            <a:pPr marL="139700" indent="0">
              <a:buClr>
                <a:schemeClr val="dk2"/>
              </a:buClr>
              <a:buSzPts val="2500"/>
            </a:pPr>
            <a:r>
              <a:rPr lang="en-VN" sz="3200" dirty="0">
                <a:solidFill>
                  <a:schemeClr val="dk2"/>
                </a:solidFill>
                <a:latin typeface=".VnBook-Antiqua" panose="020B7200000000000000" pitchFamily="34" charset="0"/>
                <a:sym typeface="Titan One"/>
              </a:rPr>
              <a:t>and repeat</a:t>
            </a:r>
            <a:r>
              <a:rPr lang="en-US" sz="3200" dirty="0">
                <a:solidFill>
                  <a:schemeClr val="dk2"/>
                </a:solidFill>
                <a:latin typeface=".VnBook-Antiqua" panose="020B7200000000000000" pitchFamily="34" charset="0"/>
                <a:sym typeface="Titan One"/>
              </a:rPr>
              <a:t>.</a:t>
            </a:r>
            <a:endParaRPr lang="en-VN" sz="3200" dirty="0">
              <a:solidFill>
                <a:schemeClr val="dk2"/>
              </a:solidFill>
              <a:latin typeface=".VnBook-Antiqua" panose="020B7200000000000000" pitchFamily="34" charset="0"/>
              <a:sym typeface="Titan One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56EFAF88-CB73-7A2F-8C0E-7DBFF6766133}"/>
              </a:ext>
            </a:extLst>
          </p:cNvPr>
          <p:cNvSpPr>
            <a:spLocks noGrp="1"/>
          </p:cNvSpPr>
          <p:nvPr>
            <p:ph type="title" idx="9"/>
          </p:nvPr>
        </p:nvSpPr>
        <p:spPr>
          <a:xfrm>
            <a:off x="720000" y="1376706"/>
            <a:ext cx="978300" cy="454800"/>
          </a:xfrm>
        </p:spPr>
        <p:txBody>
          <a:bodyPr/>
          <a:lstStyle/>
          <a:p>
            <a:r>
              <a:rPr lang="en-VN" sz="3500" dirty="0">
                <a:solidFill>
                  <a:schemeClr val="tx1"/>
                </a:solidFill>
                <a:latin typeface=".VnBook-Antiqua" panose="020B7200000000000000" pitchFamily="34" charset="0"/>
              </a:rPr>
              <a:t>01</a:t>
            </a:r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4048F491-4DF7-F534-1B9E-B184734A4E78}"/>
              </a:ext>
            </a:extLst>
          </p:cNvPr>
          <p:cNvSpPr>
            <a:spLocks noGrp="1"/>
          </p:cNvSpPr>
          <p:nvPr>
            <p:ph type="title" idx="13"/>
          </p:nvPr>
        </p:nvSpPr>
        <p:spPr>
          <a:xfrm>
            <a:off x="720000" y="2246487"/>
            <a:ext cx="978300" cy="454800"/>
          </a:xfrm>
        </p:spPr>
        <p:txBody>
          <a:bodyPr/>
          <a:lstStyle/>
          <a:p>
            <a:r>
              <a:rPr lang="en-VN" sz="3500" dirty="0">
                <a:solidFill>
                  <a:schemeClr val="tx1"/>
                </a:solidFill>
                <a:latin typeface=".VnBook-Antiqua" panose="020B7200000000000000" pitchFamily="34" charset="0"/>
              </a:rPr>
              <a:t>0</a:t>
            </a:r>
            <a:r>
              <a:rPr lang="en-US" sz="3500" dirty="0">
                <a:solidFill>
                  <a:schemeClr val="tx1"/>
                </a:solidFill>
                <a:latin typeface=".VnBook-Antiqua" panose="020B7200000000000000" pitchFamily="34" charset="0"/>
              </a:rPr>
              <a:t>2</a:t>
            </a:r>
            <a:endParaRPr lang="en-VN" sz="3500" dirty="0">
              <a:latin typeface=".VnBook-Antiqua" panose="020B7200000000000000" pitchFamily="34" charset="0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ECE85A41-9C25-5C4E-57CA-EE57866C5C93}"/>
              </a:ext>
            </a:extLst>
          </p:cNvPr>
          <p:cNvSpPr>
            <a:spLocks noGrp="1"/>
          </p:cNvSpPr>
          <p:nvPr>
            <p:ph type="title" idx="14"/>
          </p:nvPr>
        </p:nvSpPr>
        <p:spPr>
          <a:xfrm>
            <a:off x="720000" y="3682779"/>
            <a:ext cx="978300" cy="454800"/>
          </a:xfrm>
        </p:spPr>
        <p:txBody>
          <a:bodyPr/>
          <a:lstStyle/>
          <a:p>
            <a:r>
              <a:rPr lang="en-US" sz="3500" dirty="0">
                <a:solidFill>
                  <a:schemeClr val="tx1"/>
                </a:solidFill>
                <a:latin typeface=".VnBook-Antiqua" panose="020B7200000000000000" pitchFamily="34" charset="0"/>
              </a:rPr>
              <a:t>03</a:t>
            </a:r>
            <a:endParaRPr lang="en-VN" sz="3500" dirty="0">
              <a:latin typeface=".VnBook-Antiqua" panose="020B7200000000000000" pitchFamily="34" charset="0"/>
            </a:endParaRP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F418B9F9-556C-3727-B00D-94CC2BECDF0F}"/>
              </a:ext>
            </a:extLst>
          </p:cNvPr>
          <p:cNvSpPr>
            <a:spLocks noGrp="1"/>
          </p:cNvSpPr>
          <p:nvPr>
            <p:ph type="title" idx="15"/>
          </p:nvPr>
        </p:nvSpPr>
        <p:spPr>
          <a:xfrm>
            <a:off x="4587990" y="1413924"/>
            <a:ext cx="978300" cy="454800"/>
          </a:xfrm>
        </p:spPr>
        <p:txBody>
          <a:bodyPr/>
          <a:lstStyle/>
          <a:p>
            <a:r>
              <a:rPr lang="en-VN" sz="3500" dirty="0">
                <a:solidFill>
                  <a:schemeClr val="tx1"/>
                </a:solidFill>
                <a:latin typeface=".VnBook-Antiqua" panose="020B7200000000000000" pitchFamily="34" charset="0"/>
              </a:rPr>
              <a:t>04</a:t>
            </a:r>
            <a:endParaRPr lang="en-VN" sz="3500" dirty="0">
              <a:latin typeface=".VnBook-Antiqua" panose="020B7200000000000000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537704" y="3667458"/>
            <a:ext cx="307598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39700">
              <a:buClr>
                <a:schemeClr val="dk2"/>
              </a:buClr>
              <a:buSzPts val="2500"/>
            </a:pPr>
            <a:r>
              <a:rPr lang="en-US" sz="3200" dirty="0">
                <a:solidFill>
                  <a:schemeClr val="dk2"/>
                </a:solidFill>
                <a:latin typeface=".VnBook-Antiqua" panose="020B7200000000000000" pitchFamily="34" charset="0"/>
                <a:sym typeface="Comfortaa"/>
              </a:rPr>
              <a:t>L</a:t>
            </a:r>
            <a:r>
              <a:rPr lang="en-VN" sz="3200" dirty="0">
                <a:solidFill>
                  <a:schemeClr val="dk2"/>
                </a:solidFill>
                <a:latin typeface=".VnBook-Antiqua" panose="020B7200000000000000" pitchFamily="34" charset="0"/>
                <a:sym typeface="Comfortaa"/>
              </a:rPr>
              <a:t>isten</a:t>
            </a:r>
            <a:r>
              <a:rPr lang="en-US" sz="3200" dirty="0">
                <a:solidFill>
                  <a:schemeClr val="dk2"/>
                </a:solidFill>
                <a:latin typeface=".VnBook-Antiqua" panose="020B7200000000000000" pitchFamily="34" charset="0"/>
                <a:sym typeface="Comfortaa"/>
              </a:rPr>
              <a:t>, point </a:t>
            </a:r>
          </a:p>
          <a:p>
            <a:pPr marL="139700">
              <a:buClr>
                <a:schemeClr val="dk2"/>
              </a:buClr>
              <a:buSzPts val="2500"/>
            </a:pPr>
            <a:r>
              <a:rPr lang="en-US" sz="3200" dirty="0">
                <a:solidFill>
                  <a:schemeClr val="dk2"/>
                </a:solidFill>
                <a:latin typeface=".VnBook-Antiqua" panose="020B7200000000000000" pitchFamily="34" charset="0"/>
                <a:sym typeface="Comfortaa"/>
              </a:rPr>
              <a:t>and say.</a:t>
            </a:r>
            <a:r>
              <a:rPr lang="en-VN" sz="3200" dirty="0">
                <a:solidFill>
                  <a:schemeClr val="dk2"/>
                </a:solidFill>
                <a:latin typeface=".VnBook-Antiqua" panose="020B7200000000000000" pitchFamily="34" charset="0"/>
                <a:sym typeface="Comfortaa"/>
              </a:rPr>
              <a:t> </a:t>
            </a:r>
            <a:endParaRPr lang="en-US" sz="3200" dirty="0">
              <a:solidFill>
                <a:schemeClr val="dk2"/>
              </a:solidFill>
              <a:latin typeface=".VnBook-Antiqua" panose="020B7200000000000000" pitchFamily="34" charset="0"/>
              <a:sym typeface="Comfortaa"/>
            </a:endParaRPr>
          </a:p>
        </p:txBody>
      </p:sp>
      <p:sp>
        <p:nvSpPr>
          <p:cNvPr id="31" name="Subtitle 7">
            <a:extLst>
              <a:ext uri="{FF2B5EF4-FFF2-40B4-BE49-F238E27FC236}">
                <a16:creationId xmlns:a16="http://schemas.microsoft.com/office/drawing/2014/main" id="{B6895467-2B80-CA4C-0E1F-89D88FE4719F}"/>
              </a:ext>
            </a:extLst>
          </p:cNvPr>
          <p:cNvSpPr>
            <a:spLocks noGrp="1"/>
          </p:cNvSpPr>
          <p:nvPr>
            <p:ph type="subTitle" idx="6"/>
          </p:nvPr>
        </p:nvSpPr>
        <p:spPr>
          <a:xfrm>
            <a:off x="5396600" y="1310991"/>
            <a:ext cx="2748967" cy="997441"/>
          </a:xfrm>
        </p:spPr>
        <p:txBody>
          <a:bodyPr/>
          <a:lstStyle/>
          <a:p>
            <a:pPr marL="139700" indent="0">
              <a:buClr>
                <a:schemeClr val="dk2"/>
              </a:buClr>
              <a:buSzPts val="2500"/>
            </a:pPr>
            <a:r>
              <a:rPr lang="en-VN" sz="3200" dirty="0">
                <a:solidFill>
                  <a:schemeClr val="dk2"/>
                </a:solidFill>
                <a:latin typeface=".VnBook-Antiqua" panose="020B7200000000000000" pitchFamily="34" charset="0"/>
                <a:sym typeface="Titan One"/>
              </a:rPr>
              <a:t>L</a:t>
            </a:r>
            <a:r>
              <a:rPr lang="en-US" sz="3200" dirty="0">
                <a:solidFill>
                  <a:schemeClr val="dk2"/>
                </a:solidFill>
                <a:latin typeface=".VnBook-Antiqua" panose="020B7200000000000000" pitchFamily="34" charset="0"/>
                <a:sym typeface="Titan One"/>
              </a:rPr>
              <a:t>et’s talk.</a:t>
            </a:r>
          </a:p>
          <a:p>
            <a:endParaRPr lang="en-VN" sz="2200" dirty="0"/>
          </a:p>
        </p:txBody>
      </p:sp>
      <p:sp>
        <p:nvSpPr>
          <p:cNvPr id="32" name="Title 13">
            <a:extLst>
              <a:ext uri="{FF2B5EF4-FFF2-40B4-BE49-F238E27FC236}">
                <a16:creationId xmlns:a16="http://schemas.microsoft.com/office/drawing/2014/main" id="{F418B9F9-556C-3727-B00D-94CC2BECDF0F}"/>
              </a:ext>
            </a:extLst>
          </p:cNvPr>
          <p:cNvSpPr>
            <a:spLocks noGrp="1"/>
          </p:cNvSpPr>
          <p:nvPr>
            <p:ph type="title" idx="15"/>
          </p:nvPr>
        </p:nvSpPr>
        <p:spPr>
          <a:xfrm>
            <a:off x="4613690" y="2461642"/>
            <a:ext cx="978300" cy="454800"/>
          </a:xfrm>
        </p:spPr>
        <p:txBody>
          <a:bodyPr/>
          <a:lstStyle/>
          <a:p>
            <a:r>
              <a:rPr lang="en-US" sz="3500" dirty="0">
                <a:solidFill>
                  <a:schemeClr val="tx1"/>
                </a:solidFill>
                <a:latin typeface=".VnBook-Antiqua" panose="020B7200000000000000" pitchFamily="34" charset="0"/>
              </a:rPr>
              <a:t>05</a:t>
            </a:r>
            <a:endParaRPr lang="en-VN" sz="3500" dirty="0">
              <a:latin typeface=".VnBook-Antiqua" panose="020B7200000000000000" pitchFamily="34" charset="0"/>
            </a:endParaRPr>
          </a:p>
        </p:txBody>
      </p:sp>
      <p:sp>
        <p:nvSpPr>
          <p:cNvPr id="33" name="Title 2">
            <a:extLst>
              <a:ext uri="{FF2B5EF4-FFF2-40B4-BE49-F238E27FC236}">
                <a16:creationId xmlns:a16="http://schemas.microsoft.com/office/drawing/2014/main" id="{3BCB775F-07BC-8BA8-4AB5-6DD95A89223C}"/>
              </a:ext>
            </a:extLst>
          </p:cNvPr>
          <p:cNvSpPr>
            <a:spLocks noGrp="1"/>
          </p:cNvSpPr>
          <p:nvPr>
            <p:ph type="title" idx="2"/>
          </p:nvPr>
        </p:nvSpPr>
        <p:spPr>
          <a:xfrm>
            <a:off x="5566290" y="2523837"/>
            <a:ext cx="2518200" cy="354900"/>
          </a:xfrm>
        </p:spPr>
        <p:txBody>
          <a:bodyPr/>
          <a:lstStyle/>
          <a:p>
            <a:r>
              <a:rPr lang="en-US" sz="3200" dirty="0">
                <a:latin typeface=".VnBook-Antiqua" panose="020B7200000000000000" pitchFamily="34" charset="0"/>
              </a:rPr>
              <a:t>Game</a:t>
            </a:r>
            <a:endParaRPr lang="en-VN" sz="3200" dirty="0">
              <a:latin typeface=".VnBook-Antiqu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910449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930849" y="2262748"/>
            <a:ext cx="4201265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solidFill>
                  <a:srgbClr val="3C4368"/>
                </a:solidFill>
                <a:latin typeface=".VnBook-Antiqua" panose="020B7200000000000000" pitchFamily="34" charset="0"/>
              </a:rPr>
              <a:t>Game</a:t>
            </a:r>
            <a:endParaRPr sz="6000" dirty="0">
              <a:solidFill>
                <a:srgbClr val="3C4368"/>
              </a:solidFill>
              <a:latin typeface=".VnBook-Antiqua" panose="020B7200000000000000" pitchFamily="34" charset="0"/>
            </a:endParaRPr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28837" y="1098000"/>
            <a:ext cx="1629304" cy="84072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500" dirty="0">
                <a:solidFill>
                  <a:schemeClr val="lt1"/>
                </a:solidFill>
                <a:latin typeface=".VnBook-Antiqua" panose="020B7200000000000000" pitchFamily="34" charset="0"/>
              </a:rPr>
              <a:t>05</a:t>
            </a:r>
            <a:endParaRPr sz="7500" dirty="0">
              <a:solidFill>
                <a:schemeClr val="lt1"/>
              </a:solidFill>
              <a:latin typeface=".VnBook-Antiqua" panose="020B7200000000000000" pitchFamily="34" charset="0"/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31102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4" action="ppaction://hlinksldjump"/>
            <a:extLst>
              <a:ext uri="{FF2B5EF4-FFF2-40B4-BE49-F238E27FC236}">
                <a16:creationId xmlns:a16="http://schemas.microsoft.com/office/drawing/2014/main" id="{7B53D0A9-C513-8DA4-F374-8A4D352B8E1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sp>
        <p:nvSpPr>
          <p:cNvPr id="45" name="Oval 44">
            <a:extLst>
              <a:ext uri="{FF2B5EF4-FFF2-40B4-BE49-F238E27FC236}">
                <a16:creationId xmlns:a16="http://schemas.microsoft.com/office/drawing/2014/main" id="{030B0215-3BD7-36EB-B138-3EE66AA16F7F}"/>
              </a:ext>
            </a:extLst>
          </p:cNvPr>
          <p:cNvSpPr/>
          <p:nvPr/>
        </p:nvSpPr>
        <p:spPr>
          <a:xfrm>
            <a:off x="7473936" y="3052040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1" name="Content Placeholder 20">
            <a:hlinkClick r:id="rId4" action="ppaction://hlinksldjump"/>
            <a:extLst>
              <a:ext uri="{FF2B5EF4-FFF2-40B4-BE49-F238E27FC236}">
                <a16:creationId xmlns:a16="http://schemas.microsoft.com/office/drawing/2014/main" id="{8ABF5F7E-A4B1-19C9-4396-B9D0910570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9780" y="2765524"/>
            <a:ext cx="2681145" cy="1956141"/>
          </a:xfrm>
        </p:spPr>
      </p:pic>
      <p:sp>
        <p:nvSpPr>
          <p:cNvPr id="36" name="Oval 35">
            <a:extLst>
              <a:ext uri="{FF2B5EF4-FFF2-40B4-BE49-F238E27FC236}">
                <a16:creationId xmlns:a16="http://schemas.microsoft.com/office/drawing/2014/main" id="{504B96BE-238B-F29F-A67C-75E73EA6520C}"/>
              </a:ext>
            </a:extLst>
          </p:cNvPr>
          <p:cNvSpPr/>
          <p:nvPr/>
        </p:nvSpPr>
        <p:spPr>
          <a:xfrm>
            <a:off x="1210791" y="3052040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99EE7ACD-C376-2B79-09F8-2BECFF632FD9}"/>
              </a:ext>
            </a:extLst>
          </p:cNvPr>
          <p:cNvSpPr/>
          <p:nvPr/>
        </p:nvSpPr>
        <p:spPr>
          <a:xfrm>
            <a:off x="1182024" y="1669239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62EB2A5-54FC-2692-7E08-649D59799000}"/>
              </a:ext>
            </a:extLst>
          </p:cNvPr>
          <p:cNvSpPr/>
          <p:nvPr/>
        </p:nvSpPr>
        <p:spPr>
          <a:xfrm>
            <a:off x="1210790" y="90142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87B1E092-C5AA-391A-B30F-2830F5D5ACDE}"/>
              </a:ext>
            </a:extLst>
          </p:cNvPr>
          <p:cNvSpPr/>
          <p:nvPr/>
        </p:nvSpPr>
        <p:spPr>
          <a:xfrm>
            <a:off x="3011293" y="32522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A6A5AFD3-B017-01FB-5FAE-8F4BDD2658F8}"/>
              </a:ext>
            </a:extLst>
          </p:cNvPr>
          <p:cNvSpPr/>
          <p:nvPr/>
        </p:nvSpPr>
        <p:spPr>
          <a:xfrm>
            <a:off x="5388070" y="14601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CA5A4F7F-2203-DB86-352D-3858EC0C37BF}"/>
              </a:ext>
            </a:extLst>
          </p:cNvPr>
          <p:cNvSpPr/>
          <p:nvPr/>
        </p:nvSpPr>
        <p:spPr>
          <a:xfrm>
            <a:off x="7424273" y="90142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62AA277B-6923-7455-6DDE-77944FE9072B}"/>
              </a:ext>
            </a:extLst>
          </p:cNvPr>
          <p:cNvSpPr/>
          <p:nvPr/>
        </p:nvSpPr>
        <p:spPr>
          <a:xfrm>
            <a:off x="7469321" y="1603489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759292BE-7044-88BA-2FBC-8C9ACBE37D0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1040" y="1559263"/>
            <a:ext cx="1562100" cy="1162050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82C07ED4-1559-3304-4E57-71BC8B83908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5085" y="1946219"/>
            <a:ext cx="797458" cy="49400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6CC57674-4B8D-DB4B-E126-E3E93D58683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4925" y="1842304"/>
            <a:ext cx="629640" cy="960688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9B57FAEE-5DB7-D10B-4D37-7D2823B713E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6473" y="2172796"/>
            <a:ext cx="973229" cy="597689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A5B621A3-0627-7387-AD82-BF983E0DF0E1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048" y="2063445"/>
            <a:ext cx="785358" cy="739546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94558325-AC70-3BB1-1843-97ED4486D3D1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1680" y="1671991"/>
            <a:ext cx="618638" cy="1189688"/>
          </a:xfrm>
          <a:prstGeom prst="rect">
            <a:avLst/>
          </a:prstGeom>
        </p:spPr>
      </p:pic>
      <p:pic>
        <p:nvPicPr>
          <p:cNvPr id="23" name="Claw Machine">
            <a:hlinkClick r:id="rId4" action="ppaction://hlinksldjump"/>
            <a:extLst>
              <a:ext uri="{FF2B5EF4-FFF2-40B4-BE49-F238E27FC236}">
                <a16:creationId xmlns:a16="http://schemas.microsoft.com/office/drawing/2014/main" id="{6FC44849-F2FF-C289-DA44-3EB456455301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891556" y="1037332"/>
            <a:ext cx="2681145" cy="1998222"/>
          </a:xfrm>
          <a:prstGeom prst="rect">
            <a:avLst/>
          </a:prstGeom>
        </p:spPr>
      </p:pic>
      <p:pic>
        <p:nvPicPr>
          <p:cNvPr id="65" name="Coin 2">
            <a:extLst>
              <a:ext uri="{FF2B5EF4-FFF2-40B4-BE49-F238E27FC236}">
                <a16:creationId xmlns:a16="http://schemas.microsoft.com/office/drawing/2014/main" id="{A5F51FC3-F204-3579-4542-A8CCA831FDD8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5327444" y="2778202"/>
            <a:ext cx="195312" cy="214895"/>
          </a:xfrm>
          <a:prstGeom prst="rect">
            <a:avLst/>
          </a:prstGeom>
        </p:spPr>
      </p:pic>
      <p:pic>
        <p:nvPicPr>
          <p:cNvPr id="66" name="Forward 2">
            <a:extLst>
              <a:ext uri="{FF2B5EF4-FFF2-40B4-BE49-F238E27FC236}">
                <a16:creationId xmlns:a16="http://schemas.microsoft.com/office/drawing/2014/main" id="{8161FF67-1A26-3401-7DBE-091BD70B2410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7950" y="2794842"/>
            <a:ext cx="404649" cy="202325"/>
          </a:xfrm>
          <a:prstGeom prst="rect">
            <a:avLst/>
          </a:prstGeom>
        </p:spPr>
      </p:pic>
      <p:pic>
        <p:nvPicPr>
          <p:cNvPr id="67" name="Backward 2">
            <a:extLst>
              <a:ext uri="{FF2B5EF4-FFF2-40B4-BE49-F238E27FC236}">
                <a16:creationId xmlns:a16="http://schemas.microsoft.com/office/drawing/2014/main" id="{08155873-64C6-E3DD-FC7C-144644631896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0546" y="2794104"/>
            <a:ext cx="366188" cy="183094"/>
          </a:xfrm>
          <a:prstGeom prst="rect">
            <a:avLst/>
          </a:prstGeom>
        </p:spPr>
      </p:pic>
      <p:pic>
        <p:nvPicPr>
          <p:cNvPr id="68" name="Catch Button 3">
            <a:extLst>
              <a:ext uri="{FF2B5EF4-FFF2-40B4-BE49-F238E27FC236}">
                <a16:creationId xmlns:a16="http://schemas.microsoft.com/office/drawing/2014/main" id="{7F116132-CC2F-D126-6FFC-F777408C2E1A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6039283" y="2767376"/>
            <a:ext cx="339800" cy="220826"/>
          </a:xfrm>
          <a:prstGeom prst="rect">
            <a:avLst/>
          </a:prstGeom>
        </p:spPr>
      </p:pic>
      <p:sp>
        <p:nvSpPr>
          <p:cNvPr id="24" name="Oval 23">
            <a:extLst>
              <a:ext uri="{FF2B5EF4-FFF2-40B4-BE49-F238E27FC236}">
                <a16:creationId xmlns:a16="http://schemas.microsoft.com/office/drawing/2014/main" id="{0A9E1CF9-7212-D880-E7C4-9D82020E8337}"/>
              </a:ext>
            </a:extLst>
          </p:cNvPr>
          <p:cNvSpPr/>
          <p:nvPr/>
        </p:nvSpPr>
        <p:spPr>
          <a:xfrm>
            <a:off x="1213486" y="457780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D224D4D4-6ED4-8E51-A022-3780CB06B526}"/>
              </a:ext>
            </a:extLst>
          </p:cNvPr>
          <p:cNvGrpSpPr/>
          <p:nvPr/>
        </p:nvGrpSpPr>
        <p:grpSpPr>
          <a:xfrm rot="20940364">
            <a:off x="1332826" y="336374"/>
            <a:ext cx="4477592" cy="2445776"/>
            <a:chOff x="1554835" y="1179538"/>
            <a:chExt cx="5970123" cy="3261034"/>
          </a:xfrm>
        </p:grpSpPr>
        <p:pic>
          <p:nvPicPr>
            <p:cNvPr id="71" name="Content Placeholder 9">
              <a:extLst>
                <a:ext uri="{FF2B5EF4-FFF2-40B4-BE49-F238E27FC236}">
                  <a16:creationId xmlns:a16="http://schemas.microsoft.com/office/drawing/2014/main" id="{23847A2C-9B53-0B4C-BDAC-3E2B3709604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604" t="6578" r="73012" b="77567"/>
            <a:stretch/>
          </p:blipFill>
          <p:spPr>
            <a:xfrm>
              <a:off x="4046332" y="1191936"/>
              <a:ext cx="1008112" cy="1080120"/>
            </a:xfrm>
            <a:prstGeom prst="rect">
              <a:avLst/>
            </a:prstGeom>
          </p:spPr>
        </p:pic>
        <p:pic>
          <p:nvPicPr>
            <p:cNvPr id="72" name="Content Placeholder 9">
              <a:extLst>
                <a:ext uri="{FF2B5EF4-FFF2-40B4-BE49-F238E27FC236}">
                  <a16:creationId xmlns:a16="http://schemas.microsoft.com/office/drawing/2014/main" id="{47314B65-57E1-33C3-6A39-1BC7C1E608A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311" t="6983" r="41305" b="77162"/>
            <a:stretch/>
          </p:blipFill>
          <p:spPr>
            <a:xfrm rot="20747871">
              <a:off x="2272483" y="1332775"/>
              <a:ext cx="1008112" cy="1080120"/>
            </a:xfrm>
            <a:prstGeom prst="rect">
              <a:avLst/>
            </a:prstGeom>
          </p:spPr>
        </p:pic>
        <p:pic>
          <p:nvPicPr>
            <p:cNvPr id="73" name="Content Placeholder 9">
              <a:extLst>
                <a:ext uri="{FF2B5EF4-FFF2-40B4-BE49-F238E27FC236}">
                  <a16:creationId xmlns:a16="http://schemas.microsoft.com/office/drawing/2014/main" id="{8EFD2E72-36DA-1316-B83F-CE3E303928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241" t="7068" r="11375" b="77077"/>
            <a:stretch/>
          </p:blipFill>
          <p:spPr>
            <a:xfrm>
              <a:off x="6516846" y="2198987"/>
              <a:ext cx="1008112" cy="1080120"/>
            </a:xfrm>
            <a:prstGeom prst="rect">
              <a:avLst/>
            </a:prstGeom>
          </p:spPr>
        </p:pic>
        <p:pic>
          <p:nvPicPr>
            <p:cNvPr id="74" name="Content Placeholder 9">
              <a:extLst>
                <a:ext uri="{FF2B5EF4-FFF2-40B4-BE49-F238E27FC236}">
                  <a16:creationId xmlns:a16="http://schemas.microsoft.com/office/drawing/2014/main" id="{74F34DDA-88E9-7C53-2474-ECB9518F17C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473" t="25262" r="63143" b="58883"/>
            <a:stretch/>
          </p:blipFill>
          <p:spPr>
            <a:xfrm>
              <a:off x="2859777" y="3357787"/>
              <a:ext cx="1008112" cy="1080120"/>
            </a:xfrm>
            <a:prstGeom prst="rect">
              <a:avLst/>
            </a:prstGeom>
          </p:spPr>
        </p:pic>
        <p:pic>
          <p:nvPicPr>
            <p:cNvPr id="75" name="Content Placeholder 9">
              <a:extLst>
                <a:ext uri="{FF2B5EF4-FFF2-40B4-BE49-F238E27FC236}">
                  <a16:creationId xmlns:a16="http://schemas.microsoft.com/office/drawing/2014/main" id="{60F9637E-8F3A-30EA-729D-F8501E75E7C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344" t="25262" r="48272" b="58883"/>
            <a:stretch/>
          </p:blipFill>
          <p:spPr>
            <a:xfrm>
              <a:off x="4332618" y="2320881"/>
              <a:ext cx="1008112" cy="1080120"/>
            </a:xfrm>
            <a:prstGeom prst="rect">
              <a:avLst/>
            </a:prstGeom>
          </p:spPr>
        </p:pic>
        <p:pic>
          <p:nvPicPr>
            <p:cNvPr id="76" name="Content Placeholder 9">
              <a:extLst>
                <a:ext uri="{FF2B5EF4-FFF2-40B4-BE49-F238E27FC236}">
                  <a16:creationId xmlns:a16="http://schemas.microsoft.com/office/drawing/2014/main" id="{D0F2C860-AD38-3332-9692-82C83BD1C50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147" t="24433" r="38343" b="59712"/>
            <a:stretch/>
          </p:blipFill>
          <p:spPr>
            <a:xfrm>
              <a:off x="5142626" y="2235412"/>
              <a:ext cx="623169" cy="1080120"/>
            </a:xfrm>
            <a:prstGeom prst="rect">
              <a:avLst/>
            </a:prstGeom>
          </p:spPr>
        </p:pic>
        <p:pic>
          <p:nvPicPr>
            <p:cNvPr id="77" name="Content Placeholder 9">
              <a:extLst>
                <a:ext uri="{FF2B5EF4-FFF2-40B4-BE49-F238E27FC236}">
                  <a16:creationId xmlns:a16="http://schemas.microsoft.com/office/drawing/2014/main" id="{589067D1-380E-B704-445B-FB99DBD2A80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98" t="42073" r="78418" b="42073"/>
            <a:stretch/>
          </p:blipFill>
          <p:spPr>
            <a:xfrm rot="21149586">
              <a:off x="3123554" y="1179538"/>
              <a:ext cx="1008112" cy="1080120"/>
            </a:xfrm>
            <a:prstGeom prst="rect">
              <a:avLst/>
            </a:prstGeom>
          </p:spPr>
        </p:pic>
        <p:pic>
          <p:nvPicPr>
            <p:cNvPr id="79" name="Content Placeholder 9">
              <a:extLst>
                <a:ext uri="{FF2B5EF4-FFF2-40B4-BE49-F238E27FC236}">
                  <a16:creationId xmlns:a16="http://schemas.microsoft.com/office/drawing/2014/main" id="{B0B524E0-3686-4E6E-DE76-6D03A1F2A1E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539" t="42073" r="59551" b="42073"/>
            <a:stretch/>
          </p:blipFill>
          <p:spPr>
            <a:xfrm rot="21197983">
              <a:off x="1554835" y="2275359"/>
              <a:ext cx="1173665" cy="1080120"/>
            </a:xfrm>
            <a:prstGeom prst="rect">
              <a:avLst/>
            </a:prstGeom>
          </p:spPr>
        </p:pic>
        <p:pic>
          <p:nvPicPr>
            <p:cNvPr id="80" name="Content Placeholder 9">
              <a:extLst>
                <a:ext uri="{FF2B5EF4-FFF2-40B4-BE49-F238E27FC236}">
                  <a16:creationId xmlns:a16="http://schemas.microsoft.com/office/drawing/2014/main" id="{B28EE6E8-0411-BBCB-D115-1ECA2374A02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308" t="42073" r="42308" b="42073"/>
            <a:stretch/>
          </p:blipFill>
          <p:spPr>
            <a:xfrm>
              <a:off x="5610163" y="2221710"/>
              <a:ext cx="1008112" cy="1080120"/>
            </a:xfrm>
            <a:prstGeom prst="rect">
              <a:avLst/>
            </a:prstGeom>
          </p:spPr>
        </p:pic>
        <p:pic>
          <p:nvPicPr>
            <p:cNvPr id="81" name="Content Placeholder 9">
              <a:extLst>
                <a:ext uri="{FF2B5EF4-FFF2-40B4-BE49-F238E27FC236}">
                  <a16:creationId xmlns:a16="http://schemas.microsoft.com/office/drawing/2014/main" id="{4192D8D6-7D93-2E3E-6020-A7F58424CE6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676" t="76444" r="67773" b="7701"/>
            <a:stretch/>
          </p:blipFill>
          <p:spPr>
            <a:xfrm rot="496883">
              <a:off x="4863417" y="1251414"/>
              <a:ext cx="1412235" cy="1080120"/>
            </a:xfrm>
            <a:prstGeom prst="rect">
              <a:avLst/>
            </a:prstGeom>
          </p:spPr>
        </p:pic>
        <p:pic>
          <p:nvPicPr>
            <p:cNvPr id="82" name="Content Placeholder 9">
              <a:extLst>
                <a:ext uri="{FF2B5EF4-FFF2-40B4-BE49-F238E27FC236}">
                  <a16:creationId xmlns:a16="http://schemas.microsoft.com/office/drawing/2014/main" id="{6F0F3D7A-263C-21F5-C2F3-E5EE4C21041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604" t="6578" r="73012" b="77567"/>
            <a:stretch/>
          </p:blipFill>
          <p:spPr>
            <a:xfrm>
              <a:off x="2776540" y="2207966"/>
              <a:ext cx="1008112" cy="1080120"/>
            </a:xfrm>
            <a:prstGeom prst="rect">
              <a:avLst/>
            </a:prstGeom>
          </p:spPr>
        </p:pic>
        <p:pic>
          <p:nvPicPr>
            <p:cNvPr id="83" name="Content Placeholder 9">
              <a:extLst>
                <a:ext uri="{FF2B5EF4-FFF2-40B4-BE49-F238E27FC236}">
                  <a16:creationId xmlns:a16="http://schemas.microsoft.com/office/drawing/2014/main" id="{3841C5D4-6590-FBF2-C2EF-167FC30323F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604" t="6578" r="73012" b="77567"/>
            <a:stretch/>
          </p:blipFill>
          <p:spPr>
            <a:xfrm>
              <a:off x="3796850" y="3322086"/>
              <a:ext cx="1008112" cy="1080120"/>
            </a:xfrm>
            <a:prstGeom prst="rect">
              <a:avLst/>
            </a:prstGeom>
          </p:spPr>
        </p:pic>
        <p:pic>
          <p:nvPicPr>
            <p:cNvPr id="84" name="Content Placeholder 9">
              <a:extLst>
                <a:ext uri="{FF2B5EF4-FFF2-40B4-BE49-F238E27FC236}">
                  <a16:creationId xmlns:a16="http://schemas.microsoft.com/office/drawing/2014/main" id="{A7E58BBF-19B3-6718-0DE2-EA1A43CD40F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311" t="6983" r="41305" b="77162"/>
            <a:stretch/>
          </p:blipFill>
          <p:spPr>
            <a:xfrm>
              <a:off x="3608516" y="2277667"/>
              <a:ext cx="1008112" cy="1080120"/>
            </a:xfrm>
            <a:prstGeom prst="rect">
              <a:avLst/>
            </a:prstGeom>
          </p:spPr>
        </p:pic>
        <p:pic>
          <p:nvPicPr>
            <p:cNvPr id="86" name="Content Placeholder 9">
              <a:extLst>
                <a:ext uri="{FF2B5EF4-FFF2-40B4-BE49-F238E27FC236}">
                  <a16:creationId xmlns:a16="http://schemas.microsoft.com/office/drawing/2014/main" id="{A4AE22D4-D98D-788C-B357-480E1D59203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539" t="42073" r="59551" b="42073"/>
            <a:stretch/>
          </p:blipFill>
          <p:spPr>
            <a:xfrm>
              <a:off x="4843095" y="3274101"/>
              <a:ext cx="1173665" cy="1080120"/>
            </a:xfrm>
            <a:prstGeom prst="rect">
              <a:avLst/>
            </a:prstGeom>
          </p:spPr>
        </p:pic>
        <p:pic>
          <p:nvPicPr>
            <p:cNvPr id="87" name="Content Placeholder 9">
              <a:extLst>
                <a:ext uri="{FF2B5EF4-FFF2-40B4-BE49-F238E27FC236}">
                  <a16:creationId xmlns:a16="http://schemas.microsoft.com/office/drawing/2014/main" id="{8A932CCC-3851-447A-B0EA-7245DA21788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241" t="7068" r="11375" b="77077"/>
            <a:stretch/>
          </p:blipFill>
          <p:spPr>
            <a:xfrm>
              <a:off x="5927616" y="3360452"/>
              <a:ext cx="1008112" cy="1080120"/>
            </a:xfrm>
            <a:prstGeom prst="rect">
              <a:avLst/>
            </a:prstGeom>
          </p:spPr>
        </p:pic>
      </p:grpSp>
      <p:pic>
        <p:nvPicPr>
          <p:cNvPr id="103" name="Picture 102">
            <a:extLst>
              <a:ext uri="{FF2B5EF4-FFF2-40B4-BE49-F238E27FC236}">
                <a16:creationId xmlns:a16="http://schemas.microsoft.com/office/drawing/2014/main" id="{E884BC69-41A9-D2FD-C33C-2E2C79DD1EF9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8288" y="3379416"/>
            <a:ext cx="1941524" cy="871705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23EBE554-C7E2-6BDC-8D3C-4DBF80A92AA2}"/>
              </a:ext>
            </a:extLst>
          </p:cNvPr>
          <p:cNvSpPr/>
          <p:nvPr/>
        </p:nvSpPr>
        <p:spPr>
          <a:xfrm>
            <a:off x="7459498" y="464132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0BC5972-49D4-D220-2F46-9058C638F7B9}"/>
              </a:ext>
            </a:extLst>
          </p:cNvPr>
          <p:cNvSpPr/>
          <p:nvPr/>
        </p:nvSpPr>
        <p:spPr>
          <a:xfrm>
            <a:off x="5388070" y="4645777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8645498-4BAF-1C93-4C5B-AA6EF6DC3E45}"/>
              </a:ext>
            </a:extLst>
          </p:cNvPr>
          <p:cNvSpPr/>
          <p:nvPr/>
        </p:nvSpPr>
        <p:spPr>
          <a:xfrm>
            <a:off x="2972982" y="4610045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%EF%BC%BBPAOKAI%EF%BC%BDNEW TRIPLE CATCHER %E5%BE%85%E6%A9%9FBGM%EF%BC%86%E6%93%8D%E4%BD%9C%E9%9F%B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1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36" grpId="0" animBg="1"/>
      <p:bldP spid="37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24" grpId="0" animBg="1"/>
      <p:bldP spid="3" grpId="0" animBg="1"/>
      <p:bldP spid="4" grpId="0" animBg="1"/>
      <p:bldP spid="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7019;p33">
            <a:extLst>
              <a:ext uri="{FF2B5EF4-FFF2-40B4-BE49-F238E27FC236}">
                <a16:creationId xmlns:a16="http://schemas.microsoft.com/office/drawing/2014/main" id="{0394D256-1CA4-C1AA-EA32-FC00D3A8C7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/>
              <a:t>10 points </a:t>
            </a:r>
            <a:endParaRPr sz="6600" dirty="0"/>
          </a:p>
        </p:txBody>
      </p:sp>
      <p:pic>
        <p:nvPicPr>
          <p:cNvPr id="6" name="Picture 5">
            <a:hlinkClick r:id="rId3" action="ppaction://hlinksldjump"/>
            <a:extLst>
              <a:ext uri="{FF2B5EF4-FFF2-40B4-BE49-F238E27FC236}">
                <a16:creationId xmlns:a16="http://schemas.microsoft.com/office/drawing/2014/main" id="{444930D1-0A57-4D32-0A31-7DAD5C847B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47367" y="1547630"/>
            <a:ext cx="884827" cy="1690688"/>
          </a:xfrm>
          <a:prstGeom prst="rect">
            <a:avLst/>
          </a:prstGeom>
        </p:spPr>
      </p:pic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1C89B02B-44F1-24E5-F227-7983E68338B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57326" y="3789287"/>
            <a:ext cx="1215560" cy="750409"/>
          </a:xfrm>
          <a:prstGeom prst="rect">
            <a:avLst/>
          </a:prstGeom>
        </p:spPr>
      </p:pic>
      <p:pic>
        <p:nvPicPr>
          <p:cNvPr id="8" name="Picture 7">
            <a:hlinkClick r:id="rId7" action="ppaction://hlinksldjump"/>
            <a:extLst>
              <a:ext uri="{FF2B5EF4-FFF2-40B4-BE49-F238E27FC236}">
                <a16:creationId xmlns:a16="http://schemas.microsoft.com/office/drawing/2014/main" id="{E448575E-254A-B370-E44D-56932D09B90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6039" y="1300411"/>
            <a:ext cx="1467464" cy="1467464"/>
          </a:xfrm>
          <a:prstGeom prst="rect">
            <a:avLst/>
          </a:prstGeom>
        </p:spPr>
      </p:pic>
      <p:pic>
        <p:nvPicPr>
          <p:cNvPr id="9" name="Picture 8">
            <a:hlinkClick r:id="rId9" action="ppaction://hlinksldjump"/>
            <a:extLst>
              <a:ext uri="{FF2B5EF4-FFF2-40B4-BE49-F238E27FC236}">
                <a16:creationId xmlns:a16="http://schemas.microsoft.com/office/drawing/2014/main" id="{94DDB9E9-9650-56D1-66DC-8B9D828B30A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155743" y="1387793"/>
            <a:ext cx="1222382" cy="909638"/>
          </a:xfrm>
          <a:prstGeom prst="rect">
            <a:avLst/>
          </a:prstGeom>
        </p:spPr>
      </p:pic>
      <p:pic>
        <p:nvPicPr>
          <p:cNvPr id="12" name="Picture 11">
            <a:hlinkClick r:id="rId11" action="ppaction://hlinksldjump"/>
            <a:extLst>
              <a:ext uri="{FF2B5EF4-FFF2-40B4-BE49-F238E27FC236}">
                <a16:creationId xmlns:a16="http://schemas.microsoft.com/office/drawing/2014/main" id="{5D97EFBA-A171-34C2-208E-1E41E8F7984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38801" y="2668765"/>
            <a:ext cx="920642" cy="875513"/>
          </a:xfrm>
          <a:prstGeom prst="rect">
            <a:avLst/>
          </a:prstGeom>
        </p:spPr>
      </p:pic>
      <p:pic>
        <p:nvPicPr>
          <p:cNvPr id="14" name="Picture 13">
            <a:hlinkClick r:id="rId13" action="ppaction://hlinksldjump"/>
            <a:extLst>
              <a:ext uri="{FF2B5EF4-FFF2-40B4-BE49-F238E27FC236}">
                <a16:creationId xmlns:a16="http://schemas.microsoft.com/office/drawing/2014/main" id="{A08DD341-3AED-5D0F-E01B-E30230559A5C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766934" y="3238318"/>
            <a:ext cx="1042509" cy="1582974"/>
          </a:xfrm>
          <a:prstGeom prst="rect">
            <a:avLst/>
          </a:prstGeom>
        </p:spPr>
      </p:pic>
      <p:pic>
        <p:nvPicPr>
          <p:cNvPr id="16" name="Picture 15">
            <a:hlinkClick r:id="rId15" action="ppaction://hlinksldjump"/>
            <a:extLst>
              <a:ext uri="{FF2B5EF4-FFF2-40B4-BE49-F238E27FC236}">
                <a16:creationId xmlns:a16="http://schemas.microsoft.com/office/drawing/2014/main" id="{F9D41140-6A15-F72F-DDF6-8D8A23A69E1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232443" y="3830206"/>
            <a:ext cx="943546" cy="887159"/>
          </a:xfrm>
          <a:prstGeom prst="rect">
            <a:avLst/>
          </a:prstGeom>
        </p:spPr>
      </p:pic>
      <p:pic>
        <p:nvPicPr>
          <p:cNvPr id="17" name="Picture 16">
            <a:hlinkClick r:id="rId17" action="ppaction://hlinksldjump"/>
            <a:extLst>
              <a:ext uri="{FF2B5EF4-FFF2-40B4-BE49-F238E27FC236}">
                <a16:creationId xmlns:a16="http://schemas.microsoft.com/office/drawing/2014/main" id="{1AAB0AD1-672C-7F15-8AE1-1CF3CF4FFDC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15343" y="2717077"/>
            <a:ext cx="1517288" cy="931287"/>
          </a:xfrm>
          <a:prstGeom prst="rect">
            <a:avLst/>
          </a:prstGeom>
        </p:spPr>
      </p:pic>
      <p:pic>
        <p:nvPicPr>
          <p:cNvPr id="1026" name="Picture 2" descr="Doll Clipart Images | Free Download | PNG Transparent ...">
            <a:hlinkClick r:id="rId15" action="ppaction://hlinksldjump"/>
            <a:extLst>
              <a:ext uri="{FF2B5EF4-FFF2-40B4-BE49-F238E27FC236}">
                <a16:creationId xmlns:a16="http://schemas.microsoft.com/office/drawing/2014/main" id="{FFE2F6C9-CDDB-CDCD-4AC5-1EEE93239A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167" b="93889" l="10000" r="90000">
                        <a14:foregroundMark x1="53611" y1="9444" x2="53611" y2="9444"/>
                        <a14:foregroundMark x1="53611" y1="9444" x2="53611" y2="9444"/>
                        <a14:foregroundMark x1="26389" y1="78889" x2="26389" y2="78889"/>
                        <a14:foregroundMark x1="26389" y1="78889" x2="26389" y2="78889"/>
                        <a14:foregroundMark x1="48333" y1="85000" x2="48333" y2="85000"/>
                        <a14:foregroundMark x1="48333" y1="85000" x2="48333" y2="85000"/>
                        <a14:foregroundMark x1="45000" y1="93889" x2="45000" y2="93889"/>
                        <a14:foregroundMark x1="45000" y1="93889" x2="45000" y2="93889"/>
                        <a14:foregroundMark x1="56944" y1="52778" x2="56944" y2="52778"/>
                        <a14:foregroundMark x1="56944" y1="53056" x2="56944" y2="530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989" y="1236138"/>
            <a:ext cx="1467464" cy="1467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Airplane Clipart, Download Free Transparent PNG Format ...">
            <a:hlinkClick r:id="rId21" action="ppaction://hlinksldjump"/>
            <a:extLst>
              <a:ext uri="{FF2B5EF4-FFF2-40B4-BE49-F238E27FC236}">
                <a16:creationId xmlns:a16="http://schemas.microsoft.com/office/drawing/2014/main" id="{1C2158EE-32D6-EEF6-8104-98C8C83A28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667" r="95000">
                        <a14:foregroundMark x1="6667" y1="51944" x2="6667" y2="51944"/>
                        <a14:foregroundMark x1="6667" y1="51944" x2="6667" y2="51944"/>
                        <a14:foregroundMark x1="89444" y1="59167" x2="89444" y2="59167"/>
                        <a14:foregroundMark x1="89444" y1="59167" x2="89444" y2="59167"/>
                        <a14:foregroundMark x1="95000" y1="41389" x2="95000" y2="41389"/>
                        <a14:foregroundMark x1="95000" y1="41389" x2="95000" y2="4138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674" y="3384569"/>
            <a:ext cx="1467465" cy="1467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967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0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6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0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8"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AF995B2-96AC-B84B-90C3-AB46AA709ED7}"/>
              </a:ext>
            </a:extLst>
          </p:cNvPr>
          <p:cNvSpPr/>
          <p:nvPr/>
        </p:nvSpPr>
        <p:spPr>
          <a:xfrm>
            <a:off x="981865" y="225957"/>
            <a:ext cx="33432" cy="840621"/>
          </a:xfrm>
          <a:prstGeom prst="rect">
            <a:avLst/>
          </a:prstGeom>
          <a:solidFill>
            <a:srgbClr val="FE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316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107EA667-E2F4-0043-851D-E569DDF66E7F}"/>
              </a:ext>
            </a:extLst>
          </p:cNvPr>
          <p:cNvSpPr txBox="1">
            <a:spLocks/>
          </p:cNvSpPr>
          <p:nvPr/>
        </p:nvSpPr>
        <p:spPr>
          <a:xfrm>
            <a:off x="981865" y="319146"/>
            <a:ext cx="7477193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Arial"/>
              </a:rPr>
              <a:t>What do you do in the morning?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A011724-B937-436F-4B74-F92A8B08FF3F}"/>
              </a:ext>
            </a:extLst>
          </p:cNvPr>
          <p:cNvSpPr txBox="1">
            <a:spLocks/>
          </p:cNvSpPr>
          <p:nvPr/>
        </p:nvSpPr>
        <p:spPr>
          <a:xfrm>
            <a:off x="2040380" y="3988535"/>
            <a:ext cx="4893820" cy="83581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Kristen ITC" pitchFamily="66" charset="0"/>
                <a:ea typeface="+mj-ea"/>
                <a:cs typeface="KodchiangUPC" pitchFamily="18" charset="-34"/>
                <a:sym typeface="Wingdings"/>
              </a:rPr>
              <a:t>I wash the clothes</a:t>
            </a:r>
            <a:r>
              <a:rPr kumimoji="0" lang="en-US" sz="3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Kristen ITC" pitchFamily="66" charset="0"/>
                <a:ea typeface="+mj-ea"/>
                <a:cs typeface="KodchiangUPC" pitchFamily="18" charset="-34"/>
                <a:sym typeface="Arial"/>
              </a:rPr>
              <a:t>.</a:t>
            </a:r>
          </a:p>
        </p:txBody>
      </p:sp>
      <p:pic>
        <p:nvPicPr>
          <p:cNvPr id="4" name="Picture 2" descr="Premium Vector | Happy cute kid do laundry with washing machine">
            <a:extLst>
              <a:ext uri="{FF2B5EF4-FFF2-40B4-BE49-F238E27FC236}">
                <a16:creationId xmlns:a16="http://schemas.microsoft.com/office/drawing/2014/main" id="{745418EF-7492-1661-D2BF-304027A497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50" r="15634"/>
          <a:stretch/>
        </p:blipFill>
        <p:spPr bwMode="auto">
          <a:xfrm>
            <a:off x="2672018" y="1023253"/>
            <a:ext cx="2882961" cy="2853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18367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5604" y="-202927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789" r="-2821" b="-2619"/>
          <a:stretch/>
        </p:blipFill>
        <p:spPr>
          <a:xfrm>
            <a:off x="3491880" y="3506992"/>
            <a:ext cx="813714" cy="933988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0913" y="-212538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207" r="-3440" b="-1908"/>
          <a:stretch/>
        </p:blipFill>
        <p:spPr>
          <a:xfrm>
            <a:off x="4756156" y="3503535"/>
            <a:ext cx="841958" cy="933987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1337" r="534" b="-1496"/>
          <a:stretch/>
        </p:blipFill>
        <p:spPr>
          <a:xfrm>
            <a:off x="6030162" y="3485803"/>
            <a:ext cx="809250" cy="95171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296" y="1050935"/>
            <a:ext cx="2084627" cy="2075941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 t="23678"/>
          <a:stretch>
            <a:fillRect/>
          </a:stretch>
        </p:blipFill>
        <p:spPr>
          <a:xfrm>
            <a:off x="1602264" y="3804734"/>
            <a:ext cx="1428274" cy="618649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873" y="106421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1"/>
            <a:ext cx="6977617" cy="5164038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EB3C79A3-A79D-E872-27F9-91EDC28D745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3D71163-AA2E-9738-7ACF-B296ADC3D144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C615D430-C5E1-3B25-3F65-737019CB889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7A47E62-4176-100D-0E8F-9DBA89F37890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CD691FC-F173-8C8B-89F1-4AAFA1C5CA66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7FCC811-6518-DD28-7AB7-FAE5F4FE5930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15E075A-6436-B861-AA6C-AF643F01E343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1D95F1-E978-CD99-2E4A-80514DBF7833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1B84451-D02F-0389-58EC-AE6A216887F3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0384" y="4382777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5187060"/>
            <a:ext cx="5143500" cy="4891368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540" y="3126875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77366" y="3093833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788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417 0.31134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0.00393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1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000"/>
                            </p:stCondLst>
                            <p:childTnLst>
                              <p:par>
                                <p:cTn id="28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023 L -0.24427 0.00023 " pathEditMode="relative" ptsTypes="AA">
                                      <p:cBhvr>
                                        <p:cTn id="28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78 0.00324 L 0.00052 0.00324 " pathEditMode="relative" ptsTypes="AA">
                                      <p:cBhvr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8 -0.30047 L -0.24271 -0.30047 " pathEditMode="relative" rAng="0" ptsTypes="AA">
                                      <p:cBhvr>
                                        <p:cTn id="29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6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7000"/>
                            </p:stCondLst>
                            <p:childTnLst>
                              <p:par>
                                <p:cTn id="29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01 -0.29098 L -0.24271 -0.00024 " pathEditMode="relative" rAng="0" ptsTypes="AA">
                                      <p:cBhvr>
                                        <p:cTn id="30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14537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9000"/>
                            </p:stCondLst>
                            <p:childTnLst>
                              <p:par>
                                <p:cTn id="30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320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3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22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4" fill="hold">
                      <p:stCondLst>
                        <p:cond delay="0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2000"/>
                            </p:stCondLst>
                            <p:childTnLst>
                              <p:par>
                                <p:cTn id="34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0.30602 L -1.94444E-6 -2.96296E-6 " pathEditMode="relative" rAng="0" ptsTypes="AA">
                                      <p:cBhvr>
                                        <p:cTn id="34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7 L -0.00173 -0.3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4000"/>
                            </p:stCondLst>
                            <p:childTnLst>
                              <p:par>
                                <p:cTn id="3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6500"/>
                            </p:stCondLst>
                            <p:childTnLst>
                              <p:par>
                                <p:cTn id="3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7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7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8500"/>
                            </p:stCondLst>
                            <p:childTnLst>
                              <p:par>
                                <p:cTn id="381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4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6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7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30579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11111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0"/>
                            </p:stCondLst>
                            <p:childTnLst>
                              <p:par>
                                <p:cTn id="4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8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AF995B2-96AC-B84B-90C3-AB46AA709ED7}"/>
              </a:ext>
            </a:extLst>
          </p:cNvPr>
          <p:cNvSpPr/>
          <p:nvPr/>
        </p:nvSpPr>
        <p:spPr>
          <a:xfrm>
            <a:off x="981865" y="225957"/>
            <a:ext cx="33432" cy="840621"/>
          </a:xfrm>
          <a:prstGeom prst="rect">
            <a:avLst/>
          </a:prstGeom>
          <a:solidFill>
            <a:srgbClr val="FE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316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107EA667-E2F4-0043-851D-E569DDF66E7F}"/>
              </a:ext>
            </a:extLst>
          </p:cNvPr>
          <p:cNvSpPr txBox="1">
            <a:spLocks/>
          </p:cNvSpPr>
          <p:nvPr/>
        </p:nvSpPr>
        <p:spPr>
          <a:xfrm>
            <a:off x="981865" y="321170"/>
            <a:ext cx="7180270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Arial"/>
              </a:rPr>
              <a:t>What do you do in the evening?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70E091AA-2BA7-6D6D-38E5-8E401CE2C84B}"/>
              </a:ext>
            </a:extLst>
          </p:cNvPr>
          <p:cNvSpPr txBox="1">
            <a:spLocks/>
          </p:cNvSpPr>
          <p:nvPr/>
        </p:nvSpPr>
        <p:spPr>
          <a:xfrm>
            <a:off x="3142064" y="3842418"/>
            <a:ext cx="3118739" cy="83581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Kristen ITC" pitchFamily="66" charset="0"/>
                <a:ea typeface="+mj-ea"/>
                <a:cs typeface="KodchiangUPC" pitchFamily="18" charset="-34"/>
                <a:sym typeface="Wingdings"/>
              </a:rPr>
              <a:t>I watch TV</a:t>
            </a:r>
            <a:r>
              <a:rPr kumimoji="0" lang="en-US" sz="3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Kristen ITC" pitchFamily="66" charset="0"/>
                <a:ea typeface="+mj-ea"/>
                <a:cs typeface="KodchiangUPC" pitchFamily="18" charset="-34"/>
                <a:sym typeface="Arial"/>
              </a:rPr>
              <a:t>.</a:t>
            </a:r>
          </a:p>
        </p:txBody>
      </p:sp>
      <p:pic>
        <p:nvPicPr>
          <p:cNvPr id="3" name="Content Placeholder 31">
            <a:extLst>
              <a:ext uri="{FF2B5EF4-FFF2-40B4-BE49-F238E27FC236}">
                <a16:creationId xmlns:a16="http://schemas.microsoft.com/office/drawing/2014/main" id="{A0F604D0-5B17-B384-F420-20C46DF4F3F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07" t="2260" r="3407" b="1711"/>
          <a:stretch/>
        </p:blipFill>
        <p:spPr>
          <a:xfrm>
            <a:off x="2814615" y="1252202"/>
            <a:ext cx="4123483" cy="22977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029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5604" y="-202927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2297" r="-1839" b="-1318"/>
          <a:stretch/>
        </p:blipFill>
        <p:spPr>
          <a:xfrm>
            <a:off x="3491880" y="3327835"/>
            <a:ext cx="828675" cy="1280211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0913" y="-212538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73" r="-5009" b="-1829"/>
          <a:stretch/>
        </p:blipFill>
        <p:spPr>
          <a:xfrm>
            <a:off x="4756156" y="3327835"/>
            <a:ext cx="884134" cy="1305296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1581" r="-551" b="-2604"/>
          <a:stretch/>
        </p:blipFill>
        <p:spPr>
          <a:xfrm>
            <a:off x="6030162" y="3327835"/>
            <a:ext cx="813713" cy="1280211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602264" y="3804734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296" y="1050935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873" y="106421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1"/>
            <a:ext cx="6977617" cy="5164038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EB3C79A3-A79D-E872-27F9-91EDC28D745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3D71163-AA2E-9738-7ACF-B296ADC3D144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C615D430-C5E1-3B25-3F65-737019CB889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7A47E62-4176-100D-0E8F-9DBA89F37890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CD691FC-F173-8C8B-89F1-4AAFA1C5CA66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7FCC811-6518-DD28-7AB7-FAE5F4FE5930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15E075A-6436-B861-AA6C-AF643F01E343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1D95F1-E978-CD99-2E4A-80514DBF7833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1B84451-D02F-0389-58EC-AE6A216887F3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0384" y="4382777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02720" y="-4904630"/>
            <a:ext cx="3118360" cy="4735003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987" y="3118127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33038" y="3093833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591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417 0.31134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0.00393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1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000"/>
                            </p:stCondLst>
                            <p:childTnLst>
                              <p:par>
                                <p:cTn id="28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023 L -0.24427 0.00023 " pathEditMode="relative" ptsTypes="AA">
                                      <p:cBhvr>
                                        <p:cTn id="28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78 0.00324 L 0.00052 0.00324 " pathEditMode="relative" ptsTypes="AA">
                                      <p:cBhvr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7 -0.30047 L -0.24271 -0.30047 " pathEditMode="relative" rAng="0" ptsTypes="AA">
                                      <p:cBhvr>
                                        <p:cTn id="29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6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7000"/>
                            </p:stCondLst>
                            <p:childTnLst>
                              <p:par>
                                <p:cTn id="29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01 -0.29098 L -0.24271 -0.00024 " pathEditMode="relative" rAng="0" ptsTypes="AA">
                                      <p:cBhvr>
                                        <p:cTn id="30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14537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9000"/>
                            </p:stCondLst>
                            <p:childTnLst>
                              <p:par>
                                <p:cTn id="30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44444E-6 L 0.01354 1.04514 " pathEditMode="relative" rAng="0" ptsTypes="AA">
                                      <p:cBhvr>
                                        <p:cTn id="320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45"/>
                                    </p:animMotion>
                                  </p:childTnLst>
                                </p:cTn>
                              </p:par>
                              <p:par>
                                <p:cTn id="3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22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4" fill="hold">
                      <p:stCondLst>
                        <p:cond delay="0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2000"/>
                            </p:stCondLst>
                            <p:childTnLst>
                              <p:par>
                                <p:cTn id="34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0.30602 L -1.94444E-6 -2.96296E-6 " pathEditMode="relative" rAng="0" ptsTypes="AA">
                                      <p:cBhvr>
                                        <p:cTn id="34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174 -0.3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4000"/>
                            </p:stCondLst>
                            <p:childTnLst>
                              <p:par>
                                <p:cTn id="3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6500"/>
                            </p:stCondLst>
                            <p:childTnLst>
                              <p:par>
                                <p:cTn id="3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7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7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8500"/>
                            </p:stCondLst>
                            <p:childTnLst>
                              <p:par>
                                <p:cTn id="381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4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6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7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30579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0"/>
                            </p:stCondLst>
                            <p:childTnLst>
                              <p:par>
                                <p:cTn id="4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8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5868AC8A-C10E-3E4B-A7C6-B86B6B65BB2A}"/>
              </a:ext>
            </a:extLst>
          </p:cNvPr>
          <p:cNvSpPr txBox="1">
            <a:spLocks/>
          </p:cNvSpPr>
          <p:nvPr/>
        </p:nvSpPr>
        <p:spPr>
          <a:xfrm>
            <a:off x="348615" y="153654"/>
            <a:ext cx="8446770" cy="83581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What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 do you do in the afternoon</a:t>
            </a:r>
            <a:r>
              <a:rPr kumimoji="0" lang="en-US" sz="40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? 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5B38C8B8-735F-B14E-A722-F3A7F4169F07}"/>
              </a:ext>
            </a:extLst>
          </p:cNvPr>
          <p:cNvSpPr txBox="1">
            <a:spLocks/>
          </p:cNvSpPr>
          <p:nvPr/>
        </p:nvSpPr>
        <p:spPr>
          <a:xfrm>
            <a:off x="1942213" y="3923449"/>
            <a:ext cx="4346258" cy="83581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2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j-ea"/>
                <a:cs typeface="+mj-cs"/>
                <a:sym typeface="Arial"/>
              </a:rPr>
              <a:t>I clean the floor.</a:t>
            </a:r>
          </a:p>
        </p:txBody>
      </p:sp>
      <p:pic>
        <p:nvPicPr>
          <p:cNvPr id="2" name="Picture 4" descr="Happy little boy holding mop and bucket cleaning floor doing housework  chore 9422883 Vector Art at Vecteezy">
            <a:extLst>
              <a:ext uri="{FF2B5EF4-FFF2-40B4-BE49-F238E27FC236}">
                <a16:creationId xmlns:a16="http://schemas.microsoft.com/office/drawing/2014/main" id="{8E5EBD0D-DBB7-B1BD-6356-24502F128F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9940" y="1087380"/>
            <a:ext cx="2449177" cy="2707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53293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718" r="-974" b="-4412"/>
          <a:stretch/>
        </p:blipFill>
        <p:spPr>
          <a:xfrm>
            <a:off x="3437874" y="3444814"/>
            <a:ext cx="998801" cy="1017146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385" y="-203646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218" r="-1221" b="-2266"/>
          <a:stretch/>
        </p:blipFill>
        <p:spPr>
          <a:xfrm>
            <a:off x="4680012" y="3486331"/>
            <a:ext cx="993914" cy="975629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5949" y="1052922"/>
            <a:ext cx="2084627" cy="2075941"/>
          </a:xfrm>
          <a:prstGeom prst="rect">
            <a:avLst/>
          </a:prstGeom>
        </p:spPr>
      </p:pic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983" r="1439" b="-2593"/>
          <a:stretch/>
        </p:blipFill>
        <p:spPr>
          <a:xfrm>
            <a:off x="6030162" y="3471175"/>
            <a:ext cx="948752" cy="975629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 t="23678"/>
          <a:stretch>
            <a:fillRect/>
          </a:stretch>
        </p:blipFill>
        <p:spPr>
          <a:xfrm>
            <a:off x="1566052" y="3785709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128" y="1023060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7101B904-C97C-440A-9E54-D5C0B04702DF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60C8D81-69B1-AE98-019E-96BC54CEDD01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AFBE0D3-7065-5570-7F56-A73ECEBABFB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E052DF3-59E8-9850-436C-78CD584BD0CC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2F1AC6A-CA64-2ED9-27E1-0193E8384F47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DDE15F4-C62E-C11F-D203-B2680347FFE4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0FF38DB0-23BD-4B2B-CEE2-7C23641D0E70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357016A-F05E-41EF-7FDE-0B753AEA46D9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629DAB52-8A15-2B96-6F82-41432DA6E771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309"/>
          <a:stretch/>
        </p:blipFill>
        <p:spPr>
          <a:xfrm>
            <a:off x="4240039" y="4547182"/>
            <a:ext cx="605540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020" y="4380008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884"/>
          <a:stretch/>
        </p:blipFill>
        <p:spPr>
          <a:xfrm>
            <a:off x="4234613" y="4547182"/>
            <a:ext cx="616392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698"/>
          <a:stretch/>
        </p:blipFill>
        <p:spPr>
          <a:xfrm>
            <a:off x="4232241" y="4547182"/>
            <a:ext cx="621139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5187060"/>
            <a:ext cx="5143500" cy="4891368"/>
          </a:xfrm>
          <a:prstGeom prst="rect">
            <a:avLst/>
          </a:prstGeom>
        </p:spPr>
      </p:pic>
      <p:pic>
        <p:nvPicPr>
          <p:cNvPr id="17" name="Picture 16">
            <a:hlinkClick r:id="rId1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008" y="3099001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1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3173" y="3091847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93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Mini Claw Machine Sounds. ALL SOUNDS!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7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Mini Claw Machine Sounds. ALL SOUNDS! (1) (1)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7 L -0.00173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5000"/>
                            </p:stCondLst>
                            <p:childTnLst>
                              <p:par>
                                <p:cTn id="36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6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6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8 -0.29815 L -0.43298 -0.3 " pathEditMode="relative" rAng="0" ptsTypes="AA">
                                      <p:cBhvr>
                                        <p:cTn id="367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580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7000"/>
                            </p:stCondLst>
                            <p:childTnLst>
                              <p:par>
                                <p:cTn id="369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298 -0.3 L -0.42934 0.01157 " pathEditMode="relative" rAng="0" ptsTypes="AA">
                                      <p:cBhvr>
                                        <p:cTn id="37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" y="15579"/>
                                    </p:animMotion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9000"/>
                            </p:stCondLst>
                            <p:childTnLst>
                              <p:par>
                                <p:cTn id="3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8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395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0.30973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1548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07407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5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4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B2C241EF-F35E-7C4E-B36B-148C4FC67E02}"/>
              </a:ext>
            </a:extLst>
          </p:cNvPr>
          <p:cNvSpPr txBox="1">
            <a:spLocks/>
          </p:cNvSpPr>
          <p:nvPr/>
        </p:nvSpPr>
        <p:spPr>
          <a:xfrm>
            <a:off x="1140900" y="341562"/>
            <a:ext cx="7873560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When do you wash the dishes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9243276-73A5-4F40-87C6-44B95EB17149}"/>
              </a:ext>
            </a:extLst>
          </p:cNvPr>
          <p:cNvSpPr txBox="1">
            <a:spLocks/>
          </p:cNvSpPr>
          <p:nvPr/>
        </p:nvSpPr>
        <p:spPr>
          <a:xfrm>
            <a:off x="2527312" y="4384027"/>
            <a:ext cx="3199486" cy="309460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26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At noon.</a:t>
            </a:r>
          </a:p>
        </p:txBody>
      </p:sp>
      <p:pic>
        <p:nvPicPr>
          <p:cNvPr id="3" name="Picture 2" descr="Children Washing Dishes Stock Illustration - Download Image Now - Washing  Dishes, Washing, Child - iStock">
            <a:extLst>
              <a:ext uri="{FF2B5EF4-FFF2-40B4-BE49-F238E27FC236}">
                <a16:creationId xmlns:a16="http://schemas.microsoft.com/office/drawing/2014/main" id="{F7ED0BCD-6194-4277-551D-9CCC32381C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0197" y="1177381"/>
            <a:ext cx="2756730" cy="2612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>
            <a:extLst>
              <a:ext uri="{FF2B5EF4-FFF2-40B4-BE49-F238E27FC236}">
                <a16:creationId xmlns:a16="http://schemas.microsoft.com/office/drawing/2014/main" id="{800F4D3C-5957-32F4-349F-466306411B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3201" y="1947952"/>
            <a:ext cx="2720602" cy="971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8476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928627" y="2191996"/>
            <a:ext cx="4201265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solidFill>
                  <a:srgbClr val="3C4368"/>
                </a:solidFill>
                <a:latin typeface=".VnBook-Antiqua" panose="020B7200000000000000" pitchFamily="34" charset="0"/>
              </a:rPr>
              <a:t>Warm-up</a:t>
            </a:r>
            <a:endParaRPr sz="6000" dirty="0">
              <a:solidFill>
                <a:srgbClr val="3C4368"/>
              </a:solidFill>
              <a:latin typeface=".VnBook-Antiqua" panose="020B7200000000000000" pitchFamily="34" charset="0"/>
            </a:endParaRPr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71075" y="1098000"/>
            <a:ext cx="1629304" cy="84072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500" dirty="0">
                <a:solidFill>
                  <a:schemeClr val="lt1"/>
                </a:solidFill>
                <a:latin typeface=".VnBook-Antiqua" panose="020B7200000000000000" pitchFamily="34" charset="0"/>
              </a:rPr>
              <a:t>01</a:t>
            </a:r>
            <a:endParaRPr sz="7500" dirty="0">
              <a:solidFill>
                <a:schemeClr val="lt1"/>
              </a:solidFill>
              <a:latin typeface=".VnBook-Antiqua" panose="020B7200000000000000" pitchFamily="34" charset="0"/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1449855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5604" y="-202927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296" b="-2393"/>
          <a:stretch/>
        </p:blipFill>
        <p:spPr>
          <a:xfrm>
            <a:off x="3491880" y="3327835"/>
            <a:ext cx="813714" cy="1293488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0913" y="-212538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273" r="-7552" b="-1829"/>
          <a:stretch/>
        </p:blipFill>
        <p:spPr>
          <a:xfrm>
            <a:off x="4756156" y="3327834"/>
            <a:ext cx="905536" cy="1305296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4380" r="-552" b="-887"/>
          <a:stretch/>
        </p:blipFill>
        <p:spPr>
          <a:xfrm>
            <a:off x="6030162" y="3293450"/>
            <a:ext cx="813714" cy="1293488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602264" y="3804734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296" y="1050935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873" y="106421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1"/>
            <a:ext cx="6977617" cy="5164038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EB3C79A3-A79D-E872-27F9-91EDC28D745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3D71163-AA2E-9738-7ACF-B296ADC3D144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C615D430-C5E1-3B25-3F65-737019CB889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7A47E62-4176-100D-0E8F-9DBA89F37890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CD691FC-F173-8C8B-89F1-4AAFA1C5CA66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7FCC811-6518-DD28-7AB7-FAE5F4FE5930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15E075A-6436-B861-AA6C-AF643F01E343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1D95F1-E978-CD99-2E4A-80514DBF7833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1B84451-D02F-0389-58EC-AE6A216887F3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0384" y="4382777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68157" y="-5061923"/>
            <a:ext cx="3221950" cy="4892297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192" y="3142785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41539" y="3062999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287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417 0.31134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0.00393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1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000"/>
                            </p:stCondLst>
                            <p:childTnLst>
                              <p:par>
                                <p:cTn id="28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023 L -0.24427 0.00023 " pathEditMode="relative" ptsTypes="AA">
                                      <p:cBhvr>
                                        <p:cTn id="28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78 0.00324 L 0.00052 0.00324 " pathEditMode="relative" ptsTypes="AA">
                                      <p:cBhvr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8 -0.30047 L -0.24271 -0.30047 " pathEditMode="relative" rAng="0" ptsTypes="AA">
                                      <p:cBhvr>
                                        <p:cTn id="29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6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7000"/>
                            </p:stCondLst>
                            <p:childTnLst>
                              <p:par>
                                <p:cTn id="29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01 -0.29098 L -0.24271 -0.00024 " pathEditMode="relative" rAng="0" ptsTypes="AA">
                                      <p:cBhvr>
                                        <p:cTn id="30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14537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9000"/>
                            </p:stCondLst>
                            <p:childTnLst>
                              <p:par>
                                <p:cTn id="30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33333E-6 L 0.01354 1.04514 " pathEditMode="relative" rAng="0" ptsTypes="AA">
                                      <p:cBhvr>
                                        <p:cTn id="320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45"/>
                                    </p:animMotion>
                                  </p:childTnLst>
                                </p:cTn>
                              </p:par>
                              <p:par>
                                <p:cTn id="3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22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4" fill="hold">
                      <p:stCondLst>
                        <p:cond delay="0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2000"/>
                            </p:stCondLst>
                            <p:childTnLst>
                              <p:par>
                                <p:cTn id="34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0.30602 L -1.94444E-6 -2.96296E-6 " pathEditMode="relative" rAng="0" ptsTypes="AA">
                                      <p:cBhvr>
                                        <p:cTn id="34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173 -0.3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4000"/>
                            </p:stCondLst>
                            <p:childTnLst>
                              <p:par>
                                <p:cTn id="3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6500"/>
                            </p:stCondLst>
                            <p:childTnLst>
                              <p:par>
                                <p:cTn id="3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7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7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8500"/>
                            </p:stCondLst>
                            <p:childTnLst>
                              <p:par>
                                <p:cTn id="381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4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6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7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30579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22222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0"/>
                            </p:stCondLst>
                            <p:childTnLst>
                              <p:par>
                                <p:cTn id="4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8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775834" y="445148"/>
            <a:ext cx="8520566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When do you do the housework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682784" y="386253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In the morning</a:t>
            </a:r>
            <a:r>
              <a:rPr kumimoji="0" lang="en-US" sz="4826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.</a:t>
            </a:r>
          </a:p>
        </p:txBody>
      </p:sp>
      <p:pic>
        <p:nvPicPr>
          <p:cNvPr id="2" name="Picture 2" descr="Kids doing chores Vectors &amp; Illustrations for Free Download | Freepik">
            <a:extLst>
              <a:ext uri="{FF2B5EF4-FFF2-40B4-BE49-F238E27FC236}">
                <a16:creationId xmlns:a16="http://schemas.microsoft.com/office/drawing/2014/main" id="{1D635E60-C880-F174-73F9-D9FB104C20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0655" y="1280967"/>
            <a:ext cx="1943862" cy="2468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6" name="Picture 2" descr="9am Sunday Morning - Time 9 Am Png - 675x220 PNG Download - PNGkit">
            <a:extLst>
              <a:ext uri="{FF2B5EF4-FFF2-40B4-BE49-F238E27FC236}">
                <a16:creationId xmlns:a16="http://schemas.microsoft.com/office/drawing/2014/main" id="{CF0DFD8E-8EFE-D0D7-228D-F22D1CDCC8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3470" y="2015729"/>
            <a:ext cx="2468880" cy="7436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60665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537" r="-2285"/>
          <a:stretch/>
        </p:blipFill>
        <p:spPr>
          <a:xfrm>
            <a:off x="3239830" y="3636997"/>
            <a:ext cx="1332170" cy="787562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033" y="-216622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152" r="-3814"/>
          <a:stretch/>
        </p:blipFill>
        <p:spPr>
          <a:xfrm>
            <a:off x="4520505" y="3602762"/>
            <a:ext cx="1401645" cy="811881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4080" y="-203646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310" r="-1721"/>
          <a:stretch/>
        </p:blipFill>
        <p:spPr>
          <a:xfrm>
            <a:off x="5760132" y="3616321"/>
            <a:ext cx="1379072" cy="798323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598133" y="3782381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8642" y="1064644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1057" y="104362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29A5A0B2-908D-C169-524E-74C94C299D9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1851169-8F66-0447-27F3-9B3E129E85E2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9F57333A-B01F-C8A4-DE89-661DE2628468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CE6273F-597C-30B7-4039-C12C29AC9635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EEA44603-8B69-FD12-96F7-3B34A548EFF8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A4A8B28B-9ACC-EFBD-F84A-CF13150D23C5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28092B61-5839-EA97-0D66-1616D38986D9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79DA178-D026-5ED2-700D-4BFCDD867F77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D624370B-ED53-3A79-7BD4-89F4950938C4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645" y="4374854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4319875"/>
            <a:ext cx="5143500" cy="3156998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96" y="3060521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41539" y="3038191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126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382 -0.33217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81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7 L -0.00174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5500"/>
                            </p:stCondLst>
                            <p:childTnLst>
                              <p:par>
                                <p:cTn id="37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6500"/>
                            </p:stCondLst>
                            <p:childTnLst>
                              <p:par>
                                <p:cTn id="37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8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8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8500"/>
                            </p:stCondLst>
                            <p:childTnLst>
                              <p:par>
                                <p:cTn id="38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8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9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0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401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2" fill="hold">
                      <p:stCondLst>
                        <p:cond delay="0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2 0.23264 " pathEditMode="relative" rAng="0" ptsTypes="AA">
                                      <p:cBhvr>
                                        <p:cTn id="41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2000"/>
                            </p:stCondLst>
                            <p:childTnLst>
                              <p:par>
                                <p:cTn id="41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30579 L -2.77778E-7 -4.44444E-6 " pathEditMode="relative" rAng="0" ptsTypes="AA">
                                      <p:cBhvr>
                                        <p:cTn id="41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0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44444E-6 L -0.00086 -0.29815 " pathEditMode="relative" rAng="0" ptsTypes="AA">
                                      <p:cBhvr>
                                        <p:cTn id="42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4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4000"/>
                            </p:stCondLst>
                            <p:childTnLst>
                              <p:par>
                                <p:cTn id="423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5000"/>
                            </p:stCondLst>
                            <p:childTnLst>
                              <p:par>
                                <p:cTn id="43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8 -0.00301 " pathEditMode="relative" rAng="0" ptsTypes="AA">
                                      <p:cBhvr>
                                        <p:cTn id="43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7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2.77778E-7 2.59259E-6 " pathEditMode="relative" rAng="0" ptsTypes="AA">
                                      <p:cBhvr>
                                        <p:cTn id="44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545" y="-370"/>
                                    </p:animMotion>
                                  </p:childTnLst>
                                </p:cTn>
                              </p:par>
                              <p:par>
                                <p:cTn id="44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6 -0.29815 L -0.61875 -0.3 " pathEditMode="relative" rAng="0" ptsTypes="AA">
                                      <p:cBhvr>
                                        <p:cTn id="4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03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1875 -0.3 L -0.61788 0.00439 " pathEditMode="relative" rAng="0" ptsTypes="AA">
                                      <p:cBhvr>
                                        <p:cTn id="454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5208"/>
                                    </p:animMotion>
                                  </p:childTnLst>
                                </p:cTn>
                              </p:par>
                              <p:par>
                                <p:cTn id="4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9000"/>
                            </p:stCondLst>
                            <p:childTnLst>
                              <p:par>
                                <p:cTn id="4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471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47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473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5" fill="hold">
                      <p:stCondLst>
                        <p:cond delay="0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500"/>
                            </p:stCondLst>
                            <p:childTnLst>
                              <p:par>
                                <p:cTn id="48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2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2500"/>
                            </p:stCondLst>
                            <p:childTnLst>
                              <p:par>
                                <p:cTn id="4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6" fill="hold">
                            <p:stCondLst>
                              <p:cond delay="2500"/>
                            </p:stCondLst>
                            <p:childTnLst>
                              <p:par>
                                <p:cTn id="4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2500"/>
                            </p:stCondLst>
                            <p:childTnLst>
                              <p:par>
                                <p:cTn id="4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7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1139028" y="1062368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____ do you listen to music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991394" y="378252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A. When</a:t>
            </a:r>
            <a:endParaRPr kumimoji="0" lang="en-US" sz="4826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66FE43-E884-1AAA-EF6D-23A758EC6EFD}"/>
              </a:ext>
            </a:extLst>
          </p:cNvPr>
          <p:cNvSpPr txBox="1">
            <a:spLocks/>
          </p:cNvSpPr>
          <p:nvPr/>
        </p:nvSpPr>
        <p:spPr>
          <a:xfrm>
            <a:off x="1139028" y="2153840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A. When             B. What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6439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5604" y="-202927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465" r="-1104"/>
          <a:stretch/>
        </p:blipFill>
        <p:spPr>
          <a:xfrm>
            <a:off x="3383869" y="3813888"/>
            <a:ext cx="1027862" cy="618649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0913" y="-212538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932" r="-2403"/>
          <a:stretch/>
        </p:blipFill>
        <p:spPr>
          <a:xfrm>
            <a:off x="4615477" y="3810001"/>
            <a:ext cx="1036643" cy="613382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831" r="-1740"/>
          <a:stretch/>
        </p:blipFill>
        <p:spPr>
          <a:xfrm>
            <a:off x="5976157" y="3810000"/>
            <a:ext cx="1027862" cy="618649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 t="23678"/>
          <a:stretch>
            <a:fillRect/>
          </a:stretch>
        </p:blipFill>
        <p:spPr>
          <a:xfrm>
            <a:off x="1602264" y="3804734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296" y="1050935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873" y="106421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8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1"/>
            <a:ext cx="6977617" cy="5164038"/>
          </a:xfrm>
        </p:spPr>
      </p:pic>
      <p:pic>
        <p:nvPicPr>
          <p:cNvPr id="49" name="Picture 48">
            <a:hlinkClick r:id="rId20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0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EB3C79A3-A79D-E872-27F9-91EDC28D745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3D71163-AA2E-9738-7ACF-B296ADC3D144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C615D430-C5E1-3B25-3F65-737019CB889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7A47E62-4176-100D-0E8F-9DBA89F37890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CD691FC-F173-8C8B-89F1-4AAFA1C5CA66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7FCC811-6518-DD28-7AB7-FAE5F4FE5930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15E075A-6436-B861-AA6C-AF643F01E343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1D95F1-E978-CD99-2E4A-80514DBF7833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1B84451-D02F-0389-58EC-AE6A216887F3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hlinkClick r:id="rId18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0384" y="4382777"/>
            <a:ext cx="192037" cy="503244"/>
          </a:xfrm>
          <a:prstGeom prst="rect">
            <a:avLst/>
          </a:prstGeom>
        </p:spPr>
      </p:pic>
      <p:sp>
        <p:nvSpPr>
          <p:cNvPr id="6" name="TextBox 5">
            <a:hlinkClick r:id="rId18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8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8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8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0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014511" y="-3998116"/>
            <a:ext cx="5143500" cy="3175269"/>
          </a:xfrm>
          <a:prstGeom prst="rect">
            <a:avLst/>
          </a:prstGeom>
        </p:spPr>
      </p:pic>
      <p:pic>
        <p:nvPicPr>
          <p:cNvPr id="17" name="Picture 16">
            <a:hlinkClick r:id="rId28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628" y="3126875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8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47922" y="3135299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931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417 0.31134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0.00394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1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000"/>
                            </p:stCondLst>
                            <p:childTnLst>
                              <p:par>
                                <p:cTn id="28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023 L -0.24427 0.00023 " pathEditMode="relative" ptsTypes="AA">
                                      <p:cBhvr>
                                        <p:cTn id="28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78 0.00324 L 0.00052 0.00324 " pathEditMode="relative" ptsTypes="AA">
                                      <p:cBhvr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7 -0.30046 L -0.24271 -0.30046 " pathEditMode="relative" rAng="0" ptsTypes="AA">
                                      <p:cBhvr>
                                        <p:cTn id="29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6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7000"/>
                            </p:stCondLst>
                            <p:childTnLst>
                              <p:par>
                                <p:cTn id="29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 -0.29097 L -0.24271 -0.00023 " pathEditMode="relative" rAng="0" ptsTypes="AA">
                                      <p:cBhvr>
                                        <p:cTn id="30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14537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9000"/>
                            </p:stCondLst>
                            <p:childTnLst>
                              <p:par>
                                <p:cTn id="30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48148E-6 L 0.01355 1.04514 " pathEditMode="relative" rAng="0" ptsTypes="AA">
                                      <p:cBhvr>
                                        <p:cTn id="320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45"/>
                                    </p:animMotion>
                                  </p:childTnLst>
                                </p:cTn>
                              </p:par>
                              <p:par>
                                <p:cTn id="3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22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4" fill="hold">
                      <p:stCondLst>
                        <p:cond delay="0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2000"/>
                            </p:stCondLst>
                            <p:childTnLst>
                              <p:par>
                                <p:cTn id="34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0.30602 L -1.94444E-6 -2.96296E-6 " pathEditMode="relative" rAng="0" ptsTypes="AA">
                                      <p:cBhvr>
                                        <p:cTn id="34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8 L -0.00173 -0.3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4000"/>
                            </p:stCondLst>
                            <p:childTnLst>
                              <p:par>
                                <p:cTn id="3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6500"/>
                            </p:stCondLst>
                            <p:childTnLst>
                              <p:par>
                                <p:cTn id="3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7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7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8500"/>
                            </p:stCondLst>
                            <p:childTnLst>
                              <p:par>
                                <p:cTn id="381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4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6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7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0.30579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07407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0"/>
                            </p:stCondLst>
                            <p:childTnLst>
                              <p:par>
                                <p:cTn id="4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8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510540" y="814718"/>
            <a:ext cx="8633460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____ do you do in the afternoon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991394" y="378252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500" dirty="0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B</a:t>
            </a:r>
            <a:r>
              <a:rPr kumimoji="0" lang="en-US" sz="4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. What</a:t>
            </a:r>
            <a:endParaRPr kumimoji="0" lang="en-US" sz="4826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66FE43-E884-1AAA-EF6D-23A758EC6EFD}"/>
              </a:ext>
            </a:extLst>
          </p:cNvPr>
          <p:cNvSpPr txBox="1">
            <a:spLocks/>
          </p:cNvSpPr>
          <p:nvPr/>
        </p:nvSpPr>
        <p:spPr>
          <a:xfrm>
            <a:off x="1139028" y="2153840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A. When              B. What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44225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39" r="11219" b="3563"/>
          <a:stretch/>
        </p:blipFill>
        <p:spPr>
          <a:xfrm>
            <a:off x="3348502" y="3214222"/>
            <a:ext cx="1106336" cy="1375895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033" y="-216622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39" r="11219" b="3563"/>
          <a:stretch/>
        </p:blipFill>
        <p:spPr>
          <a:xfrm>
            <a:off x="4633143" y="3212012"/>
            <a:ext cx="1106336" cy="1375895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4080" y="-203646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39" r="11219" b="3563"/>
          <a:stretch/>
        </p:blipFill>
        <p:spPr>
          <a:xfrm>
            <a:off x="5907793" y="3212012"/>
            <a:ext cx="1106336" cy="1375895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 t="23678"/>
          <a:stretch>
            <a:fillRect/>
          </a:stretch>
        </p:blipFill>
        <p:spPr>
          <a:xfrm>
            <a:off x="1598133" y="3782381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8642" y="1064644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1057" y="104362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7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19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19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29A5A0B2-908D-C169-524E-74C94C299D9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1851169-8F66-0447-27F3-9B3E129E85E2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9F57333A-B01F-C8A4-DE89-661DE2628468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CE6273F-597C-30B7-4039-C12C29AC9635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EEA44603-8B69-FD12-96F7-3B34A548EFF8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A4A8B28B-9ACC-EFBD-F84A-CF13150D23C5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28092B61-5839-EA97-0D66-1616D38986D9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79DA178-D026-5ED2-700D-4BFCDD867F77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D624370B-ED53-3A79-7BD4-89F4950938C4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7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7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7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7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645" y="4374854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7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19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4664" y="-5313126"/>
            <a:ext cx="5143500" cy="5143500"/>
          </a:xfrm>
          <a:prstGeom prst="rect">
            <a:avLst/>
          </a:prstGeom>
        </p:spPr>
      </p:pic>
      <p:pic>
        <p:nvPicPr>
          <p:cNvPr id="17" name="Picture 16">
            <a:hlinkClick r:id="rId27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8474" y="3118127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7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64437" y="3132557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8363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382 -0.33217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173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0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5500"/>
                            </p:stCondLst>
                            <p:childTnLst>
                              <p:par>
                                <p:cTn id="37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6500"/>
                            </p:stCondLst>
                            <p:childTnLst>
                              <p:par>
                                <p:cTn id="37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8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8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8500"/>
                            </p:stCondLst>
                            <p:childTnLst>
                              <p:par>
                                <p:cTn id="38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8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9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0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401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2" fill="hold">
                      <p:stCondLst>
                        <p:cond delay="0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2 0.23264 " pathEditMode="relative" rAng="0" ptsTypes="AA">
                                      <p:cBhvr>
                                        <p:cTn id="41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2000"/>
                            </p:stCondLst>
                            <p:childTnLst>
                              <p:par>
                                <p:cTn id="41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78 0.30579 L -2.77778E-7 -4.44444E-6 " pathEditMode="relative" rAng="0" ptsTypes="AA">
                                      <p:cBhvr>
                                        <p:cTn id="41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0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5.81132E-17 L -0.00087 -0.29815 " pathEditMode="relative" rAng="0" ptsTypes="AA">
                                      <p:cBhvr>
                                        <p:cTn id="42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1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4000"/>
                            </p:stCondLst>
                            <p:childTnLst>
                              <p:par>
                                <p:cTn id="423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5000"/>
                            </p:stCondLst>
                            <p:childTnLst>
                              <p:par>
                                <p:cTn id="43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8 -0.00301 " pathEditMode="relative" rAng="0" ptsTypes="AA">
                                      <p:cBhvr>
                                        <p:cTn id="43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7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2.77778E-7 2.59259E-6 " pathEditMode="relative" rAng="0" ptsTypes="AA">
                                      <p:cBhvr>
                                        <p:cTn id="44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545" y="-370"/>
                                    </p:animMotion>
                                  </p:childTnLst>
                                </p:cTn>
                              </p:par>
                              <p:par>
                                <p:cTn id="44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-0.29815 L -0.61875 -0.3 " pathEditMode="relative" rAng="0" ptsTypes="AA">
                                      <p:cBhvr>
                                        <p:cTn id="4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660" y="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1875 -0.3 L -0.61788 0.0044 " pathEditMode="relative" rAng="0" ptsTypes="AA">
                                      <p:cBhvr>
                                        <p:cTn id="454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5208"/>
                                    </p:animMotion>
                                  </p:childTnLst>
                                </p:cTn>
                              </p:par>
                              <p:par>
                                <p:cTn id="4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9000"/>
                            </p:stCondLst>
                            <p:childTnLst>
                              <p:par>
                                <p:cTn id="4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471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47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473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5" fill="hold">
                      <p:stCondLst>
                        <p:cond delay="0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500"/>
                            </p:stCondLst>
                            <p:childTnLst>
                              <p:par>
                                <p:cTn id="48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2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2500"/>
                            </p:stCondLst>
                            <p:childTnLst>
                              <p:par>
                                <p:cTn id="4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6" fill="hold">
                            <p:stCondLst>
                              <p:cond delay="2500"/>
                            </p:stCondLst>
                            <p:childTnLst>
                              <p:par>
                                <p:cTn id="4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2500"/>
                            </p:stCondLst>
                            <p:childTnLst>
                              <p:par>
                                <p:cTn id="4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7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727548" y="1085228"/>
            <a:ext cx="850789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What ___ she do in the evening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991394" y="378252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500" dirty="0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B</a:t>
            </a:r>
            <a:r>
              <a:rPr kumimoji="0" lang="en-US" sz="4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. does</a:t>
            </a:r>
            <a:endParaRPr kumimoji="0" lang="en-US" sz="4826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66FE43-E884-1AAA-EF6D-23A758EC6EFD}"/>
              </a:ext>
            </a:extLst>
          </p:cNvPr>
          <p:cNvSpPr txBox="1">
            <a:spLocks/>
          </p:cNvSpPr>
          <p:nvPr/>
        </p:nvSpPr>
        <p:spPr>
          <a:xfrm>
            <a:off x="1139028" y="2153840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A. </a:t>
            </a:r>
            <a:r>
              <a:rPr lang="en-US" sz="4000" b="1" dirty="0">
                <a:solidFill>
                  <a:schemeClr val="accent6">
                    <a:lumMod val="10000"/>
                  </a:schemeClr>
                </a:solidFill>
                <a:latin typeface="Comic Sans MS" panose="030F0902030302020204" pitchFamily="66" charset="0"/>
              </a:rPr>
              <a:t>do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                 B. does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3227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36" r="-500"/>
          <a:stretch/>
        </p:blipFill>
        <p:spPr>
          <a:xfrm>
            <a:off x="3223929" y="3393011"/>
            <a:ext cx="1396252" cy="1021959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385" y="-203646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79" r="-1481"/>
          <a:stretch/>
        </p:blipFill>
        <p:spPr>
          <a:xfrm>
            <a:off x="4512294" y="3404810"/>
            <a:ext cx="1409857" cy="1021959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5949" y="1052922"/>
            <a:ext cx="2084627" cy="2075941"/>
          </a:xfrm>
          <a:prstGeom prst="rect">
            <a:avLst/>
          </a:prstGeom>
        </p:spPr>
      </p:pic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492" r="-55"/>
          <a:stretch/>
        </p:blipFill>
        <p:spPr>
          <a:xfrm>
            <a:off x="5749916" y="3413698"/>
            <a:ext cx="1380237" cy="1001272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 t="23678"/>
          <a:stretch>
            <a:fillRect/>
          </a:stretch>
        </p:blipFill>
        <p:spPr>
          <a:xfrm>
            <a:off x="1566052" y="3785709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128" y="1023060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7101B904-C97C-440A-9E54-D5C0B04702DF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60C8D81-69B1-AE98-019E-96BC54CEDD01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AFBE0D3-7065-5570-7F56-A73ECEBABFB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E052DF3-59E8-9850-436C-78CD584BD0CC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2F1AC6A-CA64-2ED9-27E1-0193E8384F47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DDE15F4-C62E-C11F-D203-B2680347FFE4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0FF38DB0-23BD-4B2B-CEE2-7C23641D0E70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357016A-F05E-41EF-7FDE-0B753AEA46D9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629DAB52-8A15-2B96-6F82-41432DA6E771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309"/>
          <a:stretch/>
        </p:blipFill>
        <p:spPr>
          <a:xfrm>
            <a:off x="4240039" y="4547182"/>
            <a:ext cx="605540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020" y="4380008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884"/>
          <a:stretch/>
        </p:blipFill>
        <p:spPr>
          <a:xfrm>
            <a:off x="4234613" y="4547182"/>
            <a:ext cx="616392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698"/>
          <a:stretch/>
        </p:blipFill>
        <p:spPr>
          <a:xfrm>
            <a:off x="4232241" y="4547182"/>
            <a:ext cx="621139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4655149"/>
            <a:ext cx="5143500" cy="3827546"/>
          </a:xfrm>
          <a:prstGeom prst="rect">
            <a:avLst/>
          </a:prstGeom>
        </p:spPr>
      </p:pic>
      <p:pic>
        <p:nvPicPr>
          <p:cNvPr id="17" name="Picture 16">
            <a:hlinkClick r:id="rId1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492" y="3128862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1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21080" y="3072001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140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Mini Claw Machine Sounds. ALL SOUNDS!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7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Mini Claw Machine Sounds. ALL SOUNDS! (1) (1)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174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5000"/>
                            </p:stCondLst>
                            <p:childTnLst>
                              <p:par>
                                <p:cTn id="36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6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6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-0.29815 L -0.43299 -0.3 " pathEditMode="relative" rAng="0" ptsTypes="AA">
                                      <p:cBhvr>
                                        <p:cTn id="367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580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7000"/>
                            </p:stCondLst>
                            <p:childTnLst>
                              <p:par>
                                <p:cTn id="369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299 -0.3 L -0.42934 0.01158 " pathEditMode="relative" rAng="0" ptsTypes="AA">
                                      <p:cBhvr>
                                        <p:cTn id="37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" y="15579"/>
                                    </p:animMotion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9000"/>
                            </p:stCondLst>
                            <p:childTnLst>
                              <p:par>
                                <p:cTn id="3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8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395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0.30973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1548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7037E-7 L -0.00105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5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4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1139028" y="1073798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What do you do ____ night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991394" y="378252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500" dirty="0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A. at</a:t>
            </a:r>
            <a:endParaRPr kumimoji="0" lang="en-US" sz="4826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66FE43-E884-1AAA-EF6D-23A758EC6EFD}"/>
              </a:ext>
            </a:extLst>
          </p:cNvPr>
          <p:cNvSpPr txBox="1">
            <a:spLocks/>
          </p:cNvSpPr>
          <p:nvPr/>
        </p:nvSpPr>
        <p:spPr>
          <a:xfrm>
            <a:off x="1139028" y="2153840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A. at                 B. in the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70707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4F0B1BAE-C409-C569-8B2A-E63446F35AE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518606"/>
            <a:ext cx="9144000" cy="4106287"/>
          </a:xfrm>
          <a:prstGeom prst="rect">
            <a:avLst/>
          </a:prstGeom>
        </p:spPr>
      </p:pic>
      <p:pic>
        <p:nvPicPr>
          <p:cNvPr id="16" name="Track 34">
            <a:hlinkClick r:id="" action="ppaction://media"/>
            <a:extLst>
              <a:ext uri="{FF2B5EF4-FFF2-40B4-BE49-F238E27FC236}">
                <a16:creationId xmlns:a16="http://schemas.microsoft.com/office/drawing/2014/main" id="{CFD922F3-947D-39E5-BAE3-E2C2F2EDA68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505200" y="50717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3318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2798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098" r="-3647"/>
          <a:stretch/>
        </p:blipFill>
        <p:spPr>
          <a:xfrm>
            <a:off x="3295188" y="3677312"/>
            <a:ext cx="1276812" cy="734162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385" y="-203646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682" r="-3877"/>
          <a:stretch/>
        </p:blipFill>
        <p:spPr>
          <a:xfrm>
            <a:off x="4539549" y="3678105"/>
            <a:ext cx="1274589" cy="734163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5949" y="1052922"/>
            <a:ext cx="2084627" cy="2075941"/>
          </a:xfrm>
          <a:prstGeom prst="rect">
            <a:avLst/>
          </a:prstGeom>
        </p:spPr>
      </p:pic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400" r="-2160"/>
          <a:stretch/>
        </p:blipFill>
        <p:spPr>
          <a:xfrm>
            <a:off x="5774359" y="3645478"/>
            <a:ext cx="1335923" cy="769492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566052" y="3785709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128" y="1023060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8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0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0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7101B904-C97C-440A-9E54-D5C0B04702DF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60C8D81-69B1-AE98-019E-96BC54CEDD01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AFBE0D3-7065-5570-7F56-A73ECEBABFB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E052DF3-59E8-9850-436C-78CD584BD0CC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2F1AC6A-CA64-2ED9-27E1-0193E8384F47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DDE15F4-C62E-C11F-D203-B2680347FFE4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0FF38DB0-23BD-4B2B-CEE2-7C23641D0E70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357016A-F05E-41EF-7FDE-0B753AEA46D9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629DAB52-8A15-2B96-6F82-41432DA6E771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8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309"/>
          <a:stretch/>
        </p:blipFill>
        <p:spPr>
          <a:xfrm>
            <a:off x="4240039" y="4547182"/>
            <a:ext cx="605540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8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8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8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020" y="4380008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884"/>
          <a:stretch/>
        </p:blipFill>
        <p:spPr>
          <a:xfrm>
            <a:off x="4234613" y="4547182"/>
            <a:ext cx="616392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698"/>
          <a:stretch/>
        </p:blipFill>
        <p:spPr>
          <a:xfrm>
            <a:off x="4232241" y="4547182"/>
            <a:ext cx="621139" cy="382232"/>
          </a:xfrm>
          <a:prstGeom prst="rect">
            <a:avLst/>
          </a:prstGeom>
        </p:spPr>
      </p:pic>
      <p:pic>
        <p:nvPicPr>
          <p:cNvPr id="37" name="Picture 36">
            <a:hlinkClick r:id="rId18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0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4319875"/>
            <a:ext cx="5143500" cy="3156998"/>
          </a:xfrm>
          <a:prstGeom prst="rect">
            <a:avLst/>
          </a:prstGeom>
        </p:spPr>
      </p:pic>
      <p:pic>
        <p:nvPicPr>
          <p:cNvPr id="17" name="Picture 16">
            <a:hlinkClick r:id="rId18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771" y="3054539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18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29082" y="3072001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1282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Mini Claw Machine Sounds. ALL SOUNDS!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8 L -0.00381 -0.33217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Mini Claw Machine Sounds. ALL SOUNDS! (1) (1)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8 L -0.00173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5000"/>
                            </p:stCondLst>
                            <p:childTnLst>
                              <p:par>
                                <p:cTn id="36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6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6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8 -0.29815 L -0.43298 -0.3 " pathEditMode="relative" rAng="0" ptsTypes="AA">
                                      <p:cBhvr>
                                        <p:cTn id="367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580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7000"/>
                            </p:stCondLst>
                            <p:childTnLst>
                              <p:par>
                                <p:cTn id="369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298 -0.3 L -0.42934 0.01158 " pathEditMode="relative" rAng="0" ptsTypes="AA">
                                      <p:cBhvr>
                                        <p:cTn id="37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" y="15579"/>
                                    </p:animMotion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9000"/>
                            </p:stCondLst>
                            <p:childTnLst>
                              <p:par>
                                <p:cTn id="3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8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395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0.30973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1548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81481E-6 L -0.00104 -0.29976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5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4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761838" y="1360977"/>
            <a:ext cx="838216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When do you do your homework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449418" y="2983302"/>
            <a:ext cx="8382162" cy="1536237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3800" b="1" dirty="0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In the morning</a:t>
            </a:r>
            <a:r>
              <a:rPr lang="en-US" sz="3800" b="1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/ In the afternoon/ In the evening</a:t>
            </a:r>
            <a:r>
              <a:rPr lang="en-US" sz="3800" b="1" dirty="0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/ </a:t>
            </a:r>
            <a:r>
              <a:rPr kumimoji="0" lang="en-US" sz="3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At noon.</a:t>
            </a:r>
            <a:endParaRPr kumimoji="0" lang="en-US" sz="3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4633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4184" r="2851" b="-1374"/>
          <a:stretch/>
        </p:blipFill>
        <p:spPr>
          <a:xfrm>
            <a:off x="3429528" y="2949793"/>
            <a:ext cx="872442" cy="1811336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033" y="-216622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2826" r="3740" b="-3971"/>
          <a:stretch/>
        </p:blipFill>
        <p:spPr>
          <a:xfrm>
            <a:off x="4743695" y="2949793"/>
            <a:ext cx="872442" cy="1849544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4080" y="-203646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831" r="-2870" b="-615"/>
          <a:stretch/>
        </p:blipFill>
        <p:spPr>
          <a:xfrm>
            <a:off x="5947012" y="2949792"/>
            <a:ext cx="926515" cy="1780228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598133" y="3782381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8642" y="1064644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1057" y="104362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29A5A0B2-908D-C169-524E-74C94C299D9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1851169-8F66-0447-27F3-9B3E129E85E2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9F57333A-B01F-C8A4-DE89-661DE2628468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CE6273F-597C-30B7-4039-C12C29AC9635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EEA44603-8B69-FD12-96F7-3B34A548EFF8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A4A8B28B-9ACC-EFBD-F84A-CF13150D23C5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28092B61-5839-EA97-0D66-1616D38986D9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79DA178-D026-5ED2-700D-4BFCDD867F77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D624370B-ED53-3A79-7BD4-89F4950938C4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645" y="4374854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449032" y="-4884545"/>
            <a:ext cx="2393315" cy="4573038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260" y="3045929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02905" y="3028925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5575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7 L -0.00381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81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7 L -0.00173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5500"/>
                            </p:stCondLst>
                            <p:childTnLst>
                              <p:par>
                                <p:cTn id="37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6500"/>
                            </p:stCondLst>
                            <p:childTnLst>
                              <p:par>
                                <p:cTn id="37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8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8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8500"/>
                            </p:stCondLst>
                            <p:childTnLst>
                              <p:par>
                                <p:cTn id="38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8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9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0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401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2" fill="hold">
                      <p:stCondLst>
                        <p:cond delay="0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2 0.23264 " pathEditMode="relative" rAng="0" ptsTypes="AA">
                                      <p:cBhvr>
                                        <p:cTn id="41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2000"/>
                            </p:stCondLst>
                            <p:childTnLst>
                              <p:par>
                                <p:cTn id="41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30579 L -2.77778E-7 -4.44444E-6 " pathEditMode="relative" rAng="0" ptsTypes="AA">
                                      <p:cBhvr>
                                        <p:cTn id="41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0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2.22222E-6 L -0.00087 -0.29815 " pathEditMode="relative" rAng="0" ptsTypes="AA">
                                      <p:cBhvr>
                                        <p:cTn id="42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4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4000"/>
                            </p:stCondLst>
                            <p:childTnLst>
                              <p:par>
                                <p:cTn id="423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5000"/>
                            </p:stCondLst>
                            <p:childTnLst>
                              <p:par>
                                <p:cTn id="43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8 -0.00301 " pathEditMode="relative" rAng="0" ptsTypes="AA">
                                      <p:cBhvr>
                                        <p:cTn id="43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7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2.77778E-7 2.59259E-6 " pathEditMode="relative" rAng="0" ptsTypes="AA">
                                      <p:cBhvr>
                                        <p:cTn id="44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545" y="-370"/>
                                    </p:animMotion>
                                  </p:childTnLst>
                                </p:cTn>
                              </p:par>
                              <p:par>
                                <p:cTn id="44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-0.29815 L -0.61875 -0.3 " pathEditMode="relative" rAng="0" ptsTypes="AA">
                                      <p:cBhvr>
                                        <p:cTn id="4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03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1875 -0.3 L -0.61789 0.0044 " pathEditMode="relative" rAng="0" ptsTypes="AA">
                                      <p:cBhvr>
                                        <p:cTn id="454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5208"/>
                                    </p:animMotion>
                                  </p:childTnLst>
                                </p:cTn>
                              </p:par>
                              <p:par>
                                <p:cTn id="4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9000"/>
                            </p:stCondLst>
                            <p:childTnLst>
                              <p:par>
                                <p:cTn id="4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2.59259E-6 L 0.01355 1.04514 " pathEditMode="relative" rAng="0" ptsTypes="AA">
                                      <p:cBhvr>
                                        <p:cTn id="471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45"/>
                                    </p:animMotion>
                                  </p:childTnLst>
                                </p:cTn>
                              </p:par>
                              <p:par>
                                <p:cTn id="47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473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5" fill="hold">
                      <p:stCondLst>
                        <p:cond delay="0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500"/>
                            </p:stCondLst>
                            <p:childTnLst>
                              <p:par>
                                <p:cTn id="48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2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2500"/>
                            </p:stCondLst>
                            <p:childTnLst>
                              <p:par>
                                <p:cTn id="4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6" fill="hold">
                            <p:stCondLst>
                              <p:cond delay="2500"/>
                            </p:stCondLst>
                            <p:childTnLst>
                              <p:par>
                                <p:cTn id="4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2500"/>
                            </p:stCondLst>
                            <p:childTnLst>
                              <p:par>
                                <p:cTn id="4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7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373696" y="2472855"/>
            <a:ext cx="5229574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solidFill>
                  <a:srgbClr val="3C4368"/>
                </a:solidFill>
                <a:latin typeface=".VnBook-Antiqua" panose="020B7200000000000000" pitchFamily="34" charset="0"/>
              </a:rPr>
              <a:t>Look, listen and repeat.</a:t>
            </a:r>
            <a:endParaRPr sz="6000" dirty="0">
              <a:solidFill>
                <a:srgbClr val="3C4368"/>
              </a:solidFill>
              <a:latin typeface=".VnBook-Antiqua" panose="020B7200000000000000" pitchFamily="34" charset="0"/>
            </a:endParaRPr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42164" y="1017536"/>
            <a:ext cx="1629304" cy="84072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500" dirty="0">
                <a:solidFill>
                  <a:schemeClr val="lt1"/>
                </a:solidFill>
                <a:latin typeface=".VnBook-Antiqua" panose="020B7200000000000000" pitchFamily="34" charset="0"/>
              </a:rPr>
              <a:t>02</a:t>
            </a:r>
            <a:endParaRPr sz="7500" dirty="0">
              <a:solidFill>
                <a:schemeClr val="lt1"/>
              </a:solidFill>
              <a:latin typeface=".VnBook-Antiqua" panose="020B7200000000000000" pitchFamily="34" charset="0"/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068972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BFAC20AB-671F-DB58-E1EC-C581E6A4E9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805580"/>
            <a:ext cx="9144000" cy="3532340"/>
          </a:xfrm>
          <a:prstGeom prst="rect">
            <a:avLst/>
          </a:prstGeom>
        </p:spPr>
      </p:pic>
      <p:pic>
        <p:nvPicPr>
          <p:cNvPr id="7" name="Track 35">
            <a:hlinkClick r:id="" action="ppaction://media"/>
            <a:extLst>
              <a:ext uri="{FF2B5EF4-FFF2-40B4-BE49-F238E27FC236}">
                <a16:creationId xmlns:a16="http://schemas.microsoft.com/office/drawing/2014/main" id="{9BC1C1F6-49C5-FF18-AFA7-BE003386C82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135880" y="7505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744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4037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274077" y="2373497"/>
            <a:ext cx="5711432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solidFill>
                  <a:srgbClr val="3C4368"/>
                </a:solidFill>
                <a:latin typeface=".VnBook-Antiqua" panose="020B7200000000000000" pitchFamily="34" charset="0"/>
              </a:rPr>
              <a:t>Listen, point and say.</a:t>
            </a:r>
            <a:endParaRPr sz="6000" dirty="0">
              <a:solidFill>
                <a:srgbClr val="3C4368"/>
              </a:solidFill>
              <a:latin typeface=".VnBook-Antiqua" panose="020B7200000000000000" pitchFamily="34" charset="0"/>
            </a:endParaRPr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42164" y="1017536"/>
            <a:ext cx="1629304" cy="84072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500" dirty="0">
                <a:solidFill>
                  <a:schemeClr val="lt1"/>
                </a:solidFill>
                <a:latin typeface=".VnBook-Antiqua" panose="020B7200000000000000" pitchFamily="34" charset="0"/>
              </a:rPr>
              <a:t>03</a:t>
            </a:r>
            <a:endParaRPr sz="7500" dirty="0">
              <a:solidFill>
                <a:schemeClr val="lt1"/>
              </a:solidFill>
              <a:latin typeface=".VnBook-Antiqua" panose="020B7200000000000000" pitchFamily="34" charset="0"/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57061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49"/>
          <p:cNvSpPr txBox="1">
            <a:spLocks noGrp="1"/>
          </p:cNvSpPr>
          <p:nvPr>
            <p:ph type="title"/>
          </p:nvPr>
        </p:nvSpPr>
        <p:spPr>
          <a:xfrm>
            <a:off x="577057" y="1137450"/>
            <a:ext cx="8356433" cy="28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dirty="0"/>
              <a:t>Vocabulary</a:t>
            </a:r>
            <a:endParaRPr sz="6600" dirty="0"/>
          </a:p>
        </p:txBody>
      </p:sp>
      <p:grpSp>
        <p:nvGrpSpPr>
          <p:cNvPr id="857" name="Google Shape;857;p49"/>
          <p:cNvGrpSpPr/>
          <p:nvPr/>
        </p:nvGrpSpPr>
        <p:grpSpPr>
          <a:xfrm rot="5202478" flipH="1">
            <a:off x="874843" y="3058553"/>
            <a:ext cx="895215" cy="1524038"/>
            <a:chOff x="1474325" y="858525"/>
            <a:chExt cx="808300" cy="1469525"/>
          </a:xfrm>
        </p:grpSpPr>
        <p:sp>
          <p:nvSpPr>
            <p:cNvPr id="858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1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862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3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864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80" name="Google Shape;880;p49"/>
          <p:cNvGrpSpPr/>
          <p:nvPr/>
        </p:nvGrpSpPr>
        <p:grpSpPr>
          <a:xfrm>
            <a:off x="7840225" y="325325"/>
            <a:ext cx="741250" cy="792000"/>
            <a:chOff x="-3118700" y="2365900"/>
            <a:chExt cx="741250" cy="792000"/>
          </a:xfrm>
        </p:grpSpPr>
        <p:sp>
          <p:nvSpPr>
            <p:cNvPr id="881" name="Google Shape;881;p49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9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9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9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9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9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9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9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9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9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" name="Google Shape;891;p49"/>
          <p:cNvGrpSpPr/>
          <p:nvPr/>
        </p:nvGrpSpPr>
        <p:grpSpPr>
          <a:xfrm>
            <a:off x="6924413" y="378025"/>
            <a:ext cx="608900" cy="407500"/>
            <a:chOff x="4137713" y="525925"/>
            <a:chExt cx="608900" cy="407500"/>
          </a:xfrm>
        </p:grpSpPr>
        <p:sp>
          <p:nvSpPr>
            <p:cNvPr id="892" name="Google Shape;892;p49"/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9"/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" name="Google Shape;894;p49"/>
          <p:cNvGrpSpPr/>
          <p:nvPr/>
        </p:nvGrpSpPr>
        <p:grpSpPr>
          <a:xfrm>
            <a:off x="7364688" y="849725"/>
            <a:ext cx="475525" cy="287725"/>
            <a:chOff x="622013" y="907250"/>
            <a:chExt cx="475525" cy="287725"/>
          </a:xfrm>
        </p:grpSpPr>
        <p:sp>
          <p:nvSpPr>
            <p:cNvPr id="895" name="Google Shape;895;p49"/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9"/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8015286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EBA09689-6414-CBEE-C607-482890A5348F}"/>
              </a:ext>
            </a:extLst>
          </p:cNvPr>
          <p:cNvSpPr txBox="1">
            <a:spLocks/>
          </p:cNvSpPr>
          <p:nvPr/>
        </p:nvSpPr>
        <p:spPr>
          <a:xfrm>
            <a:off x="4103370" y="1896180"/>
            <a:ext cx="4876650" cy="15099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wash the clothes</a:t>
            </a:r>
          </a:p>
        </p:txBody>
      </p:sp>
      <p:pic>
        <p:nvPicPr>
          <p:cNvPr id="4098" name="Picture 2" descr="Premium Vector | Happy cute kid do laundry with washing machine">
            <a:extLst>
              <a:ext uri="{FF2B5EF4-FFF2-40B4-BE49-F238E27FC236}">
                <a16:creationId xmlns:a16="http://schemas.microsoft.com/office/drawing/2014/main" id="{FF53D151-3BF5-2F31-3FC6-FF44B7D121D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50" r="15634"/>
          <a:stretch/>
        </p:blipFill>
        <p:spPr bwMode="auto">
          <a:xfrm>
            <a:off x="708660" y="891540"/>
            <a:ext cx="3394710" cy="33604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650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theme/theme1.xml><?xml version="1.0" encoding="utf-8"?>
<a:theme xmlns:a="http://schemas.openxmlformats.org/drawingml/2006/main" name="Feeling Activities for Kindergarten by Slidesgo">
  <a:themeElements>
    <a:clrScheme name="Simple Light">
      <a:dk1>
        <a:srgbClr val="844851"/>
      </a:dk1>
      <a:lt1>
        <a:srgbClr val="F0E6DA"/>
      </a:lt1>
      <a:dk2>
        <a:srgbClr val="5C679E"/>
      </a:dk2>
      <a:lt2>
        <a:srgbClr val="F4F4F4"/>
      </a:lt2>
      <a:accent1>
        <a:srgbClr val="38965D"/>
      </a:accent1>
      <a:accent2>
        <a:srgbClr val="98D0C3"/>
      </a:accent2>
      <a:accent3>
        <a:srgbClr val="EAC044"/>
      </a:accent3>
      <a:accent4>
        <a:srgbClr val="DB722F"/>
      </a:accent4>
      <a:accent5>
        <a:srgbClr val="E69EA1"/>
      </a:accent5>
      <a:accent6>
        <a:srgbClr val="D184B7"/>
      </a:accent6>
      <a:hlink>
        <a:srgbClr val="5C679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German Toy Route Minitheme Slidesgo">
  <a:themeElements>
    <a:clrScheme name="Simple Light">
      <a:dk1>
        <a:srgbClr val="3A3C4C"/>
      </a:dk1>
      <a:lt1>
        <a:srgbClr val="FFF6E6"/>
      </a:lt1>
      <a:dk2>
        <a:srgbClr val="EFDED4"/>
      </a:dk2>
      <a:lt2>
        <a:srgbClr val="CC6666"/>
      </a:lt2>
      <a:accent1>
        <a:srgbClr val="D7C2B5"/>
      </a:accent1>
      <a:accent2>
        <a:srgbClr val="BA8867"/>
      </a:accent2>
      <a:accent3>
        <a:srgbClr val="AED3D3"/>
      </a:accent3>
      <a:accent4>
        <a:srgbClr val="FFC05C"/>
      </a:accent4>
      <a:accent5>
        <a:srgbClr val="95A3D1"/>
      </a:accent5>
      <a:accent6>
        <a:srgbClr val="E5E5E5"/>
      </a:accent6>
      <a:hlink>
        <a:srgbClr val="3A3C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1286</TotalTime>
  <Words>316</Words>
  <Application>Microsoft Office PowerPoint</Application>
  <PresentationFormat>On-screen Show (16:9)</PresentationFormat>
  <Paragraphs>105</Paragraphs>
  <Slides>42</Slides>
  <Notes>9</Notes>
  <HiddenSlides>0</HiddenSlides>
  <MMClips>3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42</vt:i4>
      </vt:variant>
    </vt:vector>
  </HeadingPairs>
  <TitlesOfParts>
    <vt:vector size="57" baseType="lpstr">
      <vt:lpstr>BioRhyme</vt:lpstr>
      <vt:lpstr>.VnBook-Antiqua</vt:lpstr>
      <vt:lpstr>Kristen ITC</vt:lpstr>
      <vt:lpstr>Arial</vt:lpstr>
      <vt:lpstr>Loved by the King</vt:lpstr>
      <vt:lpstr>Calibri Light</vt:lpstr>
      <vt:lpstr>Comic Sans MS</vt:lpstr>
      <vt:lpstr>Calibri</vt:lpstr>
      <vt:lpstr>Alef</vt:lpstr>
      <vt:lpstr>Titan One</vt:lpstr>
      <vt:lpstr>Cooper Black</vt:lpstr>
      <vt:lpstr>Sport Day</vt:lpstr>
      <vt:lpstr>Comfortaa</vt:lpstr>
      <vt:lpstr>Feeling Activities for Kindergarten by Slidesgo</vt:lpstr>
      <vt:lpstr>German Toy Route Minitheme Slidesgo</vt:lpstr>
      <vt:lpstr> Daily  activities</vt:lpstr>
      <vt:lpstr>Contents</vt:lpstr>
      <vt:lpstr>Warm-up</vt:lpstr>
      <vt:lpstr>PowerPoint Presentation</vt:lpstr>
      <vt:lpstr>Look, listen and repeat.</vt:lpstr>
      <vt:lpstr>PowerPoint Presentation</vt:lpstr>
      <vt:lpstr>Listen, point and say.</vt:lpstr>
      <vt:lpstr>Vocabulary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Let’s talk.</vt:lpstr>
      <vt:lpstr>PowerPoint Presentation</vt:lpstr>
      <vt:lpstr>Game</vt:lpstr>
      <vt:lpstr>PowerPoint Presentation</vt:lpstr>
      <vt:lpstr>10 points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6: Writing</dc:title>
  <dc:creator>PC</dc:creator>
  <cp:lastModifiedBy>Administrator</cp:lastModifiedBy>
  <cp:revision>48</cp:revision>
  <cp:lastPrinted>2023-02-10T15:45:12Z</cp:lastPrinted>
  <dcterms:modified xsi:type="dcterms:W3CDTF">2025-03-10T01:14:42Z</dcterms:modified>
</cp:coreProperties>
</file>