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m4a" ContentType="audio/unknown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comments/comment1.xml" ContentType="application/vnd.openxmlformats-officedocument.presentationml.comment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9" r:id="rId2"/>
    <p:sldMasterId id="2147483691" r:id="rId3"/>
    <p:sldMasterId id="2147483703" r:id="rId4"/>
    <p:sldMasterId id="2147483715" r:id="rId5"/>
  </p:sldMasterIdLst>
  <p:sldIdLst>
    <p:sldId id="322" r:id="rId6"/>
    <p:sldId id="337" r:id="rId7"/>
    <p:sldId id="383" r:id="rId8"/>
    <p:sldId id="384" r:id="rId9"/>
    <p:sldId id="385" r:id="rId10"/>
    <p:sldId id="341" r:id="rId11"/>
    <p:sldId id="357" r:id="rId12"/>
    <p:sldId id="374" r:id="rId13"/>
    <p:sldId id="380" r:id="rId14"/>
    <p:sldId id="358" r:id="rId15"/>
    <p:sldId id="360" r:id="rId16"/>
    <p:sldId id="361" r:id="rId17"/>
    <p:sldId id="362" r:id="rId18"/>
    <p:sldId id="372" r:id="rId19"/>
    <p:sldId id="363" r:id="rId20"/>
    <p:sldId id="364" r:id="rId21"/>
    <p:sldId id="365" r:id="rId22"/>
    <p:sldId id="386" r:id="rId23"/>
    <p:sldId id="375" r:id="rId24"/>
    <p:sldId id="366" r:id="rId25"/>
    <p:sldId id="367" r:id="rId26"/>
    <p:sldId id="376" r:id="rId27"/>
    <p:sldId id="368" r:id="rId28"/>
    <p:sldId id="379" r:id="rId29"/>
    <p:sldId id="381" r:id="rId30"/>
    <p:sldId id="373" r:id="rId31"/>
    <p:sldId id="369" r:id="rId32"/>
    <p:sldId id="377" r:id="rId33"/>
    <p:sldId id="370" r:id="rId34"/>
    <p:sldId id="378" r:id="rId35"/>
    <p:sldId id="382" r:id="rId36"/>
    <p:sldId id="354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xmlns="" userId="Administrat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1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380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1-04T16:59:06.195" idx="1">
    <p:pos x="7059" y="877"/>
    <p:text/>
    <p:extLst>
      <p:ext uri="{C676402C-5697-4E1C-873F-D02D1690AC5C}">
        <p15:threadingInfo xmlns:p15="http://schemas.microsoft.com/office/powerpoint/2012/main" xmlns="" timeZoneBias="-420"/>
      </p:ext>
    </p:extLst>
  </p:cm>
</p:cmLst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9.49275" units="1/cm"/>
          <inkml:channelProperty channel="Y" name="resolution" value="49.54839" units="1/cm"/>
          <inkml:channelProperty channel="T" name="resolution" value="1" units="1/dev"/>
        </inkml:channelProperties>
      </inkml:inkSource>
      <inkml:timestamp xml:id="ts0" timeString="2025-03-25T04:07:03.952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DB2AD7F5-7D1F-45DB-8EBC-9DDDD758188A}" emma:medium="tactile" emma:mode="ink">
          <msink:context xmlns:msink="http://schemas.microsoft.com/ink/2010/main" type="writingRegion" rotatedBoundingBox="15109,3618 16736,10461 14695,10946 13068,4104"/>
        </emma:interpretation>
      </emma:emma>
    </inkml:annotationXML>
    <inkml:traceGroup>
      <inkml:annotationXML>
        <emma:emma xmlns:emma="http://www.w3.org/2003/04/emma" version="1.0">
          <emma:interpretation id="{DA9B21E5-CB42-4BED-BA73-EA7B4BBD4725}" emma:medium="tactile" emma:mode="ink">
            <msink:context xmlns:msink="http://schemas.microsoft.com/ink/2010/main" type="paragraph" rotatedBoundingBox="15109,3618 16736,10461 14695,10946 13068,410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52DB00B-5A96-48DB-8B1B-1E883CB1D882}" emma:medium="tactile" emma:mode="ink">
              <msink:context xmlns:msink="http://schemas.microsoft.com/ink/2010/main" type="line" rotatedBoundingBox="15109,3618 16736,10461 14695,10946 13068,4104"/>
            </emma:interpretation>
          </emma:emma>
        </inkml:annotationXML>
        <inkml:traceGroup>
          <inkml:annotationXML>
            <emma:emma xmlns:emma="http://www.w3.org/2003/04/emma" version="1.0">
              <emma:interpretation id="{6A3F0F97-424F-4231-8D9C-78B26BABB437}" emma:medium="tactile" emma:mode="ink">
                <msink:context xmlns:msink="http://schemas.microsoft.com/ink/2010/main" type="inkWord" rotatedBoundingBox="14855,3679 15555,6623 13768,7047 13068,4104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998 0 0,'-39'0'312,"1"0"-296,-1 39 0,39-1 15,-77 1-15,39-1 46,-1-38-15,1 0-47,38 39 47,-39-39-16,39 38 16,-38-38-31,-1 77 77,1-77-77,-1 39 0,1-39 30,38 38-14,-39 1-1,39-1 0,-38 0-15,38 1 15,-39-1-15,1-38-1,38 39 1,0-1 78,0 1-79,0-1-15,-39-38 16,39 39 15,0-1 16,-38 1-31,38 38-1,0-39 32,-39 1-31,39-1 31,0 1-47,-38-1 15,38 1 32,0-1-31,0 1 15,-39-1-31,39 1 31,0-1-15,-38-38 0,38 39-1,0-1 32,0 1 0,0 38-31,0-39 15,-39 1-16,39-1 1,0 1 0,0 37-1,0 1 1,0-38 15,0 38-15,0-39 15,0 39-15,0-38 31,0-1-32,0 1 1,0-1 31,0 1-32,0-1 17,0 39-1,0-38 0,0-1 0,0 1 32,39 38-48,-1-77 1,-38 38 31,39 1-47,-1-1 16,-38 39 15,39-38-16,-1-39 1,-38 77 0,39-77 15,-39 38-15,38 39 30,1-39-14,-1-38-17,1 39 48,-1-1-32,1-38 0,-1 0 1,1 39-17,-1-39-15,1 0 266,-1 0-219,-38-39-32,77 39 17,-77-38-32,39 38 31,-1 0-31,1-39 31,-1 39 0,-38-38 1,39 38-17,-39-38 1,38 38-1,1-39 17,-1 39-17,-38-38 32,39 38-31,-39-77-1,38 77 1,1-39 0,-1 39 15,-38-38-15,38-1-1,1 39 1,-39-38-1,38-1-15,-38 1 32,0-1-1,39 1 0,-1-1 16,-38-38-16,0 39 32,39-1-32,-39-38 0,0 39-31,0-1 16,0 1 31,38-39-16,-38 0-15,0 38 15,0 1-15,0-1-1,0 1 1,39-1 15,-39 1-15,0-39 46,0 39-31,0-1-15,0 1 0,0-1-1,0 1 1,0-1 0,0 1 15,0-1-31,0 1 31,0-39 344,0 0-359,0 38 15,0 1-15,0-1-1,-39 1 1,39-1-16,0 1 0,-38-1 15,38 1 17,0-1-17,-39-38-15,39 39 32,0-1-17,-38-38 110,-1 39-109,39-1 15,-38 1 16,-1 38 62,39-38-31,-38 38-62,38-39 15,-38 1-15,-1-1 46,1 1 63,38-1 16,-39 1-94,1-39 78,-1 77-94,39-39 47,-38 39 0,-1 0 126,1-38-189,-1 38 79</inkml:trace>
        </inkml:traceGroup>
        <inkml:traceGroup>
          <inkml:annotationXML>
            <emma:emma xmlns:emma="http://www.w3.org/2003/04/emma" version="1.0">
              <emma:interpretation id="{8DCDD833-212B-4605-A430-DB00732E8A81}" emma:medium="tactile" emma:mode="ink">
                <msink:context xmlns:msink="http://schemas.microsoft.com/ink/2010/main" type="inkWord" rotatedBoundingBox="16014,7424 16736,10461 14843,10911 14120,7874"/>
              </emma:interpretation>
              <emma:one-of disjunction-type="recognition" id="oneOf1">
                <emma:interpretation id="interp1" emma:lang="" emma:confidence="0.5">
                  <emma:literal>o</emma:literal>
                </emma:interpretation>
                <emma:interpretation id="interp2" emma:lang="" emma:confidence="0">
                  <emma:literal>°</emma:literal>
                </emma:interpretation>
                <emma:interpretation id="interp3" emma:lang="" emma:confidence="0">
                  <emma:literal>.</emma:literal>
                </emma:interpretation>
                <emma:interpretation id="interp4" emma:lang="" emma:confidence="0">
                  <emma:literal>0</emma:literal>
                </emma:interpretation>
                <emma:interpretation id="interp5" emma:lang="" emma:confidence="0">
                  <emma:literal>O</emma:literal>
                </emma:interpretation>
              </emma:one-of>
            </emma:emma>
          </inkml:annotationXML>
          <inkml:trace contextRef="#ctx0" brushRef="#br0" timeOffset="72946.717">2037 3849 0,'-39'0'281,"1"0"-234,-39 0 16,38 0-32,1 0 16,-1 0-16,1 0-15,-1 0-16,39 38 47,-38-38-47,-1 39 62,1-1-46,38 1-1,-39-39 17,1 38-17,-1 1 1,1-1 31,38 1 31,0-1-62,-39 1 77,39-1-77,-38-38 15,38 38-15,0 39 46,-39-38-30,39-1-17,0 1 16,0-1-15,-38 1 0,38-1 15,0 1-15,0-1 15,-38 1 0,38-1-15,-39 39-1,39-38 32,0-1 16,0 39-32,0-38-15,0-1-1,0 1 1,0-1 15,0 1-15,0-1-1,0 1 32,0-1-16,0 39 1,-77-38-17,77-1 48,0 1-16,0-1-16,0 39 47,0-39-31,0 1-16,0-1 0,0 39-15,0-38 47,0-1-32,0 1 0,0 38-15,0-39-1,0 1 1,0-1 0,0 1-1,0 38 1,0-39-1,39 1 32,-39-1-15,0 1-17,0-1-15,0 1 31,0-1-15,0 1 31,38-1-16,-38 1 16,0-1-31,39 1 62,-1-1-31,0 1-16,-38-1 78,39 0-93,-1 1 62,1-39-47,-1 0-15,1 0 31,-1 0-32,1 0 1,-1 0 15,39 38 1,-38-38-32,38 0 31,0 0-31,-39 0 31,1 0 47,-1 0-62,1 0-1,-1 0 32,1 0 31,-1 0-46,1 0-1,38-38 0,-77-1 16,38 1-47,1 0 31,-1 38-15,-38-39 0,39 1-1,-39-1 1,38-38 31,1 77-32,-39-38-15,0-1 32,0 1-17,38-1 1,-38 1 31,0-1-47,0 1 31,0-1-31,38 1 16,-38-39-1,0 38 16,0 1 16,39-39-31,-39 38 0,38 1-1,-38-1 16,39 39-15,-39-38 15,0-1-15,0 1 0,0-1 15,0 1 0,0-1-15,38-38-1,-38 39 48,0 0-16,0-1-32,39 1 1,-39-1 31,0 1-32,0-1-15,0 1 32,0-39-1,0 38-15,0 1 30,0-1 17,0 1-47,0-1 15,0 1-16,0-1 1,-39 39 15,39-38-31,0-1 63,-38-38-48,38 39 32,-39 38-47,39-39 32,-38 1-1,38-1 31,0 1-62,-39-1 32,39 1 30,0-1-15,-38 1-31,0-1 15,38 1 47,-39-1 0,39 1-31,-38 38-16,38-38-15,-39-1-1,1 1 79,-1-1-78,1 1 124,-1 38-124,39-39 125,-38 39-126,-1 0 1,1-77 15,-39 39 16,77-1 16,-77 39 374,38-38-406,-76-1 1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9.49275" units="1/cm"/>
          <inkml:channelProperty channel="Y" name="resolution" value="49.54839" units="1/cm"/>
          <inkml:channelProperty channel="T" name="resolution" value="1" units="1/dev"/>
        </inkml:channelProperties>
      </inkml:inkSource>
      <inkml:timestamp xml:id="ts0" timeString="2025-03-25T04:07:43.729"/>
    </inkml:context>
    <inkml:brush xml:id="br0">
      <inkml:brushProperty name="width" value="0.06667" units="cm"/>
      <inkml:brushProperty name="height" value="0.06667" units="cm"/>
      <inkml:brushProperty name="color" value="#ED1C24"/>
      <inkml:brushProperty name="fitToCurve" value="1"/>
    </inkml:brush>
  </inkml:definitions>
  <inkml:traceGroup>
    <inkml:annotationXML>
      <emma:emma xmlns:emma="http://www.w3.org/2003/04/emma" version="1.0">
        <emma:interpretation id="{09B29A9B-2219-462E-A2A4-7F21D6164270}" emma:medium="tactile" emma:mode="ink">
          <msink:context xmlns:msink="http://schemas.microsoft.com/ink/2010/main" type="writingRegion" rotatedBoundingBox="31457,4005 30847,6903 29192,6554 29802,3656"/>
        </emma:interpretation>
      </emma:emma>
    </inkml:annotationXML>
    <inkml:traceGroup>
      <inkml:annotationXML>
        <emma:emma xmlns:emma="http://www.w3.org/2003/04/emma" version="1.0">
          <emma:interpretation id="{70FFD887-4660-4F22-B0CA-E759D0F6EE62}" emma:medium="tactile" emma:mode="ink">
            <msink:context xmlns:msink="http://schemas.microsoft.com/ink/2010/main" type="paragraph" rotatedBoundingBox="31457,4005 30847,6903 29192,6554 29802,365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B91D8BB-3D99-4702-A580-7F6EED4998BE}" emma:medium="tactile" emma:mode="ink">
              <msink:context xmlns:msink="http://schemas.microsoft.com/ink/2010/main" type="line" rotatedBoundingBox="31457,4005 30847,6903 29192,6554 29802,3656"/>
            </emma:interpretation>
          </emma:emma>
        </inkml:annotationXML>
        <inkml:traceGroup>
          <inkml:annotationXML>
            <emma:emma xmlns:emma="http://www.w3.org/2003/04/emma" version="1.0">
              <emma:interpretation id="{E211E5F3-E8C6-411D-AEF1-4B68B629E827}" emma:medium="tactile" emma:mode="ink">
                <msink:context xmlns:msink="http://schemas.microsoft.com/ink/2010/main" type="inkWord" rotatedBoundingBox="31457,4005 30847,6903 29192,6554 29802,3656"/>
              </emma:interpretation>
              <emma:one-of disjunction-type="recognition" id="oneOf0">
                <emma:interpretation id="interp0" emma:lang="" emma:confidence="0.5">
                  <emma:literal>o</emma:literal>
                </emma:interpretation>
                <emma:interpretation id="interp1" emma:lang="" emma:confidence="0">
                  <emma:literal>°</emma:literal>
                </emma:interpretation>
                <emma:interpretation id="interp2" emma:lang="" emma:confidence="0">
                  <emma:literal>.</emma:literal>
                </emma:interpretation>
                <emma:interpretation id="interp3" emma:lang="" emma:confidence="0">
                  <emma:literal>0</emma:literal>
                </emma:interpretation>
                <emma:interpretation id="interp4" emma:lang="" emma:confidence="0">
                  <emma:literal>O</emma:literal>
                </emma:interpretation>
              </emma:one-of>
            </emma:emma>
          </inkml:annotationXML>
          <inkml:trace contextRef="#ctx0" brushRef="#br0">964 0 0,'0'38'250,"-38"-38"-218,-1 0-17,39 77 1,-38-77-1,-1 39 48,1-39-47,-1 38 30,-38 1 48,39-39-78,0 38 31,-1 1 46,1-1-46,-1-38 31,39 39-78,-38-39 47,38 38-47,0 0 63,0 39-1,-39-77-62,1 0 32,38 39 14,-39-1-14,1-38 15,-1 39-32,39 38 63,0-39-46,-38 1 14,38-1 1,0 1 0,0-1-16,-39 1-15,39-1 15,0 1 1,-38 38-1,38-39 0,0 1 0,-39-1-15,39 1 62,0 38-78,0-39 47,-38-38-31,38 39-1,0-1-15,0 1 31,0-1-15,0 1 0,0-1 15,0 1-15,0-1-1,0 39 16,0-39-15,0 1 31,0-1-31,0 1-16,0-1 15,0 39 1,0-38 15,0-1-15,0 1-16,0-1 15,0 1 17,0-1-17,0 1 1126,0 115-1126,0-116 95,38 39-48,-38-38-62,39-39 438,-1 38-423,1-38 1,-39 39 0,38-39-16,1 38 15,38 1-15,-39-39 16,-38 38 31,39 1-32,-39-1 32,38-38-31,1 0 0,-1 0 124,1 0-93,-1 0 16,0 0-17,1 0-30,-1 0 31,1 0 15,-1-38-30,1 38-17,-1 0 32,1-39-31,-39 1-1,38 38-15,1 0 16,38-39 31,-39 39-47,1 0 31,-39-77 125,38 39-140,-38-1 0,39 39-1,-39-38 1,38 38 0,1-39-1,-1-38 48,1 39-32,-39-1-15,0 1-1,77 38 1,-77-116 15,38 78-15,1-1-1,-39 1 1,0-1 0,38 1-1,-38-1 1,39 39-16,-39-77 31,38 0 32,1 0-48,-39 39 95,0 0-79,0-1-16,0 1 1,38-1 0,-38 1-1,0-1 17,0 1-17,0-39 16,0 38-15,0 1 15,0-1-15,0 1 0,0-1 15,0 1-16,0-1 1,0 1 15,0-1 1,0 1-17,0-1 1,0 1 15,-38-1 16,-1 39-16,39-38 47,0-1-62,0 1 0,-38 38-1,38-39 1,0 1-1,-39 38 1,39-39 15,0-38 1,0 39-1,-77 38 0,77-39-15,0 1-1,-38 0 17,38-1-17,-39 1 1,1-1 15,38-38 78,-39 77-46,39-38-32,0-1 16,-38 39-47,-1-38 203,39-1-140,-38 39 15,-1 0 109,-38 0-77,39 0-48,-1 0 1,1 0 62,-1 0-78,1-38 499</inkml:trace>
        </inkml:traceGroup>
      </inkml:traceGroup>
    </inkml:traceGroup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9.49275" units="1/cm"/>
          <inkml:channelProperty channel="Y" name="resolution" value="49.54839" units="1/cm"/>
          <inkml:channelProperty channel="T" name="resolution" value="1" units="1/dev"/>
        </inkml:channelProperties>
      </inkml:inkSource>
      <inkml:timestamp xml:id="ts0" timeString="2025-03-25T04:11:15.952"/>
    </inkml:context>
    <inkml:brush xml:id="br0">
      <inkml:brushProperty name="width" value="0.06667" units="cm"/>
      <inkml:brushProperty name="height" value="0.06667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3556D2E2-09DC-455A-850E-55BEEE81A4E1}" emma:medium="tactile" emma:mode="ink">
          <msink:context xmlns:msink="http://schemas.microsoft.com/ink/2010/main" type="writingRegion" rotatedBoundingBox="6858,10515 4440,4606 6475,3773 8893,9682"/>
        </emma:interpretation>
      </emma:emma>
    </inkml:annotationXML>
    <inkml:traceGroup>
      <inkml:annotationXML>
        <emma:emma xmlns:emma="http://www.w3.org/2003/04/emma" version="1.0">
          <emma:interpretation id="{5147E104-3751-480B-BDBC-8B1E2AB35D7C}" emma:medium="tactile" emma:mode="ink">
            <msink:context xmlns:msink="http://schemas.microsoft.com/ink/2010/main" type="paragraph" rotatedBoundingBox="6858,10515 4440,4606 6475,3773 8893,968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D4AA371C-1994-4CDB-8236-9B8BE21B5193}" emma:medium="tactile" emma:mode="ink">
              <msink:context xmlns:msink="http://schemas.microsoft.com/ink/2010/main" type="line" rotatedBoundingBox="6858,10515 4440,4606 6475,3773 8893,9682"/>
            </emma:interpretation>
          </emma:emma>
        </inkml:annotationXML>
        <inkml:traceGroup>
          <inkml:annotationXML>
            <emma:emma xmlns:emma="http://www.w3.org/2003/04/emma" version="1.0">
              <emma:interpretation id="{1A242D0F-7E03-4FA4-B15B-DADB236F07C6}" emma:medium="tactile" emma:mode="ink">
                <msink:context xmlns:msink="http://schemas.microsoft.com/ink/2010/main" type="inkWord" rotatedBoundingBox="7095,10418 6086,7952 7884,7217 8893,9682"/>
              </emma:interpretation>
              <emma:one-of disjunction-type="recognition" id="oneOf0">
                <emma:interpretation id="interp0" emma:lang="" emma:confidence="1">
                  <emma:literal/>
                </emma:interpretation>
              </emma:one-of>
            </emma:emma>
          </inkml:annotationXML>
          <inkml:trace contextRef="#ctx0" brushRef="#br0">2466 3309 0,'-39'-38'218,"1"38"-202,-1 0 31,1 0-32,-1 38 48,1 1-32,-1-39 0,1 38-31,-1 1 79,1-39-17,-1 38-46,1-38 15,38 39 0,-38-1 16,38 1-31,-39-39 15,1 38 0,38 1 16,-39-1 16,39 39-32,-38-38 0,38-1 0,0 1 16,0-1-16,-39 0 1,39 1-17,-38-39 1,38 38 46,0 1-30,0-1-1,0 1 16,0-1-32,-39-38 1,39 39 15,-38-1 1,38 1-17,0-1 1,0 1-16,0-1 31,0 1-15,0-1 15,0 1 0,0-1 0,-39 1-15,39-1 0,0 1-1,0-1 17,0 1-17,0-1 16,0 1 1,0-1-17,0 1 32,0-1 16,0 1-32,0-1-15,0 1-1,0-1 32,0 39 31,0-39-47,0 1 1,0-1-32,0 1 31,0-1-15,0 1-1,0-1 16,0 1 16,39-1-15,-39 1-17,0-1-15,38-38 16,-38 39-1,0 38 1,39 0 31,-39-39-16,0 1 0,38-39-15,-38 77 0,39-39-1,-39 1 17,38-39 46,-38 38-47,39-38 0,-39 39-15,38-1 109,1-38 0,-1 0-110,0 39 32,1-39-15,-1 0 77,1 0-62,-39-39 0,38 39 0,1-38-1,-1-1 17,-38 1-47,39-1-1,-1 39 16,39-77 1,-38 39 30,-1-39 1,-38 38-16,39 39-32,-39-38 16,38 38 16,-38-39-47,39-38 32,-1 0-1,1 0 16,-39 39 0,38-1-47,-38 1 15,0-1 16,77 1-15,-77-1 0,0 1-1,0-39 17,0 39-1,39 38-31,-39-77 31,0 0-15,0 38-1,0 1 17,0-1-32,0-38 15,38 39 16,-38-1-15,0 1 31,0-1-31,0 1-1,0-1 1,0 1-1,0-1-15,0 1 32,0-1-17,0 1-15,0-1 16,0 1 31,0-1-32,0-38 32,0 39 0,0-1-31,0 1 15,0-1-15,0 1 15,0 0 16,0-1 0,0 1-32,0-1 48,0 1-48,0-1 32,0 1-15,0-1 93,0 1-125,-38 38 31,-1-77 0,1 38-15,-1 39 234,39-38-235,-38 38 1,-1 0 0,1 0-1,38-39 1,-39 39-1,1 0 142,-1 0-126,1 0-15,-1 0-1,1 0 48,-1-77-16,1 77 374,-1-38-389</inkml:trace>
        </inkml:traceGroup>
        <inkml:traceGroup>
          <inkml:annotationXML>
            <emma:emma xmlns:emma="http://www.w3.org/2003/04/emma" version="1.0">
              <emma:interpretation id="{C7EC467F-B198-4D38-8844-279879DDFFED}" emma:medium="tactile" emma:mode="ink">
                <msink:context xmlns:msink="http://schemas.microsoft.com/ink/2010/main" type="inkWord" rotatedBoundingBox="5701,7057 5695,7042 5707,7036 5714,7052"/>
              </emma:interpretation>
              <emma:one-of disjunction-type="recognition" id="oneOf1">
                <emma:interpretation id="interp1" emma:lang="" emma:confidence="0.5">
                  <emma:literal>.</emma:literal>
                </emma:interpretation>
                <emma:interpretation id="interp2" emma:lang="" emma:confidence="0">
                  <emma:literal>,</emma:literal>
                </emma:interpretation>
                <emma:interpretation id="interp3" emma:lang="" emma:confidence="0">
                  <emma:literal>\</emma:literal>
                </emma:interpretation>
                <emma:interpretation id="interp4" emma:lang="" emma:confidence="0">
                  <emma:literal>`</emma:literal>
                </emma:interpretation>
                <emma:interpretation id="interp5" emma:lang="" emma:confidence="0">
                  <emma:literal>'</emma:literal>
                </emma:interpretation>
              </emma:one-of>
            </emma:emma>
          </inkml:annotationXML>
          <inkml:trace contextRef="#ctx0" brushRef="#br0" timeOffset="23739.5581">503 2924 0</inkml:trace>
        </inkml:traceGroup>
        <inkml:traceGroup>
          <inkml:annotationXML>
            <emma:emma xmlns:emma="http://www.w3.org/2003/04/emma" version="1.0">
              <emma:interpretation id="{A2593916-6FCB-4919-ABA3-9647CAD8559B}" emma:medium="tactile" emma:mode="ink">
                <msink:context xmlns:msink="http://schemas.microsoft.com/ink/2010/main" type="inkWord" rotatedBoundingBox="5388,6921 4440,4606 6064,3941 7011,6256"/>
              </emma:interpretation>
              <emma:one-of disjunction-type="recognition" id="oneOf2">
                <emma:interpretation id="interp6" emma:lang="" emma:confidence="1">
                  <emma:literal/>
                </emma:interpretation>
              </emma:one-of>
            </emma:emma>
          </inkml:annotationXML>
          <inkml:trace contextRef="#ctx0" brushRef="#br0" timeOffset="-7990.2172">465 0 0,'0'38'250,"0"1"-219,0-1-15,0 0 31,0 1-31,-39-1-1,39 1 16,-38-1 1,38 39-1,-77-38 47,77-1-47,-39-38-15,39 39 31,0-1 0,0 1-47,-38-1 47,-1 1-16,39-1 47,0 1-62,-38-1 15,38 1 0,0-1 16,0 1-16,-39-39 0,39 38-15,0 1-16,0-1 47,0 1-16,-38-1-15,38 1 46,0 38-30,0-39-1,0 1-16,0-1 17,0 1-17,0-1 17,-39 0-17,39 1 16,0-1-15,0 1 0,0-1-16,0 1 31,0-1-15,0 1 15,0-1-31,0 39 31,0-38 0,0-1-15,0 1 15,0-1-31,0 1 16,0-1 15,0 1 0,0-1-15,0 1 15,0-1-31,0 1 31,0-1-15,0 1 31,0-1 31,0 1-78,0-1 16,39 39 15,38-38 31,-77-1-46,38 39 15,1-77 1,-1 38-17,1-38 16,-1 0 126,1 0-142,-1 0 1,1 0 15,-39-38-15,77 0-1,-39-1 17,-38 1 15,39 38-32,-1-39 16,1 39-31,-1-77 16,0 39 15,-38-1-15,39 1-16,-1-1 16,-38 1-1,0-39 1,39 77-16,-1-39 15,-38 1 32,39-78-15,-39 78-32,38-1 31,1-76-16,-39 76 1,0 1-16,77-1 31,-77-76-15,0 76 0,0 1-1,38 38 1,-38-77-1,0 39-15,0-1 16,0 1 0,0-1-1,39-38 17,-39 39-17,0-1 1,0 1-1,0-1 1,0-38 0,0 39-1,0-1 32,0 1 31,0-1-46,0 1-1,0-1-16,0 1 1,0-1 31,-39 1 0,1-39-16,-1 77 0,39-39-15,-38 1 15,38-1 32,-39 1-32,1-1 16,-1 1 15,39-1 63,-38 1-109,-1-1 78,1 39-63,-1 0 16,1-76 78,0 76-78,-1 0 218,1 0-233,-1 0-17,1 0 1,-1 0-1,-38 0 360,77-39 0,-38 39-359,-1 0 0</inkml:trace>
        </inkml:traceGroup>
      </inkml:traceGroup>
    </inkml:traceGroup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9.49275" units="1/cm"/>
          <inkml:channelProperty channel="Y" name="resolution" value="49.54839" units="1/cm"/>
          <inkml:channelProperty channel="T" name="resolution" value="1" units="1/dev"/>
        </inkml:channelProperties>
      </inkml:inkSource>
      <inkml:timestamp xml:id="ts0" timeString="2025-03-25T04:11:24.037"/>
    </inkml:context>
    <inkml:brush xml:id="br0">
      <inkml:brushProperty name="width" value="0.06667" units="cm"/>
      <inkml:brushProperty name="height" value="0.06667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A162E10B-EC76-4852-BAA6-E01002A6EEBD}" emma:medium="tactile" emma:mode="ink">
          <msink:context xmlns:msink="http://schemas.microsoft.com/ink/2010/main" type="writingRegion" rotatedBoundingBox="28209,8312 29787,8312 29787,11199 28209,11199"/>
        </emma:interpretation>
      </emma:emma>
    </inkml:annotationXML>
    <inkml:traceGroup>
      <inkml:annotationXML>
        <emma:emma xmlns:emma="http://www.w3.org/2003/04/emma" version="1.0">
          <emma:interpretation id="{6BD95BF2-4D96-4199-9120-A45F66DD36A7}" emma:medium="tactile" emma:mode="ink">
            <msink:context xmlns:msink="http://schemas.microsoft.com/ink/2010/main" type="paragraph" rotatedBoundingBox="28209,8312 29787,8312 29787,11199 28209,11199" alignmentLevel="1"/>
          </emma:interpretation>
        </emma:emma>
      </inkml:annotationXML>
      <inkml:traceGroup>
        <inkml:annotationXML>
          <emma:emma xmlns:emma="http://www.w3.org/2003/04/emma" version="1.0">
            <emma:interpretation id="{5D6BE696-C55D-4C30-AD5F-1D0543DA5F16}" emma:medium="tactile" emma:mode="ink">
              <msink:context xmlns:msink="http://schemas.microsoft.com/ink/2010/main" type="line" rotatedBoundingBox="28209,8312 29787,8312 29787,11199 28209,11199"/>
            </emma:interpretation>
          </emma:emma>
        </inkml:annotationXML>
        <inkml:traceGroup>
          <inkml:annotationXML>
            <emma:emma xmlns:emma="http://www.w3.org/2003/04/emma" version="1.0">
              <emma:interpretation id="{C4CEE180-0AE3-425C-89F4-58DA45C46B68}" emma:medium="tactile" emma:mode="ink">
                <msink:context xmlns:msink="http://schemas.microsoft.com/ink/2010/main" type="inkWord" rotatedBoundingBox="28209,8312 29787,8312 29787,11199 28209,11199"/>
              </emma:interpretation>
              <emma:one-of disjunction-type="recognition" id="oneOf0">
                <emma:interpretation id="interp0" emma:lang="" emma:confidence="0.5">
                  <emma:literal>o</emma:literal>
                </emma:interpretation>
                <emma:interpretation id="interp1" emma:lang="" emma:confidence="0">
                  <emma:literal>0</emma:literal>
                </emma:interpretation>
                <emma:interpretation id="interp2" emma:lang="" emma:confidence="0">
                  <emma:literal>O</emma:literal>
                </emma:interpretation>
                <emma:interpretation id="interp3" emma:lang="" emma:confidence="0">
                  <emma:literal>°</emma:literal>
                </emma:interpretation>
                <emma:interpretation id="interp4" emma:lang="" emma:confidence="0">
                  <emma:literal>,</emma:literal>
                </emma:interpretation>
              </emma:one-of>
            </emma:emma>
          </inkml:annotationXML>
          <inkml:trace contextRef="#ctx0" brushRef="#br0">835 0 0,'-39'0'454,"39"39"-439,-38-1 1,38 1 31,-39-39-16,1 0-15,-1 38-1,1 1 79,0-1-63,-1-38 0,-38 39 16,77-1 16,-38 1-32,-1-1 32,1 1-32,-1 38 16,1-77-32,38 38 1,0 1 15,0-1-15,-39-38 15,39 39-15,0-1-16,-38-38 15,38 39 17,0-1-17,0 1 16,-39-1 1,39 1-17,0-1 1,0 1 31,0-1 0,0 0-32,-38 1 1,38-1 0,0 1-16,0-1 31,0 1-16,0 38 32,0-39-15,-39 1-17,39-1 1,0 1 46,-38-1-46,38 1-16,0-1 47,0 1-32,0-1 17,0 1 15,0-1-32,0 1-15,0-1 63,0 1-32,0 38-15,0-39 15,0 1-16,0-1 17,0 1-17,0-1 1,0 1 15,0-1 47,0 1-62,0-1 0,0 0-1,0 39-15,0-38 31,0-1 32,38-38-47,1 77-1,-39-38 16,38-1-15,1 1 15,-39-1 1,77 1-17,-39-1 1,1 1 15,-1-1-15,1-38 46,-1 39-31,1-39 63,-1 0-78,1 0-1,37 0 1,-37 0 0,38 0-1,-39 0 32,1 0-16,-1 0-15,1 0 0,-1 0-1,1 0 17,-1 0-17,39-39 1,0-38 15,-38 77 0,-1-38 16,-38-1-47,39 39 31,-1-77-15,-38 39 15,39 38-31,-39-39 16,0 1-16,77-1 31,-39 1 0,-38-1-15,0 1 15,0-1-15,39 1 0,-39-39 30,0 39-14,38-39-1,-38 38 0,0 1-15,0-1-16,0 1 47,39-39-32,-39 38 17,0 1-32,0-1 15,0 1 1,0-1-1,0 1 17,0-39-1,0 38 0,0 1 0,0-1-15,0 1-16,0-1 47,0 1-31,0-1 30,0 1-30,0-1 0,0 1-1,0-1 17,0 1 46,0-1-47,0 1-15,-39 0 46,1 38 1,-1-39-63,39 1 31,-38 38-16,38-39 32,-39-38-15,1 77-17,38-38 1,-39 38 15,39-77-15,-38 77-1,-1-39 1,39 1 15,0-1-15,-38 1-1,38-1 79,-39 39-63,39-38-15,0-1 0,-38 1-1,-1 38 1,1-39 15,-1-38 47,1 77 188,-1-77-172,1 39-1,-1-1-14</inkml:trace>
        </inkml:traceGroup>
      </inkml:traceGroup>
    </inkml:traceGroup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9.49275" units="1/cm"/>
          <inkml:channelProperty channel="Y" name="resolution" value="49.54839" units="1/cm"/>
          <inkml:channelProperty channel="T" name="resolution" value="1" units="1/dev"/>
        </inkml:channelProperties>
      </inkml:inkSource>
      <inkml:timestamp xml:id="ts0" timeString="2025-03-25T04:11:38.053"/>
    </inkml:context>
    <inkml:brush xml:id="br0">
      <inkml:brushProperty name="width" value="0.06667" units="cm"/>
      <inkml:brushProperty name="height" value="0.06667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DAAA56CE-4BEB-4801-B7C6-01FACAB148B5}" emma:medium="tactile" emma:mode="ink">
          <msink:context xmlns:msink="http://schemas.microsoft.com/ink/2010/main" type="inkDrawing" rotatedBoundingBox="12738,4195 12753,4195 12753,4210 12738,4210" shapeName="Other"/>
        </emma:interpretation>
      </emma:emma>
    </inkml:annotationXML>
    <inkml:trace contextRef="#ctx0" brushRef="#br0">0 0 0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9.49275" units="1/cm"/>
          <inkml:channelProperty channel="Y" name="resolution" value="49.54839" units="1/cm"/>
          <inkml:channelProperty channel="T" name="resolution" value="1" units="1/dev"/>
        </inkml:channelProperties>
      </inkml:inkSource>
      <inkml:timestamp xml:id="ts0" timeString="2025-03-25T04:11:36.852"/>
    </inkml:context>
    <inkml:brush xml:id="br0">
      <inkml:brushProperty name="width" value="0.06667" units="cm"/>
      <inkml:brushProperty name="height" value="0.06667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73731A84-EBF2-4A06-90BC-9DFD064F7658}" emma:medium="tactile" emma:mode="ink">
          <msink:context xmlns:msink="http://schemas.microsoft.com/ink/2010/main" type="inkDrawing" rotatedBoundingBox="14162,4041 14200,4041 14200,4056 14162,4056" shapeName="Other"/>
        </emma:interpretation>
      </emma:emma>
    </inkml:annotationXML>
    <inkml:trace contextRef="#ctx0" brushRef="#br0">-808-1385 0,'38'0'15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49.49275" units="1/cm"/>
          <inkml:channelProperty channel="Y" name="resolution" value="49.54839" units="1/cm"/>
          <inkml:channelProperty channel="T" name="resolution" value="1" units="1/dev"/>
        </inkml:channelProperties>
      </inkml:inkSource>
      <inkml:timestamp xml:id="ts0" timeString="2025-03-25T04:11:34.179"/>
    </inkml:context>
    <inkml:brush xml:id="br0">
      <inkml:brushProperty name="width" value="0.06667" units="cm"/>
      <inkml:brushProperty name="height" value="0.06667" units="cm"/>
      <inkml:brushProperty name="color" value="#00B0F0"/>
      <inkml:brushProperty name="fitToCurve" value="1"/>
    </inkml:brush>
  </inkml:definitions>
  <inkml:traceGroup>
    <inkml:annotationXML>
      <emma:emma xmlns:emma="http://www.w3.org/2003/04/emma" version="1.0">
        <emma:interpretation id="{3735E36A-A6AA-441C-885C-48BFF710C8A7}" emma:medium="tactile" emma:mode="ink">
          <msink:context xmlns:msink="http://schemas.microsoft.com/ink/2010/main" type="inkDrawing" rotatedBoundingBox="14970,5426 14985,5426 14985,5441 14970,5441" shapeName="Other"/>
        </emma:interpretation>
      </emma:emma>
    </inkml:annotationXML>
    <inkml:trace contextRef="#ctx0" brushRef="#br0">0 0 0</inkml:trace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01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803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222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838200" y="196828"/>
            <a:ext cx="10515599" cy="10644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rgbClr val="A8B1B8"/>
              </a:buClr>
              <a:buFont typeface="Arial"/>
              <a:buNone/>
              <a:defRPr sz="4400" b="0" i="0" u="none" strike="noStrike" cap="none">
                <a:solidFill>
                  <a:srgbClr val="A8B1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Shape 13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Shape 14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>
            <a:lvl1pPr eaLnBrk="1" hangingPunct="1">
              <a:buSzPct val="25000"/>
              <a:defRPr sz="1800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25000"/>
              <a:buFontTx/>
              <a:buNone/>
              <a:tabLst/>
              <a:defRPr/>
            </a:pPr>
            <a:fld id="{9FFF0030-A7BB-4B17-BA94-212CE9FDA66A}" type="slidenum">
              <a:rPr kumimoji="0" lang="en-US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Calibri" panose="020F050202020403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tabLst/>
                <a:defRPr/>
              </a:pPr>
              <a:t>‹#›</a:t>
            </a:fld>
            <a:endParaRPr kumimoji="0" lang="en-US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0135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3E7AF4-066F-4405-97B9-1CED231E3D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9A6A44C-8D8F-49EA-9BF4-DE4EF9C13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50449E-30EA-44E2-9C92-3DF76E468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EC25036-7280-4670-BC18-4256AD4E6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74C8A3-6019-42EA-BEC4-0391A50E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004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981D9B9-31F1-4BA0-8A6A-66DDF0952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A07F11-EE79-4395-9E7D-156DBB1CE6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C97F4-D118-48CB-8AA3-E928FE6A0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20232D-8904-4CF5-802D-195A01AE5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8E74A94-E826-4BB2-8ADD-9C14FC84A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9060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21E69E-38D9-409F-B23E-23470699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F77DE3C-C63D-43BC-8B1C-9EBE6FE39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0F4455-88F9-48A3-806D-EEB73B4F1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E071A1D-E641-4934-80B4-8DD6D309C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AED8EF-5BAD-4EAD-B227-34625FD86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687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C681C9A-1F69-4BC7-BEB9-EA5EB624A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92B6E09-357D-4838-91D7-E74766BE29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7035527-6257-447B-A052-65D446FB44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A345D0E-A75C-4D3B-A254-8EE9D752E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1213A6B-4F5D-4E61-AC29-B1E68CF1D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F264E21-3E75-4000-AE5E-DFCC123AD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9896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AC1090-4984-485E-B8C6-DD0236896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A18DFA3-EE55-4006-8DA6-9015279615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B0F9B66-992E-4286-A1A5-A322F328B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0A50A2D-5667-4ED4-88C2-E56903922F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0A57B4B-24A4-4A88-9C4D-BD3EDC8F31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139DA16-E940-4E55-98F5-A31C7F5EF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C6052CD-43F7-4764-A9F8-A1B1421A8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863A4A0-1E47-4D09-9D62-09C8C17B3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3911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D482A4-153D-45B9-8667-7C9D60E0F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1975E89-71F9-4473-8A1B-86AF8C8D7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860CB56-C8D7-4CB7-B1BD-121D35294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0404452-8896-4E28-9D63-EFD12BCAC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821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D1667CD-4AE5-428C-97CE-59C83232C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E897944-49FB-4F94-857F-B17ED6648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5CD960-15BE-4356-957C-D6DBA4367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66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7001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96A98D-2340-43B1-A5F6-6FE4FD036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239BFB1-185A-466B-B9D4-193628E9F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B80D62C-37D4-4C1C-A36D-A70056BD5B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654F806-7075-40B5-9093-28003E0BA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2596350-4D62-4B99-997A-B63EADAFE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AC711B2-2774-4590-B579-D86EDB232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1458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0D561A-FE35-42E5-BC52-4BE265765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8D2D0F4-207D-4632-A262-EAD929FB20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505D816-DE27-4D31-A2E2-00C1687B49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526D8CD-0FE7-4CEC-B24D-1E02AD383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104B796-F7C9-4FAC-B584-DFFAAD957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9918696-1561-4ECD-83F2-A4CB33F70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9691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E2E855-27BF-43A3-B401-E4C9F930B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9EC0945-EE1B-432B-98E8-333EA2482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65EA51-E5D7-4613-BAEC-05317C01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7BF900-CBA8-4DAC-9E81-49C4CF17D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3A4A7A5-0CE8-428E-9D94-CB0FD4183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967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846EBFF-B305-4287-9504-42877AD46D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B9D5D03-2F60-453F-8965-30F5F0DA59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5BBE7D2-D269-4E54-852E-E724DC9C4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7781432-6304-4154-A65F-76297051F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DAE9408-EF5C-491E-AD3C-818C35C14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6746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5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8991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5303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976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95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1727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491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6715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0994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9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9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9374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7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6119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9039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8001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33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1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603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191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26/3/2025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42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49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48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55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12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816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284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groups/629898828017053" TargetMode="External"/><Relationship Id="rId3" Type="http://schemas.openxmlformats.org/officeDocument/2006/relationships/slideLayout" Target="../slideLayouts/slideLayout37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9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38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5550C-B616-428F-8AE4-FC050F20AF71}" type="datetimeFigureOut">
              <a:rPr lang="en-US" smtClean="0"/>
              <a:t>26/3/2025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35AF9-A809-4E1F-A011-475E932797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746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6"/>
          <p:cNvSpPr txBox="1">
            <a:spLocks noGrp="1"/>
          </p:cNvSpPr>
          <p:nvPr>
            <p:ph type="title"/>
          </p:nvPr>
        </p:nvSpPr>
        <p:spPr bwMode="auto">
          <a:xfrm>
            <a:off x="838200" y="196850"/>
            <a:ext cx="1051560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>
              <a:sym typeface="Arial" panose="020B0604020202020204" pitchFamily="34" charset="0"/>
            </a:endParaRPr>
          </a:p>
        </p:txBody>
      </p:sp>
      <p:sp>
        <p:nvSpPr>
          <p:cNvPr id="1027" name="Shape 7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>
              <a:sym typeface="Arial" panose="020B0604020202020204" pitchFamily="34" charset="0"/>
            </a:endParaRPr>
          </a:p>
        </p:txBody>
      </p:sp>
      <p:pic>
        <p:nvPicPr>
          <p:cNvPr id="1028" name="Shape 8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100" y="185738"/>
            <a:ext cx="909638" cy="90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564754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02C17CE-6075-4992-A6CE-8B8438093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AE3A97B-6F02-4718-BD1A-D91884162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15FCDF3-C15B-4ADE-9A55-6B9C767CE7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5550C-B616-428F-8AE4-FC050F20AF7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415648F-1018-431B-9A85-5CB0290385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01D072F-02C2-484E-A6DD-FA31953FB2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35AF9-A809-4E1F-A011-475E932797C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000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7CBB5-CA7C-47DE-A8DB-216B0EC2CA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26/3/2025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7F639-05DB-4756-8123-99BB3598F65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33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Hình ảnh 34">
            <a:extLst>
              <a:ext uri="{FF2B5EF4-FFF2-40B4-BE49-F238E27FC236}">
                <a16:creationId xmlns:a16="http://schemas.microsoft.com/office/drawing/2014/main" xmlns="" id="{DC3C3696-AB5F-5233-BFA2-0600B705393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TextBox 3">
            <a:extLst>
              <a:ext uri="{FF2B5EF4-FFF2-40B4-BE49-F238E27FC236}">
                <a16:creationId xmlns:a16="http://schemas.microsoft.com/office/drawing/2014/main" xmlns="" id="{07DAF728-7D94-E33E-7F87-8FAE4669A949}"/>
              </a:ext>
            </a:extLst>
          </p:cNvPr>
          <p:cNvSpPr txBox="1"/>
          <p:nvPr userDrawn="1"/>
        </p:nvSpPr>
        <p:spPr>
          <a:xfrm>
            <a:off x="3169920" y="8783762"/>
            <a:ext cx="681228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995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943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1995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Mời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truy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cập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MĂNG NON- TÀI LIỆU TIỂU HỌC | Facebook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1995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Times New Roman" panose="02020603050405020304" pitchFamily="18" charset="0"/>
              </a:rPr>
              <a:t>SĐT ZALO : 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0382348780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 - 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D4370"/>
                </a:solidFill>
                <a:effectLst/>
                <a:uLnTx/>
                <a:uFillTx/>
                <a:latin typeface="SVN-Newton" panose="02040603050506020204" pitchFamily="18" charset="0"/>
                <a:ea typeface="+mn-ea"/>
                <a:cs typeface="+mn-cs"/>
              </a:rPr>
              <a:t>0984848929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D4370"/>
              </a:solidFill>
              <a:effectLst/>
              <a:uLnTx/>
              <a:uFillTx/>
              <a:latin typeface="SVN-Newton" panose="020406030505060202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4" name="Picture 6">
            <a:extLst>
              <a:ext uri="{FF2B5EF4-FFF2-40B4-BE49-F238E27FC236}">
                <a16:creationId xmlns:a16="http://schemas.microsoft.com/office/drawing/2014/main" xmlns="" id="{C86ECEA7-90DB-9A29-DB72-9447B55E96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35411228" y="-14517268"/>
            <a:ext cx="1706580" cy="1808962"/>
          </a:xfrm>
          <a:prstGeom prst="rect">
            <a:avLst/>
          </a:prstGeom>
        </p:spPr>
      </p:pic>
      <p:pic>
        <p:nvPicPr>
          <p:cNvPr id="25" name="Picture 6">
            <a:extLst>
              <a:ext uri="{FF2B5EF4-FFF2-40B4-BE49-F238E27FC236}">
                <a16:creationId xmlns:a16="http://schemas.microsoft.com/office/drawing/2014/main" xmlns="" id="{6912A76B-A1D7-7C95-4B53-933F1981C3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56028772" y="-14517268"/>
            <a:ext cx="1706580" cy="1808962"/>
          </a:xfrm>
          <a:prstGeom prst="rect">
            <a:avLst/>
          </a:prstGeom>
        </p:spPr>
      </p:pic>
      <p:pic>
        <p:nvPicPr>
          <p:cNvPr id="26" name="Picture 6">
            <a:extLst>
              <a:ext uri="{FF2B5EF4-FFF2-40B4-BE49-F238E27FC236}">
                <a16:creationId xmlns:a16="http://schemas.microsoft.com/office/drawing/2014/main" xmlns="" id="{42AE256B-1BEA-3C83-C248-6E79E25381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35411228" y="25335332"/>
            <a:ext cx="1706580" cy="1808962"/>
          </a:xfrm>
          <a:prstGeom prst="rect">
            <a:avLst/>
          </a:prstGeom>
        </p:spPr>
      </p:pic>
      <p:pic>
        <p:nvPicPr>
          <p:cNvPr id="27" name="Picture 6">
            <a:extLst>
              <a:ext uri="{FF2B5EF4-FFF2-40B4-BE49-F238E27FC236}">
                <a16:creationId xmlns:a16="http://schemas.microsoft.com/office/drawing/2014/main" xmlns="" id="{F6904CFC-061D-90E6-3373-598694541B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56028772" y="25335332"/>
            <a:ext cx="1706580" cy="1808962"/>
          </a:xfrm>
          <a:prstGeom prst="rect">
            <a:avLst/>
          </a:prstGeom>
        </p:spPr>
      </p:pic>
      <p:pic>
        <p:nvPicPr>
          <p:cNvPr id="28" name="Picture 6">
            <a:extLst>
              <a:ext uri="{FF2B5EF4-FFF2-40B4-BE49-F238E27FC236}">
                <a16:creationId xmlns:a16="http://schemas.microsoft.com/office/drawing/2014/main" xmlns="" id="{C86A2D1C-E991-0A03-3692-753C8299A0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3371628" y="-6363868"/>
            <a:ext cx="1706580" cy="1808962"/>
          </a:xfrm>
          <a:prstGeom prst="rect">
            <a:avLst/>
          </a:prstGeom>
        </p:spPr>
      </p:pic>
      <p:pic>
        <p:nvPicPr>
          <p:cNvPr id="29" name="Picture 6">
            <a:extLst>
              <a:ext uri="{FF2B5EF4-FFF2-40B4-BE49-F238E27FC236}">
                <a16:creationId xmlns:a16="http://schemas.microsoft.com/office/drawing/2014/main" xmlns="" id="{00C63DCC-B07B-5898-9647-BB4BCD2FD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43379572" y="-5459387"/>
            <a:ext cx="1706580" cy="1808962"/>
          </a:xfrm>
          <a:prstGeom prst="rect">
            <a:avLst/>
          </a:prstGeom>
        </p:spPr>
      </p:pic>
      <p:pic>
        <p:nvPicPr>
          <p:cNvPr id="30" name="Picture 6">
            <a:extLst>
              <a:ext uri="{FF2B5EF4-FFF2-40B4-BE49-F238E27FC236}">
                <a16:creationId xmlns:a16="http://schemas.microsoft.com/office/drawing/2014/main" xmlns="" id="{49A68D2A-6544-C14A-52E8-8DC2EA1816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-23371628" y="19010732"/>
            <a:ext cx="1706580" cy="1808962"/>
          </a:xfrm>
          <a:prstGeom prst="rect">
            <a:avLst/>
          </a:prstGeom>
        </p:spPr>
      </p:pic>
      <p:pic>
        <p:nvPicPr>
          <p:cNvPr id="31" name="Picture 6">
            <a:extLst>
              <a:ext uri="{FF2B5EF4-FFF2-40B4-BE49-F238E27FC236}">
                <a16:creationId xmlns:a16="http://schemas.microsoft.com/office/drawing/2014/main" xmlns="" id="{4253C7B2-4B72-A30F-02DC-484C38A11A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7"/>
          <a:stretch/>
        </p:blipFill>
        <p:spPr>
          <a:xfrm>
            <a:off x="43379572" y="19915214"/>
            <a:ext cx="1706580" cy="1808962"/>
          </a:xfrm>
          <a:prstGeom prst="rect">
            <a:avLst/>
          </a:prstGeom>
        </p:spPr>
      </p:pic>
      <p:pic>
        <p:nvPicPr>
          <p:cNvPr id="32" name="Hình ảnh 31">
            <a:extLst>
              <a:ext uri="{FF2B5EF4-FFF2-40B4-BE49-F238E27FC236}">
                <a16:creationId xmlns:a16="http://schemas.microsoft.com/office/drawing/2014/main" xmlns="" id="{B4CF70CF-4EA6-3E04-12FD-D1D1E8B7C05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-2009726" y="-243220"/>
            <a:ext cx="1804572" cy="2542252"/>
          </a:xfrm>
          <a:prstGeom prst="rect">
            <a:avLst/>
          </a:prstGeom>
        </p:spPr>
      </p:pic>
      <p:pic>
        <p:nvPicPr>
          <p:cNvPr id="33" name="Hình ảnh 32">
            <a:extLst>
              <a:ext uri="{FF2B5EF4-FFF2-40B4-BE49-F238E27FC236}">
                <a16:creationId xmlns:a16="http://schemas.microsoft.com/office/drawing/2014/main" xmlns="" id="{AC26FD7C-0CBD-D5A8-9737-4E92AA2FEEE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365348" y="7879793"/>
            <a:ext cx="1804572" cy="254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8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91444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3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57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80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03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comments" Target="../comments/comment1.xml"/><Relationship Id="rId4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28.emf"/><Relationship Id="rId3" Type="http://schemas.openxmlformats.org/officeDocument/2006/relationships/image" Target="../media/image23.png"/><Relationship Id="rId7" Type="http://schemas.openxmlformats.org/officeDocument/2006/relationships/image" Target="../media/image25.emf"/><Relationship Id="rId12" Type="http://schemas.openxmlformats.org/officeDocument/2006/relationships/customXml" Target="../ink/ink5.xml"/><Relationship Id="rId17" Type="http://schemas.openxmlformats.org/officeDocument/2006/relationships/image" Target="../media/image30.emf"/><Relationship Id="rId2" Type="http://schemas.openxmlformats.org/officeDocument/2006/relationships/image" Target="../media/image9.jpg"/><Relationship Id="rId16" Type="http://schemas.openxmlformats.org/officeDocument/2006/relationships/customXml" Target="../ink/ink7.xml"/><Relationship Id="rId1" Type="http://schemas.openxmlformats.org/officeDocument/2006/relationships/slideLayout" Target="../slideLayouts/slideLayout14.xml"/><Relationship Id="rId6" Type="http://schemas.openxmlformats.org/officeDocument/2006/relationships/customXml" Target="../ink/ink2.xml"/><Relationship Id="rId11" Type="http://schemas.openxmlformats.org/officeDocument/2006/relationships/image" Target="../media/image27.emf"/><Relationship Id="rId5" Type="http://schemas.openxmlformats.org/officeDocument/2006/relationships/image" Target="../media/image24.emf"/><Relationship Id="rId15" Type="http://schemas.openxmlformats.org/officeDocument/2006/relationships/image" Target="../media/image29.emf"/><Relationship Id="rId10" Type="http://schemas.openxmlformats.org/officeDocument/2006/relationships/customXml" Target="../ink/ink4.xml"/><Relationship Id="rId4" Type="http://schemas.openxmlformats.org/officeDocument/2006/relationships/customXml" Target="../ink/ink1.xml"/><Relationship Id="rId9" Type="http://schemas.openxmlformats.org/officeDocument/2006/relationships/image" Target="../media/image26.emf"/><Relationship Id="rId14" Type="http://schemas.openxmlformats.org/officeDocument/2006/relationships/customXml" Target="../ink/ink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7.png"/><Relationship Id="rId7" Type="http://schemas.openxmlformats.org/officeDocument/2006/relationships/image" Target="../media/image3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1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35.png"/><Relationship Id="rId18" Type="http://schemas.openxmlformats.org/officeDocument/2006/relationships/image" Target="../media/image39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12" Type="http://schemas.openxmlformats.org/officeDocument/2006/relationships/image" Target="../media/image32.png"/><Relationship Id="rId17" Type="http://schemas.openxmlformats.org/officeDocument/2006/relationships/image" Target="../media/image51.png"/><Relationship Id="rId2" Type="http://schemas.openxmlformats.org/officeDocument/2006/relationships/image" Target="../media/image9.jp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image" Target="../media/image30.png"/><Relationship Id="rId15" Type="http://schemas.openxmlformats.org/officeDocument/2006/relationships/image" Target="../media/image49.png"/><Relationship Id="rId10" Type="http://schemas.openxmlformats.org/officeDocument/2006/relationships/image" Target="../media/image47.png"/><Relationship Id="rId4" Type="http://schemas.openxmlformats.org/officeDocument/2006/relationships/image" Target="../media/image43.png"/><Relationship Id="rId9" Type="http://schemas.openxmlformats.org/officeDocument/2006/relationships/image" Target="../media/image33.png"/><Relationship Id="rId1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5.png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6" Type="http://schemas.openxmlformats.org/officeDocument/2006/relationships/image" Target="../media/image54.png"/><Relationship Id="rId5" Type="http://schemas.openxmlformats.org/officeDocument/2006/relationships/image" Target="../media/image42.png"/><Relationship Id="rId4" Type="http://schemas.openxmlformats.org/officeDocument/2006/relationships/image" Target="../media/image24.png"/><Relationship Id="rId9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slideLayout" Target="../slideLayouts/slideLayout39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svg"/><Relationship Id="rId5" Type="http://schemas.openxmlformats.org/officeDocument/2006/relationships/image" Target="../media/image13.png"/><Relationship Id="rId4" Type="http://schemas.openxmlformats.org/officeDocument/2006/relationships/image" Target="../media/image12.gif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6.mp4"/><Relationship Id="rId1" Type="http://schemas.openxmlformats.org/officeDocument/2006/relationships/video" Target="NULL" TargetMode="External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slideLayout" Target="../slideLayouts/slideLayout39.xml"/><Relationship Id="rId7" Type="http://schemas.openxmlformats.org/officeDocument/2006/relationships/image" Target="../media/image14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9.svg"/><Relationship Id="rId5" Type="http://schemas.openxmlformats.org/officeDocument/2006/relationships/image" Target="../media/image13.png"/><Relationship Id="rId4" Type="http://schemas.openxmlformats.org/officeDocument/2006/relationships/image" Target="../media/image12.gif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jp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>
            <a:extLst>
              <a:ext uri="{FF2B5EF4-FFF2-40B4-BE49-F238E27FC236}">
                <a16:creationId xmlns:a16="http://schemas.microsoft.com/office/drawing/2014/main" xmlns="" id="{783FD7F1-75C8-4D28-96AD-DE2970B2F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-6350"/>
            <a:ext cx="922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340" name="Text Box 7">
            <a:extLst>
              <a:ext uri="{FF2B5EF4-FFF2-40B4-BE49-F238E27FC236}">
                <a16:creationId xmlns:a16="http://schemas.microsoft.com/office/drawing/2014/main" xmlns="" id="{CAAB85E0-738E-4291-8A36-D19EF8F6E9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900" y="-69274"/>
            <a:ext cx="922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4341" name="Picture 15" descr="bookani2">
            <a:extLst>
              <a:ext uri="{FF2B5EF4-FFF2-40B4-BE49-F238E27FC236}">
                <a16:creationId xmlns:a16="http://schemas.microsoft.com/office/drawing/2014/main" xmlns="" id="{7DE62B25-BD85-405F-9807-98473763D1D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3718560"/>
            <a:ext cx="3733800" cy="197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8" descr="4950300">
            <a:extLst>
              <a:ext uri="{FF2B5EF4-FFF2-40B4-BE49-F238E27FC236}">
                <a16:creationId xmlns:a16="http://schemas.microsoft.com/office/drawing/2014/main" xmlns="" id="{1354202D-6932-42D9-83FD-D11056F06D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525554"/>
            <a:ext cx="3657600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81" name="AutoShape 9">
            <a:extLst>
              <a:ext uri="{FF2B5EF4-FFF2-40B4-BE49-F238E27FC236}">
                <a16:creationId xmlns:a16="http://schemas.microsoft.com/office/drawing/2014/main" xmlns="" id="{3355E124-9F81-42F9-AE22-CED56904C9B1}"/>
              </a:ext>
            </a:extLst>
          </p:cNvPr>
          <p:cNvSpPr>
            <a:spLocks noEditPoints="1" noChangeArrowheads="1"/>
          </p:cNvSpPr>
          <p:nvPr/>
        </p:nvSpPr>
        <p:spPr bwMode="auto">
          <a:xfrm rot="1215287">
            <a:off x="977499" y="2865119"/>
            <a:ext cx="620713" cy="1303338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882" name="AutoShape 10">
            <a:extLst>
              <a:ext uri="{FF2B5EF4-FFF2-40B4-BE49-F238E27FC236}">
                <a16:creationId xmlns:a16="http://schemas.microsoft.com/office/drawing/2014/main" xmlns="" id="{2C71B5B1-956E-4D6F-A647-3B2F02684136}"/>
              </a:ext>
            </a:extLst>
          </p:cNvPr>
          <p:cNvSpPr>
            <a:spLocks noEditPoints="1" noChangeArrowheads="1"/>
          </p:cNvSpPr>
          <p:nvPr/>
        </p:nvSpPr>
        <p:spPr bwMode="auto">
          <a:xfrm rot="-24770365">
            <a:off x="2423820" y="4575867"/>
            <a:ext cx="612775" cy="96520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FF00"/>
          </a:solidFill>
          <a:ln w="9525" cap="rnd">
            <a:solidFill>
              <a:srgbClr val="FF00FF"/>
            </a:solidFill>
            <a:prstDash val="sysDot"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45" name="Rectangle 19">
            <a:extLst>
              <a:ext uri="{FF2B5EF4-FFF2-40B4-BE49-F238E27FC236}">
                <a16:creationId xmlns:a16="http://schemas.microsoft.com/office/drawing/2014/main" xmlns="" id="{178A1D33-6CCC-4E28-81A6-613DC746D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504" y="5688969"/>
            <a:ext cx="56975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GV thực hiện: Đỗ Thị Minh Tuyết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9942" name="AutoShape 70">
            <a:extLst>
              <a:ext uri="{FF2B5EF4-FFF2-40B4-BE49-F238E27FC236}">
                <a16:creationId xmlns:a16="http://schemas.microsoft.com/office/drawing/2014/main" xmlns="" id="{53C81E9A-389E-4235-B8D5-D934C47E15E4}"/>
              </a:ext>
            </a:extLst>
          </p:cNvPr>
          <p:cNvSpPr>
            <a:spLocks noEditPoints="1" noChangeArrowheads="1"/>
          </p:cNvSpPr>
          <p:nvPr/>
        </p:nvSpPr>
        <p:spPr bwMode="auto">
          <a:xfrm rot="1215287">
            <a:off x="9536074" y="3541605"/>
            <a:ext cx="620713" cy="1303338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49" name="WordArt 75">
            <a:extLst>
              <a:ext uri="{FF2B5EF4-FFF2-40B4-BE49-F238E27FC236}">
                <a16:creationId xmlns:a16="http://schemas.microsoft.com/office/drawing/2014/main" xmlns="" id="{55DF832E-AAAD-479A-9F23-D505FEDC4CB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362201" y="1"/>
            <a:ext cx="8543925" cy="15271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600" b="0" i="0" u="none" strike="noStrike" kern="10" cap="none" spc="0" normalizeH="0" baseline="0" noProof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A73AD2E-B8F9-4B8A-8F10-59672546613D}"/>
              </a:ext>
            </a:extLst>
          </p:cNvPr>
          <p:cNvSpPr/>
          <p:nvPr/>
        </p:nvSpPr>
        <p:spPr>
          <a:xfrm>
            <a:off x="1064334" y="1752326"/>
            <a:ext cx="10063332" cy="16312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Nhiệt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liệt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chào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mừng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các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thầy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cô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giáo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về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dự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tiết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Âm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nhạc</a:t>
            </a:r>
            <a:r>
              <a:rPr kumimoji="0" lang="en-US" sz="5000" b="0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lớp</a:t>
            </a:r>
            <a:r>
              <a:rPr kumimoji="0" lang="en-US" sz="5000" b="0" i="0" u="none" strike="noStrike" kern="1200" cap="none" spc="0" normalizeH="0" baseline="0" noProof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000" b="0" i="0" u="none" strike="noStrike" kern="1200" cap="none" spc="0" normalizeH="0" baseline="0" noProof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5000" b="0" i="0" u="none" strike="noStrike" kern="1200" cap="none" spc="0" normalizeH="0" baseline="0" noProof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7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1" grpId="0" animBg="1"/>
      <p:bldP spid="79882" grpId="0" animBg="1"/>
      <p:bldP spid="799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" y="7030"/>
            <a:ext cx="12153363" cy="2211264"/>
          </a:xfrm>
          <a:prstGeom prst="rect">
            <a:avLst/>
          </a:prstGeom>
        </p:spPr>
      </p:pic>
      <p:pic>
        <p:nvPicPr>
          <p:cNvPr id="5" name="KARAOKE CON CHIM NON - KNTT 3 - NXBGDVN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8668.99990000000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425" y="2218293"/>
            <a:ext cx="12192000" cy="473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8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5550539-1C8E-4AAD-A980-A393196F743F}"/>
              </a:ext>
            </a:extLst>
          </p:cNvPr>
          <p:cNvSpPr/>
          <p:nvPr/>
        </p:nvSpPr>
        <p:spPr>
          <a:xfrm>
            <a:off x="98425" y="23466"/>
            <a:ext cx="119819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000" b="1"/>
              <a:t>Hát kết hợp vận động phụ họa</a:t>
            </a:r>
            <a:endParaRPr lang="en-US" sz="4000" b="1" dirty="0"/>
          </a:p>
        </p:txBody>
      </p:sp>
      <p:pic>
        <p:nvPicPr>
          <p:cNvPr id="10" name="KARAOKE CON CHIM NON - KNTT 3 - NXBGDVN (online-video-cutter.com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867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973393"/>
            <a:ext cx="12290425" cy="598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0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5550539-1C8E-4AAD-A980-A393196F743F}"/>
              </a:ext>
            </a:extLst>
          </p:cNvPr>
          <p:cNvSpPr/>
          <p:nvPr/>
        </p:nvSpPr>
        <p:spPr>
          <a:xfrm>
            <a:off x="1429555" y="421668"/>
            <a:ext cx="940466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vi-VN" sz="4800" b="1" i="0" u="none" strike="noStrike" kern="1200" cap="none" spc="0" normalizeH="0" baseline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4800" b="1" i="0" u="none" strike="noStrike" kern="1200" cap="none" spc="0" normalizeH="0" baseline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KHÁM</a:t>
            </a:r>
            <a:r>
              <a:rPr kumimoji="0" lang="en-US" sz="4800" b="1" i="0" u="none" strike="noStrike" kern="1200" cap="none" spc="0" normalizeH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PHÁ</a:t>
            </a:r>
            <a:endParaRPr kumimoji="0" lang="en-US" sz="4800" b="1" i="0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solidFill>
                <a:srgbClr val="4472C4">
                  <a:lumMod val="75000"/>
                </a:srgbClr>
              </a:solid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93949" y="1595832"/>
            <a:ext cx="92758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Đọc nhạc </a:t>
            </a:r>
            <a:r>
              <a:rPr kumimoji="0" lang="en-US" sz="4800" b="1" i="1" u="none" strike="noStrike" kern="1200" cap="none" spc="0" normalizeH="0" baseline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4800" b="1" i="1" u="none" strike="noStrike" kern="1200" cap="none" spc="0" normalizeH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số 4</a:t>
            </a:r>
            <a:endParaRPr kumimoji="0" lang="en-US" sz="4800" b="1" i="1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solidFill>
                <a:srgbClr val="4472C4">
                  <a:lumMod val="75000"/>
                </a:srgbClr>
              </a:solid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115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17" y="145676"/>
            <a:ext cx="10882647" cy="391517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5991225"/>
            <a:ext cx="10515600" cy="1325563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đọc nhạc số 4 được viết ở nhịp gì?</a:t>
            </a:r>
            <a:b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 hãy cho biết tính chất của bài đọc nhạc?</a:t>
            </a:r>
            <a:b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 bài có sử dụng những hình nốt nhạc nào?</a:t>
            </a:r>
            <a:br>
              <a:rPr lang="en-US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8" name="Ink 17"/>
              <p14:cNvContentPartPr/>
              <p14:nvPr/>
            </p14:nvContentPartPr>
            <p14:xfrm>
              <a:off x="4877880" y="1357680"/>
              <a:ext cx="1000080" cy="2500560"/>
            </p14:xfrm>
          </p:contentPart>
        </mc:Choice>
        <mc:Fallback xmlns="">
          <p:pic>
            <p:nvPicPr>
              <p:cNvPr id="18" name="Ink 17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66000" y="1345800"/>
                <a:ext cx="1023840" cy="252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4" name="Ink 23"/>
              <p14:cNvContentPartPr/>
              <p14:nvPr/>
            </p14:nvContentPartPr>
            <p14:xfrm>
              <a:off x="10597920" y="1371720"/>
              <a:ext cx="632880" cy="1045800"/>
            </p14:xfrm>
          </p:contentPart>
        </mc:Choice>
        <mc:Fallback xmlns="">
          <p:pic>
            <p:nvPicPr>
              <p:cNvPr id="24" name="Ink 2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586040" y="1359840"/>
                <a:ext cx="656640" cy="106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37" name="Ink 36"/>
              <p14:cNvContentPartPr/>
              <p14:nvPr/>
            </p14:nvContentPartPr>
            <p14:xfrm>
              <a:off x="1869360" y="1482600"/>
              <a:ext cx="1053360" cy="2231640"/>
            </p14:xfrm>
          </p:contentPart>
        </mc:Choice>
        <mc:Fallback xmlns="">
          <p:pic>
            <p:nvPicPr>
              <p:cNvPr id="37" name="Ink 36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857480" y="1470720"/>
                <a:ext cx="1077120" cy="2255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40" name="Ink 39"/>
              <p14:cNvContentPartPr/>
              <p14:nvPr/>
            </p14:nvContentPartPr>
            <p14:xfrm>
              <a:off x="10145760" y="2992440"/>
              <a:ext cx="589680" cy="1047600"/>
            </p14:xfrm>
          </p:contentPart>
        </mc:Choice>
        <mc:Fallback xmlns="">
          <p:pic>
            <p:nvPicPr>
              <p:cNvPr id="40" name="Ink 39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133880" y="2980560"/>
                <a:ext cx="613440" cy="107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45" name="Ink 44"/>
              <p14:cNvContentPartPr/>
              <p14:nvPr/>
            </p14:nvContentPartPr>
            <p14:xfrm>
              <a:off x="4585920" y="1510320"/>
              <a:ext cx="360" cy="360"/>
            </p14:xfrm>
          </p:contentPart>
        </mc:Choice>
        <mc:Fallback xmlns="">
          <p:pic>
            <p:nvPicPr>
              <p:cNvPr id="45" name="Ink 44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574040" y="1498440"/>
                <a:ext cx="24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46" name="Ink 45"/>
              <p14:cNvContentPartPr/>
              <p14:nvPr/>
            </p14:nvContentPartPr>
            <p14:xfrm>
              <a:off x="5098560" y="1454880"/>
              <a:ext cx="14040" cy="360"/>
            </p14:xfrm>
          </p:contentPart>
        </mc:Choice>
        <mc:Fallback xmlns="">
          <p:pic>
            <p:nvPicPr>
              <p:cNvPr id="46" name="Ink 45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086680" y="1443000"/>
                <a:ext cx="3780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47" name="Ink 46"/>
              <p14:cNvContentPartPr/>
              <p14:nvPr/>
            </p14:nvContentPartPr>
            <p14:xfrm>
              <a:off x="5389440" y="1953480"/>
              <a:ext cx="360" cy="360"/>
            </p14:xfrm>
          </p:contentPart>
        </mc:Choice>
        <mc:Fallback xmlns="">
          <p:pic>
            <p:nvPicPr>
              <p:cNvPr id="47" name="Ink 46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377560" y="1941600"/>
                <a:ext cx="24120" cy="2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1678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đọc nhạc số 4 -Lớp 3 (Sách kết nối tri thức với cuộc sống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7184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425" y="98425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371600" y="635000"/>
            <a:ext cx="3225800" cy="11557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937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42" y="1901205"/>
            <a:ext cx="11843438" cy="3173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93949" y="554824"/>
            <a:ext cx="92758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cao độ và các kí hiệu bàn tay </a:t>
            </a:r>
            <a:endParaRPr kumimoji="0" lang="en-US" sz="4400" b="1" i="1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solidFill>
                <a:srgbClr val="4472C4">
                  <a:lumMod val="75000"/>
                </a:srgbClr>
              </a:solid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248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5" y="2565797"/>
            <a:ext cx="11962569" cy="187695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93949" y="948719"/>
            <a:ext cx="92758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gõ theo hình tiết tấu</a:t>
            </a:r>
            <a:endParaRPr kumimoji="0" lang="en-US" sz="4800" b="1" i="1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solidFill>
                <a:srgbClr val="4472C4">
                  <a:lumMod val="75000"/>
                </a:srgbClr>
              </a:solid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949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17" y="1682376"/>
            <a:ext cx="10882647" cy="391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3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0691"/>
            <a:ext cx="12052996" cy="15285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3752" y="330850"/>
            <a:ext cx="190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4555594"/>
            <a:ext cx="12193057" cy="14875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7397" y="3443092"/>
            <a:ext cx="2097206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80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972"/>
            <a:ext cx="12052996" cy="15285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3752" y="954309"/>
            <a:ext cx="190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57882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AAD8855-1732-4B7D-969C-528A0FC5564E}"/>
              </a:ext>
            </a:extLst>
          </p:cNvPr>
          <p:cNvSpPr/>
          <p:nvPr/>
        </p:nvSpPr>
        <p:spPr>
          <a:xfrm>
            <a:off x="1816100" y="2670463"/>
            <a:ext cx="8559800" cy="28194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vi-VN" sz="8000" smtClean="0">
                <a:ln w="0"/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  <a:p>
            <a:pPr algn="ctr"/>
            <a:endParaRPr lang="en-US" sz="9600" b="0" cap="none" spc="0" dirty="0">
              <a:ln w="0"/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6" name="Picture 20">
            <a:extLst>
              <a:ext uri="{FF2B5EF4-FFF2-40B4-BE49-F238E27FC236}">
                <a16:creationId xmlns:a16="http://schemas.microsoft.com/office/drawing/2014/main" xmlns="" id="{BEB602D3-CF2D-467C-8EC4-C5EEF15461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3094" y="4919664"/>
            <a:ext cx="17367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xmlns="" id="{C6C49F9A-3221-4177-9BF0-90900E331F6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342900"/>
            <a:ext cx="1663700" cy="197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87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972"/>
            <a:ext cx="12052996" cy="15285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3752" y="954309"/>
            <a:ext cx="190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71" y="3288375"/>
            <a:ext cx="743776" cy="4877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6069" y="3332619"/>
            <a:ext cx="743776" cy="4877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4654" y="3312849"/>
            <a:ext cx="627942" cy="6157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3487" y="3264975"/>
            <a:ext cx="634039" cy="4755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7235" y="3235479"/>
            <a:ext cx="634039" cy="4755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5712" y="3424648"/>
            <a:ext cx="542591" cy="4511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8040" y="3385324"/>
            <a:ext cx="542591" cy="4511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91075" y="3272147"/>
            <a:ext cx="536494" cy="5791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29578" y="3328495"/>
            <a:ext cx="652329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0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3752" y="954309"/>
            <a:ext cx="190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6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03940"/>
            <a:ext cx="12192001" cy="148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09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3752" y="954309"/>
            <a:ext cx="190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6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03940"/>
            <a:ext cx="12192001" cy="148311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4532" y="3387487"/>
            <a:ext cx="652329" cy="3779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294" y="3392407"/>
            <a:ext cx="652329" cy="3779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0316" y="3335668"/>
            <a:ext cx="634039" cy="4816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1942" y="3283353"/>
            <a:ext cx="627942" cy="6157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99799" y="3271072"/>
            <a:ext cx="841321" cy="4633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2360" y="3290740"/>
            <a:ext cx="841321" cy="4633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3556" y="3325155"/>
            <a:ext cx="841321" cy="4633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24863" y="3300074"/>
            <a:ext cx="743776" cy="4938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96400" y="3413940"/>
            <a:ext cx="579170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5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55" y="1266092"/>
            <a:ext cx="11750626" cy="47830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821" y="3903984"/>
            <a:ext cx="743738" cy="48513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4312" y="3916656"/>
            <a:ext cx="743776" cy="4877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771" y="3916656"/>
            <a:ext cx="623287" cy="6131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413" y="3916656"/>
            <a:ext cx="637428" cy="4724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567" y="4051496"/>
            <a:ext cx="542706" cy="4545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12495" y="4033425"/>
            <a:ext cx="542591" cy="4511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352" y="3916656"/>
            <a:ext cx="532744" cy="5753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165" y="4013450"/>
            <a:ext cx="652761" cy="3756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08782" y="3894623"/>
            <a:ext cx="634039" cy="4755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40036" y="5589315"/>
            <a:ext cx="652329" cy="37798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55967" y="5589306"/>
            <a:ext cx="652329" cy="3779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35778" y="5568673"/>
            <a:ext cx="634039" cy="47552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73734" y="5554837"/>
            <a:ext cx="627942" cy="61574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01547" y="5601729"/>
            <a:ext cx="743776" cy="4938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160" y="5702622"/>
            <a:ext cx="577168" cy="38355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744" y="5618213"/>
            <a:ext cx="837663" cy="46796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096178" y="5687314"/>
            <a:ext cx="841321" cy="46333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953110" y="5687314"/>
            <a:ext cx="841321" cy="46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3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đọc nhạc số 4 -Lớp 3 (Sách kết nối tri thức với cuộc sống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629" end="871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25" y="98425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371600" y="635000"/>
            <a:ext cx="3225800" cy="11557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669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5550539-1C8E-4AAD-A980-A393196F743F}"/>
              </a:ext>
            </a:extLst>
          </p:cNvPr>
          <p:cNvSpPr/>
          <p:nvPr/>
        </p:nvSpPr>
        <p:spPr>
          <a:xfrm>
            <a:off x="1429555" y="421668"/>
            <a:ext cx="940466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defRPr/>
            </a:pPr>
            <a:r>
              <a:rPr lang="en-US" sz="4800" b="1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THỰC </a:t>
            </a:r>
            <a:r>
              <a:rPr lang="en-US" sz="4800" b="1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 - LUYỆN TẬP</a:t>
            </a:r>
            <a:endParaRPr kumimoji="0" lang="en-US" sz="4800" b="1" i="0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solidFill>
                <a:srgbClr val="4472C4">
                  <a:lumMod val="75000"/>
                </a:srgbClr>
              </a:solid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93949" y="1595832"/>
            <a:ext cx="92758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>
                <a:latin typeface="Times New Roman" panose="02020603050405020304" pitchFamily="18" charset="0"/>
                <a:cs typeface="Times New Roman" panose="02020603050405020304" pitchFamily="18" charset="0"/>
              </a:rPr>
              <a:t>Đọc kết hợp với nhạc đệm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923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đọc nhạc số 4 -Lớp 3 (Sách kết nối tri thức với cuộc sống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871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25" y="98425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371600" y="635000"/>
            <a:ext cx="3225800" cy="11557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5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2"/>
            <a:ext cx="5178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Đọc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nhạc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kết</a:t>
            </a:r>
            <a:r>
              <a:rPr kumimoji="0" lang="en-US" sz="2400" b="1" i="0" u="none" strike="noStrike" kern="1200" cap="none" spc="0" normalizeH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 hợp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gõ </a:t>
            </a:r>
            <a:r>
              <a:rPr lang="en-US" sz="2400" b="1" noProof="0" smtClean="0">
                <a:solidFill>
                  <a:prstClr val="black"/>
                </a:solidFill>
                <a:latin typeface="Times New Roman"/>
                <a:ea typeface="Calibri"/>
              </a:rPr>
              <a:t>đệm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theo phách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+mn-cs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8322"/>
            <a:ext cx="12192000" cy="299967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0" y="596566"/>
            <a:ext cx="12121989" cy="469466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074" y="3155879"/>
            <a:ext cx="403302" cy="40330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8432" y="3183205"/>
            <a:ext cx="403302" cy="40330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817" y="3188201"/>
            <a:ext cx="403302" cy="40330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003" y="3140843"/>
            <a:ext cx="403302" cy="40330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108" y="4873680"/>
            <a:ext cx="403302" cy="40330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713" y="4818884"/>
            <a:ext cx="403302" cy="403302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414" y="4786390"/>
            <a:ext cx="403302" cy="403302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544" y="4935071"/>
            <a:ext cx="403302" cy="40330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5572" y="3146604"/>
            <a:ext cx="471603" cy="4539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4456" y="3138952"/>
            <a:ext cx="469433" cy="4572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4099" y="3170655"/>
            <a:ext cx="469433" cy="4572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62431" y="3182351"/>
            <a:ext cx="469433" cy="4572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1607" y="4801728"/>
            <a:ext cx="469433" cy="4572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8975" y="4793402"/>
            <a:ext cx="469433" cy="4572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5361" y="4861363"/>
            <a:ext cx="469433" cy="4572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3257" y="4885928"/>
            <a:ext cx="469433" cy="4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8747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đọc nhạc số 4 -Lớp 3 (Sách kết nối tri thức với cuộc sống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871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25" y="98425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371600" y="635000"/>
            <a:ext cx="3225800" cy="11557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6566"/>
            <a:ext cx="12290425" cy="56420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074" y="3686817"/>
            <a:ext cx="403302" cy="4033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5572" y="3692291"/>
            <a:ext cx="471603" cy="4539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7546" y="3802999"/>
            <a:ext cx="402371" cy="4023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33282" y="3640763"/>
            <a:ext cx="402371" cy="4023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14299" y="3655514"/>
            <a:ext cx="402371" cy="4023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2595" y="5513811"/>
            <a:ext cx="402371" cy="40237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5756" y="5749784"/>
            <a:ext cx="402371" cy="40237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98632" y="5725207"/>
            <a:ext cx="402371" cy="40237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58545" y="5867777"/>
            <a:ext cx="402371" cy="4023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40599" y="3616377"/>
            <a:ext cx="475529" cy="45114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02069" y="3621297"/>
            <a:ext cx="475529" cy="4511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42552" y="5705741"/>
            <a:ext cx="475529" cy="45114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12547" y="5681153"/>
            <a:ext cx="475529" cy="45114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25338" y="5509093"/>
            <a:ext cx="475529" cy="45114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98538" y="3660621"/>
            <a:ext cx="475529" cy="45114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02066" y="5833554"/>
            <a:ext cx="475529" cy="45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55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5550539-1C8E-4AAD-A980-A393196F743F}"/>
              </a:ext>
            </a:extLst>
          </p:cNvPr>
          <p:cNvSpPr/>
          <p:nvPr/>
        </p:nvSpPr>
        <p:spPr>
          <a:xfrm>
            <a:off x="1429555" y="421668"/>
            <a:ext cx="940466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vi-VN" sz="4800" b="1" i="0" u="none" strike="noStrike" kern="1200" cap="none" spc="0" normalizeH="0" baseline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4800" b="1" i="0" u="none" strike="noStrike" kern="1200" cap="none" spc="0" normalizeH="0" baseline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VẬN</a:t>
            </a:r>
            <a:r>
              <a:rPr kumimoji="0" lang="en-US" sz="4800" b="1" i="0" u="none" strike="noStrike" kern="1200" cap="none" spc="0" normalizeH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DỤNG - TRẢI NGHIỆM</a:t>
            </a:r>
            <a:r>
              <a:rPr kumimoji="0" lang="vi-VN" sz="4800" b="1" i="0" u="none" strike="noStrike" kern="1200" cap="none" spc="0" normalizeH="0" baseline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kumimoji="0" lang="en-US" sz="4800" b="1" i="0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solidFill>
                <a:srgbClr val="4472C4">
                  <a:lumMod val="75000"/>
                </a:srgbClr>
              </a:solid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085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80165B6-55F1-1026-8FE7-374F019A7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D0478E39-8376-CB9F-883A-8722CB02C9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15755" y="488603"/>
            <a:ext cx="3086100" cy="5486400"/>
          </a:xfrm>
          <a:prstGeom prst="rect">
            <a:avLst/>
          </a:prstGeom>
        </p:spPr>
      </p:pic>
      <p:sp>
        <p:nvSpPr>
          <p:cNvPr id="3" name="Freeform 3">
            <a:extLst>
              <a:ext uri="{FF2B5EF4-FFF2-40B4-BE49-F238E27FC236}">
                <a16:creationId xmlns:a16="http://schemas.microsoft.com/office/drawing/2014/main" xmlns="" id="{666D779B-97DC-03D7-C1A1-7FE1823C019C}"/>
              </a:ext>
            </a:extLst>
          </p:cNvPr>
          <p:cNvSpPr/>
          <p:nvPr/>
        </p:nvSpPr>
        <p:spPr>
          <a:xfrm>
            <a:off x="-85781" y="1"/>
            <a:ext cx="12434214" cy="6770111"/>
          </a:xfrm>
          <a:custGeom>
            <a:avLst/>
            <a:gdLst/>
            <a:ahLst/>
            <a:cxnLst/>
            <a:rect l="l" t="t" r="r" b="b"/>
            <a:pathLst>
              <a:path w="18651321" h="10155167">
                <a:moveTo>
                  <a:pt x="0" y="0"/>
                </a:moveTo>
                <a:lnTo>
                  <a:pt x="18651322" y="0"/>
                </a:lnTo>
                <a:lnTo>
                  <a:pt x="18651322" y="10155167"/>
                </a:lnTo>
                <a:lnTo>
                  <a:pt x="0" y="101551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D291C9E1-BB4D-982A-3CB7-8C3E8CC6A025}"/>
              </a:ext>
            </a:extLst>
          </p:cNvPr>
          <p:cNvSpPr/>
          <p:nvPr/>
        </p:nvSpPr>
        <p:spPr>
          <a:xfrm>
            <a:off x="4134824" y="488603"/>
            <a:ext cx="4689231" cy="2743200"/>
          </a:xfrm>
          <a:custGeom>
            <a:avLst/>
            <a:gdLst/>
            <a:ahLst/>
            <a:cxnLst/>
            <a:rect l="l" t="t" r="r" b="b"/>
            <a:pathLst>
              <a:path w="7033846" h="4114800">
                <a:moveTo>
                  <a:pt x="0" y="0"/>
                </a:moveTo>
                <a:lnTo>
                  <a:pt x="7033846" y="0"/>
                </a:lnTo>
                <a:lnTo>
                  <a:pt x="703384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D8AA15F4-EC4A-1617-98C9-24F16C1085D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677943" y="1324493"/>
            <a:ext cx="3086100" cy="5486400"/>
          </a:xfrm>
          <a:prstGeom prst="rect">
            <a:avLst/>
          </a:prstGeom>
        </p:spPr>
      </p:pic>
      <p:pic>
        <p:nvPicPr>
          <p:cNvPr id="4" name="Bản ghi âm mới 3_joi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65116" y="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71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đọc nhạc số 4 -Lớp 3 (Sách kết nối tri thức với cuộc sống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871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25" y="98425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371600" y="635000"/>
            <a:ext cx="3225800" cy="11557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17" y="634999"/>
            <a:ext cx="10882647" cy="573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80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đọc nhạc số 4 -Lớp 3 (Sách kết nối tri thức với cuộc sống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629" end="871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25" y="98425"/>
            <a:ext cx="12192000" cy="685800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371600" y="635000"/>
            <a:ext cx="3225800" cy="115570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05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386369" y="100359"/>
            <a:ext cx="11114150" cy="3434578"/>
          </a:xfrm>
          <a:prstGeom prst="rect">
            <a:avLst/>
          </a:prstGeom>
          <a:noFill/>
        </p:spPr>
        <p:txBody>
          <a:bodyPr wrap="square" rtlCol="0">
            <a:prstTxWarp prst="textArchUpPour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Chúc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quý thầy cô mạnh khỏe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 em học sinh chăm ngoan học giỏi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60" y="2032449"/>
            <a:ext cx="3758730" cy="4711111"/>
          </a:xfrm>
          <a:prstGeom prst="rect">
            <a:avLst/>
          </a:prstGeom>
        </p:spPr>
      </p:pic>
      <p:pic>
        <p:nvPicPr>
          <p:cNvPr id="6" name="Picture 5" descr="C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9815" y="6252595"/>
            <a:ext cx="510579" cy="4909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931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80165B6-55F1-1026-8FE7-374F019A7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D0478E39-8376-CB9F-883A-8722CB02C9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15755" y="488603"/>
            <a:ext cx="3086100" cy="5486400"/>
          </a:xfrm>
          <a:prstGeom prst="rect">
            <a:avLst/>
          </a:prstGeom>
        </p:spPr>
      </p:pic>
      <p:sp>
        <p:nvSpPr>
          <p:cNvPr id="3" name="Freeform 3">
            <a:extLst>
              <a:ext uri="{FF2B5EF4-FFF2-40B4-BE49-F238E27FC236}">
                <a16:creationId xmlns:a16="http://schemas.microsoft.com/office/drawing/2014/main" xmlns="" id="{666D779B-97DC-03D7-C1A1-7FE1823C019C}"/>
              </a:ext>
            </a:extLst>
          </p:cNvPr>
          <p:cNvSpPr/>
          <p:nvPr/>
        </p:nvSpPr>
        <p:spPr>
          <a:xfrm>
            <a:off x="-85781" y="1"/>
            <a:ext cx="12434214" cy="6770111"/>
          </a:xfrm>
          <a:custGeom>
            <a:avLst/>
            <a:gdLst/>
            <a:ahLst/>
            <a:cxnLst/>
            <a:rect l="l" t="t" r="r" b="b"/>
            <a:pathLst>
              <a:path w="18651321" h="10155167">
                <a:moveTo>
                  <a:pt x="0" y="0"/>
                </a:moveTo>
                <a:lnTo>
                  <a:pt x="18651322" y="0"/>
                </a:lnTo>
                <a:lnTo>
                  <a:pt x="18651322" y="10155167"/>
                </a:lnTo>
                <a:lnTo>
                  <a:pt x="0" y="101551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D291C9E1-BB4D-982A-3CB7-8C3E8CC6A025}"/>
              </a:ext>
            </a:extLst>
          </p:cNvPr>
          <p:cNvSpPr/>
          <p:nvPr/>
        </p:nvSpPr>
        <p:spPr>
          <a:xfrm>
            <a:off x="4134824" y="488603"/>
            <a:ext cx="4689231" cy="2743200"/>
          </a:xfrm>
          <a:custGeom>
            <a:avLst/>
            <a:gdLst/>
            <a:ahLst/>
            <a:cxnLst/>
            <a:rect l="l" t="t" r="r" b="b"/>
            <a:pathLst>
              <a:path w="7033846" h="4114800">
                <a:moveTo>
                  <a:pt x="0" y="0"/>
                </a:moveTo>
                <a:lnTo>
                  <a:pt x="7033846" y="0"/>
                </a:lnTo>
                <a:lnTo>
                  <a:pt x="703384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D8AA15F4-EC4A-1617-98C9-24F16C1085D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677943" y="1324493"/>
            <a:ext cx="3086100" cy="5486400"/>
          </a:xfrm>
          <a:prstGeom prst="rect">
            <a:avLst/>
          </a:prstGeom>
        </p:spPr>
      </p:pic>
      <p:pic>
        <p:nvPicPr>
          <p:cNvPr id="7" name="Bản ghi âm mới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33034" y="1"/>
            <a:ext cx="755374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81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5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">
            <a:extLst>
              <a:ext uri="{FF2B5EF4-FFF2-40B4-BE49-F238E27FC236}">
                <a16:creationId xmlns:a16="http://schemas.microsoft.com/office/drawing/2014/main" xmlns="" id="{BEB602D3-CF2D-467C-8EC4-C5EEF15461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3094" y="4919664"/>
            <a:ext cx="17367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xmlns="" id="{C6C49F9A-3221-4177-9BF0-90900E331F6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342900"/>
            <a:ext cx="1663700" cy="197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-26857"/>
            <a:ext cx="11772899" cy="7205664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xmlns="" id="{D8AA15F4-EC4A-1617-98C9-24F16C1085D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-292099" y="1612901"/>
            <a:ext cx="2743200" cy="5197992"/>
          </a:xfrm>
          <a:prstGeom prst="rect">
            <a:avLst/>
          </a:prstGeom>
        </p:spPr>
      </p:pic>
      <p:pic>
        <p:nvPicPr>
          <p:cNvPr id="3" name="KARAOKE CON CHIM NON - KNTT 3 - NXBGDV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46656" y="2222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1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2D6355D-B3B7-4FA3-B320-BD26E9896042}"/>
              </a:ext>
            </a:extLst>
          </p:cNvPr>
          <p:cNvSpPr txBox="1"/>
          <p:nvPr/>
        </p:nvSpPr>
        <p:spPr>
          <a:xfrm>
            <a:off x="0" y="101600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15: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A0E8DD8-5F48-4B13-A533-0CACEF9DD9D0}"/>
              </a:ext>
            </a:extLst>
          </p:cNvPr>
          <p:cNvSpPr/>
          <p:nvPr/>
        </p:nvSpPr>
        <p:spPr>
          <a:xfrm>
            <a:off x="2914650" y="996097"/>
            <a:ext cx="6413500" cy="83099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rgbClr val="7030A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VẦNG TRĂNG CỔ TÍCH</a:t>
            </a:r>
            <a:endParaRPr lang="en-US" sz="5400" b="1" cap="none" spc="0" dirty="0">
              <a:ln w="0"/>
              <a:solidFill>
                <a:srgbClr val="7030A0"/>
              </a:solidFill>
              <a:effectLst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F783812E-246D-468A-8DDB-391DCE696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057400"/>
            <a:ext cx="7937500" cy="4800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227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757D495-D991-441D-AA35-5D6E5A86B00C}"/>
              </a:ext>
            </a:extLst>
          </p:cNvPr>
          <p:cNvSpPr/>
          <p:nvPr/>
        </p:nvSpPr>
        <p:spPr>
          <a:xfrm>
            <a:off x="209244" y="1193800"/>
            <a:ext cx="1166525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vi-VN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Ôn bài hát </a:t>
            </a:r>
            <a:r>
              <a:rPr lang="vi-VN" sz="44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chim non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44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4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nhạc </a:t>
            </a:r>
            <a:r>
              <a:rPr lang="vi-VN" sz="4400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số 4</a:t>
            </a:r>
            <a:endParaRPr lang="en-US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46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5550539-1C8E-4AAD-A980-A393196F743F}"/>
              </a:ext>
            </a:extLst>
          </p:cNvPr>
          <p:cNvSpPr/>
          <p:nvPr/>
        </p:nvSpPr>
        <p:spPr>
          <a:xfrm>
            <a:off x="1429555" y="421668"/>
            <a:ext cx="940466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4800" b="1" dirty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kumimoji="0" lang="vi-VN" sz="4800" b="1" i="0" u="none" strike="noStrike" kern="1200" cap="none" spc="0" normalizeH="0" baseline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4800" b="1" i="0" u="none" strike="noStrike" kern="1200" cap="none" spc="0" normalizeH="0" baseline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THỰC</a:t>
            </a:r>
            <a:r>
              <a:rPr kumimoji="0" lang="en-US" sz="4800" b="1" i="0" u="none" strike="noStrike" kern="1200" cap="none" spc="0" normalizeH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HÀNH - LUYỆN TẬP</a:t>
            </a:r>
            <a:r>
              <a:rPr kumimoji="0" lang="vi-VN" sz="4800" b="1" i="0" u="none" strike="noStrike" kern="1200" cap="none" spc="0" normalizeH="0" baseline="0" noProof="0" smtClean="0">
                <a:ln w="12700">
                  <a:solidFill>
                    <a:srgbClr val="4472C4"/>
                  </a:solidFill>
                  <a:prstDash val="solid"/>
                </a:ln>
                <a:solidFill>
                  <a:srgbClr val="4472C4">
                    <a:lumMod val="75000"/>
                  </a:srgb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kumimoji="0" lang="en-US" sz="4800" b="1" i="0" u="none" strike="noStrike" kern="1200" cap="none" spc="0" normalizeH="0" baseline="0" noProof="0" dirty="0">
              <a:ln w="12700">
                <a:solidFill>
                  <a:srgbClr val="4472C4"/>
                </a:solidFill>
                <a:prstDash val="solid"/>
              </a:ln>
              <a:solidFill>
                <a:srgbClr val="4472C4">
                  <a:lumMod val="75000"/>
                </a:srgbClr>
              </a:solidFill>
              <a:effectLst>
                <a:outerShdw dist="38100" dir="2640000" algn="bl" rotWithShape="0">
                  <a:srgbClr val="4472C4"/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93949" y="1570075"/>
            <a:ext cx="92758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vi-VN" sz="4800" b="1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Ôn bài hát </a:t>
            </a:r>
            <a:r>
              <a:rPr lang="vi-VN" sz="4800" b="1" i="1">
                <a:ln w="12700">
                  <a:solidFill>
                    <a:srgbClr val="4472C4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rgbClr val="4472C4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 chim non</a:t>
            </a:r>
            <a:endParaRPr lang="en-US" sz="4800" b="1" i="1" dirty="0">
              <a:ln w="12700">
                <a:solidFill>
                  <a:srgbClr val="4472C4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38100" dir="2640000" algn="bl" rotWithShape="0">
                  <a:srgbClr val="4472C4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387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ARAOKE CON CHIM NON - KNTT 3 - NXBGDVN (online-video-cutter.com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19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403393" cy="695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2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5500"/>
            <a:ext cx="12192000" cy="83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52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1F1F1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hủ đề Office">
  <a:themeElements>
    <a:clrScheme name="Office">
      <a:dk1>
        <a:sysClr val="windowText" lastClr="1F1F1F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1206</TotalTime>
  <Words>160</Words>
  <Application>Microsoft Office PowerPoint</Application>
  <PresentationFormat>Custom</PresentationFormat>
  <Paragraphs>27</Paragraphs>
  <Slides>32</Slides>
  <Notes>0</Notes>
  <HiddenSlides>0</HiddenSlides>
  <MMClips>12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Office Theme</vt:lpstr>
      <vt:lpstr>1_Office Theme</vt:lpstr>
      <vt:lpstr>3_Office Theme</vt:lpstr>
      <vt:lpstr>2_Office Theme</vt:lpstr>
      <vt:lpstr>Chủ đề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đọc nhạc số 4 được viết ở nhịp gì? Em hãy cho biết tính chất của bài đọc nhạc? Trong bài có sử dụng những hình nốt nhạc nào?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88</cp:revision>
  <dcterms:created xsi:type="dcterms:W3CDTF">2021-12-22T02:36:14Z</dcterms:created>
  <dcterms:modified xsi:type="dcterms:W3CDTF">2025-03-26T09:02:49Z</dcterms:modified>
</cp:coreProperties>
</file>