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E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-768" y="-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7EC78-072D-4C22-A84D-91B9004AC7D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0291A-4B36-4BA1-8549-436954E2D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26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8E9BF1-FB74-47DC-999A-46F1F5FCF5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56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870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32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32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1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93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2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583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79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1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39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46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label with white text and a black background&#10;&#10;Description automatically generated">
            <a:extLst>
              <a:ext uri="{FF2B5EF4-FFF2-40B4-BE49-F238E27FC236}">
                <a16:creationId xmlns="" xmlns:a16="http://schemas.microsoft.com/office/drawing/2014/main" id="{DA255F99-4AF9-AF4A-1D71-5DA3011083C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6583" y="93890"/>
            <a:ext cx="1516249" cy="151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6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Bong bóng Lời nói: Hình chữ nhật với Góc Tròn 29">
            <a:extLst>
              <a:ext uri="{FF2B5EF4-FFF2-40B4-BE49-F238E27FC236}">
                <a16:creationId xmlns="" xmlns:a16="http://schemas.microsoft.com/office/drawing/2014/main" id="{732825EE-8D57-5AB7-94D8-FCDF449C651D}"/>
              </a:ext>
            </a:extLst>
          </p:cNvPr>
          <p:cNvSpPr/>
          <p:nvPr/>
        </p:nvSpPr>
        <p:spPr>
          <a:xfrm>
            <a:off x="4059381" y="341186"/>
            <a:ext cx="7883237" cy="4244669"/>
          </a:xfrm>
          <a:prstGeom prst="wedgeRoundRectCallout">
            <a:avLst>
              <a:gd name="adj1" fmla="val -55897"/>
              <a:gd name="adj2" fmla="val 24215"/>
              <a:gd name="adj3" fmla="val 16667"/>
            </a:avLst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 t="951" r="35294" b="1"/>
          <a:stretch/>
        </p:blipFill>
        <p:spPr>
          <a:xfrm flipH="1">
            <a:off x="123163" y="47616"/>
            <a:ext cx="5575472" cy="9076478"/>
          </a:xfrm>
          <a:prstGeom prst="rect">
            <a:avLst/>
          </a:prstGeom>
        </p:spPr>
      </p:pic>
      <p:pic>
        <p:nvPicPr>
          <p:cNvPr id="3" name="Picture 2" descr="A green and yellow text&#10;&#10;Description automatically generated">
            <a:extLst>
              <a:ext uri="{FF2B5EF4-FFF2-40B4-BE49-F238E27FC236}">
                <a16:creationId xmlns="" xmlns:a16="http://schemas.microsoft.com/office/drawing/2014/main" id="{3BE65E40-0123-4CD5-4FD8-20AC7C792A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247650"/>
            <a:ext cx="4940790" cy="416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321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Nhạc chế  19 Món Đặc Sản Của 19 Tỉnh  Nghe để khám phá_v720P">
            <a:hlinkClick r:id="" action="ppaction://media"/>
            <a:extLst>
              <a:ext uri="{FF2B5EF4-FFF2-40B4-BE49-F238E27FC236}">
                <a16:creationId xmlns="" xmlns:a16="http://schemas.microsoft.com/office/drawing/2014/main" id="{0FF22210-725E-8218-5331-EA0CCCFF51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Custom</PresentationFormat>
  <Paragraphs>1</Paragraphs>
  <Slides>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</cp:lastModifiedBy>
  <cp:revision>25</cp:revision>
  <dcterms:created xsi:type="dcterms:W3CDTF">2024-06-23T09:28:26Z</dcterms:created>
  <dcterms:modified xsi:type="dcterms:W3CDTF">2025-03-06T15:14:31Z</dcterms:modified>
</cp:coreProperties>
</file>