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7" r:id="rId3"/>
    <p:sldId id="314" r:id="rId4"/>
    <p:sldId id="256" r:id="rId5"/>
    <p:sldId id="306" r:id="rId6"/>
    <p:sldId id="305" r:id="rId7"/>
    <p:sldId id="307" r:id="rId8"/>
    <p:sldId id="322" r:id="rId9"/>
    <p:sldId id="323" r:id="rId10"/>
    <p:sldId id="317" r:id="rId11"/>
    <p:sldId id="320" r:id="rId12"/>
    <p:sldId id="259" r:id="rId13"/>
    <p:sldId id="265" r:id="rId14"/>
    <p:sldId id="309" r:id="rId15"/>
    <p:sldId id="326" r:id="rId16"/>
    <p:sldId id="310" r:id="rId17"/>
    <p:sldId id="311" r:id="rId18"/>
    <p:sldId id="318" r:id="rId19"/>
    <p:sldId id="350" r:id="rId20"/>
    <p:sldId id="348" r:id="rId21"/>
    <p:sldId id="349" r:id="rId22"/>
    <p:sldId id="351" r:id="rId23"/>
    <p:sldId id="303" r:id="rId24"/>
    <p:sldId id="312" r:id="rId25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E0737F-100B-48C2-A1AA-221A45B9B696}" v="1266" dt="2025-03-25T15:28:40.8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8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h Tue Dao" userId="05a8059aaa27e7a1" providerId="LiveId" clId="{51E0737F-100B-48C2-A1AA-221A45B9B696}"/>
    <pc:docChg chg="undo custSel addSld delSld modSld sldOrd">
      <pc:chgData name="Minh Tue Dao" userId="05a8059aaa27e7a1" providerId="LiveId" clId="{51E0737F-100B-48C2-A1AA-221A45B9B696}" dt="2025-03-25T15:31:34.326" v="1752" actId="1076"/>
      <pc:docMkLst>
        <pc:docMk/>
      </pc:docMkLst>
      <pc:sldChg chg="ord modTransition">
        <pc:chgData name="Minh Tue Dao" userId="05a8059aaa27e7a1" providerId="LiveId" clId="{51E0737F-100B-48C2-A1AA-221A45B9B696}" dt="2025-03-24T16:21:53.283" v="537"/>
        <pc:sldMkLst>
          <pc:docMk/>
          <pc:sldMk cId="0" sldId="256"/>
        </pc:sldMkLst>
      </pc:sldChg>
      <pc:sldChg chg="modTransition">
        <pc:chgData name="Minh Tue Dao" userId="05a8059aaa27e7a1" providerId="LiveId" clId="{51E0737F-100B-48C2-A1AA-221A45B9B696}" dt="2025-03-24T16:21:40.644" v="534"/>
        <pc:sldMkLst>
          <pc:docMk/>
          <pc:sldMk cId="0" sldId="257"/>
        </pc:sldMkLst>
      </pc:sldChg>
      <pc:sldChg chg="delSp modSp del mod modAnim">
        <pc:chgData name="Minh Tue Dao" userId="05a8059aaa27e7a1" providerId="LiveId" clId="{51E0737F-100B-48C2-A1AA-221A45B9B696}" dt="2025-03-24T16:27:05.232" v="716" actId="2696"/>
        <pc:sldMkLst>
          <pc:docMk/>
          <pc:sldMk cId="1091009755" sldId="258"/>
        </pc:sldMkLst>
        <pc:spChg chg="mod">
          <ac:chgData name="Minh Tue Dao" userId="05a8059aaa27e7a1" providerId="LiveId" clId="{51E0737F-100B-48C2-A1AA-221A45B9B696}" dt="2025-03-24T08:02:38.756" v="21" actId="1076"/>
          <ac:spMkLst>
            <pc:docMk/>
            <pc:sldMk cId="1091009755" sldId="258"/>
            <ac:spMk id="5" creationId="{B3AB98A1-FFF3-C9D1-3952-2647CF47C1DC}"/>
          </ac:spMkLst>
        </pc:spChg>
        <pc:spChg chg="mod">
          <ac:chgData name="Minh Tue Dao" userId="05a8059aaa27e7a1" providerId="LiveId" clId="{51E0737F-100B-48C2-A1AA-221A45B9B696}" dt="2025-03-24T08:02:17.181" v="4" actId="20577"/>
          <ac:spMkLst>
            <pc:docMk/>
            <pc:sldMk cId="1091009755" sldId="258"/>
            <ac:spMk id="23" creationId="{A5EFE71E-64D4-729D-A1A0-1EE48D209DD8}"/>
          </ac:spMkLst>
        </pc:spChg>
        <pc:spChg chg="mod">
          <ac:chgData name="Minh Tue Dao" userId="05a8059aaa27e7a1" providerId="LiveId" clId="{51E0737F-100B-48C2-A1AA-221A45B9B696}" dt="2025-03-24T08:02:28.431" v="12"/>
          <ac:spMkLst>
            <pc:docMk/>
            <pc:sldMk cId="1091009755" sldId="258"/>
            <ac:spMk id="26" creationId="{09987869-FF59-9C2D-56A0-CE76EB8E7D0A}"/>
          </ac:spMkLst>
        </pc:spChg>
        <pc:spChg chg="mod">
          <ac:chgData name="Minh Tue Dao" userId="05a8059aaa27e7a1" providerId="LiveId" clId="{51E0737F-100B-48C2-A1AA-221A45B9B696}" dt="2025-03-24T08:02:37.819" v="20"/>
          <ac:spMkLst>
            <pc:docMk/>
            <pc:sldMk cId="1091009755" sldId="258"/>
            <ac:spMk id="28" creationId="{D4E1D855-1978-144E-3E88-83B6C4681552}"/>
          </ac:spMkLst>
        </pc:spChg>
        <pc:picChg chg="del">
          <ac:chgData name="Minh Tue Dao" userId="05a8059aaa27e7a1" providerId="LiveId" clId="{51E0737F-100B-48C2-A1AA-221A45B9B696}" dt="2025-03-24T16:26:29.803" v="680" actId="21"/>
          <ac:picMkLst>
            <pc:docMk/>
            <pc:sldMk cId="1091009755" sldId="258"/>
            <ac:picMk id="16" creationId="{942C5546-CB0B-FF90-CBBB-9B49CD498A01}"/>
          </ac:picMkLst>
        </pc:picChg>
        <pc:picChg chg="del">
          <ac:chgData name="Minh Tue Dao" userId="05a8059aaa27e7a1" providerId="LiveId" clId="{51E0737F-100B-48C2-A1AA-221A45B9B696}" dt="2025-03-24T16:25:32.071" v="627" actId="21"/>
          <ac:picMkLst>
            <pc:docMk/>
            <pc:sldMk cId="1091009755" sldId="258"/>
            <ac:picMk id="18" creationId="{3E26AA05-A185-1B31-4EDD-8773CA341221}"/>
          </ac:picMkLst>
        </pc:picChg>
      </pc:sldChg>
      <pc:sldChg chg="delSp modSp mod delAnim">
        <pc:chgData name="Minh Tue Dao" userId="05a8059aaa27e7a1" providerId="LiveId" clId="{51E0737F-100B-48C2-A1AA-221A45B9B696}" dt="2025-03-25T15:17:39.128" v="1722" actId="403"/>
        <pc:sldMkLst>
          <pc:docMk/>
          <pc:sldMk cId="0" sldId="259"/>
        </pc:sldMkLst>
        <pc:spChg chg="mod">
          <ac:chgData name="Minh Tue Dao" userId="05a8059aaa27e7a1" providerId="LiveId" clId="{51E0737F-100B-48C2-A1AA-221A45B9B696}" dt="2025-03-24T16:19:51.415" v="522" actId="1076"/>
          <ac:spMkLst>
            <pc:docMk/>
            <pc:sldMk cId="0" sldId="259"/>
            <ac:spMk id="14" creationId="{BDC8CC85-F43B-3F6B-1FDE-DCCB12116083}"/>
          </ac:spMkLst>
        </pc:spChg>
        <pc:spChg chg="del">
          <ac:chgData name="Minh Tue Dao" userId="05a8059aaa27e7a1" providerId="LiveId" clId="{51E0737F-100B-48C2-A1AA-221A45B9B696}" dt="2025-03-24T16:19:46.446" v="521" actId="21"/>
          <ac:spMkLst>
            <pc:docMk/>
            <pc:sldMk cId="0" sldId="259"/>
            <ac:spMk id="15" creationId="{04CC6684-C935-A420-9115-9DB5B6B9FB29}"/>
          </ac:spMkLst>
        </pc:spChg>
        <pc:spChg chg="mod">
          <ac:chgData name="Minh Tue Dao" userId="05a8059aaa27e7a1" providerId="LiveId" clId="{51E0737F-100B-48C2-A1AA-221A45B9B696}" dt="2025-03-25T15:17:39.128" v="1722" actId="403"/>
          <ac:spMkLst>
            <pc:docMk/>
            <pc:sldMk cId="0" sldId="259"/>
            <ac:spMk id="16" creationId="{36450BE1-E8A3-2DF1-DD8F-509546D3E66D}"/>
          </ac:spMkLst>
        </pc:spChg>
      </pc:sldChg>
      <pc:sldChg chg="addSp delSp modSp mod modTransition delAnim modAnim">
        <pc:chgData name="Minh Tue Dao" userId="05a8059aaa27e7a1" providerId="LiveId" clId="{51E0737F-100B-48C2-A1AA-221A45B9B696}" dt="2025-03-25T02:46:44.968" v="744" actId="20577"/>
        <pc:sldMkLst>
          <pc:docMk/>
          <pc:sldMk cId="3489283728" sldId="305"/>
        </pc:sldMkLst>
        <pc:spChg chg="mod">
          <ac:chgData name="Minh Tue Dao" userId="05a8059aaa27e7a1" providerId="LiveId" clId="{51E0737F-100B-48C2-A1AA-221A45B9B696}" dt="2025-03-24T15:39:29.586" v="53"/>
          <ac:spMkLst>
            <pc:docMk/>
            <pc:sldMk cId="3489283728" sldId="305"/>
            <ac:spMk id="4" creationId="{00000000-0000-0000-0000-000000000000}"/>
          </ac:spMkLst>
        </pc:spChg>
        <pc:spChg chg="del">
          <ac:chgData name="Minh Tue Dao" userId="05a8059aaa27e7a1" providerId="LiveId" clId="{51E0737F-100B-48C2-A1AA-221A45B9B696}" dt="2025-03-24T15:35:07.729" v="39" actId="478"/>
          <ac:spMkLst>
            <pc:docMk/>
            <pc:sldMk cId="3489283728" sldId="305"/>
            <ac:spMk id="6" creationId="{BBAF8749-343C-791E-F8BC-102BD48E6917}"/>
          </ac:spMkLst>
        </pc:spChg>
        <pc:spChg chg="add mod">
          <ac:chgData name="Minh Tue Dao" userId="05a8059aaa27e7a1" providerId="LiveId" clId="{51E0737F-100B-48C2-A1AA-221A45B9B696}" dt="2025-03-25T02:46:44.968" v="744" actId="20577"/>
          <ac:spMkLst>
            <pc:docMk/>
            <pc:sldMk cId="3489283728" sldId="305"/>
            <ac:spMk id="11" creationId="{A76B4ACF-30A9-CFA2-552E-E945014E4456}"/>
          </ac:spMkLst>
        </pc:spChg>
        <pc:spChg chg="mod">
          <ac:chgData name="Minh Tue Dao" userId="05a8059aaa27e7a1" providerId="LiveId" clId="{51E0737F-100B-48C2-A1AA-221A45B9B696}" dt="2025-03-24T15:39:38.016" v="55" actId="1076"/>
          <ac:spMkLst>
            <pc:docMk/>
            <pc:sldMk cId="3489283728" sldId="305"/>
            <ac:spMk id="15" creationId="{00000000-0000-0000-0000-000000000000}"/>
          </ac:spMkLst>
        </pc:spChg>
        <pc:picChg chg="del">
          <ac:chgData name="Minh Tue Dao" userId="05a8059aaa27e7a1" providerId="LiveId" clId="{51E0737F-100B-48C2-A1AA-221A45B9B696}" dt="2025-03-24T15:35:05.655" v="38" actId="478"/>
          <ac:picMkLst>
            <pc:docMk/>
            <pc:sldMk cId="3489283728" sldId="305"/>
            <ac:picMk id="5" creationId="{0252B0ED-1BA2-B827-F28B-00AB1E9724A4}"/>
          </ac:picMkLst>
        </pc:picChg>
        <pc:picChg chg="del">
          <ac:chgData name="Minh Tue Dao" userId="05a8059aaa27e7a1" providerId="LiveId" clId="{51E0737F-100B-48C2-A1AA-221A45B9B696}" dt="2025-03-24T15:36:45.280" v="47" actId="478"/>
          <ac:picMkLst>
            <pc:docMk/>
            <pc:sldMk cId="3489283728" sldId="305"/>
            <ac:picMk id="8" creationId="{721BF20A-1A8F-61B9-6F90-F827718F8806}"/>
          </ac:picMkLst>
        </pc:picChg>
        <pc:picChg chg="mod modCrop">
          <ac:chgData name="Minh Tue Dao" userId="05a8059aaa27e7a1" providerId="LiveId" clId="{51E0737F-100B-48C2-A1AA-221A45B9B696}" dt="2025-03-24T15:39:57.181" v="60" actId="1076"/>
          <ac:picMkLst>
            <pc:docMk/>
            <pc:sldMk cId="3489283728" sldId="305"/>
            <ac:picMk id="9" creationId="{91C40434-7B6A-290F-AA4D-F712C5543A30}"/>
          </ac:picMkLst>
        </pc:picChg>
        <pc:picChg chg="mod">
          <ac:chgData name="Minh Tue Dao" userId="05a8059aaa27e7a1" providerId="LiveId" clId="{51E0737F-100B-48C2-A1AA-221A45B9B696}" dt="2025-03-24T15:41:40.056" v="99" actId="1076"/>
          <ac:picMkLst>
            <pc:docMk/>
            <pc:sldMk cId="3489283728" sldId="305"/>
            <ac:picMk id="12" creationId="{6A03F7E5-CD7B-F432-48E9-43E07E7CAAC1}"/>
          </ac:picMkLst>
        </pc:picChg>
        <pc:picChg chg="del">
          <ac:chgData name="Minh Tue Dao" userId="05a8059aaa27e7a1" providerId="LiveId" clId="{51E0737F-100B-48C2-A1AA-221A45B9B696}" dt="2025-03-24T15:36:36.024" v="46" actId="478"/>
          <ac:picMkLst>
            <pc:docMk/>
            <pc:sldMk cId="3489283728" sldId="305"/>
            <ac:picMk id="29" creationId="{767EF7E2-4EB4-7D80-E938-5F6B6E69447F}"/>
          </ac:picMkLst>
        </pc:picChg>
        <pc:picChg chg="del">
          <ac:chgData name="Minh Tue Dao" userId="05a8059aaa27e7a1" providerId="LiveId" clId="{51E0737F-100B-48C2-A1AA-221A45B9B696}" dt="2025-03-24T15:34:53.448" v="36" actId="478"/>
          <ac:picMkLst>
            <pc:docMk/>
            <pc:sldMk cId="3489283728" sldId="305"/>
            <ac:picMk id="30" creationId="{4E039422-9691-61E0-3251-D3EFFC1700CE}"/>
          </ac:picMkLst>
        </pc:picChg>
      </pc:sldChg>
      <pc:sldChg chg="ord modTransition">
        <pc:chgData name="Minh Tue Dao" userId="05a8059aaa27e7a1" providerId="LiveId" clId="{51E0737F-100B-48C2-A1AA-221A45B9B696}" dt="2025-03-24T16:22:02.856" v="538"/>
        <pc:sldMkLst>
          <pc:docMk/>
          <pc:sldMk cId="821619020" sldId="306"/>
        </pc:sldMkLst>
      </pc:sldChg>
      <pc:sldChg chg="addSp delSp modSp mod ord modTransition delAnim modAnim">
        <pc:chgData name="Minh Tue Dao" userId="05a8059aaa27e7a1" providerId="LiveId" clId="{51E0737F-100B-48C2-A1AA-221A45B9B696}" dt="2025-03-25T03:36:24.493" v="759" actId="1076"/>
        <pc:sldMkLst>
          <pc:docMk/>
          <pc:sldMk cId="3840838661" sldId="307"/>
        </pc:sldMkLst>
        <pc:spChg chg="add del mod">
          <ac:chgData name="Minh Tue Dao" userId="05a8059aaa27e7a1" providerId="LiveId" clId="{51E0737F-100B-48C2-A1AA-221A45B9B696}" dt="2025-03-25T03:35:23.384" v="745" actId="478"/>
          <ac:spMkLst>
            <pc:docMk/>
            <pc:sldMk cId="3840838661" sldId="307"/>
            <ac:spMk id="5" creationId="{F0DDFC19-71BF-0612-6622-3F14377B2E28}"/>
          </ac:spMkLst>
        </pc:spChg>
        <pc:spChg chg="add del mod">
          <ac:chgData name="Minh Tue Dao" userId="05a8059aaa27e7a1" providerId="LiveId" clId="{51E0737F-100B-48C2-A1AA-221A45B9B696}" dt="2025-03-25T03:35:25.699" v="746" actId="478"/>
          <ac:spMkLst>
            <pc:docMk/>
            <pc:sldMk cId="3840838661" sldId="307"/>
            <ac:spMk id="6" creationId="{B23C20B1-D90D-4478-A61A-866F7C61BC4E}"/>
          </ac:spMkLst>
        </pc:spChg>
        <pc:spChg chg="del">
          <ac:chgData name="Minh Tue Dao" userId="05a8059aaa27e7a1" providerId="LiveId" clId="{51E0737F-100B-48C2-A1AA-221A45B9B696}" dt="2025-03-24T15:42:49.664" v="110" actId="478"/>
          <ac:spMkLst>
            <pc:docMk/>
            <pc:sldMk cId="3840838661" sldId="307"/>
            <ac:spMk id="7" creationId="{DA5D6558-3554-333C-E9E6-2AC0DB7C2151}"/>
          </ac:spMkLst>
        </pc:spChg>
        <pc:spChg chg="del">
          <ac:chgData name="Minh Tue Dao" userId="05a8059aaa27e7a1" providerId="LiveId" clId="{51E0737F-100B-48C2-A1AA-221A45B9B696}" dt="2025-03-24T15:43:04.491" v="121" actId="478"/>
          <ac:spMkLst>
            <pc:docMk/>
            <pc:sldMk cId="3840838661" sldId="307"/>
            <ac:spMk id="8" creationId="{E69CBD41-3AC7-F64E-6B98-EBADF18851ED}"/>
          </ac:spMkLst>
        </pc:spChg>
        <pc:spChg chg="mod">
          <ac:chgData name="Minh Tue Dao" userId="05a8059aaa27e7a1" providerId="LiveId" clId="{51E0737F-100B-48C2-A1AA-221A45B9B696}" dt="2025-03-25T03:36:00.898" v="755" actId="1076"/>
          <ac:spMkLst>
            <pc:docMk/>
            <pc:sldMk cId="3840838661" sldId="307"/>
            <ac:spMk id="15" creationId="{00000000-0000-0000-0000-000000000000}"/>
          </ac:spMkLst>
        </pc:spChg>
        <pc:spChg chg="mod">
          <ac:chgData name="Minh Tue Dao" userId="05a8059aaa27e7a1" providerId="LiveId" clId="{51E0737F-100B-48C2-A1AA-221A45B9B696}" dt="2025-03-25T03:36:17.041" v="757" actId="1076"/>
          <ac:spMkLst>
            <pc:docMk/>
            <pc:sldMk cId="3840838661" sldId="307"/>
            <ac:spMk id="18" creationId="{680D8D57-BA2E-DF3A-F7D0-B7A2A6BA292E}"/>
          </ac:spMkLst>
        </pc:spChg>
        <pc:picChg chg="add del mod modCrop">
          <ac:chgData name="Minh Tue Dao" userId="05a8059aaa27e7a1" providerId="LiveId" clId="{51E0737F-100B-48C2-A1AA-221A45B9B696}" dt="2025-03-24T15:53:10.611" v="208" actId="478"/>
          <ac:picMkLst>
            <pc:docMk/>
            <pc:sldMk cId="3840838661" sldId="307"/>
            <ac:picMk id="9" creationId="{512A56DC-EE2A-EAB5-E9C2-9D55E793142D}"/>
          </ac:picMkLst>
        </pc:picChg>
        <pc:picChg chg="add del mod">
          <ac:chgData name="Minh Tue Dao" userId="05a8059aaa27e7a1" providerId="LiveId" clId="{51E0737F-100B-48C2-A1AA-221A45B9B696}" dt="2025-03-24T15:53:13.071" v="209" actId="478"/>
          <ac:picMkLst>
            <pc:docMk/>
            <pc:sldMk cId="3840838661" sldId="307"/>
            <ac:picMk id="10" creationId="{D4D743B4-6B88-9008-4CCD-AC4BE68EF21A}"/>
          </ac:picMkLst>
        </pc:picChg>
        <pc:picChg chg="add del mod">
          <ac:chgData name="Minh Tue Dao" userId="05a8059aaa27e7a1" providerId="LiveId" clId="{51E0737F-100B-48C2-A1AA-221A45B9B696}" dt="2025-03-24T15:53:17.129" v="210" actId="478"/>
          <ac:picMkLst>
            <pc:docMk/>
            <pc:sldMk cId="3840838661" sldId="307"/>
            <ac:picMk id="11" creationId="{87EC5C1C-D6A4-3AE5-DBC8-AE6208068FCA}"/>
          </ac:picMkLst>
        </pc:picChg>
        <pc:picChg chg="add mod modCrop">
          <ac:chgData name="Minh Tue Dao" userId="05a8059aaa27e7a1" providerId="LiveId" clId="{51E0737F-100B-48C2-A1AA-221A45B9B696}" dt="2025-03-25T03:36:09.625" v="756" actId="1076"/>
          <ac:picMkLst>
            <pc:docMk/>
            <pc:sldMk cId="3840838661" sldId="307"/>
            <ac:picMk id="12" creationId="{CB896C0C-DB51-2729-69BC-01A26F2A36C4}"/>
          </ac:picMkLst>
        </pc:picChg>
        <pc:picChg chg="add mod">
          <ac:chgData name="Minh Tue Dao" userId="05a8059aaa27e7a1" providerId="LiveId" clId="{51E0737F-100B-48C2-A1AA-221A45B9B696}" dt="2025-03-25T03:36:24.493" v="759" actId="1076"/>
          <ac:picMkLst>
            <pc:docMk/>
            <pc:sldMk cId="3840838661" sldId="307"/>
            <ac:picMk id="13" creationId="{889C2AAE-B932-E487-39CA-0C18291B90BC}"/>
          </ac:picMkLst>
        </pc:picChg>
        <pc:picChg chg="add mod">
          <ac:chgData name="Minh Tue Dao" userId="05a8059aaa27e7a1" providerId="LiveId" clId="{51E0737F-100B-48C2-A1AA-221A45B9B696}" dt="2025-03-24T15:54:35.313" v="217"/>
          <ac:picMkLst>
            <pc:docMk/>
            <pc:sldMk cId="3840838661" sldId="307"/>
            <ac:picMk id="14" creationId="{FB13A70C-3254-B595-3E64-A11E687A6EA4}"/>
          </ac:picMkLst>
        </pc:picChg>
        <pc:cxnChg chg="add mod">
          <ac:chgData name="Minh Tue Dao" userId="05a8059aaa27e7a1" providerId="LiveId" clId="{51E0737F-100B-48C2-A1AA-221A45B9B696}" dt="2025-03-25T03:36:20.903" v="758" actId="1076"/>
          <ac:cxnSpMkLst>
            <pc:docMk/>
            <pc:sldMk cId="3840838661" sldId="307"/>
            <ac:cxnSpMk id="17" creationId="{5C81A237-1AFD-3A12-0B44-3C8E61D169F5}"/>
          </ac:cxnSpMkLst>
        </pc:cxnChg>
      </pc:sldChg>
      <pc:sldChg chg="del">
        <pc:chgData name="Minh Tue Dao" userId="05a8059aaa27e7a1" providerId="LiveId" clId="{51E0737F-100B-48C2-A1AA-221A45B9B696}" dt="2025-03-24T08:03:11.260" v="25" actId="2696"/>
        <pc:sldMkLst>
          <pc:docMk/>
          <pc:sldMk cId="4077978645" sldId="308"/>
        </pc:sldMkLst>
      </pc:sldChg>
      <pc:sldChg chg="addSp delSp modSp mod delAnim modAnim">
        <pc:chgData name="Minh Tue Dao" userId="05a8059aaa27e7a1" providerId="LiveId" clId="{51E0737F-100B-48C2-A1AA-221A45B9B696}" dt="2025-03-25T07:13:44.331" v="1252"/>
        <pc:sldMkLst>
          <pc:docMk/>
          <pc:sldMk cId="3299820441" sldId="309"/>
        </pc:sldMkLst>
        <pc:spChg chg="mod">
          <ac:chgData name="Minh Tue Dao" userId="05a8059aaa27e7a1" providerId="LiveId" clId="{51E0737F-100B-48C2-A1AA-221A45B9B696}" dt="2025-03-25T07:13:26.538" v="1249" actId="14100"/>
          <ac:spMkLst>
            <pc:docMk/>
            <pc:sldMk cId="3299820441" sldId="309"/>
            <ac:spMk id="15" creationId="{00000000-0000-0000-0000-000000000000}"/>
          </ac:spMkLst>
        </pc:spChg>
        <pc:spChg chg="add del mod">
          <ac:chgData name="Minh Tue Dao" userId="05a8059aaa27e7a1" providerId="LiveId" clId="{51E0737F-100B-48C2-A1AA-221A45B9B696}" dt="2025-03-25T07:11:52.472" v="1229" actId="478"/>
          <ac:spMkLst>
            <pc:docMk/>
            <pc:sldMk cId="3299820441" sldId="309"/>
            <ac:spMk id="17" creationId="{44C6866A-2B69-EFDB-4A92-BC8FDEA5B9EA}"/>
          </ac:spMkLst>
        </pc:spChg>
        <pc:spChg chg="del mod">
          <ac:chgData name="Minh Tue Dao" userId="05a8059aaa27e7a1" providerId="LiveId" clId="{51E0737F-100B-48C2-A1AA-221A45B9B696}" dt="2025-03-25T07:11:56.523" v="1230" actId="478"/>
          <ac:spMkLst>
            <pc:docMk/>
            <pc:sldMk cId="3299820441" sldId="309"/>
            <ac:spMk id="29" creationId="{20D31A8C-A6DD-A3B0-5432-9F7056196BC9}"/>
          </ac:spMkLst>
        </pc:spChg>
        <pc:picChg chg="add mod">
          <ac:chgData name="Minh Tue Dao" userId="05a8059aaa27e7a1" providerId="LiveId" clId="{51E0737F-100B-48C2-A1AA-221A45B9B696}" dt="2025-03-25T07:12:27.389" v="1236" actId="1076"/>
          <ac:picMkLst>
            <pc:docMk/>
            <pc:sldMk cId="3299820441" sldId="309"/>
            <ac:picMk id="18" creationId="{7CB8C084-D4B0-45B0-C43E-2C96A6499389}"/>
          </ac:picMkLst>
        </pc:picChg>
        <pc:picChg chg="add mod">
          <ac:chgData name="Minh Tue Dao" userId="05a8059aaa27e7a1" providerId="LiveId" clId="{51E0737F-100B-48C2-A1AA-221A45B9B696}" dt="2025-03-25T07:12:27.389" v="1236" actId="1076"/>
          <ac:picMkLst>
            <pc:docMk/>
            <pc:sldMk cId="3299820441" sldId="309"/>
            <ac:picMk id="19" creationId="{F1CD9B93-AE96-4A9E-3C9A-D41667D128F0}"/>
          </ac:picMkLst>
        </pc:picChg>
        <pc:picChg chg="add mod">
          <ac:chgData name="Minh Tue Dao" userId="05a8059aaa27e7a1" providerId="LiveId" clId="{51E0737F-100B-48C2-A1AA-221A45B9B696}" dt="2025-03-25T07:13:03.580" v="1243" actId="14100"/>
          <ac:picMkLst>
            <pc:docMk/>
            <pc:sldMk cId="3299820441" sldId="309"/>
            <ac:picMk id="20" creationId="{3C27BA32-4D64-7432-9040-D54A3A9CD107}"/>
          </ac:picMkLst>
        </pc:picChg>
        <pc:picChg chg="add mod">
          <ac:chgData name="Minh Tue Dao" userId="05a8059aaa27e7a1" providerId="LiveId" clId="{51E0737F-100B-48C2-A1AA-221A45B9B696}" dt="2025-03-25T07:13:34.373" v="1250" actId="14100"/>
          <ac:picMkLst>
            <pc:docMk/>
            <pc:sldMk cId="3299820441" sldId="309"/>
            <ac:picMk id="27" creationId="{F1CD9B93-AE96-4A9E-3C9A-D41667D128F0}"/>
          </ac:picMkLst>
        </pc:picChg>
      </pc:sldChg>
      <pc:sldChg chg="addSp modSp mod modAnim">
        <pc:chgData name="Minh Tue Dao" userId="05a8059aaa27e7a1" providerId="LiveId" clId="{51E0737F-100B-48C2-A1AA-221A45B9B696}" dt="2025-03-25T07:11:19.953" v="1225" actId="207"/>
        <pc:sldMkLst>
          <pc:docMk/>
          <pc:sldMk cId="742543339" sldId="310"/>
        </pc:sldMkLst>
        <pc:spChg chg="add mod">
          <ac:chgData name="Minh Tue Dao" userId="05a8059aaa27e7a1" providerId="LiveId" clId="{51E0737F-100B-48C2-A1AA-221A45B9B696}" dt="2025-03-25T07:11:05.296" v="1222" actId="20577"/>
          <ac:spMkLst>
            <pc:docMk/>
            <pc:sldMk cId="742543339" sldId="310"/>
            <ac:spMk id="5" creationId="{80D08036-2692-DDA1-0C89-AE9521C54535}"/>
          </ac:spMkLst>
        </pc:spChg>
        <pc:spChg chg="mod">
          <ac:chgData name="Minh Tue Dao" userId="05a8059aaa27e7a1" providerId="LiveId" clId="{51E0737F-100B-48C2-A1AA-221A45B9B696}" dt="2025-03-25T07:11:19.953" v="1225" actId="207"/>
          <ac:spMkLst>
            <pc:docMk/>
            <pc:sldMk cId="742543339" sldId="310"/>
            <ac:spMk id="47" creationId="{FEA70FD4-AA61-5ED3-4D7E-866FCFD0D697}"/>
          </ac:spMkLst>
        </pc:spChg>
      </pc:sldChg>
      <pc:sldChg chg="delSp modSp mod">
        <pc:chgData name="Minh Tue Dao" userId="05a8059aaa27e7a1" providerId="LiveId" clId="{51E0737F-100B-48C2-A1AA-221A45B9B696}" dt="2025-03-25T15:26:08.670" v="1726" actId="1076"/>
        <pc:sldMkLst>
          <pc:docMk/>
          <pc:sldMk cId="908862400" sldId="311"/>
        </pc:sldMkLst>
        <pc:spChg chg="del mod">
          <ac:chgData name="Minh Tue Dao" userId="05a8059aaa27e7a1" providerId="LiveId" clId="{51E0737F-100B-48C2-A1AA-221A45B9B696}" dt="2025-03-25T15:26:05.120" v="1725" actId="478"/>
          <ac:spMkLst>
            <pc:docMk/>
            <pc:sldMk cId="908862400" sldId="311"/>
            <ac:spMk id="17" creationId="{AA53FFD9-D02E-E6EF-8608-A1E60E899887}"/>
          </ac:spMkLst>
        </pc:spChg>
        <pc:picChg chg="mod">
          <ac:chgData name="Minh Tue Dao" userId="05a8059aaa27e7a1" providerId="LiveId" clId="{51E0737F-100B-48C2-A1AA-221A45B9B696}" dt="2025-03-25T15:26:08.670" v="1726" actId="1076"/>
          <ac:picMkLst>
            <pc:docMk/>
            <pc:sldMk cId="908862400" sldId="311"/>
            <ac:picMk id="14" creationId="{033E4BD7-B52C-980B-6022-784CF05A16FA}"/>
          </ac:picMkLst>
        </pc:picChg>
      </pc:sldChg>
      <pc:sldChg chg="delSp modSp mod modTransition">
        <pc:chgData name="Minh Tue Dao" userId="05a8059aaa27e7a1" providerId="LiveId" clId="{51E0737F-100B-48C2-A1AA-221A45B9B696}" dt="2025-03-24T16:21:47.200" v="536"/>
        <pc:sldMkLst>
          <pc:docMk/>
          <pc:sldMk cId="3607830995" sldId="314"/>
        </pc:sldMkLst>
        <pc:spChg chg="del">
          <ac:chgData name="Minh Tue Dao" userId="05a8059aaa27e7a1" providerId="LiveId" clId="{51E0737F-100B-48C2-A1AA-221A45B9B696}" dt="2025-03-24T08:04:16.576" v="28" actId="478"/>
          <ac:spMkLst>
            <pc:docMk/>
            <pc:sldMk cId="3607830995" sldId="314"/>
            <ac:spMk id="10" creationId="{7B924DCF-5129-63D0-5BCE-31AC1FCFDBF4}"/>
          </ac:spMkLst>
        </pc:spChg>
        <pc:spChg chg="mod">
          <ac:chgData name="Minh Tue Dao" userId="05a8059aaa27e7a1" providerId="LiveId" clId="{51E0737F-100B-48C2-A1AA-221A45B9B696}" dt="2025-03-24T08:04:20.136" v="29" actId="1076"/>
          <ac:spMkLst>
            <pc:docMk/>
            <pc:sldMk cId="3607830995" sldId="314"/>
            <ac:spMk id="16" creationId="{74258FD2-0BF5-7AC1-63F3-CA7E14FD76FF}"/>
          </ac:spMkLst>
        </pc:spChg>
        <pc:picChg chg="del">
          <ac:chgData name="Minh Tue Dao" userId="05a8059aaa27e7a1" providerId="LiveId" clId="{51E0737F-100B-48C2-A1AA-221A45B9B696}" dt="2025-03-24T08:04:05.680" v="26" actId="478"/>
          <ac:picMkLst>
            <pc:docMk/>
            <pc:sldMk cId="3607830995" sldId="314"/>
            <ac:picMk id="18" creationId="{DB1D4870-DC0A-78BD-20E5-E3ABF9B8038B}"/>
          </ac:picMkLst>
        </pc:picChg>
      </pc:sldChg>
      <pc:sldChg chg="delSp del mod delAnim">
        <pc:chgData name="Minh Tue Dao" userId="05a8059aaa27e7a1" providerId="LiveId" clId="{51E0737F-100B-48C2-A1AA-221A45B9B696}" dt="2025-03-24T16:11:24.563" v="406" actId="2696"/>
        <pc:sldMkLst>
          <pc:docMk/>
          <pc:sldMk cId="574019884" sldId="315"/>
        </pc:sldMkLst>
        <pc:spChg chg="del">
          <ac:chgData name="Minh Tue Dao" userId="05a8059aaa27e7a1" providerId="LiveId" clId="{51E0737F-100B-48C2-A1AA-221A45B9B696}" dt="2025-03-24T15:56:51.516" v="225" actId="21"/>
          <ac:spMkLst>
            <pc:docMk/>
            <pc:sldMk cId="574019884" sldId="315"/>
            <ac:spMk id="25" creationId="{9EAF96E2-2F8B-78D7-9EB1-B5EE0CEE704A}"/>
          </ac:spMkLst>
        </pc:spChg>
      </pc:sldChg>
      <pc:sldChg chg="del">
        <pc:chgData name="Minh Tue Dao" userId="05a8059aaa27e7a1" providerId="LiveId" clId="{51E0737F-100B-48C2-A1AA-221A45B9B696}" dt="2025-03-24T16:20:53.852" v="533" actId="2696"/>
        <pc:sldMkLst>
          <pc:docMk/>
          <pc:sldMk cId="3110120913" sldId="316"/>
        </pc:sldMkLst>
      </pc:sldChg>
      <pc:sldChg chg="ord">
        <pc:chgData name="Minh Tue Dao" userId="05a8059aaa27e7a1" providerId="LiveId" clId="{51E0737F-100B-48C2-A1AA-221A45B9B696}" dt="2025-03-24T16:11:02.029" v="405"/>
        <pc:sldMkLst>
          <pc:docMk/>
          <pc:sldMk cId="4265057426" sldId="317"/>
        </pc:sldMkLst>
      </pc:sldChg>
      <pc:sldChg chg="addSp delSp modSp mod ord">
        <pc:chgData name="Minh Tue Dao" userId="05a8059aaa27e7a1" providerId="LiveId" clId="{51E0737F-100B-48C2-A1AA-221A45B9B696}" dt="2025-03-25T07:35:57.072" v="1668" actId="14100"/>
        <pc:sldMkLst>
          <pc:docMk/>
          <pc:sldMk cId="3307567761" sldId="318"/>
        </pc:sldMkLst>
        <pc:spChg chg="del">
          <ac:chgData name="Minh Tue Dao" userId="05a8059aaa27e7a1" providerId="LiveId" clId="{51E0737F-100B-48C2-A1AA-221A45B9B696}" dt="2025-03-25T07:35:33.214" v="1657" actId="478"/>
          <ac:spMkLst>
            <pc:docMk/>
            <pc:sldMk cId="3307567761" sldId="318"/>
            <ac:spMk id="2" creationId="{383DFB6F-BE92-AAAD-78F0-1364C7EFA036}"/>
          </ac:spMkLst>
        </pc:spChg>
        <pc:spChg chg="del mod">
          <ac:chgData name="Minh Tue Dao" userId="05a8059aaa27e7a1" providerId="LiveId" clId="{51E0737F-100B-48C2-A1AA-221A45B9B696}" dt="2025-03-25T07:35:44.502" v="1663" actId="478"/>
          <ac:spMkLst>
            <pc:docMk/>
            <pc:sldMk cId="3307567761" sldId="318"/>
            <ac:spMk id="3" creationId="{020F25D3-5BD6-C637-ADE2-3A5991E2D524}"/>
          </ac:spMkLst>
        </pc:spChg>
        <pc:spChg chg="del">
          <ac:chgData name="Minh Tue Dao" userId="05a8059aaa27e7a1" providerId="LiveId" clId="{51E0737F-100B-48C2-A1AA-221A45B9B696}" dt="2025-03-25T07:35:43.385" v="1662" actId="478"/>
          <ac:spMkLst>
            <pc:docMk/>
            <pc:sldMk cId="3307567761" sldId="318"/>
            <ac:spMk id="4" creationId="{B57B7C9A-B6B3-20E8-F175-A5A6B7AC755D}"/>
          </ac:spMkLst>
        </pc:spChg>
        <pc:spChg chg="add del mod">
          <ac:chgData name="Minh Tue Dao" userId="05a8059aaa27e7a1" providerId="LiveId" clId="{51E0737F-100B-48C2-A1AA-221A45B9B696}" dt="2025-03-25T07:35:38.975" v="1660" actId="478"/>
          <ac:spMkLst>
            <pc:docMk/>
            <pc:sldMk cId="3307567761" sldId="318"/>
            <ac:spMk id="7" creationId="{C18457AC-CB50-5414-A0AE-B5B8A96B0C3D}"/>
          </ac:spMkLst>
        </pc:spChg>
        <pc:picChg chg="add del mod">
          <ac:chgData name="Minh Tue Dao" userId="05a8059aaa27e7a1" providerId="LiveId" clId="{51E0737F-100B-48C2-A1AA-221A45B9B696}" dt="2025-03-25T07:35:35.978" v="1658" actId="478"/>
          <ac:picMkLst>
            <pc:docMk/>
            <pc:sldMk cId="3307567761" sldId="318"/>
            <ac:picMk id="5" creationId="{5CFD62EB-A8BF-B441-E3B0-B988E9408880}"/>
          </ac:picMkLst>
        </pc:picChg>
        <pc:picChg chg="add del mod">
          <ac:chgData name="Minh Tue Dao" userId="05a8059aaa27e7a1" providerId="LiveId" clId="{51E0737F-100B-48C2-A1AA-221A45B9B696}" dt="2025-03-25T07:35:41.051" v="1661" actId="478"/>
          <ac:picMkLst>
            <pc:docMk/>
            <pc:sldMk cId="3307567761" sldId="318"/>
            <ac:picMk id="6" creationId="{A8ECC895-9AAA-EB2B-7563-1CA1EE6441A3}"/>
          </ac:picMkLst>
        </pc:picChg>
        <pc:picChg chg="add del">
          <ac:chgData name="Minh Tue Dao" userId="05a8059aaa27e7a1" providerId="LiveId" clId="{51E0737F-100B-48C2-A1AA-221A45B9B696}" dt="2025-03-25T07:12:47.922" v="1240" actId="21"/>
          <ac:picMkLst>
            <pc:docMk/>
            <pc:sldMk cId="3307567761" sldId="318"/>
            <ac:picMk id="17" creationId="{7CB8C084-D4B0-45B0-C43E-2C96A6499389}"/>
          </ac:picMkLst>
        </pc:picChg>
        <pc:picChg chg="add del">
          <ac:chgData name="Minh Tue Dao" userId="05a8059aaa27e7a1" providerId="LiveId" clId="{51E0737F-100B-48C2-A1AA-221A45B9B696}" dt="2025-03-25T07:13:07.505" v="1244" actId="21"/>
          <ac:picMkLst>
            <pc:docMk/>
            <pc:sldMk cId="3307567761" sldId="318"/>
            <ac:picMk id="18" creationId="{F1CD9B93-AE96-4A9E-3C9A-D41667D128F0}"/>
          </ac:picMkLst>
        </pc:picChg>
        <pc:picChg chg="add del mod">
          <ac:chgData name="Minh Tue Dao" userId="05a8059aaa27e7a1" providerId="LiveId" clId="{51E0737F-100B-48C2-A1AA-221A45B9B696}" dt="2025-03-25T07:35:37.237" v="1659" actId="478"/>
          <ac:picMkLst>
            <pc:docMk/>
            <pc:sldMk cId="3307567761" sldId="318"/>
            <ac:picMk id="2054" creationId="{C0F5393F-02EC-A314-8F6E-862620FC54CE}"/>
          </ac:picMkLst>
        </pc:picChg>
        <pc:picChg chg="add mod">
          <ac:chgData name="Minh Tue Dao" userId="05a8059aaa27e7a1" providerId="LiveId" clId="{51E0737F-100B-48C2-A1AA-221A45B9B696}" dt="2025-03-25T07:35:57.072" v="1668" actId="14100"/>
          <ac:picMkLst>
            <pc:docMk/>
            <pc:sldMk cId="3307567761" sldId="318"/>
            <ac:picMk id="4098" creationId="{7AF97CF8-5D30-2A5F-7439-796D9F7A8249}"/>
          </ac:picMkLst>
        </pc:picChg>
      </pc:sldChg>
      <pc:sldChg chg="delSp modSp del mod ord delAnim">
        <pc:chgData name="Minh Tue Dao" userId="05a8059aaa27e7a1" providerId="LiveId" clId="{51E0737F-100B-48C2-A1AA-221A45B9B696}" dt="2025-03-25T07:34:15.217" v="1654" actId="2696"/>
        <pc:sldMkLst>
          <pc:docMk/>
          <pc:sldMk cId="4087389935" sldId="319"/>
        </pc:sldMkLst>
        <pc:spChg chg="del">
          <ac:chgData name="Minh Tue Dao" userId="05a8059aaa27e7a1" providerId="LiveId" clId="{51E0737F-100B-48C2-A1AA-221A45B9B696}" dt="2025-03-24T10:00:11.878" v="32" actId="478"/>
          <ac:spMkLst>
            <pc:docMk/>
            <pc:sldMk cId="4087389935" sldId="319"/>
            <ac:spMk id="9" creationId="{B67E6C4F-33FA-86C9-61E7-0B4F6E77C068}"/>
          </ac:spMkLst>
        </pc:spChg>
        <pc:spChg chg="del">
          <ac:chgData name="Minh Tue Dao" userId="05a8059aaa27e7a1" providerId="LiveId" clId="{51E0737F-100B-48C2-A1AA-221A45B9B696}" dt="2025-03-24T10:00:14.505" v="33" actId="478"/>
          <ac:spMkLst>
            <pc:docMk/>
            <pc:sldMk cId="4087389935" sldId="319"/>
            <ac:spMk id="12" creationId="{EA02FBF1-24F1-9DD1-9382-775291E27B6B}"/>
          </ac:spMkLst>
        </pc:spChg>
        <pc:spChg chg="mod">
          <ac:chgData name="Minh Tue Dao" userId="05a8059aaa27e7a1" providerId="LiveId" clId="{51E0737F-100B-48C2-A1AA-221A45B9B696}" dt="2025-03-24T16:25:07.726" v="622" actId="1076"/>
          <ac:spMkLst>
            <pc:docMk/>
            <pc:sldMk cId="4087389935" sldId="319"/>
            <ac:spMk id="15" creationId="{2933EC6E-9AD5-BD9B-FCEE-B5D33859C223}"/>
          </ac:spMkLst>
        </pc:spChg>
        <pc:spChg chg="mod">
          <ac:chgData name="Minh Tue Dao" userId="05a8059aaa27e7a1" providerId="LiveId" clId="{51E0737F-100B-48C2-A1AA-221A45B9B696}" dt="2025-03-24T16:25:04.380" v="620" actId="1076"/>
          <ac:spMkLst>
            <pc:docMk/>
            <pc:sldMk cId="4087389935" sldId="319"/>
            <ac:spMk id="19" creationId="{6D461E37-E533-AF72-EE42-9287F0F19470}"/>
          </ac:spMkLst>
        </pc:spChg>
        <pc:spChg chg="del">
          <ac:chgData name="Minh Tue Dao" userId="05a8059aaa27e7a1" providerId="LiveId" clId="{51E0737F-100B-48C2-A1AA-221A45B9B696}" dt="2025-03-24T16:24:36.012" v="568" actId="478"/>
          <ac:spMkLst>
            <pc:docMk/>
            <pc:sldMk cId="4087389935" sldId="319"/>
            <ac:spMk id="20" creationId="{140ABC10-6973-1CE4-D3E7-258D93CA316C}"/>
          </ac:spMkLst>
        </pc:spChg>
        <pc:spChg chg="del">
          <ac:chgData name="Minh Tue Dao" userId="05a8059aaa27e7a1" providerId="LiveId" clId="{51E0737F-100B-48C2-A1AA-221A45B9B696}" dt="2025-03-24T16:24:38.139" v="569" actId="478"/>
          <ac:spMkLst>
            <pc:docMk/>
            <pc:sldMk cId="4087389935" sldId="319"/>
            <ac:spMk id="21" creationId="{2EB4A6C9-853F-5543-193F-175CDEB43852}"/>
          </ac:spMkLst>
        </pc:spChg>
        <pc:spChg chg="mod">
          <ac:chgData name="Minh Tue Dao" userId="05a8059aaa27e7a1" providerId="LiveId" clId="{51E0737F-100B-48C2-A1AA-221A45B9B696}" dt="2025-03-24T16:25:11.672" v="623" actId="1076"/>
          <ac:spMkLst>
            <pc:docMk/>
            <pc:sldMk cId="4087389935" sldId="319"/>
            <ac:spMk id="23" creationId="{E77D0743-E1E5-EF22-FA1D-0DE199A2F4E3}"/>
          </ac:spMkLst>
        </pc:spChg>
        <pc:spChg chg="mod">
          <ac:chgData name="Minh Tue Dao" userId="05a8059aaa27e7a1" providerId="LiveId" clId="{51E0737F-100B-48C2-A1AA-221A45B9B696}" dt="2025-03-24T16:25:16.651" v="624" actId="1076"/>
          <ac:spMkLst>
            <pc:docMk/>
            <pc:sldMk cId="4087389935" sldId="319"/>
            <ac:spMk id="26" creationId="{7E40FECE-5B5B-515B-A092-388C17C0E991}"/>
          </ac:spMkLst>
        </pc:spChg>
        <pc:spChg chg="mod">
          <ac:chgData name="Minh Tue Dao" userId="05a8059aaa27e7a1" providerId="LiveId" clId="{51E0737F-100B-48C2-A1AA-221A45B9B696}" dt="2025-03-24T16:25:20.416" v="625" actId="1076"/>
          <ac:spMkLst>
            <pc:docMk/>
            <pc:sldMk cId="4087389935" sldId="319"/>
            <ac:spMk id="28" creationId="{FF014F9C-A596-663D-E063-9FA374E25232}"/>
          </ac:spMkLst>
        </pc:spChg>
        <pc:picChg chg="del">
          <ac:chgData name="Minh Tue Dao" userId="05a8059aaa27e7a1" providerId="LiveId" clId="{51E0737F-100B-48C2-A1AA-221A45B9B696}" dt="2025-03-24T16:24:25.907" v="566" actId="478"/>
          <ac:picMkLst>
            <pc:docMk/>
            <pc:sldMk cId="4087389935" sldId="319"/>
            <ac:picMk id="16" creationId="{404343F8-BFEA-13DC-C3AE-27E7269B3ADA}"/>
          </ac:picMkLst>
        </pc:picChg>
        <pc:picChg chg="mod">
          <ac:chgData name="Minh Tue Dao" userId="05a8059aaa27e7a1" providerId="LiveId" clId="{51E0737F-100B-48C2-A1AA-221A45B9B696}" dt="2025-03-24T16:24:54.746" v="609" actId="1076"/>
          <ac:picMkLst>
            <pc:docMk/>
            <pc:sldMk cId="4087389935" sldId="319"/>
            <ac:picMk id="17" creationId="{A5A9488A-B2E3-8F6C-C74B-5510322400ED}"/>
          </ac:picMkLst>
        </pc:picChg>
        <pc:picChg chg="del">
          <ac:chgData name="Minh Tue Dao" userId="05a8059aaa27e7a1" providerId="LiveId" clId="{51E0737F-100B-48C2-A1AA-221A45B9B696}" dt="2025-03-24T16:24:22.968" v="565" actId="478"/>
          <ac:picMkLst>
            <pc:docMk/>
            <pc:sldMk cId="4087389935" sldId="319"/>
            <ac:picMk id="18" creationId="{4291B695-8747-4F72-4671-BCC65D405E21}"/>
          </ac:picMkLst>
        </pc:picChg>
      </pc:sldChg>
      <pc:sldChg chg="addSp delSp modSp add mod ord addAnim delAnim modAnim">
        <pc:chgData name="Minh Tue Dao" userId="05a8059aaa27e7a1" providerId="LiveId" clId="{51E0737F-100B-48C2-A1AA-221A45B9B696}" dt="2025-03-25T03:42:16.756" v="1057" actId="14100"/>
        <pc:sldMkLst>
          <pc:docMk/>
          <pc:sldMk cId="1402413572" sldId="320"/>
        </pc:sldMkLst>
        <pc:spChg chg="mod">
          <ac:chgData name="Minh Tue Dao" userId="05a8059aaa27e7a1" providerId="LiveId" clId="{51E0737F-100B-48C2-A1AA-221A45B9B696}" dt="2025-03-24T16:12:33.517" v="424" actId="14100"/>
          <ac:spMkLst>
            <pc:docMk/>
            <pc:sldMk cId="1402413572" sldId="320"/>
            <ac:spMk id="6" creationId="{BBAF8749-343C-791E-F8BC-102BD48E6917}"/>
          </ac:spMkLst>
        </pc:spChg>
        <pc:spChg chg="del mod">
          <ac:chgData name="Minh Tue Dao" userId="05a8059aaa27e7a1" providerId="LiveId" clId="{51E0737F-100B-48C2-A1AA-221A45B9B696}" dt="2025-03-24T16:11:44.573" v="411" actId="478"/>
          <ac:spMkLst>
            <pc:docMk/>
            <pc:sldMk cId="1402413572" sldId="320"/>
            <ac:spMk id="10" creationId="{FEA54682-E5F7-DA17-F997-AA1540D7DF44}"/>
          </ac:spMkLst>
        </pc:spChg>
        <pc:spChg chg="add mod">
          <ac:chgData name="Minh Tue Dao" userId="05a8059aaa27e7a1" providerId="LiveId" clId="{51E0737F-100B-48C2-A1AA-221A45B9B696}" dt="2025-03-24T16:14:41.123" v="435" actId="1076"/>
          <ac:spMkLst>
            <pc:docMk/>
            <pc:sldMk cId="1402413572" sldId="320"/>
            <ac:spMk id="11" creationId="{79336AE4-B3F7-4A42-F246-AA9672CAFDD9}"/>
          </ac:spMkLst>
        </pc:spChg>
        <pc:spChg chg="mod">
          <ac:chgData name="Minh Tue Dao" userId="05a8059aaa27e7a1" providerId="LiveId" clId="{51E0737F-100B-48C2-A1AA-221A45B9B696}" dt="2025-03-24T16:19:17.814" v="517" actId="1076"/>
          <ac:spMkLst>
            <pc:docMk/>
            <pc:sldMk cId="1402413572" sldId="320"/>
            <ac:spMk id="15" creationId="{00000000-0000-0000-0000-000000000000}"/>
          </ac:spMkLst>
        </pc:spChg>
        <pc:spChg chg="add mod">
          <ac:chgData name="Minh Tue Dao" userId="05a8059aaa27e7a1" providerId="LiveId" clId="{51E0737F-100B-48C2-A1AA-221A45B9B696}" dt="2025-03-24T16:16:45.721" v="496" actId="207"/>
          <ac:spMkLst>
            <pc:docMk/>
            <pc:sldMk cId="1402413572" sldId="320"/>
            <ac:spMk id="16" creationId="{FD912A3E-22D9-2732-383D-3D0A7EEED75A}"/>
          </ac:spMkLst>
        </pc:spChg>
        <pc:spChg chg="add mod">
          <ac:chgData name="Minh Tue Dao" userId="05a8059aaa27e7a1" providerId="LiveId" clId="{51E0737F-100B-48C2-A1AA-221A45B9B696}" dt="2025-03-24T16:16:49.481" v="497" actId="207"/>
          <ac:spMkLst>
            <pc:docMk/>
            <pc:sldMk cId="1402413572" sldId="320"/>
            <ac:spMk id="17" creationId="{A04ED59B-85E1-F2F7-5ED5-3545AEB2CC3A}"/>
          </ac:spMkLst>
        </pc:spChg>
        <pc:spChg chg="add mod">
          <ac:chgData name="Minh Tue Dao" userId="05a8059aaa27e7a1" providerId="LiveId" clId="{51E0737F-100B-48C2-A1AA-221A45B9B696}" dt="2025-03-25T03:41:50.015" v="1055" actId="20577"/>
          <ac:spMkLst>
            <pc:docMk/>
            <pc:sldMk cId="1402413572" sldId="320"/>
            <ac:spMk id="18" creationId="{29A6B628-ED64-49A4-F929-FBCE18972803}"/>
          </ac:spMkLst>
        </pc:spChg>
        <pc:spChg chg="add">
          <ac:chgData name="Minh Tue Dao" userId="05a8059aaa27e7a1" providerId="LiveId" clId="{51E0737F-100B-48C2-A1AA-221A45B9B696}" dt="2025-03-24T16:17:21.949" v="500" actId="11529"/>
          <ac:spMkLst>
            <pc:docMk/>
            <pc:sldMk cId="1402413572" sldId="320"/>
            <ac:spMk id="19" creationId="{09F8DFFF-87A0-1F2A-B396-F71897CA6ECE}"/>
          </ac:spMkLst>
        </pc:spChg>
        <pc:spChg chg="add mod">
          <ac:chgData name="Minh Tue Dao" userId="05a8059aaa27e7a1" providerId="LiveId" clId="{51E0737F-100B-48C2-A1AA-221A45B9B696}" dt="2025-03-24T16:17:37.423" v="502" actId="1076"/>
          <ac:spMkLst>
            <pc:docMk/>
            <pc:sldMk cId="1402413572" sldId="320"/>
            <ac:spMk id="20" creationId="{FFCBC67E-C961-6206-C1E6-56F5AECF0067}"/>
          </ac:spMkLst>
        </pc:spChg>
        <pc:spChg chg="add del mod">
          <ac:chgData name="Minh Tue Dao" userId="05a8059aaa27e7a1" providerId="LiveId" clId="{51E0737F-100B-48C2-A1AA-221A45B9B696}" dt="2025-03-25T03:41:52.613" v="1056" actId="478"/>
          <ac:spMkLst>
            <pc:docMk/>
            <pc:sldMk cId="1402413572" sldId="320"/>
            <ac:spMk id="21" creationId="{BEC70A2F-EC07-D9FD-18D2-DF1746643BFA}"/>
          </ac:spMkLst>
        </pc:spChg>
        <pc:spChg chg="add mod">
          <ac:chgData name="Minh Tue Dao" userId="05a8059aaa27e7a1" providerId="LiveId" clId="{51E0737F-100B-48C2-A1AA-221A45B9B696}" dt="2025-03-24T16:18:15.093" v="507" actId="571"/>
          <ac:spMkLst>
            <pc:docMk/>
            <pc:sldMk cId="1402413572" sldId="320"/>
            <ac:spMk id="22" creationId="{009528B3-7FB9-4CFA-DBC2-120FCD8041C6}"/>
          </ac:spMkLst>
        </pc:spChg>
        <pc:spChg chg="add mod">
          <ac:chgData name="Minh Tue Dao" userId="05a8059aaa27e7a1" providerId="LiveId" clId="{51E0737F-100B-48C2-A1AA-221A45B9B696}" dt="2025-03-24T16:18:15.093" v="507" actId="571"/>
          <ac:spMkLst>
            <pc:docMk/>
            <pc:sldMk cId="1402413572" sldId="320"/>
            <ac:spMk id="23" creationId="{D549F2E2-FA7D-7841-C7DF-1BC6944346DA}"/>
          </ac:spMkLst>
        </pc:spChg>
        <pc:spChg chg="add mod">
          <ac:chgData name="Minh Tue Dao" userId="05a8059aaa27e7a1" providerId="LiveId" clId="{51E0737F-100B-48C2-A1AA-221A45B9B696}" dt="2025-03-24T16:18:15.093" v="507" actId="571"/>
          <ac:spMkLst>
            <pc:docMk/>
            <pc:sldMk cId="1402413572" sldId="320"/>
            <ac:spMk id="25" creationId="{386DC8EA-1159-7313-B756-87BC304BA83D}"/>
          </ac:spMkLst>
        </pc:spChg>
        <pc:spChg chg="add mod">
          <ac:chgData name="Minh Tue Dao" userId="05a8059aaa27e7a1" providerId="LiveId" clId="{51E0737F-100B-48C2-A1AA-221A45B9B696}" dt="2025-03-24T16:19:19.738" v="518" actId="571"/>
          <ac:spMkLst>
            <pc:docMk/>
            <pc:sldMk cId="1402413572" sldId="320"/>
            <ac:spMk id="26" creationId="{F36972A5-1589-4FF8-253F-B2762CE6DBFD}"/>
          </ac:spMkLst>
        </pc:spChg>
        <pc:spChg chg="add mod">
          <ac:chgData name="Minh Tue Dao" userId="05a8059aaa27e7a1" providerId="LiveId" clId="{51E0737F-100B-48C2-A1AA-221A45B9B696}" dt="2025-03-25T03:42:16.756" v="1057" actId="14100"/>
          <ac:spMkLst>
            <pc:docMk/>
            <pc:sldMk cId="1402413572" sldId="320"/>
            <ac:spMk id="27" creationId="{04CC6684-C935-A420-9115-9DB5B6B9FB29}"/>
          </ac:spMkLst>
        </pc:spChg>
        <pc:picChg chg="mod">
          <ac:chgData name="Minh Tue Dao" userId="05a8059aaa27e7a1" providerId="LiveId" clId="{51E0737F-100B-48C2-A1AA-221A45B9B696}" dt="2025-03-24T16:12:22.300" v="423" actId="1076"/>
          <ac:picMkLst>
            <pc:docMk/>
            <pc:sldMk cId="1402413572" sldId="320"/>
            <ac:picMk id="5" creationId="{0252B0ED-1BA2-B827-F28B-00AB1E9724A4}"/>
          </ac:picMkLst>
        </pc:picChg>
        <pc:picChg chg="add del">
          <ac:chgData name="Minh Tue Dao" userId="05a8059aaa27e7a1" providerId="LiveId" clId="{51E0737F-100B-48C2-A1AA-221A45B9B696}" dt="2025-03-24T16:12:47.116" v="427" actId="478"/>
          <ac:picMkLst>
            <pc:docMk/>
            <pc:sldMk cId="1402413572" sldId="320"/>
            <ac:picMk id="8" creationId="{721BF20A-1A8F-61B9-6F90-F827718F8806}"/>
          </ac:picMkLst>
        </pc:picChg>
        <pc:picChg chg="del">
          <ac:chgData name="Minh Tue Dao" userId="05a8059aaa27e7a1" providerId="LiveId" clId="{51E0737F-100B-48C2-A1AA-221A45B9B696}" dt="2025-03-24T16:11:29.455" v="407" actId="478"/>
          <ac:picMkLst>
            <pc:docMk/>
            <pc:sldMk cId="1402413572" sldId="320"/>
            <ac:picMk id="9" creationId="{91C40434-7B6A-290F-AA4D-F712C5543A30}"/>
          </ac:picMkLst>
        </pc:picChg>
        <pc:picChg chg="del">
          <ac:chgData name="Minh Tue Dao" userId="05a8059aaa27e7a1" providerId="LiveId" clId="{51E0737F-100B-48C2-A1AA-221A45B9B696}" dt="2025-03-24T16:11:32.184" v="408" actId="478"/>
          <ac:picMkLst>
            <pc:docMk/>
            <pc:sldMk cId="1402413572" sldId="320"/>
            <ac:picMk id="12" creationId="{6A03F7E5-CD7B-F432-48E9-43E07E7CAAC1}"/>
          </ac:picMkLst>
        </pc:picChg>
        <pc:picChg chg="del">
          <ac:chgData name="Minh Tue Dao" userId="05a8059aaa27e7a1" providerId="LiveId" clId="{51E0737F-100B-48C2-A1AA-221A45B9B696}" dt="2025-03-24T16:12:42.539" v="425" actId="478"/>
          <ac:picMkLst>
            <pc:docMk/>
            <pc:sldMk cId="1402413572" sldId="320"/>
            <ac:picMk id="13" creationId="{11FC7BAD-F385-4712-3F47-ABA4EB367506}"/>
          </ac:picMkLst>
        </pc:picChg>
        <pc:picChg chg="del">
          <ac:chgData name="Minh Tue Dao" userId="05a8059aaa27e7a1" providerId="LiveId" clId="{51E0737F-100B-48C2-A1AA-221A45B9B696}" dt="2025-03-24T16:12:51.061" v="430" actId="478"/>
          <ac:picMkLst>
            <pc:docMk/>
            <pc:sldMk cId="1402413572" sldId="320"/>
            <ac:picMk id="14" creationId="{3E6DC101-545C-0395-EDA7-E6AC257364CC}"/>
          </ac:picMkLst>
        </pc:picChg>
        <pc:picChg chg="del">
          <ac:chgData name="Minh Tue Dao" userId="05a8059aaa27e7a1" providerId="LiveId" clId="{51E0737F-100B-48C2-A1AA-221A45B9B696}" dt="2025-03-24T16:12:48.812" v="428" actId="478"/>
          <ac:picMkLst>
            <pc:docMk/>
            <pc:sldMk cId="1402413572" sldId="320"/>
            <ac:picMk id="24" creationId="{95305157-4D27-3D8A-A74C-3FFB8117F00F}"/>
          </ac:picMkLst>
        </pc:picChg>
        <pc:picChg chg="del">
          <ac:chgData name="Minh Tue Dao" userId="05a8059aaa27e7a1" providerId="LiveId" clId="{51E0737F-100B-48C2-A1AA-221A45B9B696}" dt="2025-03-24T16:12:49.846" v="429" actId="478"/>
          <ac:picMkLst>
            <pc:docMk/>
            <pc:sldMk cId="1402413572" sldId="320"/>
            <ac:picMk id="29" creationId="{767EF7E2-4EB4-7D80-E938-5F6B6E69447F}"/>
          </ac:picMkLst>
        </pc:picChg>
        <pc:picChg chg="del">
          <ac:chgData name="Minh Tue Dao" userId="05a8059aaa27e7a1" providerId="LiveId" clId="{51E0737F-100B-48C2-A1AA-221A45B9B696}" dt="2025-03-24T16:11:34.672" v="409" actId="478"/>
          <ac:picMkLst>
            <pc:docMk/>
            <pc:sldMk cId="1402413572" sldId="320"/>
            <ac:picMk id="30" creationId="{4E039422-9691-61E0-3251-D3EFFC1700CE}"/>
          </ac:picMkLst>
        </pc:picChg>
      </pc:sldChg>
      <pc:sldChg chg="add del">
        <pc:chgData name="Minh Tue Dao" userId="05a8059aaa27e7a1" providerId="LiveId" clId="{51E0737F-100B-48C2-A1AA-221A45B9B696}" dt="2025-03-24T16:09:14.727" v="397" actId="2696"/>
        <pc:sldMkLst>
          <pc:docMk/>
          <pc:sldMk cId="230847820" sldId="321"/>
        </pc:sldMkLst>
      </pc:sldChg>
      <pc:sldChg chg="addSp delSp modSp add mod delAnim modAnim">
        <pc:chgData name="Minh Tue Dao" userId="05a8059aaa27e7a1" providerId="LiveId" clId="{51E0737F-100B-48C2-A1AA-221A45B9B696}" dt="2025-03-25T03:39:58.362" v="1051"/>
        <pc:sldMkLst>
          <pc:docMk/>
          <pc:sldMk cId="1935349761" sldId="322"/>
        </pc:sldMkLst>
        <pc:spChg chg="mod">
          <ac:chgData name="Minh Tue Dao" userId="05a8059aaa27e7a1" providerId="LiveId" clId="{51E0737F-100B-48C2-A1AA-221A45B9B696}" dt="2025-03-25T03:38:45.519" v="1038" actId="1076"/>
          <ac:spMkLst>
            <pc:docMk/>
            <pc:sldMk cId="1935349761" sldId="322"/>
            <ac:spMk id="2" creationId="{00000000-0000-0000-0000-000000000000}"/>
          </ac:spMkLst>
        </pc:spChg>
        <pc:spChg chg="mod">
          <ac:chgData name="Minh Tue Dao" userId="05a8059aaa27e7a1" providerId="LiveId" clId="{51E0737F-100B-48C2-A1AA-221A45B9B696}" dt="2025-03-24T15:57:12.035" v="232" actId="14100"/>
          <ac:spMkLst>
            <pc:docMk/>
            <pc:sldMk cId="1935349761" sldId="322"/>
            <ac:spMk id="4" creationId="{00000000-0000-0000-0000-000000000000}"/>
          </ac:spMkLst>
        </pc:spChg>
        <pc:spChg chg="add mod">
          <ac:chgData name="Minh Tue Dao" userId="05a8059aaa27e7a1" providerId="LiveId" clId="{51E0737F-100B-48C2-A1AA-221A45B9B696}" dt="2025-03-25T03:38:51.546" v="1040" actId="14100"/>
          <ac:spMkLst>
            <pc:docMk/>
            <pc:sldMk cId="1935349761" sldId="322"/>
            <ac:spMk id="5" creationId="{ADCDE04B-7862-74E5-2F91-22A1FA0AC401}"/>
          </ac:spMkLst>
        </pc:spChg>
        <pc:spChg chg="del">
          <ac:chgData name="Minh Tue Dao" userId="05a8059aaa27e7a1" providerId="LiveId" clId="{51E0737F-100B-48C2-A1AA-221A45B9B696}" dt="2025-03-24T15:56:27.389" v="220" actId="478"/>
          <ac:spMkLst>
            <pc:docMk/>
            <pc:sldMk cId="1935349761" sldId="322"/>
            <ac:spMk id="5" creationId="{F0DDFC19-71BF-0612-6622-3F14377B2E28}"/>
          </ac:spMkLst>
        </pc:spChg>
        <pc:spChg chg="del">
          <ac:chgData name="Minh Tue Dao" userId="05a8059aaa27e7a1" providerId="LiveId" clId="{51E0737F-100B-48C2-A1AA-221A45B9B696}" dt="2025-03-24T15:56:29.613" v="221" actId="478"/>
          <ac:spMkLst>
            <pc:docMk/>
            <pc:sldMk cId="1935349761" sldId="322"/>
            <ac:spMk id="6" creationId="{B23C20B1-D90D-4478-A61A-866F7C61BC4E}"/>
          </ac:spMkLst>
        </pc:spChg>
        <pc:spChg chg="del">
          <ac:chgData name="Minh Tue Dao" userId="05a8059aaa27e7a1" providerId="LiveId" clId="{51E0737F-100B-48C2-A1AA-221A45B9B696}" dt="2025-03-24T15:57:05.940" v="230" actId="478"/>
          <ac:spMkLst>
            <pc:docMk/>
            <pc:sldMk cId="1935349761" sldId="322"/>
            <ac:spMk id="15" creationId="{00000000-0000-0000-0000-000000000000}"/>
          </ac:spMkLst>
        </pc:spChg>
        <pc:spChg chg="del">
          <ac:chgData name="Minh Tue Dao" userId="05a8059aaa27e7a1" providerId="LiveId" clId="{51E0737F-100B-48C2-A1AA-221A45B9B696}" dt="2025-03-24T15:56:23.791" v="219" actId="478"/>
          <ac:spMkLst>
            <pc:docMk/>
            <pc:sldMk cId="1935349761" sldId="322"/>
            <ac:spMk id="18" creationId="{680D8D57-BA2E-DF3A-F7D0-B7A2A6BA292E}"/>
          </ac:spMkLst>
        </pc:spChg>
        <pc:picChg chg="add del mod">
          <ac:chgData name="Minh Tue Dao" userId="05a8059aaa27e7a1" providerId="LiveId" clId="{51E0737F-100B-48C2-A1AA-221A45B9B696}" dt="2025-03-25T03:38:23.688" v="1025" actId="478"/>
          <ac:picMkLst>
            <pc:docMk/>
            <pc:sldMk cId="1935349761" sldId="322"/>
            <ac:picMk id="7" creationId="{F73ED0B8-6D2F-129C-B63A-02615C290CFE}"/>
          </ac:picMkLst>
        </pc:picChg>
        <pc:picChg chg="del">
          <ac:chgData name="Minh Tue Dao" userId="05a8059aaa27e7a1" providerId="LiveId" clId="{51E0737F-100B-48C2-A1AA-221A45B9B696}" dt="2025-03-24T15:56:36.658" v="222" actId="478"/>
          <ac:picMkLst>
            <pc:docMk/>
            <pc:sldMk cId="1935349761" sldId="322"/>
            <ac:picMk id="12" creationId="{CB896C0C-DB51-2729-69BC-01A26F2A36C4}"/>
          </ac:picMkLst>
        </pc:picChg>
        <pc:picChg chg="del">
          <ac:chgData name="Minh Tue Dao" userId="05a8059aaa27e7a1" providerId="LiveId" clId="{51E0737F-100B-48C2-A1AA-221A45B9B696}" dt="2025-03-24T15:56:38.859" v="223" actId="478"/>
          <ac:picMkLst>
            <pc:docMk/>
            <pc:sldMk cId="1935349761" sldId="322"/>
            <ac:picMk id="13" creationId="{889C2AAE-B932-E487-39CA-0C18291B90BC}"/>
          </ac:picMkLst>
        </pc:picChg>
        <pc:picChg chg="del">
          <ac:chgData name="Minh Tue Dao" userId="05a8059aaa27e7a1" providerId="LiveId" clId="{51E0737F-100B-48C2-A1AA-221A45B9B696}" dt="2025-03-24T15:56:42.824" v="224" actId="478"/>
          <ac:picMkLst>
            <pc:docMk/>
            <pc:sldMk cId="1935349761" sldId="322"/>
            <ac:picMk id="14" creationId="{FB13A70C-3254-B595-3E64-A11E687A6EA4}"/>
          </ac:picMkLst>
        </pc:picChg>
        <pc:cxnChg chg="add mod">
          <ac:chgData name="Minh Tue Dao" userId="05a8059aaa27e7a1" providerId="LiveId" clId="{51E0737F-100B-48C2-A1AA-221A45B9B696}" dt="2025-03-25T03:39:08.162" v="1042" actId="13822"/>
          <ac:cxnSpMkLst>
            <pc:docMk/>
            <pc:sldMk cId="1935349761" sldId="322"/>
            <ac:cxnSpMk id="8" creationId="{3A260C43-2BE7-43AB-59D3-1BC88EBD663A}"/>
          </ac:cxnSpMkLst>
        </pc:cxnChg>
        <pc:cxnChg chg="add mod">
          <ac:chgData name="Minh Tue Dao" userId="05a8059aaa27e7a1" providerId="LiveId" clId="{51E0737F-100B-48C2-A1AA-221A45B9B696}" dt="2025-03-25T03:39:26.139" v="1045" actId="14100"/>
          <ac:cxnSpMkLst>
            <pc:docMk/>
            <pc:sldMk cId="1935349761" sldId="322"/>
            <ac:cxnSpMk id="9" creationId="{9B4155F3-B219-B01D-8A08-727FB8F046AB}"/>
          </ac:cxnSpMkLst>
        </pc:cxnChg>
        <pc:cxnChg chg="add mod">
          <ac:chgData name="Minh Tue Dao" userId="05a8059aaa27e7a1" providerId="LiveId" clId="{51E0737F-100B-48C2-A1AA-221A45B9B696}" dt="2025-03-25T03:39:40.887" v="1049" actId="1076"/>
          <ac:cxnSpMkLst>
            <pc:docMk/>
            <pc:sldMk cId="1935349761" sldId="322"/>
            <ac:cxnSpMk id="11" creationId="{9EB7656C-A002-31FA-015F-1C3EAD2A59D9}"/>
          </ac:cxnSpMkLst>
        </pc:cxnChg>
      </pc:sldChg>
      <pc:sldChg chg="addSp delSp modSp add mod ord delAnim modAnim">
        <pc:chgData name="Minh Tue Dao" userId="05a8059aaa27e7a1" providerId="LiveId" clId="{51E0737F-100B-48C2-A1AA-221A45B9B696}" dt="2025-03-25T15:06:57.157" v="1709"/>
        <pc:sldMkLst>
          <pc:docMk/>
          <pc:sldMk cId="1994995775" sldId="323"/>
        </pc:sldMkLst>
        <pc:spChg chg="mod">
          <ac:chgData name="Minh Tue Dao" userId="05a8059aaa27e7a1" providerId="LiveId" clId="{51E0737F-100B-48C2-A1AA-221A45B9B696}" dt="2025-03-24T16:14:07.603" v="431" actId="1076"/>
          <ac:spMkLst>
            <pc:docMk/>
            <pc:sldMk cId="1994995775" sldId="323"/>
            <ac:spMk id="5" creationId="{F0DDFC19-71BF-0612-6622-3F14377B2E28}"/>
          </ac:spMkLst>
        </pc:spChg>
        <pc:spChg chg="add mod">
          <ac:chgData name="Minh Tue Dao" userId="05a8059aaa27e7a1" providerId="LiveId" clId="{51E0737F-100B-48C2-A1AA-221A45B9B696}" dt="2025-03-24T16:00:53.005" v="297" actId="20577"/>
          <ac:spMkLst>
            <pc:docMk/>
            <pc:sldMk cId="1994995775" sldId="323"/>
            <ac:spMk id="7" creationId="{01633DDF-546C-1337-830D-68A501F2DDCA}"/>
          </ac:spMkLst>
        </pc:spChg>
        <pc:spChg chg="add mod">
          <ac:chgData name="Minh Tue Dao" userId="05a8059aaa27e7a1" providerId="LiveId" clId="{51E0737F-100B-48C2-A1AA-221A45B9B696}" dt="2025-03-24T16:00:57.092" v="299" actId="20577"/>
          <ac:spMkLst>
            <pc:docMk/>
            <pc:sldMk cId="1994995775" sldId="323"/>
            <ac:spMk id="8" creationId="{D1775520-738A-E3E9-89E3-01100B679B4D}"/>
          </ac:spMkLst>
        </pc:spChg>
        <pc:spChg chg="add mod">
          <ac:chgData name="Minh Tue Dao" userId="05a8059aaa27e7a1" providerId="LiveId" clId="{51E0737F-100B-48C2-A1AA-221A45B9B696}" dt="2025-03-25T15:03:02.136" v="1681" actId="20577"/>
          <ac:spMkLst>
            <pc:docMk/>
            <pc:sldMk cId="1994995775" sldId="323"/>
            <ac:spMk id="9" creationId="{6524AF5A-9360-355C-52E5-DF9B74BF0C60}"/>
          </ac:spMkLst>
        </pc:spChg>
        <pc:spChg chg="add mod">
          <ac:chgData name="Minh Tue Dao" userId="05a8059aaa27e7a1" providerId="LiveId" clId="{51E0737F-100B-48C2-A1AA-221A45B9B696}" dt="2025-03-25T15:06:03.235" v="1702" actId="1076"/>
          <ac:spMkLst>
            <pc:docMk/>
            <pc:sldMk cId="1994995775" sldId="323"/>
            <ac:spMk id="10" creationId="{2B026E91-E68B-A9ED-6713-32A9CF3FE93D}"/>
          </ac:spMkLst>
        </pc:spChg>
        <pc:spChg chg="add mod">
          <ac:chgData name="Minh Tue Dao" userId="05a8059aaa27e7a1" providerId="LiveId" clId="{51E0737F-100B-48C2-A1AA-221A45B9B696}" dt="2025-03-25T15:06:06.220" v="1703" actId="1076"/>
          <ac:spMkLst>
            <pc:docMk/>
            <pc:sldMk cId="1994995775" sldId="323"/>
            <ac:spMk id="11" creationId="{735C54C8-755E-4466-4B32-536D8266836D}"/>
          </ac:spMkLst>
        </pc:spChg>
        <pc:spChg chg="mod">
          <ac:chgData name="Minh Tue Dao" userId="05a8059aaa27e7a1" providerId="LiveId" clId="{51E0737F-100B-48C2-A1AA-221A45B9B696}" dt="2025-03-24T16:14:10.217" v="432" actId="1076"/>
          <ac:spMkLst>
            <pc:docMk/>
            <pc:sldMk cId="1994995775" sldId="323"/>
            <ac:spMk id="15" creationId="{00000000-0000-0000-0000-000000000000}"/>
          </ac:spMkLst>
        </pc:spChg>
        <pc:spChg chg="add mod">
          <ac:chgData name="Minh Tue Dao" userId="05a8059aaa27e7a1" providerId="LiveId" clId="{51E0737F-100B-48C2-A1AA-221A45B9B696}" dt="2025-03-25T15:06:11.039" v="1704" actId="1076"/>
          <ac:spMkLst>
            <pc:docMk/>
            <pc:sldMk cId="1994995775" sldId="323"/>
            <ac:spMk id="16" creationId="{9FE8D3F4-25B5-4960-026D-084B2651C5F8}"/>
          </ac:spMkLst>
        </pc:spChg>
        <pc:spChg chg="add mod">
          <ac:chgData name="Minh Tue Dao" userId="05a8059aaa27e7a1" providerId="LiveId" clId="{51E0737F-100B-48C2-A1AA-221A45B9B696}" dt="2025-03-25T15:06:13.670" v="1705" actId="1076"/>
          <ac:spMkLst>
            <pc:docMk/>
            <pc:sldMk cId="1994995775" sldId="323"/>
            <ac:spMk id="17" creationId="{4347510A-EFA2-3D84-9FA1-C9CFB0FFAD90}"/>
          </ac:spMkLst>
        </pc:spChg>
        <pc:spChg chg="mod">
          <ac:chgData name="Minh Tue Dao" userId="05a8059aaa27e7a1" providerId="LiveId" clId="{51E0737F-100B-48C2-A1AA-221A45B9B696}" dt="2025-03-25T15:05:59.261" v="1701" actId="20577"/>
          <ac:spMkLst>
            <pc:docMk/>
            <pc:sldMk cId="1994995775" sldId="323"/>
            <ac:spMk id="18" creationId="{680D8D57-BA2E-DF3A-F7D0-B7A2A6BA292E}"/>
          </ac:spMkLst>
        </pc:spChg>
        <pc:spChg chg="add del mod">
          <ac:chgData name="Minh Tue Dao" userId="05a8059aaa27e7a1" providerId="LiveId" clId="{51E0737F-100B-48C2-A1AA-221A45B9B696}" dt="2025-03-24T16:22:53.212" v="543" actId="478"/>
          <ac:spMkLst>
            <pc:docMk/>
            <pc:sldMk cId="1994995775" sldId="323"/>
            <ac:spMk id="19" creationId="{29821EE7-5E8D-A065-49CD-E2DEBA504D1F}"/>
          </ac:spMkLst>
        </pc:spChg>
        <pc:picChg chg="del">
          <ac:chgData name="Minh Tue Dao" userId="05a8059aaa27e7a1" providerId="LiveId" clId="{51E0737F-100B-48C2-A1AA-221A45B9B696}" dt="2025-03-24T15:58:24.969" v="240" actId="478"/>
          <ac:picMkLst>
            <pc:docMk/>
            <pc:sldMk cId="1994995775" sldId="323"/>
            <ac:picMk id="12" creationId="{CB896C0C-DB51-2729-69BC-01A26F2A36C4}"/>
          </ac:picMkLst>
        </pc:picChg>
        <pc:picChg chg="del">
          <ac:chgData name="Minh Tue Dao" userId="05a8059aaa27e7a1" providerId="LiveId" clId="{51E0737F-100B-48C2-A1AA-221A45B9B696}" dt="2025-03-24T15:58:27.334" v="241" actId="478"/>
          <ac:picMkLst>
            <pc:docMk/>
            <pc:sldMk cId="1994995775" sldId="323"/>
            <ac:picMk id="13" creationId="{889C2AAE-B932-E487-39CA-0C18291B90BC}"/>
          </ac:picMkLst>
        </pc:picChg>
        <pc:picChg chg="del">
          <ac:chgData name="Minh Tue Dao" userId="05a8059aaa27e7a1" providerId="LiveId" clId="{51E0737F-100B-48C2-A1AA-221A45B9B696}" dt="2025-03-24T15:58:31.932" v="242" actId="478"/>
          <ac:picMkLst>
            <pc:docMk/>
            <pc:sldMk cId="1994995775" sldId="323"/>
            <ac:picMk id="14" creationId="{FB13A70C-3254-B595-3E64-A11E687A6EA4}"/>
          </ac:picMkLst>
        </pc:picChg>
      </pc:sldChg>
      <pc:sldChg chg="addSp delSp modSp add del mod">
        <pc:chgData name="Minh Tue Dao" userId="05a8059aaa27e7a1" providerId="LiveId" clId="{51E0737F-100B-48C2-A1AA-221A45B9B696}" dt="2025-03-25T07:34:19.579" v="1655" actId="2696"/>
        <pc:sldMkLst>
          <pc:docMk/>
          <pc:sldMk cId="1937056384" sldId="324"/>
        </pc:sldMkLst>
        <pc:spChg chg="mod">
          <ac:chgData name="Minh Tue Dao" userId="05a8059aaa27e7a1" providerId="LiveId" clId="{51E0737F-100B-48C2-A1AA-221A45B9B696}" dt="2025-03-24T16:26:21.029" v="678" actId="20577"/>
          <ac:spMkLst>
            <pc:docMk/>
            <pc:sldMk cId="1937056384" sldId="324"/>
            <ac:spMk id="19" creationId="{AED06BB0-7DD4-69AF-97EF-510B77136E4C}"/>
          </ac:spMkLst>
        </pc:spChg>
        <pc:picChg chg="add mod">
          <ac:chgData name="Minh Tue Dao" userId="05a8059aaa27e7a1" providerId="LiveId" clId="{51E0737F-100B-48C2-A1AA-221A45B9B696}" dt="2025-03-24T16:25:40.168" v="630" actId="1076"/>
          <ac:picMkLst>
            <pc:docMk/>
            <pc:sldMk cId="1937056384" sldId="324"/>
            <ac:picMk id="5" creationId="{B53AD72C-C342-B534-2070-1B9C1709F8D6}"/>
          </ac:picMkLst>
        </pc:picChg>
        <pc:picChg chg="del">
          <ac:chgData name="Minh Tue Dao" userId="05a8059aaa27e7a1" providerId="LiveId" clId="{51E0737F-100B-48C2-A1AA-221A45B9B696}" dt="2025-03-24T16:25:38.243" v="629" actId="478"/>
          <ac:picMkLst>
            <pc:docMk/>
            <pc:sldMk cId="1937056384" sldId="324"/>
            <ac:picMk id="17" creationId="{66999B5B-B608-EA4A-1801-DAB9EEDC27D1}"/>
          </ac:picMkLst>
        </pc:picChg>
      </pc:sldChg>
      <pc:sldChg chg="addSp delSp modSp add del mod">
        <pc:chgData name="Minh Tue Dao" userId="05a8059aaa27e7a1" providerId="LiveId" clId="{51E0737F-100B-48C2-A1AA-221A45B9B696}" dt="2025-03-25T07:34:22.455" v="1656" actId="2696"/>
        <pc:sldMkLst>
          <pc:docMk/>
          <pc:sldMk cId="91080453" sldId="325"/>
        </pc:sldMkLst>
        <pc:spChg chg="mod">
          <ac:chgData name="Minh Tue Dao" userId="05a8059aaa27e7a1" providerId="LiveId" clId="{51E0737F-100B-48C2-A1AA-221A45B9B696}" dt="2025-03-24T16:26:56.459" v="715" actId="20577"/>
          <ac:spMkLst>
            <pc:docMk/>
            <pc:sldMk cId="91080453" sldId="325"/>
            <ac:spMk id="19" creationId="{5A6DD5BC-B1AA-2BF0-ED24-681AA6B787EA}"/>
          </ac:spMkLst>
        </pc:spChg>
        <pc:picChg chg="del">
          <ac:chgData name="Minh Tue Dao" userId="05a8059aaa27e7a1" providerId="LiveId" clId="{51E0737F-100B-48C2-A1AA-221A45B9B696}" dt="2025-03-24T16:26:35.441" v="682" actId="478"/>
          <ac:picMkLst>
            <pc:docMk/>
            <pc:sldMk cId="91080453" sldId="325"/>
            <ac:picMk id="5" creationId="{C85B8CE1-CB84-D194-FFF1-F7CB20453090}"/>
          </ac:picMkLst>
        </pc:picChg>
        <pc:picChg chg="add mod">
          <ac:chgData name="Minh Tue Dao" userId="05a8059aaa27e7a1" providerId="LiveId" clId="{51E0737F-100B-48C2-A1AA-221A45B9B696}" dt="2025-03-24T16:26:37.658" v="683" actId="1076"/>
          <ac:picMkLst>
            <pc:docMk/>
            <pc:sldMk cId="91080453" sldId="325"/>
            <ac:picMk id="16" creationId="{942C5546-CB0B-FF90-CBBB-9B49CD498A01}"/>
          </ac:picMkLst>
        </pc:picChg>
      </pc:sldChg>
      <pc:sldChg chg="add del ord modAnim">
        <pc:chgData name="Minh Tue Dao" userId="05a8059aaa27e7a1" providerId="LiveId" clId="{51E0737F-100B-48C2-A1AA-221A45B9B696}" dt="2025-03-25T15:21:30.680" v="1724"/>
        <pc:sldMkLst>
          <pc:docMk/>
          <pc:sldMk cId="4088392770" sldId="326"/>
        </pc:sldMkLst>
      </pc:sldChg>
      <pc:sldChg chg="add del ord">
        <pc:chgData name="Minh Tue Dao" userId="05a8059aaa27e7a1" providerId="LiveId" clId="{51E0737F-100B-48C2-A1AA-221A45B9B696}" dt="2025-03-25T07:34:12.497" v="1653" actId="2696"/>
        <pc:sldMkLst>
          <pc:docMk/>
          <pc:sldMk cId="1215415155" sldId="327"/>
        </pc:sldMkLst>
      </pc:sldChg>
      <pc:sldChg chg="addSp delSp add del">
        <pc:chgData name="Minh Tue Dao" userId="05a8059aaa27e7a1" providerId="LiveId" clId="{51E0737F-100B-48C2-A1AA-221A45B9B696}" dt="2025-03-25T07:24:16.288" v="1309" actId="2696"/>
        <pc:sldMkLst>
          <pc:docMk/>
          <pc:sldMk cId="0" sldId="341"/>
        </pc:sldMkLst>
        <pc:picChg chg="add">
          <ac:chgData name="Minh Tue Dao" userId="05a8059aaa27e7a1" providerId="LiveId" clId="{51E0737F-100B-48C2-A1AA-221A45B9B696}" dt="2025-03-25T07:20:34.836" v="1265"/>
          <ac:picMkLst>
            <pc:docMk/>
            <pc:sldMk cId="0" sldId="341"/>
            <ac:picMk id="3" creationId="{303AD2B8-B8D0-0F55-D8DC-29BE6E850805}"/>
          </ac:picMkLst>
        </pc:picChg>
        <pc:picChg chg="del">
          <ac:chgData name="Minh Tue Dao" userId="05a8059aaa27e7a1" providerId="LiveId" clId="{51E0737F-100B-48C2-A1AA-221A45B9B696}" dt="2025-03-25T07:20:41.972" v="1266" actId="21"/>
          <ac:picMkLst>
            <pc:docMk/>
            <pc:sldMk cId="0" sldId="341"/>
            <ac:picMk id="2052" creationId="{750A435F-B3AB-02A1-59D7-44F6E735F553}"/>
          </ac:picMkLst>
        </pc:picChg>
        <pc:picChg chg="del">
          <ac:chgData name="Minh Tue Dao" userId="05a8059aaa27e7a1" providerId="LiveId" clId="{51E0737F-100B-48C2-A1AA-221A45B9B696}" dt="2025-03-25T07:20:57.202" v="1271" actId="21"/>
          <ac:picMkLst>
            <pc:docMk/>
            <pc:sldMk cId="0" sldId="341"/>
            <ac:picMk id="2054" creationId="{C0F5393F-02EC-A314-8F6E-862620FC54CE}"/>
          </ac:picMkLst>
        </pc:picChg>
      </pc:sldChg>
      <pc:sldChg chg="delSp modSp add mod">
        <pc:chgData name="Minh Tue Dao" userId="05a8059aaa27e7a1" providerId="LiveId" clId="{51E0737F-100B-48C2-A1AA-221A45B9B696}" dt="2025-03-25T15:28:30.585" v="1739"/>
        <pc:sldMkLst>
          <pc:docMk/>
          <pc:sldMk cId="0" sldId="348"/>
        </pc:sldMkLst>
        <pc:spChg chg="mod">
          <ac:chgData name="Minh Tue Dao" userId="05a8059aaa27e7a1" providerId="LiveId" clId="{51E0737F-100B-48C2-A1AA-221A45B9B696}" dt="2025-03-25T07:26:08.337" v="1368" actId="20577"/>
          <ac:spMkLst>
            <pc:docMk/>
            <pc:sldMk cId="0" sldId="348"/>
            <ac:spMk id="3" creationId="{25872497-A064-0E30-C264-3C90253979A5}"/>
          </ac:spMkLst>
        </pc:spChg>
        <pc:spChg chg="mod">
          <ac:chgData name="Minh Tue Dao" userId="05a8059aaa27e7a1" providerId="LiveId" clId="{51E0737F-100B-48C2-A1AA-221A45B9B696}" dt="2025-03-25T07:26:50.419" v="1394" actId="20577"/>
          <ac:spMkLst>
            <pc:docMk/>
            <pc:sldMk cId="0" sldId="348"/>
            <ac:spMk id="4" creationId="{EAB43ED5-89B1-7B31-9332-F7A5C766F483}"/>
          </ac:spMkLst>
        </pc:spChg>
        <pc:spChg chg="mod">
          <ac:chgData name="Minh Tue Dao" userId="05a8059aaa27e7a1" providerId="LiveId" clId="{51E0737F-100B-48C2-A1AA-221A45B9B696}" dt="2025-03-25T07:26:17.108" v="1373"/>
          <ac:spMkLst>
            <pc:docMk/>
            <pc:sldMk cId="0" sldId="348"/>
            <ac:spMk id="8" creationId="{52D1C691-24F0-9EB2-9C2F-12C1166977A4}"/>
          </ac:spMkLst>
        </pc:spChg>
        <pc:spChg chg="mod">
          <ac:chgData name="Minh Tue Dao" userId="05a8059aaa27e7a1" providerId="LiveId" clId="{51E0737F-100B-48C2-A1AA-221A45B9B696}" dt="2025-03-25T07:26:59.907" v="1403" actId="20577"/>
          <ac:spMkLst>
            <pc:docMk/>
            <pc:sldMk cId="0" sldId="348"/>
            <ac:spMk id="9" creationId="{DC6E1A72-9FD0-F8AB-4882-18CA8A62CEF1}"/>
          </ac:spMkLst>
        </pc:spChg>
        <pc:spChg chg="mod">
          <ac:chgData name="Minh Tue Dao" userId="05a8059aaa27e7a1" providerId="LiveId" clId="{51E0737F-100B-48C2-A1AA-221A45B9B696}" dt="2025-03-25T07:27:10.333" v="1410" actId="20577"/>
          <ac:spMkLst>
            <pc:docMk/>
            <pc:sldMk cId="0" sldId="348"/>
            <ac:spMk id="16" creationId="{82AFE3F7-F41F-A44B-D233-BEA54B45F646}"/>
          </ac:spMkLst>
        </pc:spChg>
        <pc:spChg chg="mod">
          <ac:chgData name="Minh Tue Dao" userId="05a8059aaa27e7a1" providerId="LiveId" clId="{51E0737F-100B-48C2-A1AA-221A45B9B696}" dt="2025-03-25T07:26:22.213" v="1380"/>
          <ac:spMkLst>
            <pc:docMk/>
            <pc:sldMk cId="0" sldId="348"/>
            <ac:spMk id="20" creationId="{2A1BBBA3-FF75-7C0A-E7A9-EA7745929143}"/>
          </ac:spMkLst>
        </pc:spChg>
        <pc:spChg chg="mod">
          <ac:chgData name="Minh Tue Dao" userId="05a8059aaa27e7a1" providerId="LiveId" clId="{51E0737F-100B-48C2-A1AA-221A45B9B696}" dt="2025-03-25T07:30:47.233" v="1550" actId="20577"/>
          <ac:spMkLst>
            <pc:docMk/>
            <pc:sldMk cId="0" sldId="348"/>
            <ac:spMk id="37" creationId="{480F0053-3AB8-FD3F-AC42-1D63BD2BD89B}"/>
          </ac:spMkLst>
        </pc:spChg>
        <pc:spChg chg="del">
          <ac:chgData name="Minh Tue Dao" userId="05a8059aaa27e7a1" providerId="LiveId" clId="{51E0737F-100B-48C2-A1AA-221A45B9B696}" dt="2025-03-25T07:25:00.057" v="1312" actId="478"/>
          <ac:spMkLst>
            <pc:docMk/>
            <pc:sldMk cId="0" sldId="348"/>
            <ac:spMk id="3099" creationId="{B4533780-60C6-43AB-5026-FACD0D18B9AF}"/>
          </ac:spMkLst>
        </pc:spChg>
        <pc:spChg chg="mod">
          <ac:chgData name="Minh Tue Dao" userId="05a8059aaa27e7a1" providerId="LiveId" clId="{51E0737F-100B-48C2-A1AA-221A45B9B696}" dt="2025-03-25T15:28:30.585" v="1739"/>
          <ac:spMkLst>
            <pc:docMk/>
            <pc:sldMk cId="0" sldId="348"/>
            <ac:spMk id="10268" creationId="{2C8ECDB5-3689-084C-F5EA-FF381F354F82}"/>
          </ac:spMkLst>
        </pc:spChg>
        <pc:grpChg chg="mod">
          <ac:chgData name="Minh Tue Dao" userId="05a8059aaa27e7a1" providerId="LiveId" clId="{51E0737F-100B-48C2-A1AA-221A45B9B696}" dt="2025-03-25T07:25:14.779" v="1314" actId="1076"/>
          <ac:grpSpMkLst>
            <pc:docMk/>
            <pc:sldMk cId="0" sldId="348"/>
            <ac:grpSpMk id="3075" creationId="{0C02886A-8ADC-C184-5F6B-215EF5EB4F02}"/>
          </ac:grpSpMkLst>
        </pc:grpChg>
        <pc:picChg chg="del">
          <ac:chgData name="Minh Tue Dao" userId="05a8059aaa27e7a1" providerId="LiveId" clId="{51E0737F-100B-48C2-A1AA-221A45B9B696}" dt="2025-03-25T07:33:58.644" v="1652" actId="478"/>
          <ac:picMkLst>
            <pc:docMk/>
            <pc:sldMk cId="0" sldId="348"/>
            <ac:picMk id="3098" creationId="{D4A59F15-0C2B-0666-1728-963A204A3E02}"/>
          </ac:picMkLst>
        </pc:picChg>
        <pc:picChg chg="mod">
          <ac:chgData name="Minh Tue Dao" userId="05a8059aaa27e7a1" providerId="LiveId" clId="{51E0737F-100B-48C2-A1AA-221A45B9B696}" dt="2025-03-25T07:25:05.624" v="1313" actId="1076"/>
          <ac:picMkLst>
            <pc:docMk/>
            <pc:sldMk cId="0" sldId="348"/>
            <ac:picMk id="3101" creationId="{99D086A9-56A2-FBCF-47ED-B770A38A4C43}"/>
          </ac:picMkLst>
        </pc:picChg>
      </pc:sldChg>
      <pc:sldChg chg="delSp modSp add mod">
        <pc:chgData name="Minh Tue Dao" userId="05a8059aaa27e7a1" providerId="LiveId" clId="{51E0737F-100B-48C2-A1AA-221A45B9B696}" dt="2025-03-25T15:28:40.808" v="1744"/>
        <pc:sldMkLst>
          <pc:docMk/>
          <pc:sldMk cId="0" sldId="349"/>
        </pc:sldMkLst>
        <pc:spChg chg="mod">
          <ac:chgData name="Minh Tue Dao" userId="05a8059aaa27e7a1" providerId="LiveId" clId="{51E0737F-100B-48C2-A1AA-221A45B9B696}" dt="2025-03-25T07:29:10.694" v="1474" actId="20577"/>
          <ac:spMkLst>
            <pc:docMk/>
            <pc:sldMk cId="0" sldId="349"/>
            <ac:spMk id="3" creationId="{168A887C-2D1C-BE30-FD85-F515BAB373F7}"/>
          </ac:spMkLst>
        </pc:spChg>
        <pc:spChg chg="mod">
          <ac:chgData name="Minh Tue Dao" userId="05a8059aaa27e7a1" providerId="LiveId" clId="{51E0737F-100B-48C2-A1AA-221A45B9B696}" dt="2025-03-25T07:29:22.904" v="1486" actId="20577"/>
          <ac:spMkLst>
            <pc:docMk/>
            <pc:sldMk cId="0" sldId="349"/>
            <ac:spMk id="4" creationId="{CC5B4DF0-4D99-6C99-C412-EEE55A3FA413}"/>
          </ac:spMkLst>
        </pc:spChg>
        <pc:spChg chg="mod">
          <ac:chgData name="Minh Tue Dao" userId="05a8059aaa27e7a1" providerId="LiveId" clId="{51E0737F-100B-48C2-A1AA-221A45B9B696}" dt="2025-03-25T07:29:40.490" v="1503" actId="20577"/>
          <ac:spMkLst>
            <pc:docMk/>
            <pc:sldMk cId="0" sldId="349"/>
            <ac:spMk id="9" creationId="{4AFF6694-C844-3059-25B5-4A9B5F481972}"/>
          </ac:spMkLst>
        </pc:spChg>
        <pc:spChg chg="mod">
          <ac:chgData name="Minh Tue Dao" userId="05a8059aaa27e7a1" providerId="LiveId" clId="{51E0737F-100B-48C2-A1AA-221A45B9B696}" dt="2025-03-25T07:28:19.299" v="1459" actId="403"/>
          <ac:spMkLst>
            <pc:docMk/>
            <pc:sldMk cId="0" sldId="349"/>
            <ac:spMk id="37" creationId="{0DEC6204-4511-9257-6DB1-371A63B3BD21}"/>
          </ac:spMkLst>
        </pc:spChg>
        <pc:spChg chg="del">
          <ac:chgData name="Minh Tue Dao" userId="05a8059aaa27e7a1" providerId="LiveId" clId="{51E0737F-100B-48C2-A1AA-221A45B9B696}" dt="2025-03-25T07:33:49.260" v="1650" actId="478"/>
          <ac:spMkLst>
            <pc:docMk/>
            <pc:sldMk cId="0" sldId="349"/>
            <ac:spMk id="4118" creationId="{C9F09D68-AFC6-8F5D-5D82-617D112B24BE}"/>
          </ac:spMkLst>
        </pc:spChg>
        <pc:spChg chg="mod">
          <ac:chgData name="Minh Tue Dao" userId="05a8059aaa27e7a1" providerId="LiveId" clId="{51E0737F-100B-48C2-A1AA-221A45B9B696}" dt="2025-03-25T15:28:40.808" v="1744"/>
          <ac:spMkLst>
            <pc:docMk/>
            <pc:sldMk cId="0" sldId="349"/>
            <ac:spMk id="10268" creationId="{9378CD68-1EAB-1024-4B36-8CC62D6A1DA6}"/>
          </ac:spMkLst>
        </pc:spChg>
        <pc:picChg chg="del">
          <ac:chgData name="Minh Tue Dao" userId="05a8059aaa27e7a1" providerId="LiveId" clId="{51E0737F-100B-48C2-A1AA-221A45B9B696}" dt="2025-03-25T07:33:51.513" v="1651" actId="478"/>
          <ac:picMkLst>
            <pc:docMk/>
            <pc:sldMk cId="0" sldId="349"/>
            <ac:picMk id="4117" creationId="{214727D5-77DA-1218-9851-D6683CFB00EC}"/>
          </ac:picMkLst>
        </pc:picChg>
      </pc:sldChg>
      <pc:sldChg chg="addSp delSp modSp mod ord">
        <pc:chgData name="Minh Tue Dao" userId="05a8059aaa27e7a1" providerId="LiveId" clId="{51E0737F-100B-48C2-A1AA-221A45B9B696}" dt="2025-03-25T15:28:22.403" v="1733"/>
        <pc:sldMkLst>
          <pc:docMk/>
          <pc:sldMk cId="0" sldId="350"/>
        </pc:sldMkLst>
        <pc:spChg chg="mod">
          <ac:chgData name="Minh Tue Dao" userId="05a8059aaa27e7a1" providerId="LiveId" clId="{51E0737F-100B-48C2-A1AA-221A45B9B696}" dt="2025-03-25T07:32:29.249" v="1607" actId="20577"/>
          <ac:spMkLst>
            <pc:docMk/>
            <pc:sldMk cId="0" sldId="350"/>
            <ac:spMk id="2" creationId="{8DC018DB-B8B4-8FC1-6CCA-90AA18810A97}"/>
          </ac:spMkLst>
        </pc:spChg>
        <pc:spChg chg="mod">
          <ac:chgData name="Minh Tue Dao" userId="05a8059aaa27e7a1" providerId="LiveId" clId="{51E0737F-100B-48C2-A1AA-221A45B9B696}" dt="2025-03-25T07:32:18.099" v="1595" actId="20577"/>
          <ac:spMkLst>
            <pc:docMk/>
            <pc:sldMk cId="0" sldId="350"/>
            <ac:spMk id="3" creationId="{2D6588B0-AA57-FBA8-176A-E7244D535B45}"/>
          </ac:spMkLst>
        </pc:spChg>
        <pc:spChg chg="mod">
          <ac:chgData name="Minh Tue Dao" userId="05a8059aaa27e7a1" providerId="LiveId" clId="{51E0737F-100B-48C2-A1AA-221A45B9B696}" dt="2025-03-25T07:32:43.539" v="1628" actId="20577"/>
          <ac:spMkLst>
            <pc:docMk/>
            <pc:sldMk cId="0" sldId="350"/>
            <ac:spMk id="4" creationId="{128DFEDA-2B24-C909-DAFE-039AC4517071}"/>
          </ac:spMkLst>
        </pc:spChg>
        <pc:spChg chg="mod">
          <ac:chgData name="Minh Tue Dao" userId="05a8059aaa27e7a1" providerId="LiveId" clId="{51E0737F-100B-48C2-A1AA-221A45B9B696}" dt="2025-03-25T07:32:35.733" v="1617" actId="20577"/>
          <ac:spMkLst>
            <pc:docMk/>
            <pc:sldMk cId="0" sldId="350"/>
            <ac:spMk id="9" creationId="{FBA86BB5-0649-B080-2BBF-56AF6D598A0D}"/>
          </ac:spMkLst>
        </pc:spChg>
        <pc:spChg chg="mod">
          <ac:chgData name="Minh Tue Dao" userId="05a8059aaa27e7a1" providerId="LiveId" clId="{51E0737F-100B-48C2-A1AA-221A45B9B696}" dt="2025-03-25T07:33:32.577" v="1641" actId="1076"/>
          <ac:spMkLst>
            <pc:docMk/>
            <pc:sldMk cId="0" sldId="350"/>
            <ac:spMk id="37" creationId="{37553CF6-4627-E312-E960-A7B4CC8E3399}"/>
          </ac:spMkLst>
        </pc:spChg>
        <pc:spChg chg="add del">
          <ac:chgData name="Minh Tue Dao" userId="05a8059aaa27e7a1" providerId="LiveId" clId="{51E0737F-100B-48C2-A1AA-221A45B9B696}" dt="2025-03-25T07:33:37.674" v="1648" actId="478"/>
          <ac:spMkLst>
            <pc:docMk/>
            <pc:sldMk cId="0" sldId="350"/>
            <ac:spMk id="5147" creationId="{120A4829-E769-95EA-83DB-631E805E14C0}"/>
          </ac:spMkLst>
        </pc:spChg>
        <pc:spChg chg="mod">
          <ac:chgData name="Minh Tue Dao" userId="05a8059aaa27e7a1" providerId="LiveId" clId="{51E0737F-100B-48C2-A1AA-221A45B9B696}" dt="2025-03-25T07:33:32.913" v="1643" actId="1076"/>
          <ac:spMkLst>
            <pc:docMk/>
            <pc:sldMk cId="0" sldId="350"/>
            <ac:spMk id="7195" creationId="{C477C719-B089-F245-724F-64987252F1AC}"/>
          </ac:spMkLst>
        </pc:spChg>
        <pc:spChg chg="mod">
          <ac:chgData name="Minh Tue Dao" userId="05a8059aaa27e7a1" providerId="LiveId" clId="{51E0737F-100B-48C2-A1AA-221A45B9B696}" dt="2025-03-25T15:28:22.403" v="1733"/>
          <ac:spMkLst>
            <pc:docMk/>
            <pc:sldMk cId="0" sldId="350"/>
            <ac:spMk id="7196" creationId="{D8D46822-470F-F879-8204-B4EFD52B86FC}"/>
          </ac:spMkLst>
        </pc:spChg>
        <pc:grpChg chg="mod">
          <ac:chgData name="Minh Tue Dao" userId="05a8059aaa27e7a1" providerId="LiveId" clId="{51E0737F-100B-48C2-A1AA-221A45B9B696}" dt="2025-03-25T07:33:32.438" v="1640" actId="1076"/>
          <ac:grpSpMkLst>
            <pc:docMk/>
            <pc:sldMk cId="0" sldId="350"/>
            <ac:grpSpMk id="21" creationId="{4F9EA6F8-7D46-A21C-AD73-0F9AC7C97BB8}"/>
          </ac:grpSpMkLst>
        </pc:grpChg>
        <pc:grpChg chg="mod">
          <ac:chgData name="Minh Tue Dao" userId="05a8059aaa27e7a1" providerId="LiveId" clId="{51E0737F-100B-48C2-A1AA-221A45B9B696}" dt="2025-03-25T07:33:33.703" v="1647" actId="1076"/>
          <ac:grpSpMkLst>
            <pc:docMk/>
            <pc:sldMk cId="0" sldId="350"/>
            <ac:grpSpMk id="5124" creationId="{6BBD0AB8-D6F1-B6B1-FD8E-2FC4BE6A211B}"/>
          </ac:grpSpMkLst>
        </pc:grpChg>
        <pc:picChg chg="add mod">
          <ac:chgData name="Minh Tue Dao" userId="05a8059aaa27e7a1" providerId="LiveId" clId="{51E0737F-100B-48C2-A1AA-221A45B9B696}" dt="2025-03-25T07:32:56.093" v="1631" actId="1076"/>
          <ac:picMkLst>
            <pc:docMk/>
            <pc:sldMk cId="0" sldId="350"/>
            <ac:picMk id="16" creationId="{03790A33-37BA-E658-1713-49908E6DA61D}"/>
          </ac:picMkLst>
        </pc:picChg>
        <pc:picChg chg="add del">
          <ac:chgData name="Minh Tue Dao" userId="05a8059aaa27e7a1" providerId="LiveId" clId="{51E0737F-100B-48C2-A1AA-221A45B9B696}" dt="2025-03-25T07:33:43.335" v="1649" actId="478"/>
          <ac:picMkLst>
            <pc:docMk/>
            <pc:sldMk cId="0" sldId="350"/>
            <ac:picMk id="5146" creationId="{3C48638D-EF4E-F7B8-E776-50303C3C8D59}"/>
          </ac:picMkLst>
        </pc:picChg>
        <pc:picChg chg="del">
          <ac:chgData name="Minh Tue Dao" userId="05a8059aaa27e7a1" providerId="LiveId" clId="{51E0737F-100B-48C2-A1AA-221A45B9B696}" dt="2025-03-25T07:32:51.417" v="1629" actId="478"/>
          <ac:picMkLst>
            <pc:docMk/>
            <pc:sldMk cId="0" sldId="350"/>
            <ac:picMk id="5148" creationId="{E072D97F-EA12-6726-AB98-6D4181A8C8D9}"/>
          </ac:picMkLst>
        </pc:picChg>
        <pc:picChg chg="mod">
          <ac:chgData name="Minh Tue Dao" userId="05a8059aaa27e7a1" providerId="LiveId" clId="{51E0737F-100B-48C2-A1AA-221A45B9B696}" dt="2025-03-25T07:33:33.412" v="1646" actId="1076"/>
          <ac:picMkLst>
            <pc:docMk/>
            <pc:sldMk cId="0" sldId="350"/>
            <ac:picMk id="5149" creationId="{92B37D4A-8F91-0BE9-6825-57ADE256C439}"/>
          </ac:picMkLst>
        </pc:picChg>
      </pc:sldChg>
      <pc:sldChg chg="delSp modSp add mod ord delAnim">
        <pc:chgData name="Minh Tue Dao" userId="05a8059aaa27e7a1" providerId="LiveId" clId="{51E0737F-100B-48C2-A1AA-221A45B9B696}" dt="2025-03-25T15:31:34.326" v="1752" actId="1076"/>
        <pc:sldMkLst>
          <pc:docMk/>
          <pc:sldMk cId="3625153127" sldId="351"/>
        </pc:sldMkLst>
        <pc:spChg chg="del">
          <ac:chgData name="Minh Tue Dao" userId="05a8059aaa27e7a1" providerId="LiveId" clId="{51E0737F-100B-48C2-A1AA-221A45B9B696}" dt="2025-03-25T15:31:25.530" v="1749" actId="478"/>
          <ac:spMkLst>
            <pc:docMk/>
            <pc:sldMk cId="3625153127" sldId="351"/>
            <ac:spMk id="5" creationId="{BAC944A2-E55C-3B42-47C3-A6BBD111B22D}"/>
          </ac:spMkLst>
        </pc:spChg>
        <pc:spChg chg="del">
          <ac:chgData name="Minh Tue Dao" userId="05a8059aaa27e7a1" providerId="LiveId" clId="{51E0737F-100B-48C2-A1AA-221A45B9B696}" dt="2025-03-25T15:31:32.491" v="1751" actId="478"/>
          <ac:spMkLst>
            <pc:docMk/>
            <pc:sldMk cId="3625153127" sldId="351"/>
            <ac:spMk id="11" creationId="{1146813D-0071-3370-BDA1-C56EA7372E61}"/>
          </ac:spMkLst>
        </pc:spChg>
        <pc:picChg chg="del">
          <ac:chgData name="Minh Tue Dao" userId="05a8059aaa27e7a1" providerId="LiveId" clId="{51E0737F-100B-48C2-A1AA-221A45B9B696}" dt="2025-03-25T15:31:21.569" v="1748" actId="478"/>
          <ac:picMkLst>
            <pc:docMk/>
            <pc:sldMk cId="3625153127" sldId="351"/>
            <ac:picMk id="14" creationId="{0A1D9980-B92B-AA09-BBB5-0AB9C2E6EF00}"/>
          </ac:picMkLst>
        </pc:picChg>
        <pc:picChg chg="mod">
          <ac:chgData name="Minh Tue Dao" userId="05a8059aaa27e7a1" providerId="LiveId" clId="{51E0737F-100B-48C2-A1AA-221A45B9B696}" dt="2025-03-25T15:31:34.326" v="1752" actId="1076"/>
          <ac:picMkLst>
            <pc:docMk/>
            <pc:sldMk cId="3625153127" sldId="351"/>
            <ac:picMk id="15" creationId="{1ADC105B-11DE-544B-4D17-9E67691443B3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4T07:57:26.1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4T07:57:26.32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4T07:57:26.17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3-24T07:57:26.32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41CEB-ABBD-413B-9756-3BD04CE55CE9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16572-51CA-4B34-8ECA-8364FE5B3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025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116572-51CA-4B34-8ECA-8364FE5B3C9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59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116572-51CA-4B34-8ECA-8364FE5B3C9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107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116572-51CA-4B34-8ECA-8364FE5B3C9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686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116572-51CA-4B34-8ECA-8364FE5B3C9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40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E721B-D7CC-4B86-4860-C4930CDBCD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>
            <a:extLst>
              <a:ext uri="{FF2B5EF4-FFF2-40B4-BE49-F238E27FC236}">
                <a16:creationId xmlns:a16="http://schemas.microsoft.com/office/drawing/2014/main" id="{D9209016-E917-90AC-3530-23378263E8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>
            <a:extLst>
              <a:ext uri="{FF2B5EF4-FFF2-40B4-BE49-F238E27FC236}">
                <a16:creationId xmlns:a16="http://schemas.microsoft.com/office/drawing/2014/main" id="{94217656-53A9-EA81-2BAA-E62CAD010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509867EA-2CFF-2FD0-F219-1DF45C2EF7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116572-51CA-4B34-8ECA-8364FE5B3C9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59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" name="Google Shape;1914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5" name="Google Shape;1915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0847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2917" y="0"/>
            <a:ext cx="18337714" cy="10352804"/>
            <a:chOff x="-16459" y="0"/>
            <a:chExt cx="9168857" cy="5176402"/>
          </a:xfrm>
        </p:grpSpPr>
        <p:sp>
          <p:nvSpPr>
            <p:cNvPr id="10" name="Google Shape;10;p2"/>
            <p:cNvSpPr/>
            <p:nvPr/>
          </p:nvSpPr>
          <p:spPr>
            <a:xfrm>
              <a:off x="4994775" y="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4745425" y="2936893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-16459" y="291867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13" name="Google Shape;13;p2"/>
          <p:cNvSpPr/>
          <p:nvPr userDrawn="1"/>
        </p:nvSpPr>
        <p:spPr>
          <a:xfrm>
            <a:off x="819424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2053500" y="2686996"/>
            <a:ext cx="14181000" cy="360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19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0400">
                <a:solidFill>
                  <a:srgbClr val="191919"/>
                </a:solidFill>
              </a:defRPr>
            </a:lvl9pPr>
          </a:lstStyle>
          <a:p>
            <a:endParaRPr dirty="0"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5082000" y="6689852"/>
            <a:ext cx="81240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4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3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3613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dk2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3"/>
          <p:cNvGrpSpPr/>
          <p:nvPr/>
        </p:nvGrpSpPr>
        <p:grpSpPr>
          <a:xfrm rot="10800000">
            <a:off x="0" y="1"/>
            <a:ext cx="18304796" cy="10286966"/>
            <a:chOff x="0" y="0"/>
            <a:chExt cx="9152398" cy="5143483"/>
          </a:xfrm>
        </p:grpSpPr>
        <p:sp>
          <p:nvSpPr>
            <p:cNvPr id="93" name="Google Shape;93;p3"/>
            <p:cNvSpPr/>
            <p:nvPr/>
          </p:nvSpPr>
          <p:spPr>
            <a:xfrm>
              <a:off x="4994775" y="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4745425" y="2903975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0" y="291867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96" name="Google Shape;96;p3"/>
          <p:cNvSpPr/>
          <p:nvPr/>
        </p:nvSpPr>
        <p:spPr>
          <a:xfrm rot="10800000">
            <a:off x="819424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97" name="Google Shape;97;p3"/>
          <p:cNvSpPr txBox="1">
            <a:spLocks noGrp="1"/>
          </p:cNvSpPr>
          <p:nvPr>
            <p:ph type="title"/>
          </p:nvPr>
        </p:nvSpPr>
        <p:spPr>
          <a:xfrm>
            <a:off x="2200200" y="4602744"/>
            <a:ext cx="13887600" cy="168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7200"/>
            </a:lvl9pPr>
          </a:lstStyle>
          <a:p>
            <a:endParaRPr/>
          </a:p>
        </p:txBody>
      </p:sp>
      <p:sp>
        <p:nvSpPr>
          <p:cNvPr id="98" name="Google Shape;98;p3"/>
          <p:cNvSpPr txBox="1">
            <a:spLocks noGrp="1"/>
          </p:cNvSpPr>
          <p:nvPr>
            <p:ph type="title" idx="2" hasCustomPrompt="1"/>
          </p:nvPr>
        </p:nvSpPr>
        <p:spPr>
          <a:xfrm>
            <a:off x="8311800" y="3044082"/>
            <a:ext cx="1664400" cy="1242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5084400" y="6543550"/>
            <a:ext cx="81192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94669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p4"/>
          <p:cNvGrpSpPr/>
          <p:nvPr/>
        </p:nvGrpSpPr>
        <p:grpSpPr>
          <a:xfrm flipH="1">
            <a:off x="0" y="1"/>
            <a:ext cx="18304796" cy="10303426"/>
            <a:chOff x="0" y="0"/>
            <a:chExt cx="9152398" cy="5151713"/>
          </a:xfrm>
        </p:grpSpPr>
        <p:sp>
          <p:nvSpPr>
            <p:cNvPr id="176" name="Google Shape;176;p4"/>
            <p:cNvSpPr/>
            <p:nvPr/>
          </p:nvSpPr>
          <p:spPr>
            <a:xfrm>
              <a:off x="4994775" y="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" name="Google Shape;177;p4"/>
            <p:cNvSpPr/>
            <p:nvPr/>
          </p:nvSpPr>
          <p:spPr>
            <a:xfrm>
              <a:off x="4745425" y="2912205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" name="Google Shape;178;p4"/>
            <p:cNvSpPr/>
            <p:nvPr/>
          </p:nvSpPr>
          <p:spPr>
            <a:xfrm>
              <a:off x="0" y="291867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179" name="Google Shape;179;p4"/>
          <p:cNvSpPr/>
          <p:nvPr/>
        </p:nvSpPr>
        <p:spPr>
          <a:xfrm flipH="1">
            <a:off x="819424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180" name="Google Shape;180;p4"/>
          <p:cNvSpPr txBox="1">
            <a:spLocks noGrp="1"/>
          </p:cNvSpPr>
          <p:nvPr>
            <p:ph type="title"/>
          </p:nvPr>
        </p:nvSpPr>
        <p:spPr>
          <a:xfrm>
            <a:off x="1440000" y="1079000"/>
            <a:ext cx="154080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4"/>
          <p:cNvSpPr txBox="1">
            <a:spLocks noGrp="1"/>
          </p:cNvSpPr>
          <p:nvPr>
            <p:ph type="body" idx="1"/>
          </p:nvPr>
        </p:nvSpPr>
        <p:spPr>
          <a:xfrm>
            <a:off x="1433776" y="2452360"/>
            <a:ext cx="15408000" cy="637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914400" lvl="0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AutoNum type="arabicPeriod"/>
              <a:defRPr sz="2400"/>
            </a:lvl1pPr>
            <a:lvl2pPr marL="1828800" lvl="1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lphaLcPeriod"/>
              <a:defRPr sz="3200"/>
            </a:lvl2pPr>
            <a:lvl3pPr marL="2743200" lvl="2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romanLcPeriod"/>
              <a:defRPr sz="3200"/>
            </a:lvl3pPr>
            <a:lvl4pPr marL="3657600" lvl="3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rabicPeriod"/>
              <a:defRPr sz="3200"/>
            </a:lvl4pPr>
            <a:lvl5pPr marL="4572000" lvl="4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lphaLcPeriod"/>
              <a:defRPr sz="3200"/>
            </a:lvl5pPr>
            <a:lvl6pPr marL="5486400" lvl="5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romanLcPeriod"/>
              <a:defRPr sz="3200"/>
            </a:lvl6pPr>
            <a:lvl7pPr marL="6400800" lvl="6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rabicPeriod"/>
              <a:defRPr sz="3200"/>
            </a:lvl7pPr>
            <a:lvl8pPr marL="7315200" lvl="7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alphaLcPeriod"/>
              <a:defRPr sz="3200"/>
            </a:lvl8pPr>
            <a:lvl9pPr marL="8229600" lvl="8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 Condensed Light"/>
              <a:buAutoNum type="romanLcPeriod"/>
              <a:defRPr sz="32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4015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" name="Google Shape;336;p7"/>
          <p:cNvGrpSpPr/>
          <p:nvPr/>
        </p:nvGrpSpPr>
        <p:grpSpPr>
          <a:xfrm>
            <a:off x="-457199" y="1"/>
            <a:ext cx="18761666" cy="10286998"/>
            <a:chOff x="-228600" y="0"/>
            <a:chExt cx="9380833" cy="5143499"/>
          </a:xfrm>
        </p:grpSpPr>
        <p:sp>
          <p:nvSpPr>
            <p:cNvPr id="337" name="Google Shape;337;p7"/>
            <p:cNvSpPr/>
            <p:nvPr/>
          </p:nvSpPr>
          <p:spPr>
            <a:xfrm rot="5400000" flipH="1">
              <a:off x="979325" y="1764525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  <p:sp>
          <p:nvSpPr>
            <p:cNvPr id="338" name="Google Shape;338;p7"/>
            <p:cNvSpPr/>
            <p:nvPr/>
          </p:nvSpPr>
          <p:spPr>
            <a:xfrm rot="5400000" flipH="1">
              <a:off x="6212380" y="111167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339" name="Google Shape;339;p7"/>
            <p:cNvSpPr/>
            <p:nvPr/>
          </p:nvSpPr>
          <p:spPr>
            <a:xfrm rot="10800000" flipH="1">
              <a:off x="-228600" y="0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sp>
        <p:nvSpPr>
          <p:cNvPr id="340" name="Google Shape;340;p7"/>
          <p:cNvSpPr/>
          <p:nvPr/>
        </p:nvSpPr>
        <p:spPr>
          <a:xfrm rot="10800000" flipH="1">
            <a:off x="819424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341" name="Google Shape;341;p7"/>
          <p:cNvSpPr txBox="1">
            <a:spLocks noGrp="1"/>
          </p:cNvSpPr>
          <p:nvPr>
            <p:ph type="body" idx="1"/>
          </p:nvPr>
        </p:nvSpPr>
        <p:spPr>
          <a:xfrm>
            <a:off x="4532700" y="3041100"/>
            <a:ext cx="9222600" cy="515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914400" lvl="0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3200"/>
            </a:lvl1pPr>
            <a:lvl2pPr marL="1828800" lvl="1" indent="-660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2pPr>
            <a:lvl3pPr marL="2743200" lvl="2" indent="-647700" rt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1500"/>
              <a:buFont typeface="Nunito Light"/>
              <a:buChar char="■"/>
              <a:defRPr/>
            </a:lvl3pPr>
            <a:lvl4pPr marL="3657600" lvl="3" indent="-647700" rt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1500"/>
              <a:buFont typeface="Nunito Light"/>
              <a:buChar char="●"/>
              <a:defRPr/>
            </a:lvl4pPr>
            <a:lvl5pPr marL="4572000" lvl="4" indent="-660400" rt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1600"/>
              <a:buFont typeface="Nunito Light"/>
              <a:buChar char="○"/>
              <a:defRPr/>
            </a:lvl5pPr>
            <a:lvl6pPr marL="5486400" lvl="5" indent="-660400" rt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1600"/>
              <a:buFont typeface="Nunito Light"/>
              <a:buChar char="■"/>
              <a:defRPr/>
            </a:lvl6pPr>
            <a:lvl7pPr marL="6400800" lvl="6" indent="-622300" rt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1300"/>
              <a:buFont typeface="Nunito Light"/>
              <a:buChar char="●"/>
              <a:defRPr/>
            </a:lvl7pPr>
            <a:lvl8pPr marL="7315200" lvl="7" indent="-622300" rtl="0">
              <a:lnSpc>
                <a:spcPct val="100000"/>
              </a:lnSpc>
              <a:spcBef>
                <a:spcPts val="3200"/>
              </a:spcBef>
              <a:spcAft>
                <a:spcPts val="0"/>
              </a:spcAft>
              <a:buSzPts val="1300"/>
              <a:buFont typeface="Nunito Light"/>
              <a:buChar char="○"/>
              <a:defRPr/>
            </a:lvl8pPr>
            <a:lvl9pPr marL="8229600" lvl="8" indent="-660400" rtl="0">
              <a:lnSpc>
                <a:spcPct val="100000"/>
              </a:lnSpc>
              <a:spcBef>
                <a:spcPts val="3200"/>
              </a:spcBef>
              <a:spcAft>
                <a:spcPts val="3200"/>
              </a:spcAft>
              <a:buSzPts val="16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342" name="Google Shape;342;p7"/>
          <p:cNvSpPr txBox="1">
            <a:spLocks noGrp="1"/>
          </p:cNvSpPr>
          <p:nvPr>
            <p:ph type="title"/>
          </p:nvPr>
        </p:nvSpPr>
        <p:spPr>
          <a:xfrm>
            <a:off x="1440000" y="1079000"/>
            <a:ext cx="154080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82545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" name="Google Shape;405;p8"/>
          <p:cNvGrpSpPr/>
          <p:nvPr/>
        </p:nvGrpSpPr>
        <p:grpSpPr>
          <a:xfrm flipH="1">
            <a:off x="0" y="0"/>
            <a:ext cx="18304796" cy="10336344"/>
            <a:chOff x="0" y="0"/>
            <a:chExt cx="9152398" cy="5168172"/>
          </a:xfrm>
        </p:grpSpPr>
        <p:sp>
          <p:nvSpPr>
            <p:cNvPr id="406" name="Google Shape;406;p8"/>
            <p:cNvSpPr/>
            <p:nvPr/>
          </p:nvSpPr>
          <p:spPr>
            <a:xfrm>
              <a:off x="4994775" y="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07" name="Google Shape;407;p8"/>
            <p:cNvSpPr/>
            <p:nvPr/>
          </p:nvSpPr>
          <p:spPr>
            <a:xfrm>
              <a:off x="4745425" y="2928664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08" name="Google Shape;408;p8"/>
            <p:cNvSpPr/>
            <p:nvPr/>
          </p:nvSpPr>
          <p:spPr>
            <a:xfrm>
              <a:off x="0" y="291867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409" name="Google Shape;409;p8"/>
          <p:cNvSpPr/>
          <p:nvPr/>
        </p:nvSpPr>
        <p:spPr>
          <a:xfrm flipH="1">
            <a:off x="819424" y="38057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410" name="Google Shape;410;p8"/>
          <p:cNvSpPr txBox="1">
            <a:spLocks noGrp="1"/>
          </p:cNvSpPr>
          <p:nvPr>
            <p:ph type="title"/>
          </p:nvPr>
        </p:nvSpPr>
        <p:spPr>
          <a:xfrm>
            <a:off x="3998700" y="3263720"/>
            <a:ext cx="10290600" cy="381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1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5629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0" name="Google Shape;420;p9"/>
          <p:cNvGrpSpPr/>
          <p:nvPr/>
        </p:nvGrpSpPr>
        <p:grpSpPr>
          <a:xfrm rot="10800000">
            <a:off x="0" y="0"/>
            <a:ext cx="18304796" cy="10336344"/>
            <a:chOff x="0" y="-24689"/>
            <a:chExt cx="9152398" cy="5168172"/>
          </a:xfrm>
        </p:grpSpPr>
        <p:sp>
          <p:nvSpPr>
            <p:cNvPr id="421" name="Google Shape;421;p9"/>
            <p:cNvSpPr/>
            <p:nvPr/>
          </p:nvSpPr>
          <p:spPr>
            <a:xfrm>
              <a:off x="4745425" y="2903975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422" name="Google Shape;422;p9"/>
            <p:cNvSpPr/>
            <p:nvPr/>
          </p:nvSpPr>
          <p:spPr>
            <a:xfrm>
              <a:off x="0" y="291867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  <p:sp>
          <p:nvSpPr>
            <p:cNvPr id="423" name="Google Shape;423;p9"/>
            <p:cNvSpPr/>
            <p:nvPr/>
          </p:nvSpPr>
          <p:spPr>
            <a:xfrm>
              <a:off x="4994775" y="-24689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sp>
        <p:nvSpPr>
          <p:cNvPr id="424" name="Google Shape;424;p9"/>
          <p:cNvSpPr/>
          <p:nvPr/>
        </p:nvSpPr>
        <p:spPr>
          <a:xfrm rot="10800000" flipH="1">
            <a:off x="836218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425" name="Google Shape;425;p9"/>
          <p:cNvSpPr txBox="1">
            <a:spLocks noGrp="1"/>
          </p:cNvSpPr>
          <p:nvPr>
            <p:ph type="title"/>
          </p:nvPr>
        </p:nvSpPr>
        <p:spPr>
          <a:xfrm>
            <a:off x="5651700" y="3407366"/>
            <a:ext cx="6984600" cy="204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26" name="Google Shape;426;p9"/>
          <p:cNvSpPr txBox="1">
            <a:spLocks noGrp="1"/>
          </p:cNvSpPr>
          <p:nvPr>
            <p:ph type="subTitle" idx="1"/>
          </p:nvPr>
        </p:nvSpPr>
        <p:spPr>
          <a:xfrm>
            <a:off x="4849200" y="5594148"/>
            <a:ext cx="8589600" cy="109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320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427" name="Google Shape;427;p9"/>
          <p:cNvSpPr/>
          <p:nvPr/>
        </p:nvSpPr>
        <p:spPr>
          <a:xfrm>
            <a:off x="16041090" y="6426161"/>
            <a:ext cx="820480" cy="1126914"/>
          </a:xfrm>
          <a:custGeom>
            <a:avLst/>
            <a:gdLst/>
            <a:ahLst/>
            <a:cxnLst/>
            <a:rect l="l" t="t" r="r" b="b"/>
            <a:pathLst>
              <a:path w="29466" h="40471" extrusionOk="0">
                <a:moveTo>
                  <a:pt x="28375" y="7988"/>
                </a:moveTo>
                <a:lnTo>
                  <a:pt x="28629" y="8064"/>
                </a:lnTo>
                <a:lnTo>
                  <a:pt x="28705" y="9966"/>
                </a:lnTo>
                <a:lnTo>
                  <a:pt x="28705" y="10904"/>
                </a:lnTo>
                <a:lnTo>
                  <a:pt x="28705" y="11360"/>
                </a:lnTo>
                <a:lnTo>
                  <a:pt x="28680" y="11842"/>
                </a:lnTo>
                <a:lnTo>
                  <a:pt x="28654" y="11994"/>
                </a:lnTo>
                <a:lnTo>
                  <a:pt x="28578" y="12172"/>
                </a:lnTo>
                <a:lnTo>
                  <a:pt x="28477" y="12324"/>
                </a:lnTo>
                <a:lnTo>
                  <a:pt x="28375" y="12476"/>
                </a:lnTo>
                <a:lnTo>
                  <a:pt x="28096" y="12806"/>
                </a:lnTo>
                <a:lnTo>
                  <a:pt x="27868" y="13110"/>
                </a:lnTo>
                <a:lnTo>
                  <a:pt x="27640" y="13059"/>
                </a:lnTo>
                <a:lnTo>
                  <a:pt x="27437" y="11310"/>
                </a:lnTo>
                <a:lnTo>
                  <a:pt x="27361" y="10422"/>
                </a:lnTo>
                <a:lnTo>
                  <a:pt x="27336" y="9560"/>
                </a:lnTo>
                <a:lnTo>
                  <a:pt x="27336" y="9433"/>
                </a:lnTo>
                <a:lnTo>
                  <a:pt x="27361" y="9306"/>
                </a:lnTo>
                <a:lnTo>
                  <a:pt x="27437" y="9104"/>
                </a:lnTo>
                <a:lnTo>
                  <a:pt x="27564" y="8901"/>
                </a:lnTo>
                <a:lnTo>
                  <a:pt x="27716" y="8723"/>
                </a:lnTo>
                <a:lnTo>
                  <a:pt x="28046" y="8368"/>
                </a:lnTo>
                <a:lnTo>
                  <a:pt x="28223" y="8191"/>
                </a:lnTo>
                <a:lnTo>
                  <a:pt x="28375" y="7988"/>
                </a:lnTo>
                <a:close/>
                <a:moveTo>
                  <a:pt x="26321" y="10549"/>
                </a:moveTo>
                <a:lnTo>
                  <a:pt x="26575" y="10650"/>
                </a:lnTo>
                <a:lnTo>
                  <a:pt x="26727" y="12299"/>
                </a:lnTo>
                <a:lnTo>
                  <a:pt x="26778" y="13135"/>
                </a:lnTo>
                <a:lnTo>
                  <a:pt x="26803" y="13947"/>
                </a:lnTo>
                <a:lnTo>
                  <a:pt x="26803" y="14074"/>
                </a:lnTo>
                <a:lnTo>
                  <a:pt x="26778" y="14175"/>
                </a:lnTo>
                <a:lnTo>
                  <a:pt x="26676" y="14429"/>
                </a:lnTo>
                <a:lnTo>
                  <a:pt x="26524" y="14631"/>
                </a:lnTo>
                <a:lnTo>
                  <a:pt x="26397" y="14860"/>
                </a:lnTo>
                <a:lnTo>
                  <a:pt x="26169" y="15139"/>
                </a:lnTo>
                <a:lnTo>
                  <a:pt x="25916" y="15443"/>
                </a:lnTo>
                <a:lnTo>
                  <a:pt x="25307" y="16102"/>
                </a:lnTo>
                <a:lnTo>
                  <a:pt x="25054" y="14378"/>
                </a:lnTo>
                <a:lnTo>
                  <a:pt x="24825" y="12831"/>
                </a:lnTo>
                <a:lnTo>
                  <a:pt x="24825" y="12704"/>
                </a:lnTo>
                <a:lnTo>
                  <a:pt x="24876" y="12552"/>
                </a:lnTo>
                <a:lnTo>
                  <a:pt x="24927" y="12425"/>
                </a:lnTo>
                <a:lnTo>
                  <a:pt x="25003" y="12299"/>
                </a:lnTo>
                <a:lnTo>
                  <a:pt x="25637" y="11411"/>
                </a:lnTo>
                <a:lnTo>
                  <a:pt x="26321" y="10549"/>
                </a:lnTo>
                <a:close/>
                <a:moveTo>
                  <a:pt x="24065" y="13541"/>
                </a:moveTo>
                <a:lnTo>
                  <a:pt x="24318" y="15240"/>
                </a:lnTo>
                <a:lnTo>
                  <a:pt x="24521" y="16736"/>
                </a:lnTo>
                <a:lnTo>
                  <a:pt x="24521" y="16863"/>
                </a:lnTo>
                <a:lnTo>
                  <a:pt x="24470" y="17015"/>
                </a:lnTo>
                <a:lnTo>
                  <a:pt x="24420" y="17142"/>
                </a:lnTo>
                <a:lnTo>
                  <a:pt x="24344" y="17269"/>
                </a:lnTo>
                <a:lnTo>
                  <a:pt x="23786" y="17979"/>
                </a:lnTo>
                <a:lnTo>
                  <a:pt x="23202" y="18663"/>
                </a:lnTo>
                <a:lnTo>
                  <a:pt x="23000" y="18587"/>
                </a:lnTo>
                <a:lnTo>
                  <a:pt x="22822" y="18511"/>
                </a:lnTo>
                <a:lnTo>
                  <a:pt x="22670" y="18410"/>
                </a:lnTo>
                <a:lnTo>
                  <a:pt x="22543" y="18283"/>
                </a:lnTo>
                <a:lnTo>
                  <a:pt x="22467" y="18131"/>
                </a:lnTo>
                <a:lnTo>
                  <a:pt x="22391" y="17979"/>
                </a:lnTo>
                <a:lnTo>
                  <a:pt x="22366" y="17826"/>
                </a:lnTo>
                <a:lnTo>
                  <a:pt x="22340" y="17649"/>
                </a:lnTo>
                <a:lnTo>
                  <a:pt x="22290" y="17218"/>
                </a:lnTo>
                <a:lnTo>
                  <a:pt x="22239" y="16787"/>
                </a:lnTo>
                <a:lnTo>
                  <a:pt x="22239" y="16381"/>
                </a:lnTo>
                <a:lnTo>
                  <a:pt x="22264" y="16153"/>
                </a:lnTo>
                <a:lnTo>
                  <a:pt x="22290" y="15950"/>
                </a:lnTo>
                <a:lnTo>
                  <a:pt x="22340" y="15823"/>
                </a:lnTo>
                <a:lnTo>
                  <a:pt x="22416" y="15671"/>
                </a:lnTo>
                <a:lnTo>
                  <a:pt x="22594" y="15418"/>
                </a:lnTo>
                <a:lnTo>
                  <a:pt x="22797" y="15164"/>
                </a:lnTo>
                <a:lnTo>
                  <a:pt x="23000" y="14910"/>
                </a:lnTo>
                <a:lnTo>
                  <a:pt x="24065" y="13541"/>
                </a:lnTo>
                <a:close/>
                <a:moveTo>
                  <a:pt x="914" y="11893"/>
                </a:moveTo>
                <a:lnTo>
                  <a:pt x="1218" y="12121"/>
                </a:lnTo>
                <a:lnTo>
                  <a:pt x="1497" y="12349"/>
                </a:lnTo>
                <a:lnTo>
                  <a:pt x="1750" y="12578"/>
                </a:lnTo>
                <a:lnTo>
                  <a:pt x="1953" y="12806"/>
                </a:lnTo>
                <a:lnTo>
                  <a:pt x="2105" y="13085"/>
                </a:lnTo>
                <a:lnTo>
                  <a:pt x="2207" y="13364"/>
                </a:lnTo>
                <a:lnTo>
                  <a:pt x="2283" y="13719"/>
                </a:lnTo>
                <a:lnTo>
                  <a:pt x="2308" y="14074"/>
                </a:lnTo>
                <a:lnTo>
                  <a:pt x="2308" y="15341"/>
                </a:lnTo>
                <a:lnTo>
                  <a:pt x="2334" y="16635"/>
                </a:lnTo>
                <a:lnTo>
                  <a:pt x="2460" y="19170"/>
                </a:lnTo>
                <a:lnTo>
                  <a:pt x="2460" y="19170"/>
                </a:lnTo>
                <a:lnTo>
                  <a:pt x="2029" y="19018"/>
                </a:lnTo>
                <a:lnTo>
                  <a:pt x="1674" y="18841"/>
                </a:lnTo>
                <a:lnTo>
                  <a:pt x="1395" y="18638"/>
                </a:lnTo>
                <a:lnTo>
                  <a:pt x="1269" y="18536"/>
                </a:lnTo>
                <a:lnTo>
                  <a:pt x="1167" y="18435"/>
                </a:lnTo>
                <a:lnTo>
                  <a:pt x="1091" y="18308"/>
                </a:lnTo>
                <a:lnTo>
                  <a:pt x="1015" y="18181"/>
                </a:lnTo>
                <a:lnTo>
                  <a:pt x="964" y="18029"/>
                </a:lnTo>
                <a:lnTo>
                  <a:pt x="914" y="17852"/>
                </a:lnTo>
                <a:lnTo>
                  <a:pt x="863" y="17497"/>
                </a:lnTo>
                <a:lnTo>
                  <a:pt x="837" y="17091"/>
                </a:lnTo>
                <a:lnTo>
                  <a:pt x="863" y="12907"/>
                </a:lnTo>
                <a:lnTo>
                  <a:pt x="888" y="12451"/>
                </a:lnTo>
                <a:lnTo>
                  <a:pt x="914" y="11893"/>
                </a:lnTo>
                <a:close/>
                <a:moveTo>
                  <a:pt x="6467" y="17269"/>
                </a:moveTo>
                <a:lnTo>
                  <a:pt x="7557" y="18055"/>
                </a:lnTo>
                <a:lnTo>
                  <a:pt x="6467" y="19449"/>
                </a:lnTo>
                <a:lnTo>
                  <a:pt x="6467" y="17269"/>
                </a:lnTo>
                <a:close/>
                <a:moveTo>
                  <a:pt x="3145" y="14226"/>
                </a:moveTo>
                <a:lnTo>
                  <a:pt x="3373" y="14327"/>
                </a:lnTo>
                <a:lnTo>
                  <a:pt x="3601" y="14429"/>
                </a:lnTo>
                <a:lnTo>
                  <a:pt x="3779" y="14581"/>
                </a:lnTo>
                <a:lnTo>
                  <a:pt x="3931" y="14733"/>
                </a:lnTo>
                <a:lnTo>
                  <a:pt x="4235" y="15063"/>
                </a:lnTo>
                <a:lnTo>
                  <a:pt x="4387" y="15215"/>
                </a:lnTo>
                <a:lnTo>
                  <a:pt x="4565" y="15367"/>
                </a:lnTo>
                <a:lnTo>
                  <a:pt x="4869" y="15595"/>
                </a:lnTo>
                <a:lnTo>
                  <a:pt x="5123" y="15874"/>
                </a:lnTo>
                <a:lnTo>
                  <a:pt x="5326" y="16153"/>
                </a:lnTo>
                <a:lnTo>
                  <a:pt x="5503" y="16457"/>
                </a:lnTo>
                <a:lnTo>
                  <a:pt x="5605" y="16787"/>
                </a:lnTo>
                <a:lnTo>
                  <a:pt x="5655" y="17142"/>
                </a:lnTo>
                <a:lnTo>
                  <a:pt x="5681" y="17522"/>
                </a:lnTo>
                <a:lnTo>
                  <a:pt x="5630" y="17928"/>
                </a:lnTo>
                <a:lnTo>
                  <a:pt x="5579" y="18334"/>
                </a:lnTo>
                <a:lnTo>
                  <a:pt x="5579" y="18739"/>
                </a:lnTo>
                <a:lnTo>
                  <a:pt x="5630" y="19551"/>
                </a:lnTo>
                <a:lnTo>
                  <a:pt x="5630" y="19906"/>
                </a:lnTo>
                <a:lnTo>
                  <a:pt x="5630" y="20185"/>
                </a:lnTo>
                <a:lnTo>
                  <a:pt x="5579" y="20438"/>
                </a:lnTo>
                <a:lnTo>
                  <a:pt x="5503" y="20641"/>
                </a:lnTo>
                <a:lnTo>
                  <a:pt x="5376" y="20844"/>
                </a:lnTo>
                <a:lnTo>
                  <a:pt x="5199" y="21047"/>
                </a:lnTo>
                <a:lnTo>
                  <a:pt x="4590" y="21655"/>
                </a:lnTo>
                <a:lnTo>
                  <a:pt x="4134" y="21123"/>
                </a:lnTo>
                <a:lnTo>
                  <a:pt x="3931" y="20895"/>
                </a:lnTo>
                <a:lnTo>
                  <a:pt x="3728" y="20641"/>
                </a:lnTo>
                <a:lnTo>
                  <a:pt x="3601" y="20438"/>
                </a:lnTo>
                <a:lnTo>
                  <a:pt x="3475" y="20261"/>
                </a:lnTo>
                <a:lnTo>
                  <a:pt x="3399" y="20058"/>
                </a:lnTo>
                <a:lnTo>
                  <a:pt x="3348" y="19830"/>
                </a:lnTo>
                <a:lnTo>
                  <a:pt x="3246" y="17066"/>
                </a:lnTo>
                <a:lnTo>
                  <a:pt x="3145" y="14226"/>
                </a:lnTo>
                <a:close/>
                <a:moveTo>
                  <a:pt x="27741" y="26397"/>
                </a:moveTo>
                <a:lnTo>
                  <a:pt x="27995" y="26448"/>
                </a:lnTo>
                <a:lnTo>
                  <a:pt x="28046" y="28629"/>
                </a:lnTo>
                <a:lnTo>
                  <a:pt x="28071" y="29694"/>
                </a:lnTo>
                <a:lnTo>
                  <a:pt x="28071" y="30784"/>
                </a:lnTo>
                <a:lnTo>
                  <a:pt x="28046" y="31038"/>
                </a:lnTo>
                <a:lnTo>
                  <a:pt x="27970" y="31240"/>
                </a:lnTo>
                <a:lnTo>
                  <a:pt x="27843" y="31443"/>
                </a:lnTo>
                <a:lnTo>
                  <a:pt x="27665" y="31646"/>
                </a:lnTo>
                <a:lnTo>
                  <a:pt x="27488" y="31824"/>
                </a:lnTo>
                <a:lnTo>
                  <a:pt x="27260" y="31976"/>
                </a:lnTo>
                <a:lnTo>
                  <a:pt x="26778" y="32331"/>
                </a:lnTo>
                <a:lnTo>
                  <a:pt x="26575" y="30277"/>
                </a:lnTo>
                <a:lnTo>
                  <a:pt x="26474" y="29313"/>
                </a:lnTo>
                <a:lnTo>
                  <a:pt x="26423" y="28350"/>
                </a:lnTo>
                <a:lnTo>
                  <a:pt x="26423" y="28248"/>
                </a:lnTo>
                <a:lnTo>
                  <a:pt x="26448" y="28147"/>
                </a:lnTo>
                <a:lnTo>
                  <a:pt x="26550" y="27944"/>
                </a:lnTo>
                <a:lnTo>
                  <a:pt x="26676" y="27741"/>
                </a:lnTo>
                <a:lnTo>
                  <a:pt x="26829" y="27564"/>
                </a:lnTo>
                <a:lnTo>
                  <a:pt x="27285" y="26980"/>
                </a:lnTo>
                <a:lnTo>
                  <a:pt x="27741" y="26397"/>
                </a:lnTo>
                <a:close/>
                <a:moveTo>
                  <a:pt x="16128" y="25662"/>
                </a:moveTo>
                <a:lnTo>
                  <a:pt x="16534" y="25890"/>
                </a:lnTo>
                <a:lnTo>
                  <a:pt x="16711" y="25991"/>
                </a:lnTo>
                <a:lnTo>
                  <a:pt x="16863" y="26118"/>
                </a:lnTo>
                <a:lnTo>
                  <a:pt x="16965" y="26270"/>
                </a:lnTo>
                <a:lnTo>
                  <a:pt x="17066" y="26423"/>
                </a:lnTo>
                <a:lnTo>
                  <a:pt x="17117" y="26600"/>
                </a:lnTo>
                <a:lnTo>
                  <a:pt x="17117" y="26828"/>
                </a:lnTo>
                <a:lnTo>
                  <a:pt x="17117" y="32559"/>
                </a:lnTo>
                <a:lnTo>
                  <a:pt x="16736" y="32508"/>
                </a:lnTo>
                <a:lnTo>
                  <a:pt x="16407" y="32432"/>
                </a:lnTo>
                <a:lnTo>
                  <a:pt x="16179" y="32331"/>
                </a:lnTo>
                <a:lnTo>
                  <a:pt x="16077" y="32255"/>
                </a:lnTo>
                <a:lnTo>
                  <a:pt x="15976" y="32179"/>
                </a:lnTo>
                <a:lnTo>
                  <a:pt x="15925" y="32103"/>
                </a:lnTo>
                <a:lnTo>
                  <a:pt x="15874" y="32001"/>
                </a:lnTo>
                <a:lnTo>
                  <a:pt x="15824" y="31874"/>
                </a:lnTo>
                <a:lnTo>
                  <a:pt x="15798" y="31748"/>
                </a:lnTo>
                <a:lnTo>
                  <a:pt x="15773" y="31469"/>
                </a:lnTo>
                <a:lnTo>
                  <a:pt x="15773" y="31088"/>
                </a:lnTo>
                <a:lnTo>
                  <a:pt x="15925" y="28908"/>
                </a:lnTo>
                <a:lnTo>
                  <a:pt x="16052" y="26727"/>
                </a:lnTo>
                <a:lnTo>
                  <a:pt x="16128" y="25662"/>
                </a:lnTo>
                <a:close/>
                <a:moveTo>
                  <a:pt x="22873" y="1065"/>
                </a:moveTo>
                <a:lnTo>
                  <a:pt x="28502" y="6213"/>
                </a:lnTo>
                <a:lnTo>
                  <a:pt x="28122" y="6720"/>
                </a:lnTo>
                <a:lnTo>
                  <a:pt x="27919" y="6948"/>
                </a:lnTo>
                <a:lnTo>
                  <a:pt x="27716" y="7202"/>
                </a:lnTo>
                <a:lnTo>
                  <a:pt x="26829" y="8191"/>
                </a:lnTo>
                <a:lnTo>
                  <a:pt x="25966" y="9230"/>
                </a:lnTo>
                <a:lnTo>
                  <a:pt x="25104" y="10270"/>
                </a:lnTo>
                <a:lnTo>
                  <a:pt x="24267" y="11335"/>
                </a:lnTo>
                <a:lnTo>
                  <a:pt x="23456" y="12425"/>
                </a:lnTo>
                <a:lnTo>
                  <a:pt x="22670" y="13490"/>
                </a:lnTo>
                <a:lnTo>
                  <a:pt x="21098" y="15696"/>
                </a:lnTo>
                <a:lnTo>
                  <a:pt x="20692" y="16330"/>
                </a:lnTo>
                <a:lnTo>
                  <a:pt x="20286" y="16964"/>
                </a:lnTo>
                <a:lnTo>
                  <a:pt x="20236" y="17066"/>
                </a:lnTo>
                <a:lnTo>
                  <a:pt x="20210" y="17193"/>
                </a:lnTo>
                <a:lnTo>
                  <a:pt x="20160" y="17421"/>
                </a:lnTo>
                <a:lnTo>
                  <a:pt x="28096" y="24369"/>
                </a:lnTo>
                <a:lnTo>
                  <a:pt x="23126" y="30226"/>
                </a:lnTo>
                <a:lnTo>
                  <a:pt x="15570" y="23861"/>
                </a:lnTo>
                <a:lnTo>
                  <a:pt x="7811" y="32889"/>
                </a:lnTo>
                <a:lnTo>
                  <a:pt x="1294" y="27766"/>
                </a:lnTo>
                <a:lnTo>
                  <a:pt x="8800" y="18080"/>
                </a:lnTo>
                <a:lnTo>
                  <a:pt x="8597" y="17750"/>
                </a:lnTo>
                <a:lnTo>
                  <a:pt x="8343" y="17446"/>
                </a:lnTo>
                <a:lnTo>
                  <a:pt x="8090" y="17167"/>
                </a:lnTo>
                <a:lnTo>
                  <a:pt x="7785" y="16863"/>
                </a:lnTo>
                <a:lnTo>
                  <a:pt x="7177" y="16305"/>
                </a:lnTo>
                <a:lnTo>
                  <a:pt x="6568" y="15722"/>
                </a:lnTo>
                <a:lnTo>
                  <a:pt x="5960" y="15139"/>
                </a:lnTo>
                <a:lnTo>
                  <a:pt x="5351" y="14555"/>
                </a:lnTo>
                <a:lnTo>
                  <a:pt x="4109" y="13414"/>
                </a:lnTo>
                <a:lnTo>
                  <a:pt x="1497" y="11056"/>
                </a:lnTo>
                <a:lnTo>
                  <a:pt x="5655" y="5959"/>
                </a:lnTo>
                <a:lnTo>
                  <a:pt x="6162" y="6340"/>
                </a:lnTo>
                <a:lnTo>
                  <a:pt x="6619" y="6745"/>
                </a:lnTo>
                <a:lnTo>
                  <a:pt x="7557" y="7582"/>
                </a:lnTo>
                <a:lnTo>
                  <a:pt x="8470" y="8444"/>
                </a:lnTo>
                <a:lnTo>
                  <a:pt x="9383" y="9306"/>
                </a:lnTo>
                <a:lnTo>
                  <a:pt x="10296" y="10143"/>
                </a:lnTo>
                <a:lnTo>
                  <a:pt x="10777" y="10574"/>
                </a:lnTo>
                <a:lnTo>
                  <a:pt x="11259" y="10980"/>
                </a:lnTo>
                <a:lnTo>
                  <a:pt x="11766" y="11360"/>
                </a:lnTo>
                <a:lnTo>
                  <a:pt x="12299" y="11741"/>
                </a:lnTo>
                <a:lnTo>
                  <a:pt x="12831" y="12070"/>
                </a:lnTo>
                <a:lnTo>
                  <a:pt x="13415" y="12400"/>
                </a:lnTo>
                <a:lnTo>
                  <a:pt x="22873" y="1065"/>
                </a:lnTo>
                <a:close/>
                <a:moveTo>
                  <a:pt x="14987" y="26144"/>
                </a:moveTo>
                <a:lnTo>
                  <a:pt x="15240" y="26220"/>
                </a:lnTo>
                <a:lnTo>
                  <a:pt x="15139" y="27538"/>
                </a:lnTo>
                <a:lnTo>
                  <a:pt x="15063" y="28350"/>
                </a:lnTo>
                <a:lnTo>
                  <a:pt x="14987" y="29161"/>
                </a:lnTo>
                <a:lnTo>
                  <a:pt x="14936" y="29973"/>
                </a:lnTo>
                <a:lnTo>
                  <a:pt x="14911" y="30353"/>
                </a:lnTo>
                <a:lnTo>
                  <a:pt x="14936" y="30759"/>
                </a:lnTo>
                <a:lnTo>
                  <a:pt x="14936" y="31012"/>
                </a:lnTo>
                <a:lnTo>
                  <a:pt x="14911" y="31240"/>
                </a:lnTo>
                <a:lnTo>
                  <a:pt x="14885" y="31469"/>
                </a:lnTo>
                <a:lnTo>
                  <a:pt x="14835" y="31671"/>
                </a:lnTo>
                <a:lnTo>
                  <a:pt x="14759" y="31874"/>
                </a:lnTo>
                <a:lnTo>
                  <a:pt x="14657" y="32052"/>
                </a:lnTo>
                <a:lnTo>
                  <a:pt x="14556" y="32229"/>
                </a:lnTo>
                <a:lnTo>
                  <a:pt x="14454" y="32407"/>
                </a:lnTo>
                <a:lnTo>
                  <a:pt x="14201" y="32736"/>
                </a:lnTo>
                <a:lnTo>
                  <a:pt x="13896" y="33066"/>
                </a:lnTo>
                <a:lnTo>
                  <a:pt x="13212" y="33700"/>
                </a:lnTo>
                <a:lnTo>
                  <a:pt x="13212" y="33066"/>
                </a:lnTo>
                <a:lnTo>
                  <a:pt x="13212" y="32534"/>
                </a:lnTo>
                <a:lnTo>
                  <a:pt x="13262" y="31773"/>
                </a:lnTo>
                <a:lnTo>
                  <a:pt x="13339" y="30987"/>
                </a:lnTo>
                <a:lnTo>
                  <a:pt x="13389" y="30201"/>
                </a:lnTo>
                <a:lnTo>
                  <a:pt x="13364" y="29820"/>
                </a:lnTo>
                <a:lnTo>
                  <a:pt x="13339" y="29440"/>
                </a:lnTo>
                <a:lnTo>
                  <a:pt x="13313" y="29136"/>
                </a:lnTo>
                <a:lnTo>
                  <a:pt x="13339" y="28882"/>
                </a:lnTo>
                <a:lnTo>
                  <a:pt x="13364" y="28629"/>
                </a:lnTo>
                <a:lnTo>
                  <a:pt x="13415" y="28400"/>
                </a:lnTo>
                <a:lnTo>
                  <a:pt x="13491" y="28172"/>
                </a:lnTo>
                <a:lnTo>
                  <a:pt x="13592" y="27969"/>
                </a:lnTo>
                <a:lnTo>
                  <a:pt x="13694" y="27766"/>
                </a:lnTo>
                <a:lnTo>
                  <a:pt x="13820" y="27564"/>
                </a:lnTo>
                <a:lnTo>
                  <a:pt x="14099" y="27209"/>
                </a:lnTo>
                <a:lnTo>
                  <a:pt x="14378" y="26854"/>
                </a:lnTo>
                <a:lnTo>
                  <a:pt x="14682" y="26499"/>
                </a:lnTo>
                <a:lnTo>
                  <a:pt x="14987" y="26144"/>
                </a:lnTo>
                <a:close/>
                <a:moveTo>
                  <a:pt x="17801" y="27209"/>
                </a:moveTo>
                <a:lnTo>
                  <a:pt x="18106" y="27310"/>
                </a:lnTo>
                <a:lnTo>
                  <a:pt x="18562" y="27614"/>
                </a:lnTo>
                <a:lnTo>
                  <a:pt x="18942" y="27944"/>
                </a:lnTo>
                <a:lnTo>
                  <a:pt x="19120" y="28121"/>
                </a:lnTo>
                <a:lnTo>
                  <a:pt x="19272" y="28299"/>
                </a:lnTo>
                <a:lnTo>
                  <a:pt x="19424" y="28502"/>
                </a:lnTo>
                <a:lnTo>
                  <a:pt x="19551" y="28705"/>
                </a:lnTo>
                <a:lnTo>
                  <a:pt x="19678" y="28908"/>
                </a:lnTo>
                <a:lnTo>
                  <a:pt x="19754" y="29136"/>
                </a:lnTo>
                <a:lnTo>
                  <a:pt x="19830" y="29364"/>
                </a:lnTo>
                <a:lnTo>
                  <a:pt x="19906" y="29618"/>
                </a:lnTo>
                <a:lnTo>
                  <a:pt x="19957" y="29871"/>
                </a:lnTo>
                <a:lnTo>
                  <a:pt x="19982" y="30125"/>
                </a:lnTo>
                <a:lnTo>
                  <a:pt x="19982" y="30404"/>
                </a:lnTo>
                <a:lnTo>
                  <a:pt x="19982" y="30708"/>
                </a:lnTo>
                <a:lnTo>
                  <a:pt x="19957" y="31139"/>
                </a:lnTo>
                <a:lnTo>
                  <a:pt x="19957" y="31595"/>
                </a:lnTo>
                <a:lnTo>
                  <a:pt x="20007" y="32026"/>
                </a:lnTo>
                <a:lnTo>
                  <a:pt x="20058" y="32508"/>
                </a:lnTo>
                <a:lnTo>
                  <a:pt x="20160" y="33472"/>
                </a:lnTo>
                <a:lnTo>
                  <a:pt x="20286" y="34486"/>
                </a:lnTo>
                <a:lnTo>
                  <a:pt x="20286" y="34486"/>
                </a:lnTo>
                <a:lnTo>
                  <a:pt x="19196" y="33928"/>
                </a:lnTo>
                <a:lnTo>
                  <a:pt x="18714" y="33675"/>
                </a:lnTo>
                <a:lnTo>
                  <a:pt x="18258" y="33421"/>
                </a:lnTo>
                <a:lnTo>
                  <a:pt x="18156" y="33320"/>
                </a:lnTo>
                <a:lnTo>
                  <a:pt x="18080" y="33193"/>
                </a:lnTo>
                <a:lnTo>
                  <a:pt x="18030" y="33066"/>
                </a:lnTo>
                <a:lnTo>
                  <a:pt x="18004" y="32914"/>
                </a:lnTo>
                <a:lnTo>
                  <a:pt x="17903" y="30099"/>
                </a:lnTo>
                <a:lnTo>
                  <a:pt x="17801" y="27209"/>
                </a:lnTo>
                <a:close/>
                <a:moveTo>
                  <a:pt x="25510" y="29491"/>
                </a:moveTo>
                <a:lnTo>
                  <a:pt x="25586" y="29744"/>
                </a:lnTo>
                <a:lnTo>
                  <a:pt x="25662" y="30175"/>
                </a:lnTo>
                <a:lnTo>
                  <a:pt x="25840" y="31342"/>
                </a:lnTo>
                <a:lnTo>
                  <a:pt x="25916" y="31950"/>
                </a:lnTo>
                <a:lnTo>
                  <a:pt x="25966" y="32508"/>
                </a:lnTo>
                <a:lnTo>
                  <a:pt x="25992" y="32939"/>
                </a:lnTo>
                <a:lnTo>
                  <a:pt x="25966" y="33091"/>
                </a:lnTo>
                <a:lnTo>
                  <a:pt x="25966" y="33193"/>
                </a:lnTo>
                <a:lnTo>
                  <a:pt x="25890" y="33370"/>
                </a:lnTo>
                <a:lnTo>
                  <a:pt x="25789" y="33548"/>
                </a:lnTo>
                <a:lnTo>
                  <a:pt x="25535" y="33878"/>
                </a:lnTo>
                <a:lnTo>
                  <a:pt x="24952" y="34537"/>
                </a:lnTo>
                <a:lnTo>
                  <a:pt x="24217" y="35298"/>
                </a:lnTo>
                <a:lnTo>
                  <a:pt x="23912" y="33421"/>
                </a:lnTo>
                <a:lnTo>
                  <a:pt x="23786" y="32584"/>
                </a:lnTo>
                <a:lnTo>
                  <a:pt x="23659" y="31748"/>
                </a:lnTo>
                <a:lnTo>
                  <a:pt x="23659" y="31545"/>
                </a:lnTo>
                <a:lnTo>
                  <a:pt x="23710" y="31316"/>
                </a:lnTo>
                <a:lnTo>
                  <a:pt x="23811" y="31114"/>
                </a:lnTo>
                <a:lnTo>
                  <a:pt x="23938" y="30936"/>
                </a:lnTo>
                <a:lnTo>
                  <a:pt x="24318" y="30556"/>
                </a:lnTo>
                <a:lnTo>
                  <a:pt x="24724" y="30201"/>
                </a:lnTo>
                <a:lnTo>
                  <a:pt x="25510" y="29491"/>
                </a:lnTo>
                <a:close/>
                <a:moveTo>
                  <a:pt x="990" y="28933"/>
                </a:moveTo>
                <a:lnTo>
                  <a:pt x="1395" y="29136"/>
                </a:lnTo>
                <a:lnTo>
                  <a:pt x="1725" y="29364"/>
                </a:lnTo>
                <a:lnTo>
                  <a:pt x="2004" y="29592"/>
                </a:lnTo>
                <a:lnTo>
                  <a:pt x="2232" y="29820"/>
                </a:lnTo>
                <a:lnTo>
                  <a:pt x="2308" y="29947"/>
                </a:lnTo>
                <a:lnTo>
                  <a:pt x="2384" y="30099"/>
                </a:lnTo>
                <a:lnTo>
                  <a:pt x="2435" y="30251"/>
                </a:lnTo>
                <a:lnTo>
                  <a:pt x="2486" y="30404"/>
                </a:lnTo>
                <a:lnTo>
                  <a:pt x="2536" y="30733"/>
                </a:lnTo>
                <a:lnTo>
                  <a:pt x="2536" y="31114"/>
                </a:lnTo>
                <a:lnTo>
                  <a:pt x="2511" y="31697"/>
                </a:lnTo>
                <a:lnTo>
                  <a:pt x="2486" y="32280"/>
                </a:lnTo>
                <a:lnTo>
                  <a:pt x="2486" y="33472"/>
                </a:lnTo>
                <a:lnTo>
                  <a:pt x="2511" y="35855"/>
                </a:lnTo>
                <a:lnTo>
                  <a:pt x="2511" y="35855"/>
                </a:lnTo>
                <a:lnTo>
                  <a:pt x="2029" y="35729"/>
                </a:lnTo>
                <a:lnTo>
                  <a:pt x="1649" y="35576"/>
                </a:lnTo>
                <a:lnTo>
                  <a:pt x="1497" y="35500"/>
                </a:lnTo>
                <a:lnTo>
                  <a:pt x="1370" y="35424"/>
                </a:lnTo>
                <a:lnTo>
                  <a:pt x="1269" y="35348"/>
                </a:lnTo>
                <a:lnTo>
                  <a:pt x="1167" y="35247"/>
                </a:lnTo>
                <a:lnTo>
                  <a:pt x="1116" y="35145"/>
                </a:lnTo>
                <a:lnTo>
                  <a:pt x="1066" y="35019"/>
                </a:lnTo>
                <a:lnTo>
                  <a:pt x="1015" y="34866"/>
                </a:lnTo>
                <a:lnTo>
                  <a:pt x="990" y="34714"/>
                </a:lnTo>
                <a:lnTo>
                  <a:pt x="990" y="34359"/>
                </a:lnTo>
                <a:lnTo>
                  <a:pt x="990" y="33878"/>
                </a:lnTo>
                <a:lnTo>
                  <a:pt x="1015" y="32686"/>
                </a:lnTo>
                <a:lnTo>
                  <a:pt x="1015" y="31494"/>
                </a:lnTo>
                <a:lnTo>
                  <a:pt x="990" y="28933"/>
                </a:lnTo>
                <a:close/>
                <a:moveTo>
                  <a:pt x="20768" y="29820"/>
                </a:moveTo>
                <a:lnTo>
                  <a:pt x="21098" y="29973"/>
                </a:lnTo>
                <a:lnTo>
                  <a:pt x="21402" y="30125"/>
                </a:lnTo>
                <a:lnTo>
                  <a:pt x="21656" y="30302"/>
                </a:lnTo>
                <a:lnTo>
                  <a:pt x="21884" y="30480"/>
                </a:lnTo>
                <a:lnTo>
                  <a:pt x="22087" y="30683"/>
                </a:lnTo>
                <a:lnTo>
                  <a:pt x="22264" y="30885"/>
                </a:lnTo>
                <a:lnTo>
                  <a:pt x="22442" y="31114"/>
                </a:lnTo>
                <a:lnTo>
                  <a:pt x="22569" y="31342"/>
                </a:lnTo>
                <a:lnTo>
                  <a:pt x="22670" y="31595"/>
                </a:lnTo>
                <a:lnTo>
                  <a:pt x="22771" y="31849"/>
                </a:lnTo>
                <a:lnTo>
                  <a:pt x="22847" y="32128"/>
                </a:lnTo>
                <a:lnTo>
                  <a:pt x="22898" y="32407"/>
                </a:lnTo>
                <a:lnTo>
                  <a:pt x="22974" y="32965"/>
                </a:lnTo>
                <a:lnTo>
                  <a:pt x="23025" y="33573"/>
                </a:lnTo>
                <a:lnTo>
                  <a:pt x="23050" y="34131"/>
                </a:lnTo>
                <a:lnTo>
                  <a:pt x="23126" y="34714"/>
                </a:lnTo>
                <a:lnTo>
                  <a:pt x="23329" y="36033"/>
                </a:lnTo>
                <a:lnTo>
                  <a:pt x="23329" y="36033"/>
                </a:lnTo>
                <a:lnTo>
                  <a:pt x="22290" y="35526"/>
                </a:lnTo>
                <a:lnTo>
                  <a:pt x="21833" y="35298"/>
                </a:lnTo>
                <a:lnTo>
                  <a:pt x="21427" y="35069"/>
                </a:lnTo>
                <a:lnTo>
                  <a:pt x="21301" y="34968"/>
                </a:lnTo>
                <a:lnTo>
                  <a:pt x="21174" y="34841"/>
                </a:lnTo>
                <a:lnTo>
                  <a:pt x="21098" y="34689"/>
                </a:lnTo>
                <a:lnTo>
                  <a:pt x="21047" y="34537"/>
                </a:lnTo>
                <a:lnTo>
                  <a:pt x="20895" y="32179"/>
                </a:lnTo>
                <a:lnTo>
                  <a:pt x="20768" y="29820"/>
                </a:lnTo>
                <a:close/>
                <a:moveTo>
                  <a:pt x="12299" y="29668"/>
                </a:moveTo>
                <a:lnTo>
                  <a:pt x="12299" y="32026"/>
                </a:lnTo>
                <a:lnTo>
                  <a:pt x="12274" y="34233"/>
                </a:lnTo>
                <a:lnTo>
                  <a:pt x="12248" y="34461"/>
                </a:lnTo>
                <a:lnTo>
                  <a:pt x="12197" y="34664"/>
                </a:lnTo>
                <a:lnTo>
                  <a:pt x="12096" y="34866"/>
                </a:lnTo>
                <a:lnTo>
                  <a:pt x="11969" y="35044"/>
                </a:lnTo>
                <a:lnTo>
                  <a:pt x="11690" y="35374"/>
                </a:lnTo>
                <a:lnTo>
                  <a:pt x="11386" y="35703"/>
                </a:lnTo>
                <a:lnTo>
                  <a:pt x="10625" y="36464"/>
                </a:lnTo>
                <a:lnTo>
                  <a:pt x="10625" y="34385"/>
                </a:lnTo>
                <a:lnTo>
                  <a:pt x="10625" y="32889"/>
                </a:lnTo>
                <a:lnTo>
                  <a:pt x="10625" y="32305"/>
                </a:lnTo>
                <a:lnTo>
                  <a:pt x="10651" y="31849"/>
                </a:lnTo>
                <a:lnTo>
                  <a:pt x="10676" y="31646"/>
                </a:lnTo>
                <a:lnTo>
                  <a:pt x="10701" y="31469"/>
                </a:lnTo>
                <a:lnTo>
                  <a:pt x="10777" y="31291"/>
                </a:lnTo>
                <a:lnTo>
                  <a:pt x="10828" y="31139"/>
                </a:lnTo>
                <a:lnTo>
                  <a:pt x="10930" y="30961"/>
                </a:lnTo>
                <a:lnTo>
                  <a:pt x="11031" y="30809"/>
                </a:lnTo>
                <a:lnTo>
                  <a:pt x="11335" y="30480"/>
                </a:lnTo>
                <a:lnTo>
                  <a:pt x="11741" y="30125"/>
                </a:lnTo>
                <a:lnTo>
                  <a:pt x="12299" y="29668"/>
                </a:lnTo>
                <a:close/>
                <a:moveTo>
                  <a:pt x="3348" y="30835"/>
                </a:moveTo>
                <a:lnTo>
                  <a:pt x="3627" y="30961"/>
                </a:lnTo>
                <a:lnTo>
                  <a:pt x="3855" y="31088"/>
                </a:lnTo>
                <a:lnTo>
                  <a:pt x="4032" y="31240"/>
                </a:lnTo>
                <a:lnTo>
                  <a:pt x="4185" y="31418"/>
                </a:lnTo>
                <a:lnTo>
                  <a:pt x="4311" y="31621"/>
                </a:lnTo>
                <a:lnTo>
                  <a:pt x="4387" y="31824"/>
                </a:lnTo>
                <a:lnTo>
                  <a:pt x="4413" y="32077"/>
                </a:lnTo>
                <a:lnTo>
                  <a:pt x="4413" y="32356"/>
                </a:lnTo>
                <a:lnTo>
                  <a:pt x="4362" y="33523"/>
                </a:lnTo>
                <a:lnTo>
                  <a:pt x="4311" y="34714"/>
                </a:lnTo>
                <a:lnTo>
                  <a:pt x="4261" y="37098"/>
                </a:lnTo>
                <a:lnTo>
                  <a:pt x="4058" y="37073"/>
                </a:lnTo>
                <a:lnTo>
                  <a:pt x="3880" y="37022"/>
                </a:lnTo>
                <a:lnTo>
                  <a:pt x="3728" y="36946"/>
                </a:lnTo>
                <a:lnTo>
                  <a:pt x="3576" y="36870"/>
                </a:lnTo>
                <a:lnTo>
                  <a:pt x="3475" y="36768"/>
                </a:lnTo>
                <a:lnTo>
                  <a:pt x="3399" y="36616"/>
                </a:lnTo>
                <a:lnTo>
                  <a:pt x="3348" y="36439"/>
                </a:lnTo>
                <a:lnTo>
                  <a:pt x="3348" y="36261"/>
                </a:lnTo>
                <a:lnTo>
                  <a:pt x="3348" y="30835"/>
                </a:lnTo>
                <a:close/>
                <a:moveTo>
                  <a:pt x="9738" y="32736"/>
                </a:moveTo>
                <a:lnTo>
                  <a:pt x="9738" y="36794"/>
                </a:lnTo>
                <a:lnTo>
                  <a:pt x="9738" y="37047"/>
                </a:lnTo>
                <a:lnTo>
                  <a:pt x="9712" y="37225"/>
                </a:lnTo>
                <a:lnTo>
                  <a:pt x="9687" y="37377"/>
                </a:lnTo>
                <a:lnTo>
                  <a:pt x="9586" y="37529"/>
                </a:lnTo>
                <a:lnTo>
                  <a:pt x="9459" y="37681"/>
                </a:lnTo>
                <a:lnTo>
                  <a:pt x="9256" y="37859"/>
                </a:lnTo>
                <a:lnTo>
                  <a:pt x="8622" y="38391"/>
                </a:lnTo>
                <a:lnTo>
                  <a:pt x="8546" y="37985"/>
                </a:lnTo>
                <a:lnTo>
                  <a:pt x="8495" y="37630"/>
                </a:lnTo>
                <a:lnTo>
                  <a:pt x="8470" y="36185"/>
                </a:lnTo>
                <a:lnTo>
                  <a:pt x="8445" y="35475"/>
                </a:lnTo>
                <a:lnTo>
                  <a:pt x="8394" y="34740"/>
                </a:lnTo>
                <a:lnTo>
                  <a:pt x="8394" y="34410"/>
                </a:lnTo>
                <a:lnTo>
                  <a:pt x="8419" y="34106"/>
                </a:lnTo>
                <a:lnTo>
                  <a:pt x="8470" y="33827"/>
                </a:lnTo>
                <a:lnTo>
                  <a:pt x="8597" y="33599"/>
                </a:lnTo>
                <a:lnTo>
                  <a:pt x="8774" y="33370"/>
                </a:lnTo>
                <a:lnTo>
                  <a:pt x="9028" y="33168"/>
                </a:lnTo>
                <a:lnTo>
                  <a:pt x="9357" y="32965"/>
                </a:lnTo>
                <a:lnTo>
                  <a:pt x="9738" y="32736"/>
                </a:lnTo>
                <a:close/>
                <a:moveTo>
                  <a:pt x="5174" y="32508"/>
                </a:moveTo>
                <a:lnTo>
                  <a:pt x="5503" y="32610"/>
                </a:lnTo>
                <a:lnTo>
                  <a:pt x="5807" y="32736"/>
                </a:lnTo>
                <a:lnTo>
                  <a:pt x="6061" y="32889"/>
                </a:lnTo>
                <a:lnTo>
                  <a:pt x="6315" y="33066"/>
                </a:lnTo>
                <a:lnTo>
                  <a:pt x="6771" y="33421"/>
                </a:lnTo>
                <a:lnTo>
                  <a:pt x="7202" y="33776"/>
                </a:lnTo>
                <a:lnTo>
                  <a:pt x="7278" y="33852"/>
                </a:lnTo>
                <a:lnTo>
                  <a:pt x="7329" y="33954"/>
                </a:lnTo>
                <a:lnTo>
                  <a:pt x="7380" y="34055"/>
                </a:lnTo>
                <a:lnTo>
                  <a:pt x="7380" y="34156"/>
                </a:lnTo>
                <a:lnTo>
                  <a:pt x="7659" y="39329"/>
                </a:lnTo>
                <a:lnTo>
                  <a:pt x="6467" y="38645"/>
                </a:lnTo>
                <a:lnTo>
                  <a:pt x="5960" y="38340"/>
                </a:lnTo>
                <a:lnTo>
                  <a:pt x="5478" y="38061"/>
                </a:lnTo>
                <a:lnTo>
                  <a:pt x="5376" y="37935"/>
                </a:lnTo>
                <a:lnTo>
                  <a:pt x="5275" y="37808"/>
                </a:lnTo>
                <a:lnTo>
                  <a:pt x="5224" y="37630"/>
                </a:lnTo>
                <a:lnTo>
                  <a:pt x="5199" y="37478"/>
                </a:lnTo>
                <a:lnTo>
                  <a:pt x="5174" y="35044"/>
                </a:lnTo>
                <a:lnTo>
                  <a:pt x="5174" y="32508"/>
                </a:lnTo>
                <a:close/>
                <a:moveTo>
                  <a:pt x="22822" y="0"/>
                </a:moveTo>
                <a:lnTo>
                  <a:pt x="21529" y="1319"/>
                </a:lnTo>
                <a:lnTo>
                  <a:pt x="20261" y="2663"/>
                </a:lnTo>
                <a:lnTo>
                  <a:pt x="19019" y="4032"/>
                </a:lnTo>
                <a:lnTo>
                  <a:pt x="17801" y="5427"/>
                </a:lnTo>
                <a:lnTo>
                  <a:pt x="16610" y="6821"/>
                </a:lnTo>
                <a:lnTo>
                  <a:pt x="15418" y="8267"/>
                </a:lnTo>
                <a:lnTo>
                  <a:pt x="14251" y="9712"/>
                </a:lnTo>
                <a:lnTo>
                  <a:pt x="13085" y="11183"/>
                </a:lnTo>
                <a:lnTo>
                  <a:pt x="11589" y="9890"/>
                </a:lnTo>
                <a:lnTo>
                  <a:pt x="9104" y="7709"/>
                </a:lnTo>
                <a:lnTo>
                  <a:pt x="7861" y="6644"/>
                </a:lnTo>
                <a:lnTo>
                  <a:pt x="6594" y="5554"/>
                </a:lnTo>
                <a:lnTo>
                  <a:pt x="6315" y="5325"/>
                </a:lnTo>
                <a:lnTo>
                  <a:pt x="6061" y="5173"/>
                </a:lnTo>
                <a:lnTo>
                  <a:pt x="5833" y="5072"/>
                </a:lnTo>
                <a:lnTo>
                  <a:pt x="5731" y="5046"/>
                </a:lnTo>
                <a:lnTo>
                  <a:pt x="5630" y="5046"/>
                </a:lnTo>
                <a:lnTo>
                  <a:pt x="5529" y="5072"/>
                </a:lnTo>
                <a:lnTo>
                  <a:pt x="5427" y="5097"/>
                </a:lnTo>
                <a:lnTo>
                  <a:pt x="5224" y="5224"/>
                </a:lnTo>
                <a:lnTo>
                  <a:pt x="4996" y="5427"/>
                </a:lnTo>
                <a:lnTo>
                  <a:pt x="4742" y="5680"/>
                </a:lnTo>
                <a:lnTo>
                  <a:pt x="4210" y="6314"/>
                </a:lnTo>
                <a:lnTo>
                  <a:pt x="3677" y="6974"/>
                </a:lnTo>
                <a:lnTo>
                  <a:pt x="3145" y="7608"/>
                </a:lnTo>
                <a:lnTo>
                  <a:pt x="2587" y="8241"/>
                </a:lnTo>
                <a:lnTo>
                  <a:pt x="2029" y="8901"/>
                </a:lnTo>
                <a:lnTo>
                  <a:pt x="1471" y="9560"/>
                </a:lnTo>
                <a:lnTo>
                  <a:pt x="1167" y="9890"/>
                </a:lnTo>
                <a:lnTo>
                  <a:pt x="837" y="10194"/>
                </a:lnTo>
                <a:lnTo>
                  <a:pt x="457" y="10473"/>
                </a:lnTo>
                <a:lnTo>
                  <a:pt x="77" y="10752"/>
                </a:lnTo>
                <a:lnTo>
                  <a:pt x="51" y="14074"/>
                </a:lnTo>
                <a:lnTo>
                  <a:pt x="51" y="15747"/>
                </a:lnTo>
                <a:lnTo>
                  <a:pt x="1" y="17421"/>
                </a:lnTo>
                <a:lnTo>
                  <a:pt x="26" y="17700"/>
                </a:lnTo>
                <a:lnTo>
                  <a:pt x="51" y="17979"/>
                </a:lnTo>
                <a:lnTo>
                  <a:pt x="102" y="18207"/>
                </a:lnTo>
                <a:lnTo>
                  <a:pt x="204" y="18435"/>
                </a:lnTo>
                <a:lnTo>
                  <a:pt x="330" y="18663"/>
                </a:lnTo>
                <a:lnTo>
                  <a:pt x="457" y="18866"/>
                </a:lnTo>
                <a:lnTo>
                  <a:pt x="635" y="19044"/>
                </a:lnTo>
                <a:lnTo>
                  <a:pt x="837" y="19246"/>
                </a:lnTo>
                <a:lnTo>
                  <a:pt x="1649" y="19982"/>
                </a:lnTo>
                <a:lnTo>
                  <a:pt x="2460" y="20743"/>
                </a:lnTo>
                <a:lnTo>
                  <a:pt x="4134" y="22340"/>
                </a:lnTo>
                <a:lnTo>
                  <a:pt x="3399" y="23304"/>
                </a:lnTo>
                <a:lnTo>
                  <a:pt x="2004" y="25104"/>
                </a:lnTo>
                <a:lnTo>
                  <a:pt x="635" y="26879"/>
                </a:lnTo>
                <a:lnTo>
                  <a:pt x="482" y="27133"/>
                </a:lnTo>
                <a:lnTo>
                  <a:pt x="330" y="27386"/>
                </a:lnTo>
                <a:lnTo>
                  <a:pt x="254" y="27665"/>
                </a:lnTo>
                <a:lnTo>
                  <a:pt x="204" y="27792"/>
                </a:lnTo>
                <a:lnTo>
                  <a:pt x="204" y="27919"/>
                </a:lnTo>
                <a:lnTo>
                  <a:pt x="178" y="29643"/>
                </a:lnTo>
                <a:lnTo>
                  <a:pt x="153" y="31342"/>
                </a:lnTo>
                <a:lnTo>
                  <a:pt x="127" y="34765"/>
                </a:lnTo>
                <a:lnTo>
                  <a:pt x="127" y="34943"/>
                </a:lnTo>
                <a:lnTo>
                  <a:pt x="153" y="35120"/>
                </a:lnTo>
                <a:lnTo>
                  <a:pt x="178" y="35272"/>
                </a:lnTo>
                <a:lnTo>
                  <a:pt x="254" y="35424"/>
                </a:lnTo>
                <a:lnTo>
                  <a:pt x="330" y="35576"/>
                </a:lnTo>
                <a:lnTo>
                  <a:pt x="432" y="35703"/>
                </a:lnTo>
                <a:lnTo>
                  <a:pt x="559" y="35830"/>
                </a:lnTo>
                <a:lnTo>
                  <a:pt x="685" y="35931"/>
                </a:lnTo>
                <a:lnTo>
                  <a:pt x="1522" y="36540"/>
                </a:lnTo>
                <a:lnTo>
                  <a:pt x="2334" y="37149"/>
                </a:lnTo>
                <a:lnTo>
                  <a:pt x="3145" y="37757"/>
                </a:lnTo>
                <a:lnTo>
                  <a:pt x="3982" y="38315"/>
                </a:lnTo>
                <a:lnTo>
                  <a:pt x="4920" y="38898"/>
                </a:lnTo>
                <a:lnTo>
                  <a:pt x="5884" y="39431"/>
                </a:lnTo>
                <a:lnTo>
                  <a:pt x="7811" y="40470"/>
                </a:lnTo>
                <a:lnTo>
                  <a:pt x="8825" y="39558"/>
                </a:lnTo>
                <a:lnTo>
                  <a:pt x="9814" y="38619"/>
                </a:lnTo>
                <a:lnTo>
                  <a:pt x="10777" y="37681"/>
                </a:lnTo>
                <a:lnTo>
                  <a:pt x="11690" y="36718"/>
                </a:lnTo>
                <a:lnTo>
                  <a:pt x="13491" y="34765"/>
                </a:lnTo>
                <a:lnTo>
                  <a:pt x="14404" y="33801"/>
                </a:lnTo>
                <a:lnTo>
                  <a:pt x="15291" y="32863"/>
                </a:lnTo>
                <a:lnTo>
                  <a:pt x="23912" y="37428"/>
                </a:lnTo>
                <a:lnTo>
                  <a:pt x="24293" y="36768"/>
                </a:lnTo>
                <a:lnTo>
                  <a:pt x="24470" y="36489"/>
                </a:lnTo>
                <a:lnTo>
                  <a:pt x="24648" y="36261"/>
                </a:lnTo>
                <a:lnTo>
                  <a:pt x="26220" y="34410"/>
                </a:lnTo>
                <a:lnTo>
                  <a:pt x="27031" y="33497"/>
                </a:lnTo>
                <a:lnTo>
                  <a:pt x="27868" y="32610"/>
                </a:lnTo>
                <a:lnTo>
                  <a:pt x="28122" y="32331"/>
                </a:lnTo>
                <a:lnTo>
                  <a:pt x="28325" y="32026"/>
                </a:lnTo>
                <a:lnTo>
                  <a:pt x="28502" y="31722"/>
                </a:lnTo>
                <a:lnTo>
                  <a:pt x="28654" y="31418"/>
                </a:lnTo>
                <a:lnTo>
                  <a:pt x="28756" y="31088"/>
                </a:lnTo>
                <a:lnTo>
                  <a:pt x="28832" y="30733"/>
                </a:lnTo>
                <a:lnTo>
                  <a:pt x="28882" y="30378"/>
                </a:lnTo>
                <a:lnTo>
                  <a:pt x="28882" y="30023"/>
                </a:lnTo>
                <a:lnTo>
                  <a:pt x="28908" y="27335"/>
                </a:lnTo>
                <a:lnTo>
                  <a:pt x="28959" y="24673"/>
                </a:lnTo>
                <a:lnTo>
                  <a:pt x="28959" y="24343"/>
                </a:lnTo>
                <a:lnTo>
                  <a:pt x="28933" y="24191"/>
                </a:lnTo>
                <a:lnTo>
                  <a:pt x="28882" y="24064"/>
                </a:lnTo>
                <a:lnTo>
                  <a:pt x="28806" y="23938"/>
                </a:lnTo>
                <a:lnTo>
                  <a:pt x="28730" y="23811"/>
                </a:lnTo>
                <a:lnTo>
                  <a:pt x="28629" y="23684"/>
                </a:lnTo>
                <a:lnTo>
                  <a:pt x="28502" y="23557"/>
                </a:lnTo>
                <a:lnTo>
                  <a:pt x="26727" y="21909"/>
                </a:lnTo>
                <a:lnTo>
                  <a:pt x="24952" y="20261"/>
                </a:lnTo>
                <a:lnTo>
                  <a:pt x="24470" y="19830"/>
                </a:lnTo>
                <a:lnTo>
                  <a:pt x="23963" y="19399"/>
                </a:lnTo>
                <a:lnTo>
                  <a:pt x="24191" y="19044"/>
                </a:lnTo>
                <a:lnTo>
                  <a:pt x="24394" y="18765"/>
                </a:lnTo>
                <a:lnTo>
                  <a:pt x="26626" y="15950"/>
                </a:lnTo>
                <a:lnTo>
                  <a:pt x="28832" y="13110"/>
                </a:lnTo>
                <a:lnTo>
                  <a:pt x="29035" y="12831"/>
                </a:lnTo>
                <a:lnTo>
                  <a:pt x="29237" y="12552"/>
                </a:lnTo>
                <a:lnTo>
                  <a:pt x="29314" y="12375"/>
                </a:lnTo>
                <a:lnTo>
                  <a:pt x="29364" y="12223"/>
                </a:lnTo>
                <a:lnTo>
                  <a:pt x="29415" y="12070"/>
                </a:lnTo>
                <a:lnTo>
                  <a:pt x="29440" y="11918"/>
                </a:lnTo>
                <a:lnTo>
                  <a:pt x="29466" y="10600"/>
                </a:lnTo>
                <a:lnTo>
                  <a:pt x="29466" y="9256"/>
                </a:lnTo>
                <a:lnTo>
                  <a:pt x="29466" y="7912"/>
                </a:lnTo>
                <a:lnTo>
                  <a:pt x="29466" y="6593"/>
                </a:lnTo>
                <a:lnTo>
                  <a:pt x="29466" y="6365"/>
                </a:lnTo>
                <a:lnTo>
                  <a:pt x="29440" y="6162"/>
                </a:lnTo>
                <a:lnTo>
                  <a:pt x="29415" y="5985"/>
                </a:lnTo>
                <a:lnTo>
                  <a:pt x="29339" y="5782"/>
                </a:lnTo>
                <a:lnTo>
                  <a:pt x="29263" y="5630"/>
                </a:lnTo>
                <a:lnTo>
                  <a:pt x="29161" y="5452"/>
                </a:lnTo>
                <a:lnTo>
                  <a:pt x="29035" y="5300"/>
                </a:lnTo>
                <a:lnTo>
                  <a:pt x="28882" y="5148"/>
                </a:lnTo>
                <a:lnTo>
                  <a:pt x="26296" y="2840"/>
                </a:lnTo>
                <a:lnTo>
                  <a:pt x="23710" y="533"/>
                </a:lnTo>
                <a:lnTo>
                  <a:pt x="23507" y="381"/>
                </a:lnTo>
                <a:lnTo>
                  <a:pt x="23304" y="279"/>
                </a:lnTo>
                <a:lnTo>
                  <a:pt x="2282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428" name="Google Shape;428;p9"/>
          <p:cNvSpPr/>
          <p:nvPr/>
        </p:nvSpPr>
        <p:spPr>
          <a:xfrm>
            <a:off x="14562488" y="7803651"/>
            <a:ext cx="1873940" cy="1310470"/>
          </a:xfrm>
          <a:custGeom>
            <a:avLst/>
            <a:gdLst/>
            <a:ahLst/>
            <a:cxnLst/>
            <a:rect l="l" t="t" r="r" b="b"/>
            <a:pathLst>
              <a:path w="67299" h="47063" extrusionOk="0">
                <a:moveTo>
                  <a:pt x="49599" y="17370"/>
                </a:moveTo>
                <a:lnTo>
                  <a:pt x="52566" y="17395"/>
                </a:lnTo>
                <a:lnTo>
                  <a:pt x="52465" y="17623"/>
                </a:lnTo>
                <a:lnTo>
                  <a:pt x="52237" y="17927"/>
                </a:lnTo>
                <a:lnTo>
                  <a:pt x="51932" y="18308"/>
                </a:lnTo>
                <a:lnTo>
                  <a:pt x="51552" y="18739"/>
                </a:lnTo>
                <a:lnTo>
                  <a:pt x="51146" y="19195"/>
                </a:lnTo>
                <a:lnTo>
                  <a:pt x="50690" y="19652"/>
                </a:lnTo>
                <a:lnTo>
                  <a:pt x="50208" y="20083"/>
                </a:lnTo>
                <a:lnTo>
                  <a:pt x="49752" y="20514"/>
                </a:lnTo>
                <a:lnTo>
                  <a:pt x="49599" y="17370"/>
                </a:lnTo>
                <a:close/>
                <a:moveTo>
                  <a:pt x="55001" y="17294"/>
                </a:moveTo>
                <a:lnTo>
                  <a:pt x="55178" y="17319"/>
                </a:lnTo>
                <a:lnTo>
                  <a:pt x="55381" y="17395"/>
                </a:lnTo>
                <a:lnTo>
                  <a:pt x="55457" y="17877"/>
                </a:lnTo>
                <a:lnTo>
                  <a:pt x="55482" y="18232"/>
                </a:lnTo>
                <a:lnTo>
                  <a:pt x="55508" y="18561"/>
                </a:lnTo>
                <a:lnTo>
                  <a:pt x="55457" y="18891"/>
                </a:lnTo>
                <a:lnTo>
                  <a:pt x="55381" y="19195"/>
                </a:lnTo>
                <a:lnTo>
                  <a:pt x="55254" y="19500"/>
                </a:lnTo>
                <a:lnTo>
                  <a:pt x="55077" y="19779"/>
                </a:lnTo>
                <a:lnTo>
                  <a:pt x="54848" y="20083"/>
                </a:lnTo>
                <a:lnTo>
                  <a:pt x="54544" y="20362"/>
                </a:lnTo>
                <a:lnTo>
                  <a:pt x="53986" y="20869"/>
                </a:lnTo>
                <a:lnTo>
                  <a:pt x="53428" y="21351"/>
                </a:lnTo>
                <a:lnTo>
                  <a:pt x="52389" y="22416"/>
                </a:lnTo>
                <a:lnTo>
                  <a:pt x="51349" y="23455"/>
                </a:lnTo>
                <a:lnTo>
                  <a:pt x="50309" y="24520"/>
                </a:lnTo>
                <a:lnTo>
                  <a:pt x="49675" y="25129"/>
                </a:lnTo>
                <a:lnTo>
                  <a:pt x="49574" y="24723"/>
                </a:lnTo>
                <a:lnTo>
                  <a:pt x="49523" y="24292"/>
                </a:lnTo>
                <a:lnTo>
                  <a:pt x="49523" y="23861"/>
                </a:lnTo>
                <a:lnTo>
                  <a:pt x="49574" y="23455"/>
                </a:lnTo>
                <a:lnTo>
                  <a:pt x="49675" y="23050"/>
                </a:lnTo>
                <a:lnTo>
                  <a:pt x="49828" y="22669"/>
                </a:lnTo>
                <a:lnTo>
                  <a:pt x="50030" y="22314"/>
                </a:lnTo>
                <a:lnTo>
                  <a:pt x="50157" y="22162"/>
                </a:lnTo>
                <a:lnTo>
                  <a:pt x="50284" y="21985"/>
                </a:lnTo>
                <a:lnTo>
                  <a:pt x="52211" y="19880"/>
                </a:lnTo>
                <a:lnTo>
                  <a:pt x="54164" y="17750"/>
                </a:lnTo>
                <a:lnTo>
                  <a:pt x="54417" y="17496"/>
                </a:lnTo>
                <a:lnTo>
                  <a:pt x="54544" y="17420"/>
                </a:lnTo>
                <a:lnTo>
                  <a:pt x="54696" y="17344"/>
                </a:lnTo>
                <a:lnTo>
                  <a:pt x="54848" y="17294"/>
                </a:lnTo>
                <a:close/>
                <a:moveTo>
                  <a:pt x="55178" y="21427"/>
                </a:moveTo>
                <a:lnTo>
                  <a:pt x="55356" y="21503"/>
                </a:lnTo>
                <a:lnTo>
                  <a:pt x="55279" y="22948"/>
                </a:lnTo>
                <a:lnTo>
                  <a:pt x="55254" y="23658"/>
                </a:lnTo>
                <a:lnTo>
                  <a:pt x="55203" y="24394"/>
                </a:lnTo>
                <a:lnTo>
                  <a:pt x="55153" y="24546"/>
                </a:lnTo>
                <a:lnTo>
                  <a:pt x="55077" y="24672"/>
                </a:lnTo>
                <a:lnTo>
                  <a:pt x="54950" y="24825"/>
                </a:lnTo>
                <a:lnTo>
                  <a:pt x="54823" y="24951"/>
                </a:lnTo>
                <a:lnTo>
                  <a:pt x="49473" y="30150"/>
                </a:lnTo>
                <a:lnTo>
                  <a:pt x="49397" y="30200"/>
                </a:lnTo>
                <a:lnTo>
                  <a:pt x="49244" y="30251"/>
                </a:lnTo>
                <a:lnTo>
                  <a:pt x="49194" y="30099"/>
                </a:lnTo>
                <a:lnTo>
                  <a:pt x="49168" y="29972"/>
                </a:lnTo>
                <a:lnTo>
                  <a:pt x="49168" y="29845"/>
                </a:lnTo>
                <a:lnTo>
                  <a:pt x="49168" y="29693"/>
                </a:lnTo>
                <a:lnTo>
                  <a:pt x="49219" y="29135"/>
                </a:lnTo>
                <a:lnTo>
                  <a:pt x="49244" y="28197"/>
                </a:lnTo>
                <a:lnTo>
                  <a:pt x="49295" y="27715"/>
                </a:lnTo>
                <a:lnTo>
                  <a:pt x="49346" y="27487"/>
                </a:lnTo>
                <a:lnTo>
                  <a:pt x="49397" y="27259"/>
                </a:lnTo>
                <a:lnTo>
                  <a:pt x="49498" y="27056"/>
                </a:lnTo>
                <a:lnTo>
                  <a:pt x="49625" y="26853"/>
                </a:lnTo>
                <a:lnTo>
                  <a:pt x="49802" y="26701"/>
                </a:lnTo>
                <a:lnTo>
                  <a:pt x="49980" y="26524"/>
                </a:lnTo>
                <a:lnTo>
                  <a:pt x="50385" y="26219"/>
                </a:lnTo>
                <a:lnTo>
                  <a:pt x="50588" y="26067"/>
                </a:lnTo>
                <a:lnTo>
                  <a:pt x="50766" y="25915"/>
                </a:lnTo>
                <a:lnTo>
                  <a:pt x="52642" y="23988"/>
                </a:lnTo>
                <a:lnTo>
                  <a:pt x="54519" y="22086"/>
                </a:lnTo>
                <a:lnTo>
                  <a:pt x="55178" y="21427"/>
                </a:lnTo>
                <a:close/>
                <a:moveTo>
                  <a:pt x="25180" y="28983"/>
                </a:moveTo>
                <a:lnTo>
                  <a:pt x="24318" y="30479"/>
                </a:lnTo>
                <a:lnTo>
                  <a:pt x="24115" y="30454"/>
                </a:lnTo>
                <a:lnTo>
                  <a:pt x="23963" y="28983"/>
                </a:lnTo>
                <a:close/>
                <a:moveTo>
                  <a:pt x="29136" y="28679"/>
                </a:moveTo>
                <a:lnTo>
                  <a:pt x="24572" y="35399"/>
                </a:lnTo>
                <a:lnTo>
                  <a:pt x="24394" y="35373"/>
                </a:lnTo>
                <a:lnTo>
                  <a:pt x="24394" y="34967"/>
                </a:lnTo>
                <a:lnTo>
                  <a:pt x="24344" y="34587"/>
                </a:lnTo>
                <a:lnTo>
                  <a:pt x="24318" y="34181"/>
                </a:lnTo>
                <a:lnTo>
                  <a:pt x="24318" y="33801"/>
                </a:lnTo>
                <a:lnTo>
                  <a:pt x="24318" y="33395"/>
                </a:lnTo>
                <a:lnTo>
                  <a:pt x="24394" y="33015"/>
                </a:lnTo>
                <a:lnTo>
                  <a:pt x="24445" y="32812"/>
                </a:lnTo>
                <a:lnTo>
                  <a:pt x="24521" y="32635"/>
                </a:lnTo>
                <a:lnTo>
                  <a:pt x="24623" y="32432"/>
                </a:lnTo>
                <a:lnTo>
                  <a:pt x="24749" y="32254"/>
                </a:lnTo>
                <a:lnTo>
                  <a:pt x="25231" y="31494"/>
                </a:lnTo>
                <a:lnTo>
                  <a:pt x="25662" y="30733"/>
                </a:lnTo>
                <a:lnTo>
                  <a:pt x="26550" y="29211"/>
                </a:lnTo>
                <a:lnTo>
                  <a:pt x="26651" y="29034"/>
                </a:lnTo>
                <a:lnTo>
                  <a:pt x="26778" y="28907"/>
                </a:lnTo>
                <a:lnTo>
                  <a:pt x="26930" y="28831"/>
                </a:lnTo>
                <a:lnTo>
                  <a:pt x="27133" y="28806"/>
                </a:lnTo>
                <a:lnTo>
                  <a:pt x="29136" y="28679"/>
                </a:lnTo>
                <a:close/>
                <a:moveTo>
                  <a:pt x="55127" y="26549"/>
                </a:moveTo>
                <a:lnTo>
                  <a:pt x="55051" y="28273"/>
                </a:lnTo>
                <a:lnTo>
                  <a:pt x="55026" y="28831"/>
                </a:lnTo>
                <a:lnTo>
                  <a:pt x="55051" y="29364"/>
                </a:lnTo>
                <a:lnTo>
                  <a:pt x="55026" y="29617"/>
                </a:lnTo>
                <a:lnTo>
                  <a:pt x="55001" y="29896"/>
                </a:lnTo>
                <a:lnTo>
                  <a:pt x="54950" y="30150"/>
                </a:lnTo>
                <a:lnTo>
                  <a:pt x="54874" y="30378"/>
                </a:lnTo>
                <a:lnTo>
                  <a:pt x="54747" y="30581"/>
                </a:lnTo>
                <a:lnTo>
                  <a:pt x="54595" y="30784"/>
                </a:lnTo>
                <a:lnTo>
                  <a:pt x="54392" y="30961"/>
                </a:lnTo>
                <a:lnTo>
                  <a:pt x="54189" y="31164"/>
                </a:lnTo>
                <a:lnTo>
                  <a:pt x="53758" y="31494"/>
                </a:lnTo>
                <a:lnTo>
                  <a:pt x="53352" y="31874"/>
                </a:lnTo>
                <a:lnTo>
                  <a:pt x="49473" y="35576"/>
                </a:lnTo>
                <a:lnTo>
                  <a:pt x="48940" y="36083"/>
                </a:lnTo>
                <a:lnTo>
                  <a:pt x="48737" y="35982"/>
                </a:lnTo>
                <a:lnTo>
                  <a:pt x="49016" y="32635"/>
                </a:lnTo>
                <a:lnTo>
                  <a:pt x="49042" y="32559"/>
                </a:lnTo>
                <a:lnTo>
                  <a:pt x="49067" y="32457"/>
                </a:lnTo>
                <a:lnTo>
                  <a:pt x="49143" y="32381"/>
                </a:lnTo>
                <a:lnTo>
                  <a:pt x="49194" y="32280"/>
                </a:lnTo>
                <a:lnTo>
                  <a:pt x="54696" y="26802"/>
                </a:lnTo>
                <a:lnTo>
                  <a:pt x="54848" y="26701"/>
                </a:lnTo>
                <a:lnTo>
                  <a:pt x="55127" y="26549"/>
                </a:lnTo>
                <a:close/>
                <a:moveTo>
                  <a:pt x="59083" y="5629"/>
                </a:moveTo>
                <a:lnTo>
                  <a:pt x="58855" y="5655"/>
                </a:lnTo>
                <a:lnTo>
                  <a:pt x="58601" y="5731"/>
                </a:lnTo>
                <a:lnTo>
                  <a:pt x="58424" y="5807"/>
                </a:lnTo>
                <a:lnTo>
                  <a:pt x="58297" y="5908"/>
                </a:lnTo>
                <a:lnTo>
                  <a:pt x="58221" y="6010"/>
                </a:lnTo>
                <a:lnTo>
                  <a:pt x="58170" y="6136"/>
                </a:lnTo>
                <a:lnTo>
                  <a:pt x="58170" y="6289"/>
                </a:lnTo>
                <a:lnTo>
                  <a:pt x="58196" y="6441"/>
                </a:lnTo>
                <a:lnTo>
                  <a:pt x="58322" y="6770"/>
                </a:lnTo>
                <a:lnTo>
                  <a:pt x="58424" y="7125"/>
                </a:lnTo>
                <a:lnTo>
                  <a:pt x="58474" y="7354"/>
                </a:lnTo>
                <a:lnTo>
                  <a:pt x="58500" y="7430"/>
                </a:lnTo>
                <a:lnTo>
                  <a:pt x="58474" y="7480"/>
                </a:lnTo>
                <a:lnTo>
                  <a:pt x="57663" y="7886"/>
                </a:lnTo>
                <a:lnTo>
                  <a:pt x="56852" y="8317"/>
                </a:lnTo>
                <a:lnTo>
                  <a:pt x="56091" y="8774"/>
                </a:lnTo>
                <a:lnTo>
                  <a:pt x="55330" y="9281"/>
                </a:lnTo>
                <a:lnTo>
                  <a:pt x="54620" y="9788"/>
                </a:lnTo>
                <a:lnTo>
                  <a:pt x="53936" y="10346"/>
                </a:lnTo>
                <a:lnTo>
                  <a:pt x="53276" y="10929"/>
                </a:lnTo>
                <a:lnTo>
                  <a:pt x="52642" y="11537"/>
                </a:lnTo>
                <a:lnTo>
                  <a:pt x="51882" y="11157"/>
                </a:lnTo>
                <a:lnTo>
                  <a:pt x="51450" y="10954"/>
                </a:lnTo>
                <a:lnTo>
                  <a:pt x="51019" y="10802"/>
                </a:lnTo>
                <a:lnTo>
                  <a:pt x="50563" y="10701"/>
                </a:lnTo>
                <a:lnTo>
                  <a:pt x="50132" y="10650"/>
                </a:lnTo>
                <a:lnTo>
                  <a:pt x="49675" y="10625"/>
                </a:lnTo>
                <a:lnTo>
                  <a:pt x="49219" y="10675"/>
                </a:lnTo>
                <a:lnTo>
                  <a:pt x="48763" y="10751"/>
                </a:lnTo>
                <a:lnTo>
                  <a:pt x="48306" y="10878"/>
                </a:lnTo>
                <a:lnTo>
                  <a:pt x="47824" y="11056"/>
                </a:lnTo>
                <a:lnTo>
                  <a:pt x="47368" y="11233"/>
                </a:lnTo>
                <a:lnTo>
                  <a:pt x="46912" y="11436"/>
                </a:lnTo>
                <a:lnTo>
                  <a:pt x="46455" y="11664"/>
                </a:lnTo>
                <a:lnTo>
                  <a:pt x="45872" y="12019"/>
                </a:lnTo>
                <a:lnTo>
                  <a:pt x="45289" y="12400"/>
                </a:lnTo>
                <a:lnTo>
                  <a:pt x="44756" y="12805"/>
                </a:lnTo>
                <a:lnTo>
                  <a:pt x="44224" y="13236"/>
                </a:lnTo>
                <a:lnTo>
                  <a:pt x="43717" y="13693"/>
                </a:lnTo>
                <a:lnTo>
                  <a:pt x="43260" y="14175"/>
                </a:lnTo>
                <a:lnTo>
                  <a:pt x="42804" y="14682"/>
                </a:lnTo>
                <a:lnTo>
                  <a:pt x="42373" y="15189"/>
                </a:lnTo>
                <a:lnTo>
                  <a:pt x="41865" y="15899"/>
                </a:lnTo>
                <a:lnTo>
                  <a:pt x="41384" y="16584"/>
                </a:lnTo>
                <a:lnTo>
                  <a:pt x="40953" y="17319"/>
                </a:lnTo>
                <a:lnTo>
                  <a:pt x="40572" y="18054"/>
                </a:lnTo>
                <a:lnTo>
                  <a:pt x="40217" y="18790"/>
                </a:lnTo>
                <a:lnTo>
                  <a:pt x="39888" y="19576"/>
                </a:lnTo>
                <a:lnTo>
                  <a:pt x="39583" y="20336"/>
                </a:lnTo>
                <a:lnTo>
                  <a:pt x="39355" y="21122"/>
                </a:lnTo>
                <a:lnTo>
                  <a:pt x="38113" y="25281"/>
                </a:lnTo>
                <a:lnTo>
                  <a:pt x="37884" y="24799"/>
                </a:lnTo>
                <a:lnTo>
                  <a:pt x="37656" y="24343"/>
                </a:lnTo>
                <a:lnTo>
                  <a:pt x="37428" y="23886"/>
                </a:lnTo>
                <a:lnTo>
                  <a:pt x="37174" y="23455"/>
                </a:lnTo>
                <a:lnTo>
                  <a:pt x="36895" y="23050"/>
                </a:lnTo>
                <a:lnTo>
                  <a:pt x="36617" y="22669"/>
                </a:lnTo>
                <a:lnTo>
                  <a:pt x="36287" y="22314"/>
                </a:lnTo>
                <a:lnTo>
                  <a:pt x="35957" y="21985"/>
                </a:lnTo>
                <a:lnTo>
                  <a:pt x="35602" y="21680"/>
                </a:lnTo>
                <a:lnTo>
                  <a:pt x="35197" y="21427"/>
                </a:lnTo>
                <a:lnTo>
                  <a:pt x="34791" y="21199"/>
                </a:lnTo>
                <a:lnTo>
                  <a:pt x="34360" y="20996"/>
                </a:lnTo>
                <a:lnTo>
                  <a:pt x="33878" y="20818"/>
                </a:lnTo>
                <a:lnTo>
                  <a:pt x="33371" y="20691"/>
                </a:lnTo>
                <a:lnTo>
                  <a:pt x="32838" y="20615"/>
                </a:lnTo>
                <a:lnTo>
                  <a:pt x="32280" y="20565"/>
                </a:lnTo>
                <a:lnTo>
                  <a:pt x="31723" y="20539"/>
                </a:lnTo>
                <a:lnTo>
                  <a:pt x="31190" y="20590"/>
                </a:lnTo>
                <a:lnTo>
                  <a:pt x="30683" y="20641"/>
                </a:lnTo>
                <a:lnTo>
                  <a:pt x="30176" y="20717"/>
                </a:lnTo>
                <a:lnTo>
                  <a:pt x="29694" y="20844"/>
                </a:lnTo>
                <a:lnTo>
                  <a:pt x="29212" y="20996"/>
                </a:lnTo>
                <a:lnTo>
                  <a:pt x="28781" y="21173"/>
                </a:lnTo>
                <a:lnTo>
                  <a:pt x="28350" y="21401"/>
                </a:lnTo>
                <a:lnTo>
                  <a:pt x="27919" y="21630"/>
                </a:lnTo>
                <a:lnTo>
                  <a:pt x="27513" y="21909"/>
                </a:lnTo>
                <a:lnTo>
                  <a:pt x="27133" y="22187"/>
                </a:lnTo>
                <a:lnTo>
                  <a:pt x="26753" y="22517"/>
                </a:lnTo>
                <a:lnTo>
                  <a:pt x="26398" y="22847"/>
                </a:lnTo>
                <a:lnTo>
                  <a:pt x="26043" y="23202"/>
                </a:lnTo>
                <a:lnTo>
                  <a:pt x="25713" y="23607"/>
                </a:lnTo>
                <a:lnTo>
                  <a:pt x="25383" y="24013"/>
                </a:lnTo>
                <a:lnTo>
                  <a:pt x="24369" y="23455"/>
                </a:lnTo>
                <a:lnTo>
                  <a:pt x="24065" y="23303"/>
                </a:lnTo>
                <a:lnTo>
                  <a:pt x="23760" y="23176"/>
                </a:lnTo>
                <a:lnTo>
                  <a:pt x="23456" y="23075"/>
                </a:lnTo>
                <a:lnTo>
                  <a:pt x="23152" y="23024"/>
                </a:lnTo>
                <a:lnTo>
                  <a:pt x="22822" y="22974"/>
                </a:lnTo>
                <a:lnTo>
                  <a:pt x="22188" y="22974"/>
                </a:lnTo>
                <a:lnTo>
                  <a:pt x="21859" y="23024"/>
                </a:lnTo>
                <a:lnTo>
                  <a:pt x="21149" y="23151"/>
                </a:lnTo>
                <a:lnTo>
                  <a:pt x="20794" y="23227"/>
                </a:lnTo>
                <a:lnTo>
                  <a:pt x="20464" y="23354"/>
                </a:lnTo>
                <a:lnTo>
                  <a:pt x="20134" y="23455"/>
                </a:lnTo>
                <a:lnTo>
                  <a:pt x="19805" y="23582"/>
                </a:lnTo>
                <a:lnTo>
                  <a:pt x="19500" y="23734"/>
                </a:lnTo>
                <a:lnTo>
                  <a:pt x="19196" y="23912"/>
                </a:lnTo>
                <a:lnTo>
                  <a:pt x="18816" y="24140"/>
                </a:lnTo>
                <a:lnTo>
                  <a:pt x="18461" y="24368"/>
                </a:lnTo>
                <a:lnTo>
                  <a:pt x="18131" y="24596"/>
                </a:lnTo>
                <a:lnTo>
                  <a:pt x="17827" y="24850"/>
                </a:lnTo>
                <a:lnTo>
                  <a:pt x="17523" y="25129"/>
                </a:lnTo>
                <a:lnTo>
                  <a:pt x="17244" y="25408"/>
                </a:lnTo>
                <a:lnTo>
                  <a:pt x="16965" y="25687"/>
                </a:lnTo>
                <a:lnTo>
                  <a:pt x="16711" y="25991"/>
                </a:lnTo>
                <a:lnTo>
                  <a:pt x="16229" y="26600"/>
                </a:lnTo>
                <a:lnTo>
                  <a:pt x="15773" y="27259"/>
                </a:lnTo>
                <a:lnTo>
                  <a:pt x="15367" y="27918"/>
                </a:lnTo>
                <a:lnTo>
                  <a:pt x="15012" y="28628"/>
                </a:lnTo>
                <a:lnTo>
                  <a:pt x="14759" y="29135"/>
                </a:lnTo>
                <a:lnTo>
                  <a:pt x="14530" y="29668"/>
                </a:lnTo>
                <a:lnTo>
                  <a:pt x="14328" y="30200"/>
                </a:lnTo>
                <a:lnTo>
                  <a:pt x="14125" y="30707"/>
                </a:lnTo>
                <a:lnTo>
                  <a:pt x="13973" y="31240"/>
                </a:lnTo>
                <a:lnTo>
                  <a:pt x="13820" y="31772"/>
                </a:lnTo>
                <a:lnTo>
                  <a:pt x="13668" y="32330"/>
                </a:lnTo>
                <a:lnTo>
                  <a:pt x="13567" y="32863"/>
                </a:lnTo>
                <a:lnTo>
                  <a:pt x="13364" y="33953"/>
                </a:lnTo>
                <a:lnTo>
                  <a:pt x="13237" y="35044"/>
                </a:lnTo>
                <a:lnTo>
                  <a:pt x="13136" y="36159"/>
                </a:lnTo>
                <a:lnTo>
                  <a:pt x="13085" y="37250"/>
                </a:lnTo>
                <a:lnTo>
                  <a:pt x="13085" y="37579"/>
                </a:lnTo>
                <a:lnTo>
                  <a:pt x="13110" y="37731"/>
                </a:lnTo>
                <a:lnTo>
                  <a:pt x="13161" y="37884"/>
                </a:lnTo>
                <a:lnTo>
                  <a:pt x="13187" y="37985"/>
                </a:lnTo>
                <a:lnTo>
                  <a:pt x="13237" y="38086"/>
                </a:lnTo>
                <a:lnTo>
                  <a:pt x="13313" y="38162"/>
                </a:lnTo>
                <a:lnTo>
                  <a:pt x="13389" y="38213"/>
                </a:lnTo>
                <a:lnTo>
                  <a:pt x="13465" y="38264"/>
                </a:lnTo>
                <a:lnTo>
                  <a:pt x="13567" y="38315"/>
                </a:lnTo>
                <a:lnTo>
                  <a:pt x="13897" y="38315"/>
                </a:lnTo>
                <a:lnTo>
                  <a:pt x="13998" y="38289"/>
                </a:lnTo>
                <a:lnTo>
                  <a:pt x="14074" y="38239"/>
                </a:lnTo>
                <a:lnTo>
                  <a:pt x="14150" y="38188"/>
                </a:lnTo>
                <a:lnTo>
                  <a:pt x="14201" y="38137"/>
                </a:lnTo>
                <a:lnTo>
                  <a:pt x="14252" y="38061"/>
                </a:lnTo>
                <a:lnTo>
                  <a:pt x="14277" y="37960"/>
                </a:lnTo>
                <a:lnTo>
                  <a:pt x="14302" y="37858"/>
                </a:lnTo>
                <a:lnTo>
                  <a:pt x="14302" y="37681"/>
                </a:lnTo>
                <a:lnTo>
                  <a:pt x="14302" y="37478"/>
                </a:lnTo>
                <a:lnTo>
                  <a:pt x="14480" y="36286"/>
                </a:lnTo>
                <a:lnTo>
                  <a:pt x="14632" y="35120"/>
                </a:lnTo>
                <a:lnTo>
                  <a:pt x="14784" y="33928"/>
                </a:lnTo>
                <a:lnTo>
                  <a:pt x="14911" y="33345"/>
                </a:lnTo>
                <a:lnTo>
                  <a:pt x="15012" y="32761"/>
                </a:lnTo>
                <a:lnTo>
                  <a:pt x="15215" y="31950"/>
                </a:lnTo>
                <a:lnTo>
                  <a:pt x="15469" y="31164"/>
                </a:lnTo>
                <a:lnTo>
                  <a:pt x="15748" y="30378"/>
                </a:lnTo>
                <a:lnTo>
                  <a:pt x="16052" y="29617"/>
                </a:lnTo>
                <a:lnTo>
                  <a:pt x="16432" y="28856"/>
                </a:lnTo>
                <a:lnTo>
                  <a:pt x="16635" y="28501"/>
                </a:lnTo>
                <a:lnTo>
                  <a:pt x="16863" y="28146"/>
                </a:lnTo>
                <a:lnTo>
                  <a:pt x="17092" y="27791"/>
                </a:lnTo>
                <a:lnTo>
                  <a:pt x="17345" y="27436"/>
                </a:lnTo>
                <a:lnTo>
                  <a:pt x="17599" y="27107"/>
                </a:lnTo>
                <a:lnTo>
                  <a:pt x="17903" y="26777"/>
                </a:lnTo>
                <a:lnTo>
                  <a:pt x="18233" y="26397"/>
                </a:lnTo>
                <a:lnTo>
                  <a:pt x="18613" y="26042"/>
                </a:lnTo>
                <a:lnTo>
                  <a:pt x="18993" y="25712"/>
                </a:lnTo>
                <a:lnTo>
                  <a:pt x="19399" y="25408"/>
                </a:lnTo>
                <a:lnTo>
                  <a:pt x="19855" y="25154"/>
                </a:lnTo>
                <a:lnTo>
                  <a:pt x="20312" y="24901"/>
                </a:lnTo>
                <a:lnTo>
                  <a:pt x="20794" y="24698"/>
                </a:lnTo>
                <a:lnTo>
                  <a:pt x="21301" y="24520"/>
                </a:lnTo>
                <a:lnTo>
                  <a:pt x="21732" y="24419"/>
                </a:lnTo>
                <a:lnTo>
                  <a:pt x="22138" y="24368"/>
                </a:lnTo>
                <a:lnTo>
                  <a:pt x="22543" y="24368"/>
                </a:lnTo>
                <a:lnTo>
                  <a:pt x="22924" y="24394"/>
                </a:lnTo>
                <a:lnTo>
                  <a:pt x="23304" y="24495"/>
                </a:lnTo>
                <a:lnTo>
                  <a:pt x="23684" y="24622"/>
                </a:lnTo>
                <a:lnTo>
                  <a:pt x="24065" y="24825"/>
                </a:lnTo>
                <a:lnTo>
                  <a:pt x="24420" y="25078"/>
                </a:lnTo>
                <a:lnTo>
                  <a:pt x="24699" y="25281"/>
                </a:lnTo>
                <a:lnTo>
                  <a:pt x="25003" y="25459"/>
                </a:lnTo>
                <a:lnTo>
                  <a:pt x="25180" y="25560"/>
                </a:lnTo>
                <a:lnTo>
                  <a:pt x="25358" y="25636"/>
                </a:lnTo>
                <a:lnTo>
                  <a:pt x="25510" y="25661"/>
                </a:lnTo>
                <a:lnTo>
                  <a:pt x="25662" y="25661"/>
                </a:lnTo>
                <a:lnTo>
                  <a:pt x="25789" y="25611"/>
                </a:lnTo>
                <a:lnTo>
                  <a:pt x="25916" y="25535"/>
                </a:lnTo>
                <a:lnTo>
                  <a:pt x="26043" y="25408"/>
                </a:lnTo>
                <a:lnTo>
                  <a:pt x="26195" y="25230"/>
                </a:lnTo>
                <a:lnTo>
                  <a:pt x="26322" y="25078"/>
                </a:lnTo>
                <a:lnTo>
                  <a:pt x="26448" y="24901"/>
                </a:lnTo>
                <a:lnTo>
                  <a:pt x="26803" y="24419"/>
                </a:lnTo>
                <a:lnTo>
                  <a:pt x="27209" y="23962"/>
                </a:lnTo>
                <a:lnTo>
                  <a:pt x="27665" y="23557"/>
                </a:lnTo>
                <a:lnTo>
                  <a:pt x="28122" y="23176"/>
                </a:lnTo>
                <a:lnTo>
                  <a:pt x="28629" y="22872"/>
                </a:lnTo>
                <a:lnTo>
                  <a:pt x="29162" y="22593"/>
                </a:lnTo>
                <a:lnTo>
                  <a:pt x="29745" y="22340"/>
                </a:lnTo>
                <a:lnTo>
                  <a:pt x="30353" y="22137"/>
                </a:lnTo>
                <a:lnTo>
                  <a:pt x="30860" y="22010"/>
                </a:lnTo>
                <a:lnTo>
                  <a:pt x="31342" y="21934"/>
                </a:lnTo>
                <a:lnTo>
                  <a:pt x="31824" y="21883"/>
                </a:lnTo>
                <a:lnTo>
                  <a:pt x="32306" y="21883"/>
                </a:lnTo>
                <a:lnTo>
                  <a:pt x="32762" y="21934"/>
                </a:lnTo>
                <a:lnTo>
                  <a:pt x="33193" y="22035"/>
                </a:lnTo>
                <a:lnTo>
                  <a:pt x="33599" y="22162"/>
                </a:lnTo>
                <a:lnTo>
                  <a:pt x="34005" y="22314"/>
                </a:lnTo>
                <a:lnTo>
                  <a:pt x="34385" y="22517"/>
                </a:lnTo>
                <a:lnTo>
                  <a:pt x="34765" y="22771"/>
                </a:lnTo>
                <a:lnTo>
                  <a:pt x="35095" y="23050"/>
                </a:lnTo>
                <a:lnTo>
                  <a:pt x="35425" y="23379"/>
                </a:lnTo>
                <a:lnTo>
                  <a:pt x="35704" y="23734"/>
                </a:lnTo>
                <a:lnTo>
                  <a:pt x="35983" y="24140"/>
                </a:lnTo>
                <a:lnTo>
                  <a:pt x="36211" y="24571"/>
                </a:lnTo>
                <a:lnTo>
                  <a:pt x="36439" y="25027"/>
                </a:lnTo>
                <a:lnTo>
                  <a:pt x="36642" y="25560"/>
                </a:lnTo>
                <a:lnTo>
                  <a:pt x="36819" y="26067"/>
                </a:lnTo>
                <a:lnTo>
                  <a:pt x="36972" y="26600"/>
                </a:lnTo>
                <a:lnTo>
                  <a:pt x="37124" y="27132"/>
                </a:lnTo>
                <a:lnTo>
                  <a:pt x="37327" y="27944"/>
                </a:lnTo>
                <a:lnTo>
                  <a:pt x="37453" y="28349"/>
                </a:lnTo>
                <a:lnTo>
                  <a:pt x="37580" y="28755"/>
                </a:lnTo>
                <a:lnTo>
                  <a:pt x="37758" y="29135"/>
                </a:lnTo>
                <a:lnTo>
                  <a:pt x="37960" y="29516"/>
                </a:lnTo>
                <a:lnTo>
                  <a:pt x="38189" y="29896"/>
                </a:lnTo>
                <a:lnTo>
                  <a:pt x="38493" y="30276"/>
                </a:lnTo>
                <a:lnTo>
                  <a:pt x="38670" y="30074"/>
                </a:lnTo>
                <a:lnTo>
                  <a:pt x="38747" y="29972"/>
                </a:lnTo>
                <a:lnTo>
                  <a:pt x="38772" y="29871"/>
                </a:lnTo>
                <a:lnTo>
                  <a:pt x="38924" y="29034"/>
                </a:lnTo>
                <a:lnTo>
                  <a:pt x="39051" y="28172"/>
                </a:lnTo>
                <a:lnTo>
                  <a:pt x="39254" y="26955"/>
                </a:lnTo>
                <a:lnTo>
                  <a:pt x="39507" y="25763"/>
                </a:lnTo>
                <a:lnTo>
                  <a:pt x="39786" y="24571"/>
                </a:lnTo>
                <a:lnTo>
                  <a:pt x="40141" y="23354"/>
                </a:lnTo>
                <a:lnTo>
                  <a:pt x="40522" y="22187"/>
                </a:lnTo>
                <a:lnTo>
                  <a:pt x="40927" y="20996"/>
                </a:lnTo>
                <a:lnTo>
                  <a:pt x="41409" y="19829"/>
                </a:lnTo>
                <a:lnTo>
                  <a:pt x="41891" y="18663"/>
                </a:lnTo>
                <a:lnTo>
                  <a:pt x="42271" y="17902"/>
                </a:lnTo>
                <a:lnTo>
                  <a:pt x="42677" y="17192"/>
                </a:lnTo>
                <a:lnTo>
                  <a:pt x="43133" y="16482"/>
                </a:lnTo>
                <a:lnTo>
                  <a:pt x="43666" y="15823"/>
                </a:lnTo>
                <a:lnTo>
                  <a:pt x="44198" y="15189"/>
                </a:lnTo>
                <a:lnTo>
                  <a:pt x="44807" y="14606"/>
                </a:lnTo>
                <a:lnTo>
                  <a:pt x="45466" y="14048"/>
                </a:lnTo>
                <a:lnTo>
                  <a:pt x="46176" y="13515"/>
                </a:lnTo>
                <a:lnTo>
                  <a:pt x="46861" y="13059"/>
                </a:lnTo>
                <a:lnTo>
                  <a:pt x="47216" y="12856"/>
                </a:lnTo>
                <a:lnTo>
                  <a:pt x="47571" y="12679"/>
                </a:lnTo>
                <a:lnTo>
                  <a:pt x="47951" y="12501"/>
                </a:lnTo>
                <a:lnTo>
                  <a:pt x="48332" y="12374"/>
                </a:lnTo>
                <a:lnTo>
                  <a:pt x="48737" y="12247"/>
                </a:lnTo>
                <a:lnTo>
                  <a:pt x="49143" y="12146"/>
                </a:lnTo>
                <a:lnTo>
                  <a:pt x="49447" y="12095"/>
                </a:lnTo>
                <a:lnTo>
                  <a:pt x="50005" y="12095"/>
                </a:lnTo>
                <a:lnTo>
                  <a:pt x="50284" y="12121"/>
                </a:lnTo>
                <a:lnTo>
                  <a:pt x="50563" y="12197"/>
                </a:lnTo>
                <a:lnTo>
                  <a:pt x="50842" y="12273"/>
                </a:lnTo>
                <a:lnTo>
                  <a:pt x="51095" y="12374"/>
                </a:lnTo>
                <a:lnTo>
                  <a:pt x="51349" y="12501"/>
                </a:lnTo>
                <a:lnTo>
                  <a:pt x="51476" y="12577"/>
                </a:lnTo>
                <a:lnTo>
                  <a:pt x="51603" y="12704"/>
                </a:lnTo>
                <a:lnTo>
                  <a:pt x="51704" y="12856"/>
                </a:lnTo>
                <a:lnTo>
                  <a:pt x="51755" y="13008"/>
                </a:lnTo>
                <a:lnTo>
                  <a:pt x="51806" y="13236"/>
                </a:lnTo>
                <a:lnTo>
                  <a:pt x="51831" y="13363"/>
                </a:lnTo>
                <a:lnTo>
                  <a:pt x="51882" y="13439"/>
                </a:lnTo>
                <a:lnTo>
                  <a:pt x="51932" y="13541"/>
                </a:lnTo>
                <a:lnTo>
                  <a:pt x="52034" y="13617"/>
                </a:lnTo>
                <a:lnTo>
                  <a:pt x="52135" y="13667"/>
                </a:lnTo>
                <a:lnTo>
                  <a:pt x="52287" y="13693"/>
                </a:lnTo>
                <a:lnTo>
                  <a:pt x="52541" y="13693"/>
                </a:lnTo>
                <a:lnTo>
                  <a:pt x="52642" y="13642"/>
                </a:lnTo>
                <a:lnTo>
                  <a:pt x="52744" y="13591"/>
                </a:lnTo>
                <a:lnTo>
                  <a:pt x="52845" y="13515"/>
                </a:lnTo>
                <a:lnTo>
                  <a:pt x="52921" y="13439"/>
                </a:lnTo>
                <a:lnTo>
                  <a:pt x="53099" y="13236"/>
                </a:lnTo>
                <a:lnTo>
                  <a:pt x="53352" y="12881"/>
                </a:lnTo>
                <a:lnTo>
                  <a:pt x="53631" y="12552"/>
                </a:lnTo>
                <a:lnTo>
                  <a:pt x="53910" y="12222"/>
                </a:lnTo>
                <a:lnTo>
                  <a:pt x="54189" y="11918"/>
                </a:lnTo>
                <a:lnTo>
                  <a:pt x="54519" y="11614"/>
                </a:lnTo>
                <a:lnTo>
                  <a:pt x="54823" y="11335"/>
                </a:lnTo>
                <a:lnTo>
                  <a:pt x="55153" y="11056"/>
                </a:lnTo>
                <a:lnTo>
                  <a:pt x="55482" y="10802"/>
                </a:lnTo>
                <a:lnTo>
                  <a:pt x="56192" y="10320"/>
                </a:lnTo>
                <a:lnTo>
                  <a:pt x="56928" y="9864"/>
                </a:lnTo>
                <a:lnTo>
                  <a:pt x="57714" y="9433"/>
                </a:lnTo>
                <a:lnTo>
                  <a:pt x="58500" y="9052"/>
                </a:lnTo>
                <a:lnTo>
                  <a:pt x="58652" y="8976"/>
                </a:lnTo>
                <a:lnTo>
                  <a:pt x="58829" y="8926"/>
                </a:lnTo>
                <a:lnTo>
                  <a:pt x="59261" y="8824"/>
                </a:lnTo>
                <a:lnTo>
                  <a:pt x="59007" y="9407"/>
                </a:lnTo>
                <a:lnTo>
                  <a:pt x="58906" y="9661"/>
                </a:lnTo>
                <a:lnTo>
                  <a:pt x="58855" y="9889"/>
                </a:lnTo>
                <a:lnTo>
                  <a:pt x="58855" y="10092"/>
                </a:lnTo>
                <a:lnTo>
                  <a:pt x="58906" y="10295"/>
                </a:lnTo>
                <a:lnTo>
                  <a:pt x="59007" y="10498"/>
                </a:lnTo>
                <a:lnTo>
                  <a:pt x="59058" y="10574"/>
                </a:lnTo>
                <a:lnTo>
                  <a:pt x="59134" y="10625"/>
                </a:lnTo>
                <a:lnTo>
                  <a:pt x="59210" y="10650"/>
                </a:lnTo>
                <a:lnTo>
                  <a:pt x="59311" y="10675"/>
                </a:lnTo>
                <a:lnTo>
                  <a:pt x="59514" y="10675"/>
                </a:lnTo>
                <a:lnTo>
                  <a:pt x="59742" y="10650"/>
                </a:lnTo>
                <a:lnTo>
                  <a:pt x="59971" y="10599"/>
                </a:lnTo>
                <a:lnTo>
                  <a:pt x="60072" y="10523"/>
                </a:lnTo>
                <a:lnTo>
                  <a:pt x="60199" y="10447"/>
                </a:lnTo>
                <a:lnTo>
                  <a:pt x="60351" y="10219"/>
                </a:lnTo>
                <a:lnTo>
                  <a:pt x="61948" y="7734"/>
                </a:lnTo>
                <a:lnTo>
                  <a:pt x="62126" y="7430"/>
                </a:lnTo>
                <a:lnTo>
                  <a:pt x="62202" y="7252"/>
                </a:lnTo>
                <a:lnTo>
                  <a:pt x="62253" y="7100"/>
                </a:lnTo>
                <a:lnTo>
                  <a:pt x="62278" y="6922"/>
                </a:lnTo>
                <a:lnTo>
                  <a:pt x="62253" y="6770"/>
                </a:lnTo>
                <a:lnTo>
                  <a:pt x="62202" y="6644"/>
                </a:lnTo>
                <a:lnTo>
                  <a:pt x="62126" y="6593"/>
                </a:lnTo>
                <a:lnTo>
                  <a:pt x="62075" y="6542"/>
                </a:lnTo>
                <a:lnTo>
                  <a:pt x="61669" y="6365"/>
                </a:lnTo>
                <a:lnTo>
                  <a:pt x="61264" y="6187"/>
                </a:lnTo>
                <a:lnTo>
                  <a:pt x="60402" y="5934"/>
                </a:lnTo>
                <a:lnTo>
                  <a:pt x="59971" y="5781"/>
                </a:lnTo>
                <a:lnTo>
                  <a:pt x="59514" y="5680"/>
                </a:lnTo>
                <a:lnTo>
                  <a:pt x="59311" y="5655"/>
                </a:lnTo>
                <a:lnTo>
                  <a:pt x="59083" y="5629"/>
                </a:lnTo>
                <a:close/>
                <a:moveTo>
                  <a:pt x="37986" y="36413"/>
                </a:moveTo>
                <a:lnTo>
                  <a:pt x="38620" y="36438"/>
                </a:lnTo>
                <a:lnTo>
                  <a:pt x="36388" y="38594"/>
                </a:lnTo>
                <a:lnTo>
                  <a:pt x="36338" y="38340"/>
                </a:lnTo>
                <a:lnTo>
                  <a:pt x="36287" y="38086"/>
                </a:lnTo>
                <a:lnTo>
                  <a:pt x="36262" y="37858"/>
                </a:lnTo>
                <a:lnTo>
                  <a:pt x="36287" y="37605"/>
                </a:lnTo>
                <a:lnTo>
                  <a:pt x="36312" y="37148"/>
                </a:lnTo>
                <a:lnTo>
                  <a:pt x="36338" y="36666"/>
                </a:lnTo>
                <a:lnTo>
                  <a:pt x="36591" y="36565"/>
                </a:lnTo>
                <a:lnTo>
                  <a:pt x="36870" y="36489"/>
                </a:lnTo>
                <a:lnTo>
                  <a:pt x="37124" y="36438"/>
                </a:lnTo>
                <a:lnTo>
                  <a:pt x="37403" y="36413"/>
                </a:lnTo>
                <a:close/>
                <a:moveTo>
                  <a:pt x="29542" y="30555"/>
                </a:moveTo>
                <a:lnTo>
                  <a:pt x="29593" y="30986"/>
                </a:lnTo>
                <a:lnTo>
                  <a:pt x="29643" y="31392"/>
                </a:lnTo>
                <a:lnTo>
                  <a:pt x="29618" y="31798"/>
                </a:lnTo>
                <a:lnTo>
                  <a:pt x="29567" y="32178"/>
                </a:lnTo>
                <a:lnTo>
                  <a:pt x="29491" y="32559"/>
                </a:lnTo>
                <a:lnTo>
                  <a:pt x="29339" y="32914"/>
                </a:lnTo>
                <a:lnTo>
                  <a:pt x="29162" y="33269"/>
                </a:lnTo>
                <a:lnTo>
                  <a:pt x="28933" y="33624"/>
                </a:lnTo>
                <a:lnTo>
                  <a:pt x="27868" y="35018"/>
                </a:lnTo>
                <a:lnTo>
                  <a:pt x="26829" y="36464"/>
                </a:lnTo>
                <a:lnTo>
                  <a:pt x="24749" y="39405"/>
                </a:lnTo>
                <a:lnTo>
                  <a:pt x="24623" y="38923"/>
                </a:lnTo>
                <a:lnTo>
                  <a:pt x="24572" y="38695"/>
                </a:lnTo>
                <a:lnTo>
                  <a:pt x="24547" y="38492"/>
                </a:lnTo>
                <a:lnTo>
                  <a:pt x="24547" y="38289"/>
                </a:lnTo>
                <a:lnTo>
                  <a:pt x="24572" y="38086"/>
                </a:lnTo>
                <a:lnTo>
                  <a:pt x="24623" y="37909"/>
                </a:lnTo>
                <a:lnTo>
                  <a:pt x="24724" y="37706"/>
                </a:lnTo>
                <a:lnTo>
                  <a:pt x="26981" y="34257"/>
                </a:lnTo>
                <a:lnTo>
                  <a:pt x="29263" y="30758"/>
                </a:lnTo>
                <a:lnTo>
                  <a:pt x="29364" y="30657"/>
                </a:lnTo>
                <a:lnTo>
                  <a:pt x="29542" y="30555"/>
                </a:lnTo>
                <a:close/>
                <a:moveTo>
                  <a:pt x="54798" y="32254"/>
                </a:moveTo>
                <a:lnTo>
                  <a:pt x="54899" y="32584"/>
                </a:lnTo>
                <a:lnTo>
                  <a:pt x="54975" y="32939"/>
                </a:lnTo>
                <a:lnTo>
                  <a:pt x="55001" y="33345"/>
                </a:lnTo>
                <a:lnTo>
                  <a:pt x="54975" y="33750"/>
                </a:lnTo>
                <a:lnTo>
                  <a:pt x="54924" y="34156"/>
                </a:lnTo>
                <a:lnTo>
                  <a:pt x="54823" y="34511"/>
                </a:lnTo>
                <a:lnTo>
                  <a:pt x="54696" y="34815"/>
                </a:lnTo>
                <a:lnTo>
                  <a:pt x="54620" y="34942"/>
                </a:lnTo>
                <a:lnTo>
                  <a:pt x="54519" y="35069"/>
                </a:lnTo>
                <a:lnTo>
                  <a:pt x="51527" y="38137"/>
                </a:lnTo>
                <a:lnTo>
                  <a:pt x="48484" y="41256"/>
                </a:lnTo>
                <a:lnTo>
                  <a:pt x="48534" y="39811"/>
                </a:lnTo>
                <a:lnTo>
                  <a:pt x="48610" y="38441"/>
                </a:lnTo>
                <a:lnTo>
                  <a:pt x="48636" y="38340"/>
                </a:lnTo>
                <a:lnTo>
                  <a:pt x="48687" y="38213"/>
                </a:lnTo>
                <a:lnTo>
                  <a:pt x="48788" y="38086"/>
                </a:lnTo>
                <a:lnTo>
                  <a:pt x="48889" y="37985"/>
                </a:lnTo>
                <a:lnTo>
                  <a:pt x="54569" y="32406"/>
                </a:lnTo>
                <a:lnTo>
                  <a:pt x="54671" y="32330"/>
                </a:lnTo>
                <a:lnTo>
                  <a:pt x="54798" y="32254"/>
                </a:lnTo>
                <a:close/>
                <a:moveTo>
                  <a:pt x="54798" y="36742"/>
                </a:moveTo>
                <a:lnTo>
                  <a:pt x="54747" y="37960"/>
                </a:lnTo>
                <a:lnTo>
                  <a:pt x="54722" y="38543"/>
                </a:lnTo>
                <a:lnTo>
                  <a:pt x="54671" y="39101"/>
                </a:lnTo>
                <a:lnTo>
                  <a:pt x="54595" y="39304"/>
                </a:lnTo>
                <a:lnTo>
                  <a:pt x="54493" y="39481"/>
                </a:lnTo>
                <a:lnTo>
                  <a:pt x="54367" y="39684"/>
                </a:lnTo>
                <a:lnTo>
                  <a:pt x="54240" y="39861"/>
                </a:lnTo>
                <a:lnTo>
                  <a:pt x="54012" y="40090"/>
                </a:lnTo>
                <a:lnTo>
                  <a:pt x="53809" y="40292"/>
                </a:lnTo>
                <a:lnTo>
                  <a:pt x="53352" y="40724"/>
                </a:lnTo>
                <a:lnTo>
                  <a:pt x="52896" y="41129"/>
                </a:lnTo>
                <a:lnTo>
                  <a:pt x="52541" y="41434"/>
                </a:lnTo>
                <a:lnTo>
                  <a:pt x="52237" y="41636"/>
                </a:lnTo>
                <a:lnTo>
                  <a:pt x="52059" y="41712"/>
                </a:lnTo>
                <a:lnTo>
                  <a:pt x="51907" y="41789"/>
                </a:lnTo>
                <a:lnTo>
                  <a:pt x="51755" y="41814"/>
                </a:lnTo>
                <a:lnTo>
                  <a:pt x="51577" y="41839"/>
                </a:lnTo>
                <a:lnTo>
                  <a:pt x="51172" y="41839"/>
                </a:lnTo>
                <a:lnTo>
                  <a:pt x="50664" y="41814"/>
                </a:lnTo>
                <a:lnTo>
                  <a:pt x="50030" y="41738"/>
                </a:lnTo>
                <a:lnTo>
                  <a:pt x="50107" y="41586"/>
                </a:lnTo>
                <a:lnTo>
                  <a:pt x="50259" y="41383"/>
                </a:lnTo>
                <a:lnTo>
                  <a:pt x="50766" y="40800"/>
                </a:lnTo>
                <a:lnTo>
                  <a:pt x="51425" y="40064"/>
                </a:lnTo>
                <a:lnTo>
                  <a:pt x="52186" y="39253"/>
                </a:lnTo>
                <a:lnTo>
                  <a:pt x="52972" y="38441"/>
                </a:lnTo>
                <a:lnTo>
                  <a:pt x="53707" y="37681"/>
                </a:lnTo>
                <a:lnTo>
                  <a:pt x="54341" y="37097"/>
                </a:lnTo>
                <a:lnTo>
                  <a:pt x="54595" y="36895"/>
                </a:lnTo>
                <a:lnTo>
                  <a:pt x="54798" y="36742"/>
                </a:lnTo>
                <a:close/>
                <a:moveTo>
                  <a:pt x="41536" y="39506"/>
                </a:moveTo>
                <a:lnTo>
                  <a:pt x="41485" y="41865"/>
                </a:lnTo>
                <a:lnTo>
                  <a:pt x="39279" y="41865"/>
                </a:lnTo>
                <a:lnTo>
                  <a:pt x="39380" y="41662"/>
                </a:lnTo>
                <a:lnTo>
                  <a:pt x="39558" y="41408"/>
                </a:lnTo>
                <a:lnTo>
                  <a:pt x="39761" y="41129"/>
                </a:lnTo>
                <a:lnTo>
                  <a:pt x="40040" y="40825"/>
                </a:lnTo>
                <a:lnTo>
                  <a:pt x="40369" y="40495"/>
                </a:lnTo>
                <a:lnTo>
                  <a:pt x="40724" y="40166"/>
                </a:lnTo>
                <a:lnTo>
                  <a:pt x="41105" y="39836"/>
                </a:lnTo>
                <a:lnTo>
                  <a:pt x="41536" y="39506"/>
                </a:lnTo>
                <a:close/>
                <a:moveTo>
                  <a:pt x="40800" y="36261"/>
                </a:moveTo>
                <a:lnTo>
                  <a:pt x="41206" y="36286"/>
                </a:lnTo>
                <a:lnTo>
                  <a:pt x="41612" y="36286"/>
                </a:lnTo>
                <a:lnTo>
                  <a:pt x="41663" y="36565"/>
                </a:lnTo>
                <a:lnTo>
                  <a:pt x="41688" y="36819"/>
                </a:lnTo>
                <a:lnTo>
                  <a:pt x="41688" y="37072"/>
                </a:lnTo>
                <a:lnTo>
                  <a:pt x="41637" y="37300"/>
                </a:lnTo>
                <a:lnTo>
                  <a:pt x="41561" y="37529"/>
                </a:lnTo>
                <a:lnTo>
                  <a:pt x="41434" y="37731"/>
                </a:lnTo>
                <a:lnTo>
                  <a:pt x="41282" y="37934"/>
                </a:lnTo>
                <a:lnTo>
                  <a:pt x="41079" y="38137"/>
                </a:lnTo>
                <a:lnTo>
                  <a:pt x="40192" y="38974"/>
                </a:lnTo>
                <a:lnTo>
                  <a:pt x="39330" y="39836"/>
                </a:lnTo>
                <a:lnTo>
                  <a:pt x="37605" y="41560"/>
                </a:lnTo>
                <a:lnTo>
                  <a:pt x="37479" y="41662"/>
                </a:lnTo>
                <a:lnTo>
                  <a:pt x="37352" y="41763"/>
                </a:lnTo>
                <a:lnTo>
                  <a:pt x="37200" y="41865"/>
                </a:lnTo>
                <a:lnTo>
                  <a:pt x="37073" y="41915"/>
                </a:lnTo>
                <a:lnTo>
                  <a:pt x="36921" y="41941"/>
                </a:lnTo>
                <a:lnTo>
                  <a:pt x="36743" y="41941"/>
                </a:lnTo>
                <a:lnTo>
                  <a:pt x="36566" y="41915"/>
                </a:lnTo>
                <a:lnTo>
                  <a:pt x="36388" y="41865"/>
                </a:lnTo>
                <a:lnTo>
                  <a:pt x="36312" y="41611"/>
                </a:lnTo>
                <a:lnTo>
                  <a:pt x="36262" y="41357"/>
                </a:lnTo>
                <a:lnTo>
                  <a:pt x="36262" y="41104"/>
                </a:lnTo>
                <a:lnTo>
                  <a:pt x="36287" y="40876"/>
                </a:lnTo>
                <a:lnTo>
                  <a:pt x="36363" y="40647"/>
                </a:lnTo>
                <a:lnTo>
                  <a:pt x="36464" y="40419"/>
                </a:lnTo>
                <a:lnTo>
                  <a:pt x="36617" y="40191"/>
                </a:lnTo>
                <a:lnTo>
                  <a:pt x="36819" y="39963"/>
                </a:lnTo>
                <a:lnTo>
                  <a:pt x="38468" y="38289"/>
                </a:lnTo>
                <a:lnTo>
                  <a:pt x="40116" y="36590"/>
                </a:lnTo>
                <a:lnTo>
                  <a:pt x="40268" y="36438"/>
                </a:lnTo>
                <a:lnTo>
                  <a:pt x="40445" y="36337"/>
                </a:lnTo>
                <a:lnTo>
                  <a:pt x="40623" y="36286"/>
                </a:lnTo>
                <a:lnTo>
                  <a:pt x="40800" y="36261"/>
                </a:lnTo>
                <a:close/>
                <a:moveTo>
                  <a:pt x="29567" y="40064"/>
                </a:moveTo>
                <a:lnTo>
                  <a:pt x="29770" y="40115"/>
                </a:lnTo>
                <a:lnTo>
                  <a:pt x="29897" y="42017"/>
                </a:lnTo>
                <a:lnTo>
                  <a:pt x="27944" y="42017"/>
                </a:lnTo>
                <a:lnTo>
                  <a:pt x="29567" y="40064"/>
                </a:lnTo>
                <a:close/>
                <a:moveTo>
                  <a:pt x="29643" y="34891"/>
                </a:moveTo>
                <a:lnTo>
                  <a:pt x="29669" y="35728"/>
                </a:lnTo>
                <a:lnTo>
                  <a:pt x="29669" y="36083"/>
                </a:lnTo>
                <a:lnTo>
                  <a:pt x="29719" y="36413"/>
                </a:lnTo>
                <a:lnTo>
                  <a:pt x="29745" y="36819"/>
                </a:lnTo>
                <a:lnTo>
                  <a:pt x="29745" y="37224"/>
                </a:lnTo>
                <a:lnTo>
                  <a:pt x="29669" y="37605"/>
                </a:lnTo>
                <a:lnTo>
                  <a:pt x="29567" y="37960"/>
                </a:lnTo>
                <a:lnTo>
                  <a:pt x="29415" y="38315"/>
                </a:lnTo>
                <a:lnTo>
                  <a:pt x="29212" y="38644"/>
                </a:lnTo>
                <a:lnTo>
                  <a:pt x="28959" y="38949"/>
                </a:lnTo>
                <a:lnTo>
                  <a:pt x="28680" y="39278"/>
                </a:lnTo>
                <a:lnTo>
                  <a:pt x="28147" y="39785"/>
                </a:lnTo>
                <a:lnTo>
                  <a:pt x="27665" y="40343"/>
                </a:lnTo>
                <a:lnTo>
                  <a:pt x="27209" y="40901"/>
                </a:lnTo>
                <a:lnTo>
                  <a:pt x="26778" y="41484"/>
                </a:lnTo>
                <a:lnTo>
                  <a:pt x="26600" y="41712"/>
                </a:lnTo>
                <a:lnTo>
                  <a:pt x="26372" y="41915"/>
                </a:lnTo>
                <a:lnTo>
                  <a:pt x="26144" y="42042"/>
                </a:lnTo>
                <a:lnTo>
                  <a:pt x="25890" y="42144"/>
                </a:lnTo>
                <a:lnTo>
                  <a:pt x="25612" y="42169"/>
                </a:lnTo>
                <a:lnTo>
                  <a:pt x="25307" y="42194"/>
                </a:lnTo>
                <a:lnTo>
                  <a:pt x="24978" y="42169"/>
                </a:lnTo>
                <a:lnTo>
                  <a:pt x="24623" y="42118"/>
                </a:lnTo>
                <a:lnTo>
                  <a:pt x="24775" y="41662"/>
                </a:lnTo>
                <a:lnTo>
                  <a:pt x="24825" y="41459"/>
                </a:lnTo>
                <a:lnTo>
                  <a:pt x="24927" y="41281"/>
                </a:lnTo>
                <a:lnTo>
                  <a:pt x="27108" y="38289"/>
                </a:lnTo>
                <a:lnTo>
                  <a:pt x="29288" y="35272"/>
                </a:lnTo>
                <a:lnTo>
                  <a:pt x="29415" y="35145"/>
                </a:lnTo>
                <a:lnTo>
                  <a:pt x="29643" y="34891"/>
                </a:lnTo>
                <a:close/>
                <a:moveTo>
                  <a:pt x="17649" y="41256"/>
                </a:moveTo>
                <a:lnTo>
                  <a:pt x="17827" y="41307"/>
                </a:lnTo>
                <a:lnTo>
                  <a:pt x="17928" y="42321"/>
                </a:lnTo>
                <a:lnTo>
                  <a:pt x="17015" y="42321"/>
                </a:lnTo>
                <a:lnTo>
                  <a:pt x="17649" y="41256"/>
                </a:lnTo>
                <a:close/>
                <a:moveTo>
                  <a:pt x="15900" y="40470"/>
                </a:moveTo>
                <a:lnTo>
                  <a:pt x="16458" y="40495"/>
                </a:lnTo>
                <a:lnTo>
                  <a:pt x="16432" y="40673"/>
                </a:lnTo>
                <a:lnTo>
                  <a:pt x="16331" y="40926"/>
                </a:lnTo>
                <a:lnTo>
                  <a:pt x="16204" y="41231"/>
                </a:lnTo>
                <a:lnTo>
                  <a:pt x="16027" y="41535"/>
                </a:lnTo>
                <a:lnTo>
                  <a:pt x="15874" y="41839"/>
                </a:lnTo>
                <a:lnTo>
                  <a:pt x="15697" y="42067"/>
                </a:lnTo>
                <a:lnTo>
                  <a:pt x="15570" y="42270"/>
                </a:lnTo>
                <a:lnTo>
                  <a:pt x="15494" y="42321"/>
                </a:lnTo>
                <a:lnTo>
                  <a:pt x="15443" y="42346"/>
                </a:lnTo>
                <a:lnTo>
                  <a:pt x="15114" y="42397"/>
                </a:lnTo>
                <a:lnTo>
                  <a:pt x="14784" y="42448"/>
                </a:lnTo>
                <a:lnTo>
                  <a:pt x="13947" y="42499"/>
                </a:lnTo>
                <a:lnTo>
                  <a:pt x="14429" y="41586"/>
                </a:lnTo>
                <a:lnTo>
                  <a:pt x="14632" y="41180"/>
                </a:lnTo>
                <a:lnTo>
                  <a:pt x="14835" y="40800"/>
                </a:lnTo>
                <a:lnTo>
                  <a:pt x="14936" y="40698"/>
                </a:lnTo>
                <a:lnTo>
                  <a:pt x="15063" y="40597"/>
                </a:lnTo>
                <a:lnTo>
                  <a:pt x="15215" y="40546"/>
                </a:lnTo>
                <a:lnTo>
                  <a:pt x="15367" y="40495"/>
                </a:lnTo>
                <a:lnTo>
                  <a:pt x="15621" y="40470"/>
                </a:lnTo>
                <a:close/>
                <a:moveTo>
                  <a:pt x="13465" y="40698"/>
                </a:moveTo>
                <a:lnTo>
                  <a:pt x="13212" y="41231"/>
                </a:lnTo>
                <a:lnTo>
                  <a:pt x="12984" y="41712"/>
                </a:lnTo>
                <a:lnTo>
                  <a:pt x="12705" y="42144"/>
                </a:lnTo>
                <a:lnTo>
                  <a:pt x="12553" y="42372"/>
                </a:lnTo>
                <a:lnTo>
                  <a:pt x="12375" y="42575"/>
                </a:lnTo>
                <a:lnTo>
                  <a:pt x="12248" y="42372"/>
                </a:lnTo>
                <a:lnTo>
                  <a:pt x="12147" y="42169"/>
                </a:lnTo>
                <a:lnTo>
                  <a:pt x="12071" y="41966"/>
                </a:lnTo>
                <a:lnTo>
                  <a:pt x="12020" y="41763"/>
                </a:lnTo>
                <a:lnTo>
                  <a:pt x="12020" y="41560"/>
                </a:lnTo>
                <a:lnTo>
                  <a:pt x="11995" y="41332"/>
                </a:lnTo>
                <a:lnTo>
                  <a:pt x="12020" y="40926"/>
                </a:lnTo>
                <a:lnTo>
                  <a:pt x="13465" y="40698"/>
                </a:lnTo>
                <a:close/>
                <a:moveTo>
                  <a:pt x="2892" y="0"/>
                </a:moveTo>
                <a:lnTo>
                  <a:pt x="2739" y="76"/>
                </a:lnTo>
                <a:lnTo>
                  <a:pt x="2587" y="152"/>
                </a:lnTo>
                <a:lnTo>
                  <a:pt x="1979" y="659"/>
                </a:lnTo>
                <a:lnTo>
                  <a:pt x="1421" y="1192"/>
                </a:lnTo>
                <a:lnTo>
                  <a:pt x="863" y="1750"/>
                </a:lnTo>
                <a:lnTo>
                  <a:pt x="305" y="2307"/>
                </a:lnTo>
                <a:lnTo>
                  <a:pt x="229" y="2409"/>
                </a:lnTo>
                <a:lnTo>
                  <a:pt x="178" y="2510"/>
                </a:lnTo>
                <a:lnTo>
                  <a:pt x="153" y="2637"/>
                </a:lnTo>
                <a:lnTo>
                  <a:pt x="153" y="2739"/>
                </a:lnTo>
                <a:lnTo>
                  <a:pt x="178" y="2865"/>
                </a:lnTo>
                <a:lnTo>
                  <a:pt x="229" y="2992"/>
                </a:lnTo>
                <a:lnTo>
                  <a:pt x="305" y="3119"/>
                </a:lnTo>
                <a:lnTo>
                  <a:pt x="407" y="3220"/>
                </a:lnTo>
                <a:lnTo>
                  <a:pt x="508" y="3322"/>
                </a:lnTo>
                <a:lnTo>
                  <a:pt x="635" y="3398"/>
                </a:lnTo>
                <a:lnTo>
                  <a:pt x="736" y="3449"/>
                </a:lnTo>
                <a:lnTo>
                  <a:pt x="863" y="3474"/>
                </a:lnTo>
                <a:lnTo>
                  <a:pt x="1117" y="3474"/>
                </a:lnTo>
                <a:lnTo>
                  <a:pt x="1243" y="3449"/>
                </a:lnTo>
                <a:lnTo>
                  <a:pt x="1370" y="3398"/>
                </a:lnTo>
                <a:lnTo>
                  <a:pt x="1674" y="3271"/>
                </a:lnTo>
                <a:lnTo>
                  <a:pt x="2055" y="3068"/>
                </a:lnTo>
                <a:lnTo>
                  <a:pt x="2105" y="3677"/>
                </a:lnTo>
                <a:lnTo>
                  <a:pt x="2131" y="4184"/>
                </a:lnTo>
                <a:lnTo>
                  <a:pt x="2232" y="9484"/>
                </a:lnTo>
                <a:lnTo>
                  <a:pt x="2283" y="12095"/>
                </a:lnTo>
                <a:lnTo>
                  <a:pt x="2334" y="14707"/>
                </a:lnTo>
                <a:lnTo>
                  <a:pt x="2359" y="18080"/>
                </a:lnTo>
                <a:lnTo>
                  <a:pt x="2384" y="21427"/>
                </a:lnTo>
                <a:lnTo>
                  <a:pt x="2384" y="24749"/>
                </a:lnTo>
                <a:lnTo>
                  <a:pt x="2435" y="28020"/>
                </a:lnTo>
                <a:lnTo>
                  <a:pt x="2537" y="31722"/>
                </a:lnTo>
                <a:lnTo>
                  <a:pt x="2663" y="35348"/>
                </a:lnTo>
                <a:lnTo>
                  <a:pt x="2917" y="42549"/>
                </a:lnTo>
                <a:lnTo>
                  <a:pt x="2892" y="42701"/>
                </a:lnTo>
                <a:lnTo>
                  <a:pt x="2841" y="42854"/>
                </a:lnTo>
                <a:lnTo>
                  <a:pt x="1142" y="43006"/>
                </a:lnTo>
                <a:lnTo>
                  <a:pt x="838" y="43031"/>
                </a:lnTo>
                <a:lnTo>
                  <a:pt x="533" y="43082"/>
                </a:lnTo>
                <a:lnTo>
                  <a:pt x="305" y="43183"/>
                </a:lnTo>
                <a:lnTo>
                  <a:pt x="204" y="43259"/>
                </a:lnTo>
                <a:lnTo>
                  <a:pt x="128" y="43335"/>
                </a:lnTo>
                <a:lnTo>
                  <a:pt x="52" y="43411"/>
                </a:lnTo>
                <a:lnTo>
                  <a:pt x="26" y="43513"/>
                </a:lnTo>
                <a:lnTo>
                  <a:pt x="1" y="43640"/>
                </a:lnTo>
                <a:lnTo>
                  <a:pt x="26" y="43766"/>
                </a:lnTo>
                <a:lnTo>
                  <a:pt x="52" y="43868"/>
                </a:lnTo>
                <a:lnTo>
                  <a:pt x="102" y="43969"/>
                </a:lnTo>
                <a:lnTo>
                  <a:pt x="153" y="44071"/>
                </a:lnTo>
                <a:lnTo>
                  <a:pt x="254" y="44147"/>
                </a:lnTo>
                <a:lnTo>
                  <a:pt x="330" y="44197"/>
                </a:lnTo>
                <a:lnTo>
                  <a:pt x="457" y="44248"/>
                </a:lnTo>
                <a:lnTo>
                  <a:pt x="685" y="44299"/>
                </a:lnTo>
                <a:lnTo>
                  <a:pt x="1243" y="44324"/>
                </a:lnTo>
                <a:lnTo>
                  <a:pt x="1801" y="44350"/>
                </a:lnTo>
                <a:lnTo>
                  <a:pt x="3094" y="44350"/>
                </a:lnTo>
                <a:lnTo>
                  <a:pt x="3120" y="45034"/>
                </a:lnTo>
                <a:lnTo>
                  <a:pt x="3170" y="45643"/>
                </a:lnTo>
                <a:lnTo>
                  <a:pt x="3221" y="46099"/>
                </a:lnTo>
                <a:lnTo>
                  <a:pt x="3323" y="46556"/>
                </a:lnTo>
                <a:lnTo>
                  <a:pt x="3373" y="46657"/>
                </a:lnTo>
                <a:lnTo>
                  <a:pt x="3424" y="46759"/>
                </a:lnTo>
                <a:lnTo>
                  <a:pt x="3500" y="46860"/>
                </a:lnTo>
                <a:lnTo>
                  <a:pt x="3576" y="46911"/>
                </a:lnTo>
                <a:lnTo>
                  <a:pt x="3652" y="46987"/>
                </a:lnTo>
                <a:lnTo>
                  <a:pt x="3779" y="47037"/>
                </a:lnTo>
                <a:lnTo>
                  <a:pt x="3880" y="47063"/>
                </a:lnTo>
                <a:lnTo>
                  <a:pt x="4159" y="47063"/>
                </a:lnTo>
                <a:lnTo>
                  <a:pt x="4286" y="47012"/>
                </a:lnTo>
                <a:lnTo>
                  <a:pt x="4388" y="46961"/>
                </a:lnTo>
                <a:lnTo>
                  <a:pt x="4489" y="46911"/>
                </a:lnTo>
                <a:lnTo>
                  <a:pt x="4540" y="46835"/>
                </a:lnTo>
                <a:lnTo>
                  <a:pt x="4616" y="46733"/>
                </a:lnTo>
                <a:lnTo>
                  <a:pt x="4641" y="46632"/>
                </a:lnTo>
                <a:lnTo>
                  <a:pt x="4667" y="46505"/>
                </a:lnTo>
                <a:lnTo>
                  <a:pt x="4667" y="46302"/>
                </a:lnTo>
                <a:lnTo>
                  <a:pt x="4641" y="46125"/>
                </a:lnTo>
                <a:lnTo>
                  <a:pt x="4641" y="45744"/>
                </a:lnTo>
                <a:lnTo>
                  <a:pt x="4616" y="44400"/>
                </a:lnTo>
                <a:lnTo>
                  <a:pt x="5224" y="44350"/>
                </a:lnTo>
                <a:lnTo>
                  <a:pt x="5782" y="44299"/>
                </a:lnTo>
                <a:lnTo>
                  <a:pt x="7075" y="44299"/>
                </a:lnTo>
                <a:lnTo>
                  <a:pt x="8343" y="44248"/>
                </a:lnTo>
                <a:lnTo>
                  <a:pt x="9510" y="44197"/>
                </a:lnTo>
                <a:lnTo>
                  <a:pt x="10651" y="44121"/>
                </a:lnTo>
                <a:lnTo>
                  <a:pt x="11817" y="44045"/>
                </a:lnTo>
                <a:lnTo>
                  <a:pt x="12958" y="43995"/>
                </a:lnTo>
                <a:lnTo>
                  <a:pt x="19729" y="43792"/>
                </a:lnTo>
                <a:lnTo>
                  <a:pt x="26474" y="43640"/>
                </a:lnTo>
                <a:lnTo>
                  <a:pt x="34867" y="43487"/>
                </a:lnTo>
                <a:lnTo>
                  <a:pt x="43260" y="43361"/>
                </a:lnTo>
                <a:lnTo>
                  <a:pt x="50081" y="43259"/>
                </a:lnTo>
                <a:lnTo>
                  <a:pt x="51450" y="43234"/>
                </a:lnTo>
                <a:lnTo>
                  <a:pt x="52845" y="43209"/>
                </a:lnTo>
                <a:lnTo>
                  <a:pt x="53200" y="43183"/>
                </a:lnTo>
                <a:lnTo>
                  <a:pt x="53555" y="43158"/>
                </a:lnTo>
                <a:lnTo>
                  <a:pt x="53885" y="43158"/>
                </a:lnTo>
                <a:lnTo>
                  <a:pt x="54062" y="43183"/>
                </a:lnTo>
                <a:lnTo>
                  <a:pt x="54189" y="43234"/>
                </a:lnTo>
                <a:lnTo>
                  <a:pt x="54367" y="43310"/>
                </a:lnTo>
                <a:lnTo>
                  <a:pt x="54544" y="43310"/>
                </a:lnTo>
                <a:lnTo>
                  <a:pt x="54696" y="43285"/>
                </a:lnTo>
                <a:lnTo>
                  <a:pt x="54848" y="43234"/>
                </a:lnTo>
                <a:lnTo>
                  <a:pt x="55001" y="43183"/>
                </a:lnTo>
                <a:lnTo>
                  <a:pt x="55153" y="43132"/>
                </a:lnTo>
                <a:lnTo>
                  <a:pt x="55305" y="43107"/>
                </a:lnTo>
                <a:lnTo>
                  <a:pt x="55457" y="43132"/>
                </a:lnTo>
                <a:lnTo>
                  <a:pt x="55533" y="43132"/>
                </a:lnTo>
                <a:lnTo>
                  <a:pt x="63292" y="43107"/>
                </a:lnTo>
                <a:lnTo>
                  <a:pt x="63622" y="43132"/>
                </a:lnTo>
                <a:lnTo>
                  <a:pt x="64002" y="43209"/>
                </a:lnTo>
                <a:lnTo>
                  <a:pt x="63343" y="43969"/>
                </a:lnTo>
                <a:lnTo>
                  <a:pt x="63216" y="44121"/>
                </a:lnTo>
                <a:lnTo>
                  <a:pt x="63140" y="44274"/>
                </a:lnTo>
                <a:lnTo>
                  <a:pt x="63089" y="44426"/>
                </a:lnTo>
                <a:lnTo>
                  <a:pt x="63064" y="44552"/>
                </a:lnTo>
                <a:lnTo>
                  <a:pt x="63064" y="44679"/>
                </a:lnTo>
                <a:lnTo>
                  <a:pt x="63115" y="44806"/>
                </a:lnTo>
                <a:lnTo>
                  <a:pt x="63166" y="44907"/>
                </a:lnTo>
                <a:lnTo>
                  <a:pt x="63267" y="45009"/>
                </a:lnTo>
                <a:lnTo>
                  <a:pt x="63394" y="45085"/>
                </a:lnTo>
                <a:lnTo>
                  <a:pt x="63521" y="45136"/>
                </a:lnTo>
                <a:lnTo>
                  <a:pt x="63825" y="45136"/>
                </a:lnTo>
                <a:lnTo>
                  <a:pt x="63977" y="45110"/>
                </a:lnTo>
                <a:lnTo>
                  <a:pt x="64129" y="45060"/>
                </a:lnTo>
                <a:lnTo>
                  <a:pt x="64281" y="44984"/>
                </a:lnTo>
                <a:lnTo>
                  <a:pt x="64433" y="44857"/>
                </a:lnTo>
                <a:lnTo>
                  <a:pt x="64586" y="44730"/>
                </a:lnTo>
                <a:lnTo>
                  <a:pt x="64738" y="44578"/>
                </a:lnTo>
                <a:lnTo>
                  <a:pt x="66563" y="42955"/>
                </a:lnTo>
                <a:lnTo>
                  <a:pt x="66842" y="42701"/>
                </a:lnTo>
                <a:lnTo>
                  <a:pt x="67071" y="42422"/>
                </a:lnTo>
                <a:lnTo>
                  <a:pt x="67197" y="42220"/>
                </a:lnTo>
                <a:lnTo>
                  <a:pt x="67273" y="42017"/>
                </a:lnTo>
                <a:lnTo>
                  <a:pt x="67299" y="41814"/>
                </a:lnTo>
                <a:lnTo>
                  <a:pt x="67299" y="41611"/>
                </a:lnTo>
                <a:lnTo>
                  <a:pt x="67223" y="41434"/>
                </a:lnTo>
                <a:lnTo>
                  <a:pt x="67121" y="41281"/>
                </a:lnTo>
                <a:lnTo>
                  <a:pt x="66969" y="41129"/>
                </a:lnTo>
                <a:lnTo>
                  <a:pt x="66766" y="41028"/>
                </a:lnTo>
                <a:lnTo>
                  <a:pt x="65828" y="40597"/>
                </a:lnTo>
                <a:lnTo>
                  <a:pt x="65346" y="40419"/>
                </a:lnTo>
                <a:lnTo>
                  <a:pt x="64839" y="40242"/>
                </a:lnTo>
                <a:lnTo>
                  <a:pt x="64662" y="40216"/>
                </a:lnTo>
                <a:lnTo>
                  <a:pt x="64433" y="40216"/>
                </a:lnTo>
                <a:lnTo>
                  <a:pt x="64231" y="40267"/>
                </a:lnTo>
                <a:lnTo>
                  <a:pt x="64028" y="40343"/>
                </a:lnTo>
                <a:lnTo>
                  <a:pt x="63926" y="40419"/>
                </a:lnTo>
                <a:lnTo>
                  <a:pt x="63876" y="40521"/>
                </a:lnTo>
                <a:lnTo>
                  <a:pt x="63825" y="40622"/>
                </a:lnTo>
                <a:lnTo>
                  <a:pt x="63799" y="40724"/>
                </a:lnTo>
                <a:lnTo>
                  <a:pt x="63799" y="40825"/>
                </a:lnTo>
                <a:lnTo>
                  <a:pt x="63825" y="40926"/>
                </a:lnTo>
                <a:lnTo>
                  <a:pt x="63901" y="41129"/>
                </a:lnTo>
                <a:lnTo>
                  <a:pt x="63952" y="41256"/>
                </a:lnTo>
                <a:lnTo>
                  <a:pt x="64028" y="41357"/>
                </a:lnTo>
                <a:lnTo>
                  <a:pt x="64205" y="41662"/>
                </a:lnTo>
                <a:lnTo>
                  <a:pt x="56218" y="41636"/>
                </a:lnTo>
                <a:lnTo>
                  <a:pt x="56243" y="40724"/>
                </a:lnTo>
                <a:lnTo>
                  <a:pt x="56243" y="39836"/>
                </a:lnTo>
                <a:lnTo>
                  <a:pt x="57207" y="20767"/>
                </a:lnTo>
                <a:lnTo>
                  <a:pt x="57232" y="20210"/>
                </a:lnTo>
                <a:lnTo>
                  <a:pt x="57257" y="19931"/>
                </a:lnTo>
                <a:lnTo>
                  <a:pt x="57232" y="19652"/>
                </a:lnTo>
                <a:lnTo>
                  <a:pt x="57181" y="18333"/>
                </a:lnTo>
                <a:lnTo>
                  <a:pt x="57131" y="17674"/>
                </a:lnTo>
                <a:lnTo>
                  <a:pt x="57080" y="17015"/>
                </a:lnTo>
                <a:lnTo>
                  <a:pt x="57004" y="16685"/>
                </a:lnTo>
                <a:lnTo>
                  <a:pt x="56902" y="16381"/>
                </a:lnTo>
                <a:lnTo>
                  <a:pt x="56776" y="16178"/>
                </a:lnTo>
                <a:lnTo>
                  <a:pt x="56699" y="16076"/>
                </a:lnTo>
                <a:lnTo>
                  <a:pt x="56623" y="16000"/>
                </a:lnTo>
                <a:lnTo>
                  <a:pt x="56522" y="15924"/>
                </a:lnTo>
                <a:lnTo>
                  <a:pt x="56395" y="15874"/>
                </a:lnTo>
                <a:lnTo>
                  <a:pt x="56142" y="15797"/>
                </a:lnTo>
                <a:lnTo>
                  <a:pt x="55812" y="15747"/>
                </a:lnTo>
                <a:lnTo>
                  <a:pt x="55432" y="15721"/>
                </a:lnTo>
                <a:lnTo>
                  <a:pt x="55077" y="15747"/>
                </a:lnTo>
                <a:lnTo>
                  <a:pt x="49143" y="15772"/>
                </a:lnTo>
                <a:lnTo>
                  <a:pt x="48889" y="15797"/>
                </a:lnTo>
                <a:lnTo>
                  <a:pt x="48661" y="15823"/>
                </a:lnTo>
                <a:lnTo>
                  <a:pt x="48458" y="15899"/>
                </a:lnTo>
                <a:lnTo>
                  <a:pt x="48306" y="16026"/>
                </a:lnTo>
                <a:lnTo>
                  <a:pt x="48179" y="16152"/>
                </a:lnTo>
                <a:lnTo>
                  <a:pt x="48103" y="16355"/>
                </a:lnTo>
                <a:lnTo>
                  <a:pt x="48053" y="16558"/>
                </a:lnTo>
                <a:lnTo>
                  <a:pt x="48027" y="16812"/>
                </a:lnTo>
                <a:lnTo>
                  <a:pt x="48027" y="18156"/>
                </a:lnTo>
                <a:lnTo>
                  <a:pt x="48027" y="18815"/>
                </a:lnTo>
                <a:lnTo>
                  <a:pt x="48002" y="19474"/>
                </a:lnTo>
                <a:lnTo>
                  <a:pt x="47748" y="23227"/>
                </a:lnTo>
                <a:lnTo>
                  <a:pt x="47520" y="26929"/>
                </a:lnTo>
                <a:lnTo>
                  <a:pt x="46785" y="41231"/>
                </a:lnTo>
                <a:lnTo>
                  <a:pt x="46734" y="41510"/>
                </a:lnTo>
                <a:lnTo>
                  <a:pt x="46658" y="41839"/>
                </a:lnTo>
                <a:lnTo>
                  <a:pt x="44908" y="41865"/>
                </a:lnTo>
                <a:lnTo>
                  <a:pt x="44046" y="41890"/>
                </a:lnTo>
                <a:lnTo>
                  <a:pt x="43184" y="41865"/>
                </a:lnTo>
                <a:lnTo>
                  <a:pt x="43209" y="40901"/>
                </a:lnTo>
                <a:lnTo>
                  <a:pt x="43285" y="38492"/>
                </a:lnTo>
                <a:lnTo>
                  <a:pt x="43336" y="37250"/>
                </a:lnTo>
                <a:lnTo>
                  <a:pt x="43336" y="36032"/>
                </a:lnTo>
                <a:lnTo>
                  <a:pt x="43311" y="35728"/>
                </a:lnTo>
                <a:lnTo>
                  <a:pt x="43260" y="35475"/>
                </a:lnTo>
                <a:lnTo>
                  <a:pt x="43133" y="35272"/>
                </a:lnTo>
                <a:lnTo>
                  <a:pt x="43057" y="35170"/>
                </a:lnTo>
                <a:lnTo>
                  <a:pt x="42981" y="35094"/>
                </a:lnTo>
                <a:lnTo>
                  <a:pt x="42778" y="34967"/>
                </a:lnTo>
                <a:lnTo>
                  <a:pt x="42525" y="34891"/>
                </a:lnTo>
                <a:lnTo>
                  <a:pt x="42246" y="34841"/>
                </a:lnTo>
                <a:lnTo>
                  <a:pt x="41891" y="34815"/>
                </a:lnTo>
                <a:lnTo>
                  <a:pt x="39533" y="34815"/>
                </a:lnTo>
                <a:lnTo>
                  <a:pt x="37149" y="34866"/>
                </a:lnTo>
                <a:lnTo>
                  <a:pt x="36845" y="34866"/>
                </a:lnTo>
                <a:lnTo>
                  <a:pt x="36540" y="34891"/>
                </a:lnTo>
                <a:lnTo>
                  <a:pt x="35932" y="34993"/>
                </a:lnTo>
                <a:lnTo>
                  <a:pt x="35602" y="35094"/>
                </a:lnTo>
                <a:lnTo>
                  <a:pt x="35349" y="35196"/>
                </a:lnTo>
                <a:lnTo>
                  <a:pt x="35120" y="35348"/>
                </a:lnTo>
                <a:lnTo>
                  <a:pt x="34943" y="35525"/>
                </a:lnTo>
                <a:lnTo>
                  <a:pt x="34816" y="35728"/>
                </a:lnTo>
                <a:lnTo>
                  <a:pt x="34715" y="35956"/>
                </a:lnTo>
                <a:lnTo>
                  <a:pt x="34689" y="36235"/>
                </a:lnTo>
                <a:lnTo>
                  <a:pt x="34664" y="36540"/>
                </a:lnTo>
                <a:lnTo>
                  <a:pt x="34867" y="41712"/>
                </a:lnTo>
                <a:lnTo>
                  <a:pt x="34867" y="41763"/>
                </a:lnTo>
                <a:lnTo>
                  <a:pt x="34842" y="41839"/>
                </a:lnTo>
                <a:lnTo>
                  <a:pt x="34765" y="41991"/>
                </a:lnTo>
                <a:lnTo>
                  <a:pt x="31444" y="41966"/>
                </a:lnTo>
                <a:lnTo>
                  <a:pt x="31444" y="41079"/>
                </a:lnTo>
                <a:lnTo>
                  <a:pt x="31418" y="38112"/>
                </a:lnTo>
                <a:lnTo>
                  <a:pt x="31393" y="35094"/>
                </a:lnTo>
                <a:lnTo>
                  <a:pt x="31342" y="31950"/>
                </a:lnTo>
                <a:lnTo>
                  <a:pt x="31292" y="30352"/>
                </a:lnTo>
                <a:lnTo>
                  <a:pt x="31241" y="28780"/>
                </a:lnTo>
                <a:lnTo>
                  <a:pt x="31190" y="28349"/>
                </a:lnTo>
                <a:lnTo>
                  <a:pt x="31139" y="28146"/>
                </a:lnTo>
                <a:lnTo>
                  <a:pt x="31089" y="27994"/>
                </a:lnTo>
                <a:lnTo>
                  <a:pt x="31038" y="27842"/>
                </a:lnTo>
                <a:lnTo>
                  <a:pt x="30937" y="27690"/>
                </a:lnTo>
                <a:lnTo>
                  <a:pt x="30860" y="27589"/>
                </a:lnTo>
                <a:lnTo>
                  <a:pt x="30734" y="27487"/>
                </a:lnTo>
                <a:lnTo>
                  <a:pt x="30607" y="27386"/>
                </a:lnTo>
                <a:lnTo>
                  <a:pt x="30480" y="27335"/>
                </a:lnTo>
                <a:lnTo>
                  <a:pt x="30328" y="27259"/>
                </a:lnTo>
                <a:lnTo>
                  <a:pt x="30150" y="27234"/>
                </a:lnTo>
                <a:lnTo>
                  <a:pt x="29745" y="27183"/>
                </a:lnTo>
                <a:lnTo>
                  <a:pt x="29288" y="27183"/>
                </a:lnTo>
                <a:lnTo>
                  <a:pt x="26524" y="27386"/>
                </a:lnTo>
                <a:lnTo>
                  <a:pt x="23786" y="27614"/>
                </a:lnTo>
                <a:lnTo>
                  <a:pt x="23482" y="27665"/>
                </a:lnTo>
                <a:lnTo>
                  <a:pt x="23203" y="27741"/>
                </a:lnTo>
                <a:lnTo>
                  <a:pt x="22974" y="27842"/>
                </a:lnTo>
                <a:lnTo>
                  <a:pt x="22822" y="27969"/>
                </a:lnTo>
                <a:lnTo>
                  <a:pt x="22670" y="28146"/>
                </a:lnTo>
                <a:lnTo>
                  <a:pt x="22594" y="28349"/>
                </a:lnTo>
                <a:lnTo>
                  <a:pt x="22518" y="28603"/>
                </a:lnTo>
                <a:lnTo>
                  <a:pt x="22493" y="28882"/>
                </a:lnTo>
                <a:lnTo>
                  <a:pt x="22493" y="31443"/>
                </a:lnTo>
                <a:lnTo>
                  <a:pt x="22493" y="32736"/>
                </a:lnTo>
                <a:lnTo>
                  <a:pt x="22518" y="34004"/>
                </a:lnTo>
                <a:lnTo>
                  <a:pt x="22619" y="35652"/>
                </a:lnTo>
                <a:lnTo>
                  <a:pt x="22721" y="37300"/>
                </a:lnTo>
                <a:lnTo>
                  <a:pt x="22924" y="40571"/>
                </a:lnTo>
                <a:lnTo>
                  <a:pt x="22949" y="41383"/>
                </a:lnTo>
                <a:lnTo>
                  <a:pt x="22949" y="42270"/>
                </a:lnTo>
                <a:lnTo>
                  <a:pt x="21225" y="42321"/>
                </a:lnTo>
                <a:lnTo>
                  <a:pt x="20337" y="42346"/>
                </a:lnTo>
                <a:lnTo>
                  <a:pt x="19450" y="42321"/>
                </a:lnTo>
                <a:lnTo>
                  <a:pt x="19424" y="41180"/>
                </a:lnTo>
                <a:lnTo>
                  <a:pt x="19399" y="40115"/>
                </a:lnTo>
                <a:lnTo>
                  <a:pt x="19374" y="39836"/>
                </a:lnTo>
                <a:lnTo>
                  <a:pt x="19298" y="39608"/>
                </a:lnTo>
                <a:lnTo>
                  <a:pt x="19196" y="39405"/>
                </a:lnTo>
                <a:lnTo>
                  <a:pt x="19069" y="39253"/>
                </a:lnTo>
                <a:lnTo>
                  <a:pt x="18892" y="39151"/>
                </a:lnTo>
                <a:lnTo>
                  <a:pt x="18664" y="39075"/>
                </a:lnTo>
                <a:lnTo>
                  <a:pt x="18410" y="39025"/>
                </a:lnTo>
                <a:lnTo>
                  <a:pt x="18080" y="39025"/>
                </a:lnTo>
                <a:lnTo>
                  <a:pt x="16001" y="39050"/>
                </a:lnTo>
                <a:lnTo>
                  <a:pt x="15393" y="39050"/>
                </a:lnTo>
                <a:lnTo>
                  <a:pt x="14784" y="39075"/>
                </a:lnTo>
                <a:lnTo>
                  <a:pt x="14201" y="39126"/>
                </a:lnTo>
                <a:lnTo>
                  <a:pt x="13618" y="39177"/>
                </a:lnTo>
                <a:lnTo>
                  <a:pt x="12451" y="39354"/>
                </a:lnTo>
                <a:lnTo>
                  <a:pt x="11285" y="39557"/>
                </a:lnTo>
                <a:lnTo>
                  <a:pt x="10980" y="39633"/>
                </a:lnTo>
                <a:lnTo>
                  <a:pt x="10727" y="39735"/>
                </a:lnTo>
                <a:lnTo>
                  <a:pt x="10524" y="39861"/>
                </a:lnTo>
                <a:lnTo>
                  <a:pt x="10397" y="40039"/>
                </a:lnTo>
                <a:lnTo>
                  <a:pt x="10296" y="40216"/>
                </a:lnTo>
                <a:lnTo>
                  <a:pt x="10270" y="40445"/>
                </a:lnTo>
                <a:lnTo>
                  <a:pt x="10270" y="40698"/>
                </a:lnTo>
                <a:lnTo>
                  <a:pt x="10321" y="40977"/>
                </a:lnTo>
                <a:lnTo>
                  <a:pt x="10651" y="42575"/>
                </a:lnTo>
                <a:lnTo>
                  <a:pt x="9129" y="42625"/>
                </a:lnTo>
                <a:lnTo>
                  <a:pt x="7633" y="42701"/>
                </a:lnTo>
                <a:lnTo>
                  <a:pt x="6137" y="42752"/>
                </a:lnTo>
                <a:lnTo>
                  <a:pt x="5402" y="42752"/>
                </a:lnTo>
                <a:lnTo>
                  <a:pt x="4641" y="42727"/>
                </a:lnTo>
                <a:lnTo>
                  <a:pt x="4590" y="41915"/>
                </a:lnTo>
                <a:lnTo>
                  <a:pt x="4565" y="41180"/>
                </a:lnTo>
                <a:lnTo>
                  <a:pt x="4540" y="39532"/>
                </a:lnTo>
                <a:lnTo>
                  <a:pt x="4514" y="37884"/>
                </a:lnTo>
                <a:lnTo>
                  <a:pt x="4362" y="32964"/>
                </a:lnTo>
                <a:lnTo>
                  <a:pt x="4286" y="30479"/>
                </a:lnTo>
                <a:lnTo>
                  <a:pt x="4235" y="27994"/>
                </a:lnTo>
                <a:lnTo>
                  <a:pt x="4210" y="25484"/>
                </a:lnTo>
                <a:lnTo>
                  <a:pt x="4185" y="22948"/>
                </a:lnTo>
                <a:lnTo>
                  <a:pt x="4235" y="20412"/>
                </a:lnTo>
                <a:lnTo>
                  <a:pt x="4312" y="17851"/>
                </a:lnTo>
                <a:lnTo>
                  <a:pt x="4388" y="16254"/>
                </a:lnTo>
                <a:lnTo>
                  <a:pt x="4413" y="14656"/>
                </a:lnTo>
                <a:lnTo>
                  <a:pt x="4438" y="13059"/>
                </a:lnTo>
                <a:lnTo>
                  <a:pt x="4413" y="11461"/>
                </a:lnTo>
                <a:lnTo>
                  <a:pt x="4388" y="9839"/>
                </a:lnTo>
                <a:lnTo>
                  <a:pt x="4337" y="8216"/>
                </a:lnTo>
                <a:lnTo>
                  <a:pt x="4261" y="6593"/>
                </a:lnTo>
                <a:lnTo>
                  <a:pt x="4134" y="4945"/>
                </a:lnTo>
                <a:lnTo>
                  <a:pt x="4134" y="4716"/>
                </a:lnTo>
                <a:lnTo>
                  <a:pt x="4159" y="4437"/>
                </a:lnTo>
                <a:lnTo>
                  <a:pt x="4362" y="4564"/>
                </a:lnTo>
                <a:lnTo>
                  <a:pt x="4438" y="4615"/>
                </a:lnTo>
                <a:lnTo>
                  <a:pt x="4514" y="4640"/>
                </a:lnTo>
                <a:lnTo>
                  <a:pt x="4996" y="4716"/>
                </a:lnTo>
                <a:lnTo>
                  <a:pt x="5351" y="4716"/>
                </a:lnTo>
                <a:lnTo>
                  <a:pt x="5453" y="4666"/>
                </a:lnTo>
                <a:lnTo>
                  <a:pt x="5579" y="4615"/>
                </a:lnTo>
                <a:lnTo>
                  <a:pt x="5681" y="4514"/>
                </a:lnTo>
                <a:lnTo>
                  <a:pt x="5782" y="4412"/>
                </a:lnTo>
                <a:lnTo>
                  <a:pt x="5833" y="4311"/>
                </a:lnTo>
                <a:lnTo>
                  <a:pt x="5858" y="4159"/>
                </a:lnTo>
                <a:lnTo>
                  <a:pt x="5858" y="4032"/>
                </a:lnTo>
                <a:lnTo>
                  <a:pt x="5858" y="3905"/>
                </a:lnTo>
                <a:lnTo>
                  <a:pt x="5808" y="3753"/>
                </a:lnTo>
                <a:lnTo>
                  <a:pt x="5655" y="3296"/>
                </a:lnTo>
                <a:lnTo>
                  <a:pt x="5478" y="2840"/>
                </a:lnTo>
                <a:lnTo>
                  <a:pt x="5275" y="2384"/>
                </a:lnTo>
                <a:lnTo>
                  <a:pt x="5047" y="1952"/>
                </a:lnTo>
                <a:lnTo>
                  <a:pt x="4819" y="1547"/>
                </a:lnTo>
                <a:lnTo>
                  <a:pt x="4540" y="1141"/>
                </a:lnTo>
                <a:lnTo>
                  <a:pt x="4210" y="735"/>
                </a:lnTo>
                <a:lnTo>
                  <a:pt x="3880" y="380"/>
                </a:lnTo>
                <a:lnTo>
                  <a:pt x="3728" y="254"/>
                </a:lnTo>
                <a:lnTo>
                  <a:pt x="3576" y="152"/>
                </a:lnTo>
                <a:lnTo>
                  <a:pt x="3399" y="51"/>
                </a:lnTo>
                <a:lnTo>
                  <a:pt x="324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</p:spTree>
    <p:extLst>
      <p:ext uri="{BB962C8B-B14F-4D97-AF65-F5344CB8AC3E}">
        <p14:creationId xmlns:p14="http://schemas.microsoft.com/office/powerpoint/2010/main" val="391560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0341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8" name="Google Shape;678;p16"/>
          <p:cNvGrpSpPr/>
          <p:nvPr/>
        </p:nvGrpSpPr>
        <p:grpSpPr>
          <a:xfrm>
            <a:off x="-23" y="-16459"/>
            <a:ext cx="18378498" cy="10336394"/>
            <a:chOff x="-13118" y="-8230"/>
            <a:chExt cx="9189249" cy="5168197"/>
          </a:xfrm>
        </p:grpSpPr>
        <p:sp>
          <p:nvSpPr>
            <p:cNvPr id="679" name="Google Shape;679;p16"/>
            <p:cNvSpPr/>
            <p:nvPr/>
          </p:nvSpPr>
          <p:spPr>
            <a:xfrm flipH="1">
              <a:off x="5124594" y="-823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680" name="Google Shape;680;p16"/>
            <p:cNvSpPr/>
            <p:nvPr/>
          </p:nvSpPr>
          <p:spPr>
            <a:xfrm>
              <a:off x="4769158" y="2920459"/>
              <a:ext cx="4406972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681" name="Google Shape;681;p16"/>
            <p:cNvSpPr/>
            <p:nvPr/>
          </p:nvSpPr>
          <p:spPr>
            <a:xfrm>
              <a:off x="-13118" y="291879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682" name="Google Shape;682;p16"/>
          <p:cNvSpPr/>
          <p:nvPr/>
        </p:nvSpPr>
        <p:spPr>
          <a:xfrm rot="10800000">
            <a:off x="353955" y="314630"/>
            <a:ext cx="17540754" cy="9733936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/>
          </a:p>
        </p:txBody>
      </p:sp>
      <p:sp>
        <p:nvSpPr>
          <p:cNvPr id="683" name="Google Shape;683;p16"/>
          <p:cNvSpPr txBox="1">
            <a:spLocks noGrp="1"/>
          </p:cNvSpPr>
          <p:nvPr>
            <p:ph type="title"/>
          </p:nvPr>
        </p:nvSpPr>
        <p:spPr>
          <a:xfrm>
            <a:off x="1440000" y="1079000"/>
            <a:ext cx="154080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1136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3" name="Google Shape;883;p21"/>
          <p:cNvGrpSpPr/>
          <p:nvPr/>
        </p:nvGrpSpPr>
        <p:grpSpPr>
          <a:xfrm rot="10800000">
            <a:off x="0" y="0"/>
            <a:ext cx="18304796" cy="10336344"/>
            <a:chOff x="0" y="-24689"/>
            <a:chExt cx="9152398" cy="5168172"/>
          </a:xfrm>
        </p:grpSpPr>
        <p:sp>
          <p:nvSpPr>
            <p:cNvPr id="884" name="Google Shape;884;p21"/>
            <p:cNvSpPr/>
            <p:nvPr/>
          </p:nvSpPr>
          <p:spPr>
            <a:xfrm>
              <a:off x="4994775" y="-24689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885" name="Google Shape;885;p21"/>
            <p:cNvSpPr/>
            <p:nvPr/>
          </p:nvSpPr>
          <p:spPr>
            <a:xfrm>
              <a:off x="4745425" y="2903975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886" name="Google Shape;886;p21"/>
            <p:cNvSpPr/>
            <p:nvPr/>
          </p:nvSpPr>
          <p:spPr>
            <a:xfrm>
              <a:off x="0" y="291867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887" name="Google Shape;887;p21"/>
          <p:cNvSpPr/>
          <p:nvPr/>
        </p:nvSpPr>
        <p:spPr>
          <a:xfrm rot="10800000">
            <a:off x="819424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888" name="Google Shape;888;p21"/>
          <p:cNvSpPr txBox="1">
            <a:spLocks noGrp="1"/>
          </p:cNvSpPr>
          <p:nvPr>
            <p:ph type="title"/>
          </p:nvPr>
        </p:nvSpPr>
        <p:spPr>
          <a:xfrm>
            <a:off x="2595700" y="5367394"/>
            <a:ext cx="54852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89" name="Google Shape;889;p21"/>
          <p:cNvSpPr txBox="1">
            <a:spLocks noGrp="1"/>
          </p:cNvSpPr>
          <p:nvPr>
            <p:ph type="title" idx="2"/>
          </p:nvPr>
        </p:nvSpPr>
        <p:spPr>
          <a:xfrm>
            <a:off x="10206500" y="5367394"/>
            <a:ext cx="5485200" cy="73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0" name="Google Shape;890;p21"/>
          <p:cNvSpPr txBox="1">
            <a:spLocks noGrp="1"/>
          </p:cNvSpPr>
          <p:nvPr>
            <p:ph type="subTitle" idx="1"/>
          </p:nvPr>
        </p:nvSpPr>
        <p:spPr>
          <a:xfrm>
            <a:off x="10205900" y="5921992"/>
            <a:ext cx="5486400" cy="182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sp>
        <p:nvSpPr>
          <p:cNvPr id="891" name="Google Shape;891;p21"/>
          <p:cNvSpPr txBox="1">
            <a:spLocks noGrp="1"/>
          </p:cNvSpPr>
          <p:nvPr>
            <p:ph type="subTitle" idx="3"/>
          </p:nvPr>
        </p:nvSpPr>
        <p:spPr>
          <a:xfrm>
            <a:off x="2595700" y="5921976"/>
            <a:ext cx="5485200" cy="182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>
                <a:solidFill>
                  <a:schemeClr val="accent4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sp>
        <p:nvSpPr>
          <p:cNvPr id="892" name="Google Shape;892;p21"/>
          <p:cNvSpPr txBox="1">
            <a:spLocks noGrp="1"/>
          </p:cNvSpPr>
          <p:nvPr>
            <p:ph type="title" idx="4"/>
          </p:nvPr>
        </p:nvSpPr>
        <p:spPr>
          <a:xfrm>
            <a:off x="1440000" y="1079000"/>
            <a:ext cx="15408000" cy="9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926" name="Google Shape;926;p21"/>
          <p:cNvGrpSpPr/>
          <p:nvPr/>
        </p:nvGrpSpPr>
        <p:grpSpPr>
          <a:xfrm>
            <a:off x="1969346" y="8104523"/>
            <a:ext cx="1282784" cy="1294114"/>
            <a:chOff x="1342025" y="4397675"/>
            <a:chExt cx="894550" cy="902450"/>
          </a:xfrm>
        </p:grpSpPr>
        <p:sp>
          <p:nvSpPr>
            <p:cNvPr id="927" name="Google Shape;927;p21"/>
            <p:cNvSpPr/>
            <p:nvPr/>
          </p:nvSpPr>
          <p:spPr>
            <a:xfrm>
              <a:off x="1395975" y="4450700"/>
              <a:ext cx="803375" cy="825225"/>
            </a:xfrm>
            <a:custGeom>
              <a:avLst/>
              <a:gdLst/>
              <a:ahLst/>
              <a:cxnLst/>
              <a:rect l="l" t="t" r="r" b="b"/>
              <a:pathLst>
                <a:path w="32135" h="33009" extrusionOk="0">
                  <a:moveTo>
                    <a:pt x="31763" y="0"/>
                  </a:moveTo>
                  <a:lnTo>
                    <a:pt x="31688" y="19"/>
                  </a:lnTo>
                  <a:lnTo>
                    <a:pt x="31633" y="38"/>
                  </a:lnTo>
                  <a:lnTo>
                    <a:pt x="31558" y="75"/>
                  </a:lnTo>
                  <a:lnTo>
                    <a:pt x="31521" y="112"/>
                  </a:lnTo>
                  <a:lnTo>
                    <a:pt x="31465" y="168"/>
                  </a:lnTo>
                  <a:lnTo>
                    <a:pt x="31428" y="224"/>
                  </a:lnTo>
                  <a:lnTo>
                    <a:pt x="31409" y="298"/>
                  </a:lnTo>
                  <a:lnTo>
                    <a:pt x="31409" y="373"/>
                  </a:lnTo>
                  <a:lnTo>
                    <a:pt x="31409" y="32265"/>
                  </a:lnTo>
                  <a:lnTo>
                    <a:pt x="373" y="31241"/>
                  </a:lnTo>
                  <a:lnTo>
                    <a:pt x="299" y="31241"/>
                  </a:lnTo>
                  <a:lnTo>
                    <a:pt x="243" y="31260"/>
                  </a:lnTo>
                  <a:lnTo>
                    <a:pt x="168" y="31278"/>
                  </a:lnTo>
                  <a:lnTo>
                    <a:pt x="113" y="31334"/>
                  </a:lnTo>
                  <a:lnTo>
                    <a:pt x="75" y="31390"/>
                  </a:lnTo>
                  <a:lnTo>
                    <a:pt x="38" y="31446"/>
                  </a:lnTo>
                  <a:lnTo>
                    <a:pt x="20" y="31520"/>
                  </a:lnTo>
                  <a:lnTo>
                    <a:pt x="1" y="31576"/>
                  </a:lnTo>
                  <a:lnTo>
                    <a:pt x="1" y="31651"/>
                  </a:lnTo>
                  <a:lnTo>
                    <a:pt x="20" y="31725"/>
                  </a:lnTo>
                  <a:lnTo>
                    <a:pt x="57" y="31781"/>
                  </a:lnTo>
                  <a:lnTo>
                    <a:pt x="94" y="31837"/>
                  </a:lnTo>
                  <a:lnTo>
                    <a:pt x="150" y="31892"/>
                  </a:lnTo>
                  <a:lnTo>
                    <a:pt x="206" y="31930"/>
                  </a:lnTo>
                  <a:lnTo>
                    <a:pt x="280" y="31948"/>
                  </a:lnTo>
                  <a:lnTo>
                    <a:pt x="355" y="31948"/>
                  </a:lnTo>
                  <a:lnTo>
                    <a:pt x="32135" y="33009"/>
                  </a:lnTo>
                  <a:lnTo>
                    <a:pt x="32135" y="373"/>
                  </a:lnTo>
                  <a:lnTo>
                    <a:pt x="32116" y="298"/>
                  </a:lnTo>
                  <a:lnTo>
                    <a:pt x="32098" y="224"/>
                  </a:lnTo>
                  <a:lnTo>
                    <a:pt x="32061" y="168"/>
                  </a:lnTo>
                  <a:lnTo>
                    <a:pt x="32023" y="112"/>
                  </a:lnTo>
                  <a:lnTo>
                    <a:pt x="31967" y="75"/>
                  </a:lnTo>
                  <a:lnTo>
                    <a:pt x="31912" y="38"/>
                  </a:lnTo>
                  <a:lnTo>
                    <a:pt x="31837" y="19"/>
                  </a:lnTo>
                  <a:lnTo>
                    <a:pt x="3176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28" name="Google Shape;928;p21"/>
            <p:cNvSpPr/>
            <p:nvPr/>
          </p:nvSpPr>
          <p:spPr>
            <a:xfrm>
              <a:off x="2154675" y="4397675"/>
              <a:ext cx="81900" cy="70725"/>
            </a:xfrm>
            <a:custGeom>
              <a:avLst/>
              <a:gdLst/>
              <a:ahLst/>
              <a:cxnLst/>
              <a:rect l="l" t="t" r="r" b="b"/>
              <a:pathLst>
                <a:path w="3276" h="2829" extrusionOk="0">
                  <a:moveTo>
                    <a:pt x="1564" y="0"/>
                  </a:moveTo>
                  <a:lnTo>
                    <a:pt x="1471" y="37"/>
                  </a:lnTo>
                  <a:lnTo>
                    <a:pt x="1396" y="93"/>
                  </a:lnTo>
                  <a:lnTo>
                    <a:pt x="1322" y="168"/>
                  </a:lnTo>
                  <a:lnTo>
                    <a:pt x="1266" y="242"/>
                  </a:lnTo>
                  <a:lnTo>
                    <a:pt x="1154" y="503"/>
                  </a:lnTo>
                  <a:lnTo>
                    <a:pt x="1024" y="763"/>
                  </a:lnTo>
                  <a:lnTo>
                    <a:pt x="875" y="1005"/>
                  </a:lnTo>
                  <a:lnTo>
                    <a:pt x="726" y="1247"/>
                  </a:lnTo>
                  <a:lnTo>
                    <a:pt x="410" y="1693"/>
                  </a:lnTo>
                  <a:lnTo>
                    <a:pt x="38" y="2140"/>
                  </a:lnTo>
                  <a:lnTo>
                    <a:pt x="1" y="2196"/>
                  </a:lnTo>
                  <a:lnTo>
                    <a:pt x="1" y="2252"/>
                  </a:lnTo>
                  <a:lnTo>
                    <a:pt x="1" y="2326"/>
                  </a:lnTo>
                  <a:lnTo>
                    <a:pt x="38" y="2382"/>
                  </a:lnTo>
                  <a:lnTo>
                    <a:pt x="75" y="2419"/>
                  </a:lnTo>
                  <a:lnTo>
                    <a:pt x="131" y="2438"/>
                  </a:lnTo>
                  <a:lnTo>
                    <a:pt x="187" y="2438"/>
                  </a:lnTo>
                  <a:lnTo>
                    <a:pt x="261" y="2419"/>
                  </a:lnTo>
                  <a:lnTo>
                    <a:pt x="447" y="2270"/>
                  </a:lnTo>
                  <a:lnTo>
                    <a:pt x="615" y="2121"/>
                  </a:lnTo>
                  <a:lnTo>
                    <a:pt x="968" y="1805"/>
                  </a:lnTo>
                  <a:lnTo>
                    <a:pt x="1266" y="1452"/>
                  </a:lnTo>
                  <a:lnTo>
                    <a:pt x="1545" y="1079"/>
                  </a:lnTo>
                  <a:lnTo>
                    <a:pt x="1787" y="1563"/>
                  </a:lnTo>
                  <a:lnTo>
                    <a:pt x="1917" y="1824"/>
                  </a:lnTo>
                  <a:lnTo>
                    <a:pt x="2066" y="2047"/>
                  </a:lnTo>
                  <a:lnTo>
                    <a:pt x="2215" y="2270"/>
                  </a:lnTo>
                  <a:lnTo>
                    <a:pt x="2401" y="2475"/>
                  </a:lnTo>
                  <a:lnTo>
                    <a:pt x="2587" y="2642"/>
                  </a:lnTo>
                  <a:lnTo>
                    <a:pt x="2773" y="2791"/>
                  </a:lnTo>
                  <a:lnTo>
                    <a:pt x="2866" y="2828"/>
                  </a:lnTo>
                  <a:lnTo>
                    <a:pt x="2959" y="2828"/>
                  </a:lnTo>
                  <a:lnTo>
                    <a:pt x="3052" y="2810"/>
                  </a:lnTo>
                  <a:lnTo>
                    <a:pt x="3145" y="2754"/>
                  </a:lnTo>
                  <a:lnTo>
                    <a:pt x="3201" y="2698"/>
                  </a:lnTo>
                  <a:lnTo>
                    <a:pt x="3257" y="2624"/>
                  </a:lnTo>
                  <a:lnTo>
                    <a:pt x="3275" y="2531"/>
                  </a:lnTo>
                  <a:lnTo>
                    <a:pt x="3257" y="2419"/>
                  </a:lnTo>
                  <a:lnTo>
                    <a:pt x="3182" y="2289"/>
                  </a:lnTo>
                  <a:lnTo>
                    <a:pt x="3108" y="2140"/>
                  </a:lnTo>
                  <a:lnTo>
                    <a:pt x="2922" y="1879"/>
                  </a:lnTo>
                  <a:lnTo>
                    <a:pt x="2736" y="1619"/>
                  </a:lnTo>
                  <a:lnTo>
                    <a:pt x="2550" y="1377"/>
                  </a:lnTo>
                  <a:lnTo>
                    <a:pt x="2364" y="1079"/>
                  </a:lnTo>
                  <a:lnTo>
                    <a:pt x="2196" y="782"/>
                  </a:lnTo>
                  <a:lnTo>
                    <a:pt x="2029" y="465"/>
                  </a:lnTo>
                  <a:lnTo>
                    <a:pt x="1880" y="168"/>
                  </a:lnTo>
                  <a:lnTo>
                    <a:pt x="1824" y="75"/>
                  </a:lnTo>
                  <a:lnTo>
                    <a:pt x="1750" y="19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29" name="Google Shape;929;p21"/>
            <p:cNvSpPr/>
            <p:nvPr/>
          </p:nvSpPr>
          <p:spPr>
            <a:xfrm>
              <a:off x="1442500" y="4701900"/>
              <a:ext cx="194925" cy="511700"/>
            </a:xfrm>
            <a:custGeom>
              <a:avLst/>
              <a:gdLst/>
              <a:ahLst/>
              <a:cxnLst/>
              <a:rect l="l" t="t" r="r" b="b"/>
              <a:pathLst>
                <a:path w="7797" h="20468" extrusionOk="0">
                  <a:moveTo>
                    <a:pt x="7071" y="707"/>
                  </a:moveTo>
                  <a:lnTo>
                    <a:pt x="6867" y="19426"/>
                  </a:lnTo>
                  <a:lnTo>
                    <a:pt x="1936" y="19742"/>
                  </a:lnTo>
                  <a:lnTo>
                    <a:pt x="708" y="1135"/>
                  </a:lnTo>
                  <a:lnTo>
                    <a:pt x="7071" y="707"/>
                  </a:lnTo>
                  <a:close/>
                  <a:moveTo>
                    <a:pt x="7034" y="0"/>
                  </a:moveTo>
                  <a:lnTo>
                    <a:pt x="671" y="409"/>
                  </a:lnTo>
                  <a:lnTo>
                    <a:pt x="522" y="447"/>
                  </a:lnTo>
                  <a:lnTo>
                    <a:pt x="391" y="484"/>
                  </a:lnTo>
                  <a:lnTo>
                    <a:pt x="261" y="558"/>
                  </a:lnTo>
                  <a:lnTo>
                    <a:pt x="168" y="651"/>
                  </a:lnTo>
                  <a:lnTo>
                    <a:pt x="94" y="763"/>
                  </a:lnTo>
                  <a:lnTo>
                    <a:pt x="38" y="875"/>
                  </a:lnTo>
                  <a:lnTo>
                    <a:pt x="1" y="1005"/>
                  </a:lnTo>
                  <a:lnTo>
                    <a:pt x="1" y="1135"/>
                  </a:lnTo>
                  <a:lnTo>
                    <a:pt x="1229" y="19835"/>
                  </a:lnTo>
                  <a:lnTo>
                    <a:pt x="1247" y="19965"/>
                  </a:lnTo>
                  <a:lnTo>
                    <a:pt x="1285" y="20077"/>
                  </a:lnTo>
                  <a:lnTo>
                    <a:pt x="1359" y="20188"/>
                  </a:lnTo>
                  <a:lnTo>
                    <a:pt x="1452" y="20281"/>
                  </a:lnTo>
                  <a:lnTo>
                    <a:pt x="1564" y="20356"/>
                  </a:lnTo>
                  <a:lnTo>
                    <a:pt x="1675" y="20412"/>
                  </a:lnTo>
                  <a:lnTo>
                    <a:pt x="1806" y="20449"/>
                  </a:lnTo>
                  <a:lnTo>
                    <a:pt x="1936" y="20468"/>
                  </a:lnTo>
                  <a:lnTo>
                    <a:pt x="1992" y="20468"/>
                  </a:lnTo>
                  <a:lnTo>
                    <a:pt x="6922" y="20133"/>
                  </a:lnTo>
                  <a:lnTo>
                    <a:pt x="7053" y="20114"/>
                  </a:lnTo>
                  <a:lnTo>
                    <a:pt x="7183" y="20077"/>
                  </a:lnTo>
                  <a:lnTo>
                    <a:pt x="7295" y="20002"/>
                  </a:lnTo>
                  <a:lnTo>
                    <a:pt x="7388" y="19928"/>
                  </a:lnTo>
                  <a:lnTo>
                    <a:pt x="7462" y="19816"/>
                  </a:lnTo>
                  <a:lnTo>
                    <a:pt x="7536" y="19705"/>
                  </a:lnTo>
                  <a:lnTo>
                    <a:pt x="7574" y="19593"/>
                  </a:lnTo>
                  <a:lnTo>
                    <a:pt x="7592" y="19463"/>
                  </a:lnTo>
                  <a:lnTo>
                    <a:pt x="7797" y="670"/>
                  </a:lnTo>
                  <a:lnTo>
                    <a:pt x="7778" y="540"/>
                  </a:lnTo>
                  <a:lnTo>
                    <a:pt x="7741" y="409"/>
                  </a:lnTo>
                  <a:lnTo>
                    <a:pt x="7667" y="298"/>
                  </a:lnTo>
                  <a:lnTo>
                    <a:pt x="7574" y="186"/>
                  </a:lnTo>
                  <a:lnTo>
                    <a:pt x="7462" y="93"/>
                  </a:lnTo>
                  <a:lnTo>
                    <a:pt x="7332" y="37"/>
                  </a:lnTo>
                  <a:lnTo>
                    <a:pt x="71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0" name="Google Shape;930;p21"/>
            <p:cNvSpPr/>
            <p:nvPr/>
          </p:nvSpPr>
          <p:spPr>
            <a:xfrm>
              <a:off x="1477400" y="5139150"/>
              <a:ext cx="147000" cy="39100"/>
            </a:xfrm>
            <a:custGeom>
              <a:avLst/>
              <a:gdLst/>
              <a:ahLst/>
              <a:cxnLst/>
              <a:rect l="l" t="t" r="r" b="b"/>
              <a:pathLst>
                <a:path w="5880" h="1564" extrusionOk="0">
                  <a:moveTo>
                    <a:pt x="112" y="0"/>
                  </a:moveTo>
                  <a:lnTo>
                    <a:pt x="0" y="726"/>
                  </a:lnTo>
                  <a:lnTo>
                    <a:pt x="5787" y="1563"/>
                  </a:lnTo>
                  <a:lnTo>
                    <a:pt x="5880" y="85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1" name="Google Shape;931;p21"/>
            <p:cNvSpPr/>
            <p:nvPr/>
          </p:nvSpPr>
          <p:spPr>
            <a:xfrm>
              <a:off x="1474600" y="5100075"/>
              <a:ext cx="148425" cy="47475"/>
            </a:xfrm>
            <a:custGeom>
              <a:avLst/>
              <a:gdLst/>
              <a:ahLst/>
              <a:cxnLst/>
              <a:rect l="l" t="t" r="r" b="b"/>
              <a:pathLst>
                <a:path w="5937" h="1899" extrusionOk="0">
                  <a:moveTo>
                    <a:pt x="131" y="0"/>
                  </a:moveTo>
                  <a:lnTo>
                    <a:pt x="1" y="708"/>
                  </a:lnTo>
                  <a:lnTo>
                    <a:pt x="5787" y="1898"/>
                  </a:lnTo>
                  <a:lnTo>
                    <a:pt x="5936" y="119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2" name="Google Shape;932;p21"/>
            <p:cNvSpPr/>
            <p:nvPr/>
          </p:nvSpPr>
          <p:spPr>
            <a:xfrm>
              <a:off x="1471800" y="5060075"/>
              <a:ext cx="154000" cy="47925"/>
            </a:xfrm>
            <a:custGeom>
              <a:avLst/>
              <a:gdLst/>
              <a:ahLst/>
              <a:cxnLst/>
              <a:rect l="l" t="t" r="r" b="b"/>
              <a:pathLst>
                <a:path w="6160" h="1917" extrusionOk="0">
                  <a:moveTo>
                    <a:pt x="150" y="0"/>
                  </a:moveTo>
                  <a:lnTo>
                    <a:pt x="1" y="707"/>
                  </a:lnTo>
                  <a:lnTo>
                    <a:pt x="6011" y="1917"/>
                  </a:lnTo>
                  <a:lnTo>
                    <a:pt x="6160" y="121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3" name="Google Shape;933;p21"/>
            <p:cNvSpPr/>
            <p:nvPr/>
          </p:nvSpPr>
          <p:spPr>
            <a:xfrm>
              <a:off x="1468100" y="5011700"/>
              <a:ext cx="156300" cy="61875"/>
            </a:xfrm>
            <a:custGeom>
              <a:avLst/>
              <a:gdLst/>
              <a:ahLst/>
              <a:cxnLst/>
              <a:rect l="l" t="t" r="r" b="b"/>
              <a:pathLst>
                <a:path w="6252" h="2475" extrusionOk="0">
                  <a:moveTo>
                    <a:pt x="186" y="0"/>
                  </a:moveTo>
                  <a:lnTo>
                    <a:pt x="0" y="689"/>
                  </a:lnTo>
                  <a:lnTo>
                    <a:pt x="6047" y="2475"/>
                  </a:lnTo>
                  <a:lnTo>
                    <a:pt x="6252" y="1786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4" name="Google Shape;934;p21"/>
            <p:cNvSpPr/>
            <p:nvPr/>
          </p:nvSpPr>
          <p:spPr>
            <a:xfrm>
              <a:off x="1464375" y="4963775"/>
              <a:ext cx="163300" cy="73050"/>
            </a:xfrm>
            <a:custGeom>
              <a:avLst/>
              <a:gdLst/>
              <a:ahLst/>
              <a:cxnLst/>
              <a:rect l="l" t="t" r="r" b="b"/>
              <a:pathLst>
                <a:path w="6532" h="2922" extrusionOk="0">
                  <a:moveTo>
                    <a:pt x="242" y="1"/>
                  </a:moveTo>
                  <a:lnTo>
                    <a:pt x="0" y="671"/>
                  </a:lnTo>
                  <a:lnTo>
                    <a:pt x="6289" y="2922"/>
                  </a:lnTo>
                  <a:lnTo>
                    <a:pt x="6531" y="2252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5" name="Google Shape;935;p21"/>
            <p:cNvSpPr/>
            <p:nvPr/>
          </p:nvSpPr>
          <p:spPr>
            <a:xfrm>
              <a:off x="1461575" y="4926100"/>
              <a:ext cx="164225" cy="77700"/>
            </a:xfrm>
            <a:custGeom>
              <a:avLst/>
              <a:gdLst/>
              <a:ahLst/>
              <a:cxnLst/>
              <a:rect l="l" t="t" r="r" b="b"/>
              <a:pathLst>
                <a:path w="6569" h="3108" extrusionOk="0">
                  <a:moveTo>
                    <a:pt x="261" y="1"/>
                  </a:moveTo>
                  <a:lnTo>
                    <a:pt x="1" y="670"/>
                  </a:lnTo>
                  <a:lnTo>
                    <a:pt x="6308" y="3108"/>
                  </a:lnTo>
                  <a:lnTo>
                    <a:pt x="6569" y="2419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6" name="Google Shape;936;p21"/>
            <p:cNvSpPr/>
            <p:nvPr/>
          </p:nvSpPr>
          <p:spPr>
            <a:xfrm>
              <a:off x="1460175" y="4898200"/>
              <a:ext cx="167950" cy="67000"/>
            </a:xfrm>
            <a:custGeom>
              <a:avLst/>
              <a:gdLst/>
              <a:ahLst/>
              <a:cxnLst/>
              <a:rect l="l" t="t" r="r" b="b"/>
              <a:pathLst>
                <a:path w="6718" h="2680" extrusionOk="0">
                  <a:moveTo>
                    <a:pt x="224" y="0"/>
                  </a:moveTo>
                  <a:lnTo>
                    <a:pt x="1" y="689"/>
                  </a:lnTo>
                  <a:lnTo>
                    <a:pt x="6513" y="2680"/>
                  </a:lnTo>
                  <a:lnTo>
                    <a:pt x="6718" y="199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7" name="Google Shape;937;p21"/>
            <p:cNvSpPr/>
            <p:nvPr/>
          </p:nvSpPr>
          <p:spPr>
            <a:xfrm>
              <a:off x="1456450" y="4848875"/>
              <a:ext cx="172625" cy="76775"/>
            </a:xfrm>
            <a:custGeom>
              <a:avLst/>
              <a:gdLst/>
              <a:ahLst/>
              <a:cxnLst/>
              <a:rect l="l" t="t" r="r" b="b"/>
              <a:pathLst>
                <a:path w="6905" h="3071" extrusionOk="0">
                  <a:moveTo>
                    <a:pt x="243" y="1"/>
                  </a:moveTo>
                  <a:lnTo>
                    <a:pt x="1" y="671"/>
                  </a:lnTo>
                  <a:lnTo>
                    <a:pt x="6662" y="3071"/>
                  </a:lnTo>
                  <a:lnTo>
                    <a:pt x="6904" y="2401"/>
                  </a:lnTo>
                  <a:lnTo>
                    <a:pt x="2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8" name="Google Shape;938;p21"/>
            <p:cNvSpPr/>
            <p:nvPr/>
          </p:nvSpPr>
          <p:spPr>
            <a:xfrm>
              <a:off x="1455525" y="4817725"/>
              <a:ext cx="173075" cy="54900"/>
            </a:xfrm>
            <a:custGeom>
              <a:avLst/>
              <a:gdLst/>
              <a:ahLst/>
              <a:cxnLst/>
              <a:rect l="l" t="t" r="r" b="b"/>
              <a:pathLst>
                <a:path w="6923" h="2196" extrusionOk="0">
                  <a:moveTo>
                    <a:pt x="168" y="0"/>
                  </a:moveTo>
                  <a:lnTo>
                    <a:pt x="1" y="707"/>
                  </a:lnTo>
                  <a:lnTo>
                    <a:pt x="6774" y="2196"/>
                  </a:lnTo>
                  <a:lnTo>
                    <a:pt x="6922" y="1489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39" name="Google Shape;939;p21"/>
            <p:cNvSpPr/>
            <p:nvPr/>
          </p:nvSpPr>
          <p:spPr>
            <a:xfrm>
              <a:off x="1452275" y="4772600"/>
              <a:ext cx="176800" cy="46075"/>
            </a:xfrm>
            <a:custGeom>
              <a:avLst/>
              <a:gdLst/>
              <a:ahLst/>
              <a:cxnLst/>
              <a:rect l="l" t="t" r="r" b="b"/>
              <a:pathLst>
                <a:path w="7072" h="1843" extrusionOk="0">
                  <a:moveTo>
                    <a:pt x="0" y="0"/>
                  </a:moveTo>
                  <a:lnTo>
                    <a:pt x="131" y="503"/>
                  </a:lnTo>
                  <a:lnTo>
                    <a:pt x="149" y="707"/>
                  </a:lnTo>
                  <a:lnTo>
                    <a:pt x="447" y="745"/>
                  </a:lnTo>
                  <a:lnTo>
                    <a:pt x="1024" y="819"/>
                  </a:lnTo>
                  <a:lnTo>
                    <a:pt x="2773" y="1098"/>
                  </a:lnTo>
                  <a:lnTo>
                    <a:pt x="4913" y="1470"/>
                  </a:lnTo>
                  <a:lnTo>
                    <a:pt x="6941" y="1842"/>
                  </a:lnTo>
                  <a:lnTo>
                    <a:pt x="7071" y="1135"/>
                  </a:lnTo>
                  <a:lnTo>
                    <a:pt x="4131" y="596"/>
                  </a:lnTo>
                  <a:lnTo>
                    <a:pt x="1973" y="242"/>
                  </a:lnTo>
                  <a:lnTo>
                    <a:pt x="1191" y="112"/>
                  </a:lnTo>
                  <a:lnTo>
                    <a:pt x="596" y="37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0" name="Google Shape;940;p21"/>
            <p:cNvSpPr/>
            <p:nvPr/>
          </p:nvSpPr>
          <p:spPr>
            <a:xfrm>
              <a:off x="1451800" y="4739100"/>
              <a:ext cx="179600" cy="27925"/>
            </a:xfrm>
            <a:custGeom>
              <a:avLst/>
              <a:gdLst/>
              <a:ahLst/>
              <a:cxnLst/>
              <a:rect l="l" t="t" r="r" b="b"/>
              <a:pathLst>
                <a:path w="7184" h="1117" extrusionOk="0">
                  <a:moveTo>
                    <a:pt x="57" y="1"/>
                  </a:moveTo>
                  <a:lnTo>
                    <a:pt x="1" y="708"/>
                  </a:lnTo>
                  <a:lnTo>
                    <a:pt x="7146" y="1117"/>
                  </a:lnTo>
                  <a:lnTo>
                    <a:pt x="7183" y="410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1" name="Google Shape;941;p21"/>
            <p:cNvSpPr/>
            <p:nvPr/>
          </p:nvSpPr>
          <p:spPr>
            <a:xfrm>
              <a:off x="1699750" y="4594425"/>
              <a:ext cx="195400" cy="612675"/>
            </a:xfrm>
            <a:custGeom>
              <a:avLst/>
              <a:gdLst/>
              <a:ahLst/>
              <a:cxnLst/>
              <a:rect l="l" t="t" r="r" b="b"/>
              <a:pathLst>
                <a:path w="7816" h="24507" extrusionOk="0">
                  <a:moveTo>
                    <a:pt x="7089" y="727"/>
                  </a:moveTo>
                  <a:lnTo>
                    <a:pt x="7108" y="764"/>
                  </a:lnTo>
                  <a:lnTo>
                    <a:pt x="5657" y="23780"/>
                  </a:lnTo>
                  <a:lnTo>
                    <a:pt x="726" y="23780"/>
                  </a:lnTo>
                  <a:lnTo>
                    <a:pt x="726" y="23743"/>
                  </a:lnTo>
                  <a:lnTo>
                    <a:pt x="726" y="764"/>
                  </a:lnTo>
                  <a:lnTo>
                    <a:pt x="726" y="727"/>
                  </a:lnTo>
                  <a:close/>
                  <a:moveTo>
                    <a:pt x="726" y="1"/>
                  </a:moveTo>
                  <a:lnTo>
                    <a:pt x="577" y="19"/>
                  </a:lnTo>
                  <a:lnTo>
                    <a:pt x="447" y="57"/>
                  </a:lnTo>
                  <a:lnTo>
                    <a:pt x="317" y="131"/>
                  </a:lnTo>
                  <a:lnTo>
                    <a:pt x="224" y="224"/>
                  </a:lnTo>
                  <a:lnTo>
                    <a:pt x="130" y="336"/>
                  </a:lnTo>
                  <a:lnTo>
                    <a:pt x="56" y="466"/>
                  </a:lnTo>
                  <a:lnTo>
                    <a:pt x="19" y="615"/>
                  </a:lnTo>
                  <a:lnTo>
                    <a:pt x="0" y="764"/>
                  </a:lnTo>
                  <a:lnTo>
                    <a:pt x="0" y="23743"/>
                  </a:lnTo>
                  <a:lnTo>
                    <a:pt x="19" y="23892"/>
                  </a:lnTo>
                  <a:lnTo>
                    <a:pt x="56" y="24041"/>
                  </a:lnTo>
                  <a:lnTo>
                    <a:pt x="130" y="24171"/>
                  </a:lnTo>
                  <a:lnTo>
                    <a:pt x="224" y="24283"/>
                  </a:lnTo>
                  <a:lnTo>
                    <a:pt x="317" y="24376"/>
                  </a:lnTo>
                  <a:lnTo>
                    <a:pt x="447" y="24432"/>
                  </a:lnTo>
                  <a:lnTo>
                    <a:pt x="577" y="24487"/>
                  </a:lnTo>
                  <a:lnTo>
                    <a:pt x="726" y="24506"/>
                  </a:lnTo>
                  <a:lnTo>
                    <a:pt x="5657" y="24506"/>
                  </a:lnTo>
                  <a:lnTo>
                    <a:pt x="5806" y="24487"/>
                  </a:lnTo>
                  <a:lnTo>
                    <a:pt x="5936" y="24450"/>
                  </a:lnTo>
                  <a:lnTo>
                    <a:pt x="6047" y="24376"/>
                  </a:lnTo>
                  <a:lnTo>
                    <a:pt x="6159" y="24301"/>
                  </a:lnTo>
                  <a:lnTo>
                    <a:pt x="6234" y="24190"/>
                  </a:lnTo>
                  <a:lnTo>
                    <a:pt x="6308" y="24078"/>
                  </a:lnTo>
                  <a:lnTo>
                    <a:pt x="6364" y="23929"/>
                  </a:lnTo>
                  <a:lnTo>
                    <a:pt x="6382" y="23799"/>
                  </a:lnTo>
                  <a:lnTo>
                    <a:pt x="7815" y="801"/>
                  </a:lnTo>
                  <a:lnTo>
                    <a:pt x="7815" y="652"/>
                  </a:lnTo>
                  <a:lnTo>
                    <a:pt x="7778" y="503"/>
                  </a:lnTo>
                  <a:lnTo>
                    <a:pt x="7703" y="354"/>
                  </a:lnTo>
                  <a:lnTo>
                    <a:pt x="7610" y="224"/>
                  </a:lnTo>
                  <a:lnTo>
                    <a:pt x="7499" y="131"/>
                  </a:lnTo>
                  <a:lnTo>
                    <a:pt x="7387" y="57"/>
                  </a:lnTo>
                  <a:lnTo>
                    <a:pt x="7238" y="19"/>
                  </a:lnTo>
                  <a:lnTo>
                    <a:pt x="710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2" name="Google Shape;942;p21"/>
            <p:cNvSpPr/>
            <p:nvPr/>
          </p:nvSpPr>
          <p:spPr>
            <a:xfrm>
              <a:off x="1706725" y="5119150"/>
              <a:ext cx="147475" cy="54900"/>
            </a:xfrm>
            <a:custGeom>
              <a:avLst/>
              <a:gdLst/>
              <a:ahLst/>
              <a:cxnLst/>
              <a:rect l="l" t="t" r="r" b="b"/>
              <a:pathLst>
                <a:path w="5899" h="2196" extrusionOk="0">
                  <a:moveTo>
                    <a:pt x="186" y="0"/>
                  </a:moveTo>
                  <a:lnTo>
                    <a:pt x="0" y="707"/>
                  </a:lnTo>
                  <a:lnTo>
                    <a:pt x="5713" y="2196"/>
                  </a:lnTo>
                  <a:lnTo>
                    <a:pt x="5899" y="1508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3" name="Google Shape;943;p21"/>
            <p:cNvSpPr/>
            <p:nvPr/>
          </p:nvSpPr>
          <p:spPr>
            <a:xfrm>
              <a:off x="1706250" y="5071225"/>
              <a:ext cx="148425" cy="65150"/>
            </a:xfrm>
            <a:custGeom>
              <a:avLst/>
              <a:gdLst/>
              <a:ahLst/>
              <a:cxnLst/>
              <a:rect l="l" t="t" r="r" b="b"/>
              <a:pathLst>
                <a:path w="5937" h="2606" extrusionOk="0">
                  <a:moveTo>
                    <a:pt x="224" y="1"/>
                  </a:moveTo>
                  <a:lnTo>
                    <a:pt x="1" y="689"/>
                  </a:lnTo>
                  <a:lnTo>
                    <a:pt x="5694" y="2606"/>
                  </a:lnTo>
                  <a:lnTo>
                    <a:pt x="5936" y="1936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4" name="Google Shape;944;p21"/>
            <p:cNvSpPr/>
            <p:nvPr/>
          </p:nvSpPr>
          <p:spPr>
            <a:xfrm>
              <a:off x="1706250" y="5021925"/>
              <a:ext cx="153525" cy="66550"/>
            </a:xfrm>
            <a:custGeom>
              <a:avLst/>
              <a:gdLst/>
              <a:ahLst/>
              <a:cxnLst/>
              <a:rect l="l" t="t" r="r" b="b"/>
              <a:pathLst>
                <a:path w="6141" h="2662" extrusionOk="0">
                  <a:moveTo>
                    <a:pt x="224" y="1"/>
                  </a:moveTo>
                  <a:lnTo>
                    <a:pt x="1" y="689"/>
                  </a:lnTo>
                  <a:lnTo>
                    <a:pt x="5918" y="2661"/>
                  </a:lnTo>
                  <a:lnTo>
                    <a:pt x="6141" y="197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5" name="Google Shape;945;p21"/>
            <p:cNvSpPr/>
            <p:nvPr/>
          </p:nvSpPr>
          <p:spPr>
            <a:xfrm>
              <a:off x="1705325" y="4962375"/>
              <a:ext cx="155400" cy="83300"/>
            </a:xfrm>
            <a:custGeom>
              <a:avLst/>
              <a:gdLst/>
              <a:ahLst/>
              <a:cxnLst/>
              <a:rect l="l" t="t" r="r" b="b"/>
              <a:pathLst>
                <a:path w="6216" h="3332" extrusionOk="0">
                  <a:moveTo>
                    <a:pt x="298" y="1"/>
                  </a:moveTo>
                  <a:lnTo>
                    <a:pt x="1" y="652"/>
                  </a:lnTo>
                  <a:lnTo>
                    <a:pt x="5917" y="3331"/>
                  </a:lnTo>
                  <a:lnTo>
                    <a:pt x="6215" y="2680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6" name="Google Shape;946;p21"/>
            <p:cNvSpPr/>
            <p:nvPr/>
          </p:nvSpPr>
          <p:spPr>
            <a:xfrm>
              <a:off x="1704850" y="4903300"/>
              <a:ext cx="161925" cy="97725"/>
            </a:xfrm>
            <a:custGeom>
              <a:avLst/>
              <a:gdLst/>
              <a:ahLst/>
              <a:cxnLst/>
              <a:rect l="l" t="t" r="r" b="b"/>
              <a:pathLst>
                <a:path w="6477" h="3909" extrusionOk="0">
                  <a:moveTo>
                    <a:pt x="336" y="1"/>
                  </a:moveTo>
                  <a:lnTo>
                    <a:pt x="1" y="652"/>
                  </a:lnTo>
                  <a:lnTo>
                    <a:pt x="6141" y="3908"/>
                  </a:lnTo>
                  <a:lnTo>
                    <a:pt x="6476" y="327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7" name="Google Shape;947;p21"/>
            <p:cNvSpPr/>
            <p:nvPr/>
          </p:nvSpPr>
          <p:spPr>
            <a:xfrm>
              <a:off x="1704400" y="4857250"/>
              <a:ext cx="162375" cy="102825"/>
            </a:xfrm>
            <a:custGeom>
              <a:avLst/>
              <a:gdLst/>
              <a:ahLst/>
              <a:cxnLst/>
              <a:rect l="l" t="t" r="r" b="b"/>
              <a:pathLst>
                <a:path w="6495" h="4113" extrusionOk="0">
                  <a:moveTo>
                    <a:pt x="354" y="1"/>
                  </a:moveTo>
                  <a:lnTo>
                    <a:pt x="0" y="615"/>
                  </a:lnTo>
                  <a:lnTo>
                    <a:pt x="6141" y="4113"/>
                  </a:lnTo>
                  <a:lnTo>
                    <a:pt x="6494" y="3480"/>
                  </a:lnTo>
                  <a:lnTo>
                    <a:pt x="3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8" name="Google Shape;948;p21"/>
            <p:cNvSpPr/>
            <p:nvPr/>
          </p:nvSpPr>
          <p:spPr>
            <a:xfrm>
              <a:off x="1705325" y="4822825"/>
              <a:ext cx="166550" cy="90750"/>
            </a:xfrm>
            <a:custGeom>
              <a:avLst/>
              <a:gdLst/>
              <a:ahLst/>
              <a:cxnLst/>
              <a:rect l="l" t="t" r="r" b="b"/>
              <a:pathLst>
                <a:path w="6662" h="3630" extrusionOk="0">
                  <a:moveTo>
                    <a:pt x="298" y="1"/>
                  </a:moveTo>
                  <a:lnTo>
                    <a:pt x="1" y="652"/>
                  </a:lnTo>
                  <a:lnTo>
                    <a:pt x="6345" y="3629"/>
                  </a:lnTo>
                  <a:lnTo>
                    <a:pt x="6662" y="2978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49" name="Google Shape;949;p21"/>
            <p:cNvSpPr/>
            <p:nvPr/>
          </p:nvSpPr>
          <p:spPr>
            <a:xfrm>
              <a:off x="1704850" y="4761900"/>
              <a:ext cx="170300" cy="102825"/>
            </a:xfrm>
            <a:custGeom>
              <a:avLst/>
              <a:gdLst/>
              <a:ahLst/>
              <a:cxnLst/>
              <a:rect l="l" t="t" r="r" b="b"/>
              <a:pathLst>
                <a:path w="6812" h="4113" extrusionOk="0">
                  <a:moveTo>
                    <a:pt x="336" y="0"/>
                  </a:moveTo>
                  <a:lnTo>
                    <a:pt x="1" y="652"/>
                  </a:lnTo>
                  <a:lnTo>
                    <a:pt x="6476" y="4112"/>
                  </a:lnTo>
                  <a:lnTo>
                    <a:pt x="6811" y="348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0" name="Google Shape;950;p21"/>
            <p:cNvSpPr/>
            <p:nvPr/>
          </p:nvSpPr>
          <p:spPr>
            <a:xfrm>
              <a:off x="1705800" y="4723750"/>
              <a:ext cx="172125" cy="76325"/>
            </a:xfrm>
            <a:custGeom>
              <a:avLst/>
              <a:gdLst/>
              <a:ahLst/>
              <a:cxnLst/>
              <a:rect l="l" t="t" r="r" b="b"/>
              <a:pathLst>
                <a:path w="6885" h="3053" extrusionOk="0">
                  <a:moveTo>
                    <a:pt x="242" y="1"/>
                  </a:moveTo>
                  <a:lnTo>
                    <a:pt x="0" y="689"/>
                  </a:lnTo>
                  <a:lnTo>
                    <a:pt x="6643" y="3052"/>
                  </a:lnTo>
                  <a:lnTo>
                    <a:pt x="6885" y="2364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1" name="Google Shape;951;p21"/>
            <p:cNvSpPr/>
            <p:nvPr/>
          </p:nvSpPr>
          <p:spPr>
            <a:xfrm>
              <a:off x="1707175" y="4667925"/>
              <a:ext cx="174950" cy="66075"/>
            </a:xfrm>
            <a:custGeom>
              <a:avLst/>
              <a:gdLst/>
              <a:ahLst/>
              <a:cxnLst/>
              <a:rect l="l" t="t" r="r" b="b"/>
              <a:pathLst>
                <a:path w="6998" h="2643" extrusionOk="0">
                  <a:moveTo>
                    <a:pt x="57" y="1"/>
                  </a:moveTo>
                  <a:lnTo>
                    <a:pt x="1" y="19"/>
                  </a:lnTo>
                  <a:lnTo>
                    <a:pt x="94" y="503"/>
                  </a:lnTo>
                  <a:lnTo>
                    <a:pt x="94" y="726"/>
                  </a:lnTo>
                  <a:lnTo>
                    <a:pt x="392" y="782"/>
                  </a:lnTo>
                  <a:lnTo>
                    <a:pt x="969" y="931"/>
                  </a:lnTo>
                  <a:lnTo>
                    <a:pt x="2699" y="1415"/>
                  </a:lnTo>
                  <a:lnTo>
                    <a:pt x="4802" y="2029"/>
                  </a:lnTo>
                  <a:lnTo>
                    <a:pt x="6774" y="2643"/>
                  </a:lnTo>
                  <a:lnTo>
                    <a:pt x="6997" y="1954"/>
                  </a:lnTo>
                  <a:lnTo>
                    <a:pt x="4802" y="1285"/>
                  </a:lnTo>
                  <a:lnTo>
                    <a:pt x="3146" y="782"/>
                  </a:lnTo>
                  <a:lnTo>
                    <a:pt x="1917" y="429"/>
                  </a:lnTo>
                  <a:lnTo>
                    <a:pt x="1062" y="205"/>
                  </a:lnTo>
                  <a:lnTo>
                    <a:pt x="522" y="75"/>
                  </a:lnTo>
                  <a:lnTo>
                    <a:pt x="206" y="19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2" name="Google Shape;952;p21"/>
            <p:cNvSpPr/>
            <p:nvPr/>
          </p:nvSpPr>
          <p:spPr>
            <a:xfrm>
              <a:off x="1707650" y="4627000"/>
              <a:ext cx="180050" cy="44200"/>
            </a:xfrm>
            <a:custGeom>
              <a:avLst/>
              <a:gdLst/>
              <a:ahLst/>
              <a:cxnLst/>
              <a:rect l="l" t="t" r="r" b="b"/>
              <a:pathLst>
                <a:path w="7202" h="1768" extrusionOk="0">
                  <a:moveTo>
                    <a:pt x="112" y="0"/>
                  </a:moveTo>
                  <a:lnTo>
                    <a:pt x="1" y="707"/>
                  </a:lnTo>
                  <a:lnTo>
                    <a:pt x="7090" y="1768"/>
                  </a:lnTo>
                  <a:lnTo>
                    <a:pt x="7201" y="1061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3" name="Google Shape;953;p21"/>
            <p:cNvSpPr/>
            <p:nvPr/>
          </p:nvSpPr>
          <p:spPr>
            <a:xfrm>
              <a:off x="1919300" y="4511175"/>
              <a:ext cx="220975" cy="708000"/>
            </a:xfrm>
            <a:custGeom>
              <a:avLst/>
              <a:gdLst/>
              <a:ahLst/>
              <a:cxnLst/>
              <a:rect l="l" t="t" r="r" b="b"/>
              <a:pathLst>
                <a:path w="8839" h="28320" extrusionOk="0">
                  <a:moveTo>
                    <a:pt x="1768" y="727"/>
                  </a:moveTo>
                  <a:lnTo>
                    <a:pt x="8095" y="968"/>
                  </a:lnTo>
                  <a:lnTo>
                    <a:pt x="8113" y="1005"/>
                  </a:lnTo>
                  <a:lnTo>
                    <a:pt x="8113" y="1079"/>
                  </a:lnTo>
                  <a:lnTo>
                    <a:pt x="5657" y="27520"/>
                  </a:lnTo>
                  <a:lnTo>
                    <a:pt x="5639" y="27576"/>
                  </a:lnTo>
                  <a:lnTo>
                    <a:pt x="5639" y="27594"/>
                  </a:lnTo>
                  <a:lnTo>
                    <a:pt x="764" y="27427"/>
                  </a:lnTo>
                  <a:lnTo>
                    <a:pt x="745" y="27389"/>
                  </a:lnTo>
                  <a:lnTo>
                    <a:pt x="726" y="27315"/>
                  </a:lnTo>
                  <a:lnTo>
                    <a:pt x="1750" y="819"/>
                  </a:lnTo>
                  <a:lnTo>
                    <a:pt x="1768" y="745"/>
                  </a:lnTo>
                  <a:lnTo>
                    <a:pt x="1768" y="727"/>
                  </a:lnTo>
                  <a:close/>
                  <a:moveTo>
                    <a:pt x="1787" y="0"/>
                  </a:moveTo>
                  <a:lnTo>
                    <a:pt x="1638" y="19"/>
                  </a:lnTo>
                  <a:lnTo>
                    <a:pt x="1489" y="75"/>
                  </a:lnTo>
                  <a:lnTo>
                    <a:pt x="1359" y="149"/>
                  </a:lnTo>
                  <a:lnTo>
                    <a:pt x="1229" y="261"/>
                  </a:lnTo>
                  <a:lnTo>
                    <a:pt x="1154" y="372"/>
                  </a:lnTo>
                  <a:lnTo>
                    <a:pt x="1098" y="503"/>
                  </a:lnTo>
                  <a:lnTo>
                    <a:pt x="1061" y="651"/>
                  </a:lnTo>
                  <a:lnTo>
                    <a:pt x="1043" y="800"/>
                  </a:lnTo>
                  <a:lnTo>
                    <a:pt x="1" y="27278"/>
                  </a:lnTo>
                  <a:lnTo>
                    <a:pt x="19" y="27445"/>
                  </a:lnTo>
                  <a:lnTo>
                    <a:pt x="56" y="27613"/>
                  </a:lnTo>
                  <a:lnTo>
                    <a:pt x="112" y="27743"/>
                  </a:lnTo>
                  <a:lnTo>
                    <a:pt x="205" y="27873"/>
                  </a:lnTo>
                  <a:lnTo>
                    <a:pt x="298" y="27966"/>
                  </a:lnTo>
                  <a:lnTo>
                    <a:pt x="410" y="28059"/>
                  </a:lnTo>
                  <a:lnTo>
                    <a:pt x="559" y="28097"/>
                  </a:lnTo>
                  <a:lnTo>
                    <a:pt x="689" y="28134"/>
                  </a:lnTo>
                  <a:lnTo>
                    <a:pt x="5639" y="28320"/>
                  </a:lnTo>
                  <a:lnTo>
                    <a:pt x="5657" y="28320"/>
                  </a:lnTo>
                  <a:lnTo>
                    <a:pt x="5787" y="28301"/>
                  </a:lnTo>
                  <a:lnTo>
                    <a:pt x="5918" y="28264"/>
                  </a:lnTo>
                  <a:lnTo>
                    <a:pt x="6029" y="28190"/>
                  </a:lnTo>
                  <a:lnTo>
                    <a:pt x="6141" y="28115"/>
                  </a:lnTo>
                  <a:lnTo>
                    <a:pt x="6234" y="28004"/>
                  </a:lnTo>
                  <a:lnTo>
                    <a:pt x="6290" y="27873"/>
                  </a:lnTo>
                  <a:lnTo>
                    <a:pt x="6346" y="27743"/>
                  </a:lnTo>
                  <a:lnTo>
                    <a:pt x="6383" y="27576"/>
                  </a:lnTo>
                  <a:lnTo>
                    <a:pt x="8839" y="1154"/>
                  </a:lnTo>
                  <a:lnTo>
                    <a:pt x="8839" y="968"/>
                  </a:lnTo>
                  <a:lnTo>
                    <a:pt x="8802" y="782"/>
                  </a:lnTo>
                  <a:lnTo>
                    <a:pt x="8727" y="633"/>
                  </a:lnTo>
                  <a:lnTo>
                    <a:pt x="8634" y="484"/>
                  </a:lnTo>
                  <a:lnTo>
                    <a:pt x="8541" y="391"/>
                  </a:lnTo>
                  <a:lnTo>
                    <a:pt x="8411" y="317"/>
                  </a:lnTo>
                  <a:lnTo>
                    <a:pt x="8299" y="279"/>
                  </a:lnTo>
                  <a:lnTo>
                    <a:pt x="8150" y="261"/>
                  </a:lnTo>
                  <a:lnTo>
                    <a:pt x="17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4" name="Google Shape;954;p21"/>
            <p:cNvSpPr/>
            <p:nvPr/>
          </p:nvSpPr>
          <p:spPr>
            <a:xfrm>
              <a:off x="1928150" y="5115900"/>
              <a:ext cx="147000" cy="66075"/>
            </a:xfrm>
            <a:custGeom>
              <a:avLst/>
              <a:gdLst/>
              <a:ahLst/>
              <a:cxnLst/>
              <a:rect l="l" t="t" r="r" b="b"/>
              <a:pathLst>
                <a:path w="5880" h="2643" extrusionOk="0">
                  <a:moveTo>
                    <a:pt x="242" y="0"/>
                  </a:moveTo>
                  <a:lnTo>
                    <a:pt x="0" y="689"/>
                  </a:lnTo>
                  <a:lnTo>
                    <a:pt x="5638" y="2642"/>
                  </a:lnTo>
                  <a:lnTo>
                    <a:pt x="5880" y="1954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5" name="Google Shape;955;p21"/>
            <p:cNvSpPr/>
            <p:nvPr/>
          </p:nvSpPr>
          <p:spPr>
            <a:xfrm>
              <a:off x="1929550" y="5060525"/>
              <a:ext cx="147925" cy="77725"/>
            </a:xfrm>
            <a:custGeom>
              <a:avLst/>
              <a:gdLst/>
              <a:ahLst/>
              <a:cxnLst/>
              <a:rect l="l" t="t" r="r" b="b"/>
              <a:pathLst>
                <a:path w="5917" h="3109" extrusionOk="0">
                  <a:moveTo>
                    <a:pt x="298" y="1"/>
                  </a:moveTo>
                  <a:lnTo>
                    <a:pt x="0" y="671"/>
                  </a:lnTo>
                  <a:lnTo>
                    <a:pt x="5638" y="3108"/>
                  </a:lnTo>
                  <a:lnTo>
                    <a:pt x="5917" y="2457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6" name="Google Shape;956;p21"/>
            <p:cNvSpPr/>
            <p:nvPr/>
          </p:nvSpPr>
          <p:spPr>
            <a:xfrm>
              <a:off x="1931875" y="5003775"/>
              <a:ext cx="153050" cy="79125"/>
            </a:xfrm>
            <a:custGeom>
              <a:avLst/>
              <a:gdLst/>
              <a:ahLst/>
              <a:cxnLst/>
              <a:rect l="l" t="t" r="r" b="b"/>
              <a:pathLst>
                <a:path w="6122" h="3165" extrusionOk="0">
                  <a:moveTo>
                    <a:pt x="298" y="1"/>
                  </a:moveTo>
                  <a:lnTo>
                    <a:pt x="0" y="671"/>
                  </a:lnTo>
                  <a:lnTo>
                    <a:pt x="5843" y="3164"/>
                  </a:lnTo>
                  <a:lnTo>
                    <a:pt x="6122" y="2494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7" name="Google Shape;957;p21"/>
            <p:cNvSpPr/>
            <p:nvPr/>
          </p:nvSpPr>
          <p:spPr>
            <a:xfrm>
              <a:off x="1933725" y="4934950"/>
              <a:ext cx="154000" cy="98625"/>
            </a:xfrm>
            <a:custGeom>
              <a:avLst/>
              <a:gdLst/>
              <a:ahLst/>
              <a:cxnLst/>
              <a:rect l="l" t="t" r="r" b="b"/>
              <a:pathLst>
                <a:path w="6160" h="3945" extrusionOk="0">
                  <a:moveTo>
                    <a:pt x="354" y="0"/>
                  </a:moveTo>
                  <a:lnTo>
                    <a:pt x="0" y="633"/>
                  </a:lnTo>
                  <a:lnTo>
                    <a:pt x="5806" y="3945"/>
                  </a:lnTo>
                  <a:lnTo>
                    <a:pt x="6159" y="3312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8" name="Google Shape;958;p21"/>
            <p:cNvSpPr/>
            <p:nvPr/>
          </p:nvSpPr>
          <p:spPr>
            <a:xfrm>
              <a:off x="1936050" y="4867500"/>
              <a:ext cx="159575" cy="114900"/>
            </a:xfrm>
            <a:custGeom>
              <a:avLst/>
              <a:gdLst/>
              <a:ahLst/>
              <a:cxnLst/>
              <a:rect l="l" t="t" r="r" b="b"/>
              <a:pathLst>
                <a:path w="6383" h="4596" extrusionOk="0">
                  <a:moveTo>
                    <a:pt x="391" y="0"/>
                  </a:moveTo>
                  <a:lnTo>
                    <a:pt x="0" y="595"/>
                  </a:lnTo>
                  <a:lnTo>
                    <a:pt x="5992" y="4596"/>
                  </a:lnTo>
                  <a:lnTo>
                    <a:pt x="6383" y="4001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59" name="Google Shape;959;p21"/>
            <p:cNvSpPr/>
            <p:nvPr/>
          </p:nvSpPr>
          <p:spPr>
            <a:xfrm>
              <a:off x="1937900" y="4814000"/>
              <a:ext cx="160050" cy="120975"/>
            </a:xfrm>
            <a:custGeom>
              <a:avLst/>
              <a:gdLst/>
              <a:ahLst/>
              <a:cxnLst/>
              <a:rect l="l" t="t" r="r" b="b"/>
              <a:pathLst>
                <a:path w="6402" h="4839" extrusionOk="0">
                  <a:moveTo>
                    <a:pt x="410" y="0"/>
                  </a:moveTo>
                  <a:lnTo>
                    <a:pt x="1" y="596"/>
                  </a:lnTo>
                  <a:lnTo>
                    <a:pt x="5974" y="4838"/>
                  </a:lnTo>
                  <a:lnTo>
                    <a:pt x="6402" y="4261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60" name="Google Shape;960;p21"/>
            <p:cNvSpPr/>
            <p:nvPr/>
          </p:nvSpPr>
          <p:spPr>
            <a:xfrm>
              <a:off x="1939775" y="4774450"/>
              <a:ext cx="164700" cy="107475"/>
            </a:xfrm>
            <a:custGeom>
              <a:avLst/>
              <a:gdLst/>
              <a:ahLst/>
              <a:cxnLst/>
              <a:rect l="l" t="t" r="r" b="b"/>
              <a:pathLst>
                <a:path w="6588" h="4299" extrusionOk="0">
                  <a:moveTo>
                    <a:pt x="372" y="1"/>
                  </a:moveTo>
                  <a:lnTo>
                    <a:pt x="0" y="615"/>
                  </a:lnTo>
                  <a:lnTo>
                    <a:pt x="6234" y="4299"/>
                  </a:lnTo>
                  <a:lnTo>
                    <a:pt x="6587" y="3666"/>
                  </a:lnTo>
                  <a:lnTo>
                    <a:pt x="37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61" name="Google Shape;961;p21"/>
            <p:cNvSpPr/>
            <p:nvPr/>
          </p:nvSpPr>
          <p:spPr>
            <a:xfrm>
              <a:off x="1942100" y="4704225"/>
              <a:ext cx="168425" cy="121425"/>
            </a:xfrm>
            <a:custGeom>
              <a:avLst/>
              <a:gdLst/>
              <a:ahLst/>
              <a:cxnLst/>
              <a:rect l="l" t="t" r="r" b="b"/>
              <a:pathLst>
                <a:path w="6737" h="4857" extrusionOk="0">
                  <a:moveTo>
                    <a:pt x="410" y="0"/>
                  </a:moveTo>
                  <a:lnTo>
                    <a:pt x="0" y="614"/>
                  </a:lnTo>
                  <a:lnTo>
                    <a:pt x="6327" y="4856"/>
                  </a:lnTo>
                  <a:lnTo>
                    <a:pt x="6736" y="4261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62" name="Google Shape;962;p21"/>
            <p:cNvSpPr/>
            <p:nvPr/>
          </p:nvSpPr>
          <p:spPr>
            <a:xfrm>
              <a:off x="1945350" y="4660500"/>
              <a:ext cx="170750" cy="90725"/>
            </a:xfrm>
            <a:custGeom>
              <a:avLst/>
              <a:gdLst/>
              <a:ahLst/>
              <a:cxnLst/>
              <a:rect l="l" t="t" r="r" b="b"/>
              <a:pathLst>
                <a:path w="6830" h="3629" extrusionOk="0">
                  <a:moveTo>
                    <a:pt x="298" y="0"/>
                  </a:moveTo>
                  <a:lnTo>
                    <a:pt x="1" y="651"/>
                  </a:lnTo>
                  <a:lnTo>
                    <a:pt x="6532" y="3628"/>
                  </a:lnTo>
                  <a:lnTo>
                    <a:pt x="6829" y="2977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63" name="Google Shape;963;p21"/>
            <p:cNvSpPr/>
            <p:nvPr/>
          </p:nvSpPr>
          <p:spPr>
            <a:xfrm>
              <a:off x="1949550" y="4595825"/>
              <a:ext cx="173050" cy="79575"/>
            </a:xfrm>
            <a:custGeom>
              <a:avLst/>
              <a:gdLst/>
              <a:ahLst/>
              <a:cxnLst/>
              <a:rect l="l" t="t" r="r" b="b"/>
              <a:pathLst>
                <a:path w="6922" h="3183" extrusionOk="0">
                  <a:moveTo>
                    <a:pt x="0" y="1"/>
                  </a:moveTo>
                  <a:lnTo>
                    <a:pt x="149" y="708"/>
                  </a:lnTo>
                  <a:lnTo>
                    <a:pt x="75" y="708"/>
                  </a:lnTo>
                  <a:lnTo>
                    <a:pt x="354" y="782"/>
                  </a:lnTo>
                  <a:lnTo>
                    <a:pt x="856" y="950"/>
                  </a:lnTo>
                  <a:lnTo>
                    <a:pt x="2419" y="1526"/>
                  </a:lnTo>
                  <a:lnTo>
                    <a:pt x="4466" y="2308"/>
                  </a:lnTo>
                  <a:lnTo>
                    <a:pt x="6661" y="3182"/>
                  </a:lnTo>
                  <a:lnTo>
                    <a:pt x="6922" y="2513"/>
                  </a:lnTo>
                  <a:lnTo>
                    <a:pt x="4763" y="1657"/>
                  </a:lnTo>
                  <a:lnTo>
                    <a:pt x="3126" y="1024"/>
                  </a:lnTo>
                  <a:lnTo>
                    <a:pt x="1917" y="559"/>
                  </a:lnTo>
                  <a:lnTo>
                    <a:pt x="1079" y="261"/>
                  </a:lnTo>
                  <a:lnTo>
                    <a:pt x="540" y="94"/>
                  </a:lnTo>
                  <a:lnTo>
                    <a:pt x="223" y="19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64" name="Google Shape;964;p21"/>
            <p:cNvSpPr/>
            <p:nvPr/>
          </p:nvSpPr>
          <p:spPr>
            <a:xfrm>
              <a:off x="1951400" y="4548375"/>
              <a:ext cx="179575" cy="55375"/>
            </a:xfrm>
            <a:custGeom>
              <a:avLst/>
              <a:gdLst/>
              <a:ahLst/>
              <a:cxnLst/>
              <a:rect l="l" t="t" r="r" b="b"/>
              <a:pathLst>
                <a:path w="7183" h="2215" extrusionOk="0">
                  <a:moveTo>
                    <a:pt x="149" y="1"/>
                  </a:moveTo>
                  <a:lnTo>
                    <a:pt x="1" y="708"/>
                  </a:lnTo>
                  <a:lnTo>
                    <a:pt x="7034" y="2215"/>
                  </a:lnTo>
                  <a:lnTo>
                    <a:pt x="7183" y="1508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965" name="Google Shape;965;p21"/>
            <p:cNvSpPr/>
            <p:nvPr/>
          </p:nvSpPr>
          <p:spPr>
            <a:xfrm>
              <a:off x="1342025" y="5197300"/>
              <a:ext cx="90725" cy="102825"/>
            </a:xfrm>
            <a:custGeom>
              <a:avLst/>
              <a:gdLst/>
              <a:ahLst/>
              <a:cxnLst/>
              <a:rect l="l" t="t" r="r" b="b"/>
              <a:pathLst>
                <a:path w="3629" h="4113" extrusionOk="0">
                  <a:moveTo>
                    <a:pt x="2866" y="0"/>
                  </a:moveTo>
                  <a:lnTo>
                    <a:pt x="2624" y="19"/>
                  </a:lnTo>
                  <a:lnTo>
                    <a:pt x="2401" y="38"/>
                  </a:lnTo>
                  <a:lnTo>
                    <a:pt x="2178" y="93"/>
                  </a:lnTo>
                  <a:lnTo>
                    <a:pt x="1954" y="149"/>
                  </a:lnTo>
                  <a:lnTo>
                    <a:pt x="1731" y="205"/>
                  </a:lnTo>
                  <a:lnTo>
                    <a:pt x="1526" y="298"/>
                  </a:lnTo>
                  <a:lnTo>
                    <a:pt x="1303" y="391"/>
                  </a:lnTo>
                  <a:lnTo>
                    <a:pt x="1098" y="503"/>
                  </a:lnTo>
                  <a:lnTo>
                    <a:pt x="782" y="707"/>
                  </a:lnTo>
                  <a:lnTo>
                    <a:pt x="596" y="838"/>
                  </a:lnTo>
                  <a:lnTo>
                    <a:pt x="429" y="968"/>
                  </a:lnTo>
                  <a:lnTo>
                    <a:pt x="261" y="1135"/>
                  </a:lnTo>
                  <a:lnTo>
                    <a:pt x="131" y="1303"/>
                  </a:lnTo>
                  <a:lnTo>
                    <a:pt x="75" y="1377"/>
                  </a:lnTo>
                  <a:lnTo>
                    <a:pt x="38" y="1470"/>
                  </a:lnTo>
                  <a:lnTo>
                    <a:pt x="1" y="1563"/>
                  </a:lnTo>
                  <a:lnTo>
                    <a:pt x="1" y="1656"/>
                  </a:lnTo>
                  <a:lnTo>
                    <a:pt x="1" y="1731"/>
                  </a:lnTo>
                  <a:lnTo>
                    <a:pt x="1" y="1824"/>
                  </a:lnTo>
                  <a:lnTo>
                    <a:pt x="75" y="1954"/>
                  </a:lnTo>
                  <a:lnTo>
                    <a:pt x="149" y="2084"/>
                  </a:lnTo>
                  <a:lnTo>
                    <a:pt x="280" y="2196"/>
                  </a:lnTo>
                  <a:lnTo>
                    <a:pt x="410" y="2308"/>
                  </a:lnTo>
                  <a:lnTo>
                    <a:pt x="559" y="2401"/>
                  </a:lnTo>
                  <a:lnTo>
                    <a:pt x="819" y="2568"/>
                  </a:lnTo>
                  <a:lnTo>
                    <a:pt x="1973" y="3350"/>
                  </a:lnTo>
                  <a:lnTo>
                    <a:pt x="2568" y="3740"/>
                  </a:lnTo>
                  <a:lnTo>
                    <a:pt x="2866" y="3908"/>
                  </a:lnTo>
                  <a:lnTo>
                    <a:pt x="3164" y="4075"/>
                  </a:lnTo>
                  <a:lnTo>
                    <a:pt x="3220" y="4094"/>
                  </a:lnTo>
                  <a:lnTo>
                    <a:pt x="3275" y="4112"/>
                  </a:lnTo>
                  <a:lnTo>
                    <a:pt x="3368" y="4094"/>
                  </a:lnTo>
                  <a:lnTo>
                    <a:pt x="3480" y="4057"/>
                  </a:lnTo>
                  <a:lnTo>
                    <a:pt x="3555" y="3982"/>
                  </a:lnTo>
                  <a:lnTo>
                    <a:pt x="3610" y="3889"/>
                  </a:lnTo>
                  <a:lnTo>
                    <a:pt x="3629" y="3796"/>
                  </a:lnTo>
                  <a:lnTo>
                    <a:pt x="3610" y="3759"/>
                  </a:lnTo>
                  <a:lnTo>
                    <a:pt x="3592" y="3703"/>
                  </a:lnTo>
                  <a:lnTo>
                    <a:pt x="3573" y="3666"/>
                  </a:lnTo>
                  <a:lnTo>
                    <a:pt x="3517" y="3610"/>
                  </a:lnTo>
                  <a:lnTo>
                    <a:pt x="3220" y="3387"/>
                  </a:lnTo>
                  <a:lnTo>
                    <a:pt x="2922" y="3163"/>
                  </a:lnTo>
                  <a:lnTo>
                    <a:pt x="2289" y="2754"/>
                  </a:lnTo>
                  <a:lnTo>
                    <a:pt x="1024" y="1954"/>
                  </a:lnTo>
                  <a:lnTo>
                    <a:pt x="838" y="1842"/>
                  </a:lnTo>
                  <a:lnTo>
                    <a:pt x="782" y="1805"/>
                  </a:lnTo>
                  <a:lnTo>
                    <a:pt x="726" y="1749"/>
                  </a:lnTo>
                  <a:lnTo>
                    <a:pt x="708" y="1694"/>
                  </a:lnTo>
                  <a:lnTo>
                    <a:pt x="708" y="1638"/>
                  </a:lnTo>
                  <a:lnTo>
                    <a:pt x="745" y="1545"/>
                  </a:lnTo>
                  <a:lnTo>
                    <a:pt x="819" y="1452"/>
                  </a:lnTo>
                  <a:lnTo>
                    <a:pt x="968" y="1303"/>
                  </a:lnTo>
                  <a:lnTo>
                    <a:pt x="1136" y="1173"/>
                  </a:lnTo>
                  <a:lnTo>
                    <a:pt x="1489" y="949"/>
                  </a:lnTo>
                  <a:lnTo>
                    <a:pt x="1824" y="745"/>
                  </a:lnTo>
                  <a:lnTo>
                    <a:pt x="2178" y="577"/>
                  </a:lnTo>
                  <a:lnTo>
                    <a:pt x="2531" y="447"/>
                  </a:lnTo>
                  <a:lnTo>
                    <a:pt x="2903" y="317"/>
                  </a:lnTo>
                  <a:lnTo>
                    <a:pt x="2959" y="298"/>
                  </a:lnTo>
                  <a:lnTo>
                    <a:pt x="2996" y="242"/>
                  </a:lnTo>
                  <a:lnTo>
                    <a:pt x="3015" y="186"/>
                  </a:lnTo>
                  <a:lnTo>
                    <a:pt x="3015" y="131"/>
                  </a:lnTo>
                  <a:lnTo>
                    <a:pt x="2996" y="75"/>
                  </a:lnTo>
                  <a:lnTo>
                    <a:pt x="2978" y="38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3967435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8" name="Google Shape;1468;p32"/>
          <p:cNvGrpSpPr/>
          <p:nvPr/>
        </p:nvGrpSpPr>
        <p:grpSpPr>
          <a:xfrm rot="10800000">
            <a:off x="-21" y="-13"/>
            <a:ext cx="18288030" cy="10319938"/>
            <a:chOff x="-11" y="-7"/>
            <a:chExt cx="9144015" cy="5159969"/>
          </a:xfrm>
        </p:grpSpPr>
        <p:sp>
          <p:nvSpPr>
            <p:cNvPr id="1469" name="Google Shape;1469;p32"/>
            <p:cNvSpPr/>
            <p:nvPr/>
          </p:nvSpPr>
          <p:spPr>
            <a:xfrm>
              <a:off x="7" y="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70" name="Google Shape;1470;p32"/>
            <p:cNvSpPr/>
            <p:nvPr/>
          </p:nvSpPr>
          <p:spPr>
            <a:xfrm rot="-5400000" flipH="1">
              <a:off x="5820763" y="1083725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71" name="Google Shape;1471;p32"/>
            <p:cNvSpPr/>
            <p:nvPr/>
          </p:nvSpPr>
          <p:spPr>
            <a:xfrm rot="5400000" flipH="1">
              <a:off x="1180782" y="1780989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1472" name="Google Shape;1472;p32"/>
          <p:cNvSpPr/>
          <p:nvPr/>
        </p:nvSpPr>
        <p:spPr>
          <a:xfrm>
            <a:off x="819424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474" name="Google Shape;1474;p32"/>
          <p:cNvSpPr/>
          <p:nvPr/>
        </p:nvSpPr>
        <p:spPr>
          <a:xfrm>
            <a:off x="15020043" y="7505821"/>
            <a:ext cx="1245534" cy="1195386"/>
          </a:xfrm>
          <a:custGeom>
            <a:avLst/>
            <a:gdLst/>
            <a:ahLst/>
            <a:cxnLst/>
            <a:rect l="l" t="t" r="r" b="b"/>
            <a:pathLst>
              <a:path w="44731" h="42930" extrusionOk="0">
                <a:moveTo>
                  <a:pt x="41789" y="1978"/>
                </a:moveTo>
                <a:lnTo>
                  <a:pt x="41612" y="2257"/>
                </a:lnTo>
                <a:lnTo>
                  <a:pt x="41536" y="2358"/>
                </a:lnTo>
                <a:lnTo>
                  <a:pt x="41460" y="2460"/>
                </a:lnTo>
                <a:lnTo>
                  <a:pt x="39076" y="4590"/>
                </a:lnTo>
                <a:lnTo>
                  <a:pt x="36642" y="6745"/>
                </a:lnTo>
                <a:lnTo>
                  <a:pt x="36490" y="6872"/>
                </a:lnTo>
                <a:lnTo>
                  <a:pt x="36287" y="6973"/>
                </a:lnTo>
                <a:lnTo>
                  <a:pt x="36084" y="7049"/>
                </a:lnTo>
                <a:lnTo>
                  <a:pt x="35881" y="7075"/>
                </a:lnTo>
                <a:lnTo>
                  <a:pt x="34005" y="7227"/>
                </a:lnTo>
                <a:lnTo>
                  <a:pt x="32128" y="7354"/>
                </a:lnTo>
                <a:lnTo>
                  <a:pt x="31190" y="7379"/>
                </a:lnTo>
                <a:lnTo>
                  <a:pt x="30252" y="7404"/>
                </a:lnTo>
                <a:lnTo>
                  <a:pt x="29313" y="7404"/>
                </a:lnTo>
                <a:lnTo>
                  <a:pt x="28375" y="7354"/>
                </a:lnTo>
                <a:lnTo>
                  <a:pt x="28147" y="7328"/>
                </a:lnTo>
                <a:lnTo>
                  <a:pt x="27843" y="7278"/>
                </a:lnTo>
                <a:lnTo>
                  <a:pt x="28046" y="7049"/>
                </a:lnTo>
                <a:lnTo>
                  <a:pt x="28198" y="6897"/>
                </a:lnTo>
                <a:lnTo>
                  <a:pt x="30099" y="5249"/>
                </a:lnTo>
                <a:lnTo>
                  <a:pt x="32001" y="3601"/>
                </a:lnTo>
                <a:lnTo>
                  <a:pt x="32280" y="3373"/>
                </a:lnTo>
                <a:lnTo>
                  <a:pt x="32534" y="3195"/>
                </a:lnTo>
                <a:lnTo>
                  <a:pt x="32813" y="3043"/>
                </a:lnTo>
                <a:lnTo>
                  <a:pt x="33092" y="2891"/>
                </a:lnTo>
                <a:lnTo>
                  <a:pt x="33396" y="2789"/>
                </a:lnTo>
                <a:lnTo>
                  <a:pt x="33700" y="2713"/>
                </a:lnTo>
                <a:lnTo>
                  <a:pt x="34030" y="2663"/>
                </a:lnTo>
                <a:lnTo>
                  <a:pt x="34385" y="2612"/>
                </a:lnTo>
                <a:lnTo>
                  <a:pt x="36033" y="2510"/>
                </a:lnTo>
                <a:lnTo>
                  <a:pt x="37681" y="2358"/>
                </a:lnTo>
                <a:lnTo>
                  <a:pt x="40978" y="2054"/>
                </a:lnTo>
                <a:lnTo>
                  <a:pt x="41789" y="1978"/>
                </a:lnTo>
                <a:close/>
                <a:moveTo>
                  <a:pt x="42601" y="3778"/>
                </a:moveTo>
                <a:lnTo>
                  <a:pt x="42651" y="3956"/>
                </a:lnTo>
                <a:lnTo>
                  <a:pt x="42702" y="4133"/>
                </a:lnTo>
                <a:lnTo>
                  <a:pt x="42727" y="4311"/>
                </a:lnTo>
                <a:lnTo>
                  <a:pt x="42727" y="4463"/>
                </a:lnTo>
                <a:lnTo>
                  <a:pt x="42727" y="4793"/>
                </a:lnTo>
                <a:lnTo>
                  <a:pt x="42727" y="5122"/>
                </a:lnTo>
                <a:lnTo>
                  <a:pt x="42727" y="5756"/>
                </a:lnTo>
                <a:lnTo>
                  <a:pt x="42727" y="6390"/>
                </a:lnTo>
                <a:lnTo>
                  <a:pt x="37555" y="10371"/>
                </a:lnTo>
                <a:lnTo>
                  <a:pt x="37555" y="9357"/>
                </a:lnTo>
                <a:lnTo>
                  <a:pt x="37555" y="8469"/>
                </a:lnTo>
                <a:lnTo>
                  <a:pt x="37580" y="8368"/>
                </a:lnTo>
                <a:lnTo>
                  <a:pt x="37656" y="8241"/>
                </a:lnTo>
                <a:lnTo>
                  <a:pt x="37732" y="8140"/>
                </a:lnTo>
                <a:lnTo>
                  <a:pt x="37808" y="8038"/>
                </a:lnTo>
                <a:lnTo>
                  <a:pt x="41992" y="4260"/>
                </a:lnTo>
                <a:lnTo>
                  <a:pt x="42271" y="4032"/>
                </a:lnTo>
                <a:lnTo>
                  <a:pt x="42601" y="3778"/>
                </a:lnTo>
                <a:close/>
                <a:moveTo>
                  <a:pt x="42753" y="8343"/>
                </a:moveTo>
                <a:lnTo>
                  <a:pt x="42753" y="10244"/>
                </a:lnTo>
                <a:lnTo>
                  <a:pt x="42727" y="12095"/>
                </a:lnTo>
                <a:lnTo>
                  <a:pt x="42727" y="12222"/>
                </a:lnTo>
                <a:lnTo>
                  <a:pt x="42677" y="12349"/>
                </a:lnTo>
                <a:lnTo>
                  <a:pt x="42601" y="12476"/>
                </a:lnTo>
                <a:lnTo>
                  <a:pt x="42525" y="12552"/>
                </a:lnTo>
                <a:lnTo>
                  <a:pt x="40116" y="14403"/>
                </a:lnTo>
                <a:lnTo>
                  <a:pt x="37580" y="16330"/>
                </a:lnTo>
                <a:lnTo>
                  <a:pt x="37580" y="14251"/>
                </a:lnTo>
                <a:lnTo>
                  <a:pt x="37580" y="12349"/>
                </a:lnTo>
                <a:lnTo>
                  <a:pt x="37605" y="12222"/>
                </a:lnTo>
                <a:lnTo>
                  <a:pt x="37656" y="12095"/>
                </a:lnTo>
                <a:lnTo>
                  <a:pt x="37707" y="11969"/>
                </a:lnTo>
                <a:lnTo>
                  <a:pt x="37808" y="11893"/>
                </a:lnTo>
                <a:lnTo>
                  <a:pt x="40065" y="10194"/>
                </a:lnTo>
                <a:lnTo>
                  <a:pt x="42322" y="8495"/>
                </a:lnTo>
                <a:lnTo>
                  <a:pt x="42372" y="8444"/>
                </a:lnTo>
                <a:lnTo>
                  <a:pt x="42474" y="8419"/>
                </a:lnTo>
                <a:lnTo>
                  <a:pt x="42753" y="8343"/>
                </a:lnTo>
                <a:close/>
                <a:moveTo>
                  <a:pt x="24927" y="13744"/>
                </a:moveTo>
                <a:lnTo>
                  <a:pt x="24977" y="13921"/>
                </a:lnTo>
                <a:lnTo>
                  <a:pt x="25028" y="14099"/>
                </a:lnTo>
                <a:lnTo>
                  <a:pt x="25053" y="14251"/>
                </a:lnTo>
                <a:lnTo>
                  <a:pt x="25028" y="14403"/>
                </a:lnTo>
                <a:lnTo>
                  <a:pt x="25003" y="14530"/>
                </a:lnTo>
                <a:lnTo>
                  <a:pt x="24977" y="14682"/>
                </a:lnTo>
                <a:lnTo>
                  <a:pt x="24901" y="14834"/>
                </a:lnTo>
                <a:lnTo>
                  <a:pt x="24800" y="14961"/>
                </a:lnTo>
                <a:lnTo>
                  <a:pt x="23583" y="16634"/>
                </a:lnTo>
                <a:lnTo>
                  <a:pt x="22340" y="18308"/>
                </a:lnTo>
                <a:lnTo>
                  <a:pt x="22213" y="18409"/>
                </a:lnTo>
                <a:lnTo>
                  <a:pt x="22061" y="18511"/>
                </a:lnTo>
                <a:lnTo>
                  <a:pt x="21909" y="18562"/>
                </a:lnTo>
                <a:lnTo>
                  <a:pt x="21732" y="18587"/>
                </a:lnTo>
                <a:lnTo>
                  <a:pt x="15468" y="18587"/>
                </a:lnTo>
                <a:lnTo>
                  <a:pt x="15240" y="18562"/>
                </a:lnTo>
                <a:lnTo>
                  <a:pt x="14911" y="18485"/>
                </a:lnTo>
                <a:lnTo>
                  <a:pt x="15494" y="17623"/>
                </a:lnTo>
                <a:lnTo>
                  <a:pt x="16026" y="16812"/>
                </a:lnTo>
                <a:lnTo>
                  <a:pt x="16888" y="15645"/>
                </a:lnTo>
                <a:lnTo>
                  <a:pt x="17776" y="14479"/>
                </a:lnTo>
                <a:lnTo>
                  <a:pt x="17877" y="14327"/>
                </a:lnTo>
                <a:lnTo>
                  <a:pt x="18004" y="14175"/>
                </a:lnTo>
                <a:lnTo>
                  <a:pt x="18156" y="14073"/>
                </a:lnTo>
                <a:lnTo>
                  <a:pt x="18308" y="13972"/>
                </a:lnTo>
                <a:lnTo>
                  <a:pt x="18461" y="13921"/>
                </a:lnTo>
                <a:lnTo>
                  <a:pt x="18613" y="13870"/>
                </a:lnTo>
                <a:lnTo>
                  <a:pt x="18816" y="13845"/>
                </a:lnTo>
                <a:lnTo>
                  <a:pt x="20134" y="13845"/>
                </a:lnTo>
                <a:lnTo>
                  <a:pt x="21224" y="13820"/>
                </a:lnTo>
                <a:lnTo>
                  <a:pt x="23431" y="13744"/>
                </a:lnTo>
                <a:close/>
                <a:moveTo>
                  <a:pt x="24876" y="17344"/>
                </a:moveTo>
                <a:lnTo>
                  <a:pt x="24977" y="17699"/>
                </a:lnTo>
                <a:lnTo>
                  <a:pt x="25028" y="18004"/>
                </a:lnTo>
                <a:lnTo>
                  <a:pt x="25053" y="18308"/>
                </a:lnTo>
                <a:lnTo>
                  <a:pt x="25028" y="18587"/>
                </a:lnTo>
                <a:lnTo>
                  <a:pt x="25003" y="18866"/>
                </a:lnTo>
                <a:lnTo>
                  <a:pt x="24952" y="19119"/>
                </a:lnTo>
                <a:lnTo>
                  <a:pt x="24851" y="19373"/>
                </a:lnTo>
                <a:lnTo>
                  <a:pt x="24749" y="19601"/>
                </a:lnTo>
                <a:lnTo>
                  <a:pt x="24622" y="19804"/>
                </a:lnTo>
                <a:lnTo>
                  <a:pt x="24470" y="20007"/>
                </a:lnTo>
                <a:lnTo>
                  <a:pt x="24293" y="20210"/>
                </a:lnTo>
                <a:lnTo>
                  <a:pt x="24115" y="20413"/>
                </a:lnTo>
                <a:lnTo>
                  <a:pt x="23684" y="20768"/>
                </a:lnTo>
                <a:lnTo>
                  <a:pt x="23228" y="21123"/>
                </a:lnTo>
                <a:lnTo>
                  <a:pt x="23152" y="20844"/>
                </a:lnTo>
                <a:lnTo>
                  <a:pt x="23101" y="20565"/>
                </a:lnTo>
                <a:lnTo>
                  <a:pt x="23101" y="20286"/>
                </a:lnTo>
                <a:lnTo>
                  <a:pt x="23101" y="20032"/>
                </a:lnTo>
                <a:lnTo>
                  <a:pt x="23152" y="19753"/>
                </a:lnTo>
                <a:lnTo>
                  <a:pt x="23228" y="19525"/>
                </a:lnTo>
                <a:lnTo>
                  <a:pt x="23354" y="19272"/>
                </a:lnTo>
                <a:lnTo>
                  <a:pt x="23532" y="19043"/>
                </a:lnTo>
                <a:lnTo>
                  <a:pt x="24191" y="18232"/>
                </a:lnTo>
                <a:lnTo>
                  <a:pt x="24876" y="17344"/>
                </a:lnTo>
                <a:close/>
                <a:moveTo>
                  <a:pt x="42727" y="14276"/>
                </a:moveTo>
                <a:lnTo>
                  <a:pt x="42753" y="15722"/>
                </a:lnTo>
                <a:lnTo>
                  <a:pt x="42727" y="17065"/>
                </a:lnTo>
                <a:lnTo>
                  <a:pt x="42702" y="17218"/>
                </a:lnTo>
                <a:lnTo>
                  <a:pt x="42626" y="17395"/>
                </a:lnTo>
                <a:lnTo>
                  <a:pt x="42550" y="17522"/>
                </a:lnTo>
                <a:lnTo>
                  <a:pt x="42423" y="17649"/>
                </a:lnTo>
                <a:lnTo>
                  <a:pt x="40090" y="19677"/>
                </a:lnTo>
                <a:lnTo>
                  <a:pt x="37681" y="21731"/>
                </a:lnTo>
                <a:lnTo>
                  <a:pt x="37605" y="21478"/>
                </a:lnTo>
                <a:lnTo>
                  <a:pt x="37580" y="21376"/>
                </a:lnTo>
                <a:lnTo>
                  <a:pt x="37555" y="21249"/>
                </a:lnTo>
                <a:lnTo>
                  <a:pt x="37555" y="18435"/>
                </a:lnTo>
                <a:lnTo>
                  <a:pt x="37555" y="18207"/>
                </a:lnTo>
                <a:lnTo>
                  <a:pt x="37605" y="18004"/>
                </a:lnTo>
                <a:lnTo>
                  <a:pt x="37631" y="17928"/>
                </a:lnTo>
                <a:lnTo>
                  <a:pt x="37707" y="17826"/>
                </a:lnTo>
                <a:lnTo>
                  <a:pt x="37783" y="17750"/>
                </a:lnTo>
                <a:lnTo>
                  <a:pt x="37884" y="17674"/>
                </a:lnTo>
                <a:lnTo>
                  <a:pt x="40014" y="16153"/>
                </a:lnTo>
                <a:lnTo>
                  <a:pt x="42119" y="14631"/>
                </a:lnTo>
                <a:lnTo>
                  <a:pt x="42372" y="14479"/>
                </a:lnTo>
                <a:lnTo>
                  <a:pt x="42727" y="14276"/>
                </a:lnTo>
                <a:close/>
                <a:moveTo>
                  <a:pt x="12121" y="18511"/>
                </a:moveTo>
                <a:lnTo>
                  <a:pt x="12121" y="19804"/>
                </a:lnTo>
                <a:lnTo>
                  <a:pt x="12121" y="20996"/>
                </a:lnTo>
                <a:lnTo>
                  <a:pt x="12096" y="21275"/>
                </a:lnTo>
                <a:lnTo>
                  <a:pt x="12071" y="21402"/>
                </a:lnTo>
                <a:lnTo>
                  <a:pt x="12045" y="21503"/>
                </a:lnTo>
                <a:lnTo>
                  <a:pt x="11994" y="21630"/>
                </a:lnTo>
                <a:lnTo>
                  <a:pt x="11918" y="21731"/>
                </a:lnTo>
                <a:lnTo>
                  <a:pt x="11817" y="21833"/>
                </a:lnTo>
                <a:lnTo>
                  <a:pt x="11716" y="21909"/>
                </a:lnTo>
                <a:lnTo>
                  <a:pt x="11487" y="22112"/>
                </a:lnTo>
                <a:lnTo>
                  <a:pt x="11259" y="22314"/>
                </a:lnTo>
                <a:lnTo>
                  <a:pt x="11031" y="22543"/>
                </a:lnTo>
                <a:lnTo>
                  <a:pt x="10853" y="22771"/>
                </a:lnTo>
                <a:lnTo>
                  <a:pt x="10676" y="22999"/>
                </a:lnTo>
                <a:lnTo>
                  <a:pt x="10498" y="23151"/>
                </a:lnTo>
                <a:lnTo>
                  <a:pt x="10296" y="23303"/>
                </a:lnTo>
                <a:lnTo>
                  <a:pt x="10093" y="23405"/>
                </a:lnTo>
                <a:lnTo>
                  <a:pt x="9864" y="23481"/>
                </a:lnTo>
                <a:lnTo>
                  <a:pt x="9636" y="23532"/>
                </a:lnTo>
                <a:lnTo>
                  <a:pt x="9383" y="23557"/>
                </a:lnTo>
                <a:lnTo>
                  <a:pt x="7456" y="23557"/>
                </a:lnTo>
                <a:lnTo>
                  <a:pt x="5782" y="23532"/>
                </a:lnTo>
                <a:lnTo>
                  <a:pt x="2384" y="23557"/>
                </a:lnTo>
                <a:lnTo>
                  <a:pt x="2384" y="23557"/>
                </a:lnTo>
                <a:lnTo>
                  <a:pt x="2536" y="23227"/>
                </a:lnTo>
                <a:lnTo>
                  <a:pt x="2587" y="23100"/>
                </a:lnTo>
                <a:lnTo>
                  <a:pt x="2688" y="22999"/>
                </a:lnTo>
                <a:lnTo>
                  <a:pt x="4438" y="20894"/>
                </a:lnTo>
                <a:lnTo>
                  <a:pt x="6238" y="18840"/>
                </a:lnTo>
                <a:lnTo>
                  <a:pt x="6340" y="18714"/>
                </a:lnTo>
                <a:lnTo>
                  <a:pt x="6492" y="18612"/>
                </a:lnTo>
                <a:lnTo>
                  <a:pt x="6644" y="18562"/>
                </a:lnTo>
                <a:lnTo>
                  <a:pt x="6796" y="18536"/>
                </a:lnTo>
                <a:lnTo>
                  <a:pt x="9053" y="18511"/>
                </a:lnTo>
                <a:close/>
                <a:moveTo>
                  <a:pt x="24825" y="21554"/>
                </a:moveTo>
                <a:lnTo>
                  <a:pt x="24901" y="21883"/>
                </a:lnTo>
                <a:lnTo>
                  <a:pt x="24952" y="22213"/>
                </a:lnTo>
                <a:lnTo>
                  <a:pt x="24977" y="22492"/>
                </a:lnTo>
                <a:lnTo>
                  <a:pt x="25003" y="22771"/>
                </a:lnTo>
                <a:lnTo>
                  <a:pt x="24977" y="23024"/>
                </a:lnTo>
                <a:lnTo>
                  <a:pt x="24952" y="23278"/>
                </a:lnTo>
                <a:lnTo>
                  <a:pt x="24901" y="23506"/>
                </a:lnTo>
                <a:lnTo>
                  <a:pt x="24825" y="23734"/>
                </a:lnTo>
                <a:lnTo>
                  <a:pt x="24724" y="23937"/>
                </a:lnTo>
                <a:lnTo>
                  <a:pt x="24597" y="24140"/>
                </a:lnTo>
                <a:lnTo>
                  <a:pt x="24445" y="24343"/>
                </a:lnTo>
                <a:lnTo>
                  <a:pt x="24267" y="24546"/>
                </a:lnTo>
                <a:lnTo>
                  <a:pt x="24090" y="24723"/>
                </a:lnTo>
                <a:lnTo>
                  <a:pt x="23862" y="24901"/>
                </a:lnTo>
                <a:lnTo>
                  <a:pt x="23608" y="25078"/>
                </a:lnTo>
                <a:lnTo>
                  <a:pt x="23329" y="25256"/>
                </a:lnTo>
                <a:lnTo>
                  <a:pt x="23253" y="24952"/>
                </a:lnTo>
                <a:lnTo>
                  <a:pt x="23228" y="24647"/>
                </a:lnTo>
                <a:lnTo>
                  <a:pt x="23202" y="24368"/>
                </a:lnTo>
                <a:lnTo>
                  <a:pt x="23202" y="24089"/>
                </a:lnTo>
                <a:lnTo>
                  <a:pt x="23228" y="23836"/>
                </a:lnTo>
                <a:lnTo>
                  <a:pt x="23253" y="23582"/>
                </a:lnTo>
                <a:lnTo>
                  <a:pt x="23304" y="23329"/>
                </a:lnTo>
                <a:lnTo>
                  <a:pt x="23405" y="23100"/>
                </a:lnTo>
                <a:lnTo>
                  <a:pt x="23507" y="22872"/>
                </a:lnTo>
                <a:lnTo>
                  <a:pt x="23608" y="22644"/>
                </a:lnTo>
                <a:lnTo>
                  <a:pt x="23760" y="22441"/>
                </a:lnTo>
                <a:lnTo>
                  <a:pt x="23938" y="22238"/>
                </a:lnTo>
                <a:lnTo>
                  <a:pt x="24115" y="22061"/>
                </a:lnTo>
                <a:lnTo>
                  <a:pt x="24343" y="21883"/>
                </a:lnTo>
                <a:lnTo>
                  <a:pt x="24572" y="21706"/>
                </a:lnTo>
                <a:lnTo>
                  <a:pt x="24825" y="21554"/>
                </a:lnTo>
                <a:close/>
                <a:moveTo>
                  <a:pt x="12096" y="23810"/>
                </a:moveTo>
                <a:lnTo>
                  <a:pt x="12223" y="24292"/>
                </a:lnTo>
                <a:lnTo>
                  <a:pt x="12273" y="24673"/>
                </a:lnTo>
                <a:lnTo>
                  <a:pt x="12299" y="25002"/>
                </a:lnTo>
                <a:lnTo>
                  <a:pt x="12273" y="25129"/>
                </a:lnTo>
                <a:lnTo>
                  <a:pt x="12248" y="25256"/>
                </a:lnTo>
                <a:lnTo>
                  <a:pt x="12197" y="25383"/>
                </a:lnTo>
                <a:lnTo>
                  <a:pt x="12121" y="25484"/>
                </a:lnTo>
                <a:lnTo>
                  <a:pt x="11944" y="25712"/>
                </a:lnTo>
                <a:lnTo>
                  <a:pt x="11690" y="25940"/>
                </a:lnTo>
                <a:lnTo>
                  <a:pt x="11335" y="26194"/>
                </a:lnTo>
                <a:lnTo>
                  <a:pt x="11259" y="25687"/>
                </a:lnTo>
                <a:lnTo>
                  <a:pt x="11208" y="25256"/>
                </a:lnTo>
                <a:lnTo>
                  <a:pt x="11208" y="24926"/>
                </a:lnTo>
                <a:lnTo>
                  <a:pt x="11208" y="24774"/>
                </a:lnTo>
                <a:lnTo>
                  <a:pt x="11234" y="24647"/>
                </a:lnTo>
                <a:lnTo>
                  <a:pt x="11284" y="24520"/>
                </a:lnTo>
                <a:lnTo>
                  <a:pt x="11335" y="24419"/>
                </a:lnTo>
                <a:lnTo>
                  <a:pt x="11411" y="24292"/>
                </a:lnTo>
                <a:lnTo>
                  <a:pt x="11513" y="24216"/>
                </a:lnTo>
                <a:lnTo>
                  <a:pt x="11766" y="24013"/>
                </a:lnTo>
                <a:lnTo>
                  <a:pt x="12096" y="23810"/>
                </a:lnTo>
                <a:close/>
                <a:moveTo>
                  <a:pt x="42753" y="19424"/>
                </a:moveTo>
                <a:lnTo>
                  <a:pt x="42803" y="21630"/>
                </a:lnTo>
                <a:lnTo>
                  <a:pt x="42829" y="23658"/>
                </a:lnTo>
                <a:lnTo>
                  <a:pt x="42803" y="23810"/>
                </a:lnTo>
                <a:lnTo>
                  <a:pt x="42753" y="23937"/>
                </a:lnTo>
                <a:lnTo>
                  <a:pt x="42677" y="24089"/>
                </a:lnTo>
                <a:lnTo>
                  <a:pt x="42601" y="24191"/>
                </a:lnTo>
                <a:lnTo>
                  <a:pt x="42499" y="24318"/>
                </a:lnTo>
                <a:lnTo>
                  <a:pt x="42372" y="24419"/>
                </a:lnTo>
                <a:lnTo>
                  <a:pt x="42119" y="24597"/>
                </a:lnTo>
                <a:lnTo>
                  <a:pt x="38569" y="27208"/>
                </a:lnTo>
                <a:lnTo>
                  <a:pt x="38087" y="27538"/>
                </a:lnTo>
                <a:lnTo>
                  <a:pt x="37478" y="27944"/>
                </a:lnTo>
                <a:lnTo>
                  <a:pt x="37453" y="27056"/>
                </a:lnTo>
                <a:lnTo>
                  <a:pt x="37453" y="26321"/>
                </a:lnTo>
                <a:lnTo>
                  <a:pt x="37453" y="25662"/>
                </a:lnTo>
                <a:lnTo>
                  <a:pt x="37428" y="25002"/>
                </a:lnTo>
                <a:lnTo>
                  <a:pt x="37428" y="24698"/>
                </a:lnTo>
                <a:lnTo>
                  <a:pt x="37453" y="24368"/>
                </a:lnTo>
                <a:lnTo>
                  <a:pt x="37529" y="24064"/>
                </a:lnTo>
                <a:lnTo>
                  <a:pt x="37631" y="23810"/>
                </a:lnTo>
                <a:lnTo>
                  <a:pt x="37757" y="23532"/>
                </a:lnTo>
                <a:lnTo>
                  <a:pt x="37960" y="23303"/>
                </a:lnTo>
                <a:lnTo>
                  <a:pt x="38163" y="23075"/>
                </a:lnTo>
                <a:lnTo>
                  <a:pt x="38417" y="22872"/>
                </a:lnTo>
                <a:lnTo>
                  <a:pt x="38924" y="22467"/>
                </a:lnTo>
                <a:lnTo>
                  <a:pt x="39431" y="22061"/>
                </a:lnTo>
                <a:lnTo>
                  <a:pt x="40724" y="20970"/>
                </a:lnTo>
                <a:lnTo>
                  <a:pt x="42017" y="19905"/>
                </a:lnTo>
                <a:lnTo>
                  <a:pt x="42296" y="19703"/>
                </a:lnTo>
                <a:lnTo>
                  <a:pt x="42753" y="19424"/>
                </a:lnTo>
                <a:close/>
                <a:moveTo>
                  <a:pt x="25028" y="25662"/>
                </a:moveTo>
                <a:lnTo>
                  <a:pt x="25079" y="27183"/>
                </a:lnTo>
                <a:lnTo>
                  <a:pt x="25129" y="28552"/>
                </a:lnTo>
                <a:lnTo>
                  <a:pt x="25104" y="28679"/>
                </a:lnTo>
                <a:lnTo>
                  <a:pt x="25079" y="28806"/>
                </a:lnTo>
                <a:lnTo>
                  <a:pt x="25028" y="28933"/>
                </a:lnTo>
                <a:lnTo>
                  <a:pt x="24952" y="29034"/>
                </a:lnTo>
                <a:lnTo>
                  <a:pt x="24115" y="29744"/>
                </a:lnTo>
                <a:lnTo>
                  <a:pt x="23304" y="30429"/>
                </a:lnTo>
                <a:lnTo>
                  <a:pt x="23076" y="30327"/>
                </a:lnTo>
                <a:lnTo>
                  <a:pt x="23126" y="29009"/>
                </a:lnTo>
                <a:lnTo>
                  <a:pt x="23202" y="27690"/>
                </a:lnTo>
                <a:lnTo>
                  <a:pt x="23228" y="27563"/>
                </a:lnTo>
                <a:lnTo>
                  <a:pt x="23253" y="27437"/>
                </a:lnTo>
                <a:lnTo>
                  <a:pt x="23304" y="27310"/>
                </a:lnTo>
                <a:lnTo>
                  <a:pt x="23380" y="27208"/>
                </a:lnTo>
                <a:lnTo>
                  <a:pt x="23709" y="26803"/>
                </a:lnTo>
                <a:lnTo>
                  <a:pt x="24090" y="26422"/>
                </a:lnTo>
                <a:lnTo>
                  <a:pt x="24546" y="26067"/>
                </a:lnTo>
                <a:lnTo>
                  <a:pt x="25028" y="25662"/>
                </a:lnTo>
                <a:close/>
                <a:moveTo>
                  <a:pt x="12197" y="27335"/>
                </a:moveTo>
                <a:lnTo>
                  <a:pt x="12400" y="27411"/>
                </a:lnTo>
                <a:lnTo>
                  <a:pt x="12451" y="28654"/>
                </a:lnTo>
                <a:lnTo>
                  <a:pt x="12451" y="29288"/>
                </a:lnTo>
                <a:lnTo>
                  <a:pt x="12451" y="29896"/>
                </a:lnTo>
                <a:lnTo>
                  <a:pt x="12451" y="30023"/>
                </a:lnTo>
                <a:lnTo>
                  <a:pt x="12400" y="30150"/>
                </a:lnTo>
                <a:lnTo>
                  <a:pt x="12324" y="30251"/>
                </a:lnTo>
                <a:lnTo>
                  <a:pt x="12197" y="30353"/>
                </a:lnTo>
                <a:lnTo>
                  <a:pt x="12071" y="30454"/>
                </a:lnTo>
                <a:lnTo>
                  <a:pt x="11868" y="30581"/>
                </a:lnTo>
                <a:lnTo>
                  <a:pt x="11386" y="30809"/>
                </a:lnTo>
                <a:lnTo>
                  <a:pt x="11335" y="29617"/>
                </a:lnTo>
                <a:lnTo>
                  <a:pt x="11335" y="29034"/>
                </a:lnTo>
                <a:lnTo>
                  <a:pt x="11361" y="28451"/>
                </a:lnTo>
                <a:lnTo>
                  <a:pt x="11386" y="28273"/>
                </a:lnTo>
                <a:lnTo>
                  <a:pt x="11462" y="28096"/>
                </a:lnTo>
                <a:lnTo>
                  <a:pt x="11563" y="27969"/>
                </a:lnTo>
                <a:lnTo>
                  <a:pt x="11690" y="27842"/>
                </a:lnTo>
                <a:lnTo>
                  <a:pt x="11944" y="27589"/>
                </a:lnTo>
                <a:lnTo>
                  <a:pt x="12071" y="27462"/>
                </a:lnTo>
                <a:lnTo>
                  <a:pt x="12197" y="27335"/>
                </a:lnTo>
                <a:close/>
                <a:moveTo>
                  <a:pt x="42905" y="25940"/>
                </a:moveTo>
                <a:lnTo>
                  <a:pt x="42905" y="27715"/>
                </a:lnTo>
                <a:lnTo>
                  <a:pt x="42880" y="29338"/>
                </a:lnTo>
                <a:lnTo>
                  <a:pt x="42854" y="29516"/>
                </a:lnTo>
                <a:lnTo>
                  <a:pt x="42778" y="29668"/>
                </a:lnTo>
                <a:lnTo>
                  <a:pt x="42702" y="29820"/>
                </a:lnTo>
                <a:lnTo>
                  <a:pt x="42575" y="29947"/>
                </a:lnTo>
                <a:lnTo>
                  <a:pt x="40242" y="31773"/>
                </a:lnTo>
                <a:lnTo>
                  <a:pt x="37910" y="33598"/>
                </a:lnTo>
                <a:lnTo>
                  <a:pt x="37783" y="33649"/>
                </a:lnTo>
                <a:lnTo>
                  <a:pt x="37605" y="33700"/>
                </a:lnTo>
                <a:lnTo>
                  <a:pt x="37529" y="33421"/>
                </a:lnTo>
                <a:lnTo>
                  <a:pt x="37504" y="33269"/>
                </a:lnTo>
                <a:lnTo>
                  <a:pt x="37478" y="33142"/>
                </a:lnTo>
                <a:lnTo>
                  <a:pt x="37428" y="29947"/>
                </a:lnTo>
                <a:lnTo>
                  <a:pt x="37453" y="29719"/>
                </a:lnTo>
                <a:lnTo>
                  <a:pt x="37504" y="29541"/>
                </a:lnTo>
                <a:lnTo>
                  <a:pt x="37555" y="29440"/>
                </a:lnTo>
                <a:lnTo>
                  <a:pt x="37631" y="29364"/>
                </a:lnTo>
                <a:lnTo>
                  <a:pt x="37808" y="29212"/>
                </a:lnTo>
                <a:lnTo>
                  <a:pt x="39913" y="27817"/>
                </a:lnTo>
                <a:lnTo>
                  <a:pt x="41992" y="26422"/>
                </a:lnTo>
                <a:lnTo>
                  <a:pt x="42170" y="26295"/>
                </a:lnTo>
                <a:lnTo>
                  <a:pt x="42398" y="26194"/>
                </a:lnTo>
                <a:lnTo>
                  <a:pt x="42905" y="25940"/>
                </a:lnTo>
                <a:close/>
                <a:moveTo>
                  <a:pt x="12451" y="31950"/>
                </a:moveTo>
                <a:lnTo>
                  <a:pt x="12578" y="32483"/>
                </a:lnTo>
                <a:lnTo>
                  <a:pt x="12654" y="32914"/>
                </a:lnTo>
                <a:lnTo>
                  <a:pt x="12654" y="33117"/>
                </a:lnTo>
                <a:lnTo>
                  <a:pt x="12654" y="33294"/>
                </a:lnTo>
                <a:lnTo>
                  <a:pt x="12628" y="33446"/>
                </a:lnTo>
                <a:lnTo>
                  <a:pt x="12603" y="33598"/>
                </a:lnTo>
                <a:lnTo>
                  <a:pt x="12527" y="33750"/>
                </a:lnTo>
                <a:lnTo>
                  <a:pt x="12451" y="33877"/>
                </a:lnTo>
                <a:lnTo>
                  <a:pt x="12349" y="34029"/>
                </a:lnTo>
                <a:lnTo>
                  <a:pt x="12223" y="34156"/>
                </a:lnTo>
                <a:lnTo>
                  <a:pt x="11918" y="34435"/>
                </a:lnTo>
                <a:lnTo>
                  <a:pt x="11487" y="34714"/>
                </a:lnTo>
                <a:lnTo>
                  <a:pt x="11411" y="34029"/>
                </a:lnTo>
                <a:lnTo>
                  <a:pt x="11386" y="33497"/>
                </a:lnTo>
                <a:lnTo>
                  <a:pt x="11386" y="33091"/>
                </a:lnTo>
                <a:lnTo>
                  <a:pt x="11411" y="32939"/>
                </a:lnTo>
                <a:lnTo>
                  <a:pt x="11437" y="32787"/>
                </a:lnTo>
                <a:lnTo>
                  <a:pt x="11513" y="32660"/>
                </a:lnTo>
                <a:lnTo>
                  <a:pt x="11563" y="32559"/>
                </a:lnTo>
                <a:lnTo>
                  <a:pt x="11665" y="32457"/>
                </a:lnTo>
                <a:lnTo>
                  <a:pt x="11766" y="32356"/>
                </a:lnTo>
                <a:lnTo>
                  <a:pt x="12071" y="32153"/>
                </a:lnTo>
                <a:lnTo>
                  <a:pt x="12451" y="31950"/>
                </a:lnTo>
                <a:close/>
                <a:moveTo>
                  <a:pt x="24977" y="30758"/>
                </a:moveTo>
                <a:lnTo>
                  <a:pt x="25028" y="31088"/>
                </a:lnTo>
                <a:lnTo>
                  <a:pt x="25053" y="31392"/>
                </a:lnTo>
                <a:lnTo>
                  <a:pt x="25053" y="31697"/>
                </a:lnTo>
                <a:lnTo>
                  <a:pt x="25053" y="32001"/>
                </a:lnTo>
                <a:lnTo>
                  <a:pt x="25028" y="32559"/>
                </a:lnTo>
                <a:lnTo>
                  <a:pt x="25028" y="32838"/>
                </a:lnTo>
                <a:lnTo>
                  <a:pt x="25053" y="33091"/>
                </a:lnTo>
                <a:lnTo>
                  <a:pt x="25079" y="33345"/>
                </a:lnTo>
                <a:lnTo>
                  <a:pt x="25053" y="33598"/>
                </a:lnTo>
                <a:lnTo>
                  <a:pt x="25028" y="33801"/>
                </a:lnTo>
                <a:lnTo>
                  <a:pt x="24977" y="34004"/>
                </a:lnTo>
                <a:lnTo>
                  <a:pt x="24901" y="34207"/>
                </a:lnTo>
                <a:lnTo>
                  <a:pt x="24800" y="34384"/>
                </a:lnTo>
                <a:lnTo>
                  <a:pt x="24698" y="34537"/>
                </a:lnTo>
                <a:lnTo>
                  <a:pt x="24572" y="34689"/>
                </a:lnTo>
                <a:lnTo>
                  <a:pt x="24267" y="34968"/>
                </a:lnTo>
                <a:lnTo>
                  <a:pt x="23963" y="35196"/>
                </a:lnTo>
                <a:lnTo>
                  <a:pt x="23304" y="35678"/>
                </a:lnTo>
                <a:lnTo>
                  <a:pt x="23076" y="35576"/>
                </a:lnTo>
                <a:lnTo>
                  <a:pt x="23076" y="34080"/>
                </a:lnTo>
                <a:lnTo>
                  <a:pt x="23076" y="32584"/>
                </a:lnTo>
                <a:lnTo>
                  <a:pt x="23076" y="32457"/>
                </a:lnTo>
                <a:lnTo>
                  <a:pt x="23126" y="32330"/>
                </a:lnTo>
                <a:lnTo>
                  <a:pt x="23177" y="32229"/>
                </a:lnTo>
                <a:lnTo>
                  <a:pt x="23253" y="32128"/>
                </a:lnTo>
                <a:lnTo>
                  <a:pt x="24064" y="31468"/>
                </a:lnTo>
                <a:lnTo>
                  <a:pt x="24977" y="30758"/>
                </a:lnTo>
                <a:close/>
                <a:moveTo>
                  <a:pt x="12628" y="35627"/>
                </a:moveTo>
                <a:lnTo>
                  <a:pt x="12730" y="37047"/>
                </a:lnTo>
                <a:lnTo>
                  <a:pt x="12806" y="38416"/>
                </a:lnTo>
                <a:lnTo>
                  <a:pt x="12781" y="38543"/>
                </a:lnTo>
                <a:lnTo>
                  <a:pt x="12730" y="38695"/>
                </a:lnTo>
                <a:lnTo>
                  <a:pt x="12654" y="38822"/>
                </a:lnTo>
                <a:lnTo>
                  <a:pt x="12552" y="38949"/>
                </a:lnTo>
                <a:lnTo>
                  <a:pt x="12375" y="39126"/>
                </a:lnTo>
                <a:lnTo>
                  <a:pt x="12147" y="39304"/>
                </a:lnTo>
                <a:lnTo>
                  <a:pt x="11690" y="39684"/>
                </a:lnTo>
                <a:lnTo>
                  <a:pt x="11589" y="39329"/>
                </a:lnTo>
                <a:lnTo>
                  <a:pt x="11563" y="39025"/>
                </a:lnTo>
                <a:lnTo>
                  <a:pt x="11538" y="38670"/>
                </a:lnTo>
                <a:lnTo>
                  <a:pt x="11538" y="38315"/>
                </a:lnTo>
                <a:lnTo>
                  <a:pt x="11538" y="37985"/>
                </a:lnTo>
                <a:lnTo>
                  <a:pt x="11513" y="37630"/>
                </a:lnTo>
                <a:lnTo>
                  <a:pt x="11462" y="37300"/>
                </a:lnTo>
                <a:lnTo>
                  <a:pt x="11487" y="36996"/>
                </a:lnTo>
                <a:lnTo>
                  <a:pt x="11538" y="36717"/>
                </a:lnTo>
                <a:lnTo>
                  <a:pt x="11665" y="36464"/>
                </a:lnTo>
                <a:lnTo>
                  <a:pt x="11817" y="36235"/>
                </a:lnTo>
                <a:lnTo>
                  <a:pt x="12045" y="36007"/>
                </a:lnTo>
                <a:lnTo>
                  <a:pt x="12299" y="35804"/>
                </a:lnTo>
                <a:lnTo>
                  <a:pt x="12628" y="35627"/>
                </a:lnTo>
                <a:close/>
                <a:moveTo>
                  <a:pt x="24774" y="36210"/>
                </a:moveTo>
                <a:lnTo>
                  <a:pt x="24952" y="36337"/>
                </a:lnTo>
                <a:lnTo>
                  <a:pt x="24952" y="38239"/>
                </a:lnTo>
                <a:lnTo>
                  <a:pt x="24927" y="38416"/>
                </a:lnTo>
                <a:lnTo>
                  <a:pt x="24876" y="38492"/>
                </a:lnTo>
                <a:lnTo>
                  <a:pt x="24825" y="38568"/>
                </a:lnTo>
                <a:lnTo>
                  <a:pt x="24470" y="38974"/>
                </a:lnTo>
                <a:lnTo>
                  <a:pt x="24090" y="39380"/>
                </a:lnTo>
                <a:lnTo>
                  <a:pt x="23862" y="39557"/>
                </a:lnTo>
                <a:lnTo>
                  <a:pt x="23633" y="39760"/>
                </a:lnTo>
                <a:lnTo>
                  <a:pt x="23380" y="39938"/>
                </a:lnTo>
                <a:lnTo>
                  <a:pt x="23076" y="40090"/>
                </a:lnTo>
                <a:lnTo>
                  <a:pt x="23076" y="38949"/>
                </a:lnTo>
                <a:lnTo>
                  <a:pt x="23076" y="38442"/>
                </a:lnTo>
                <a:lnTo>
                  <a:pt x="23076" y="37909"/>
                </a:lnTo>
                <a:lnTo>
                  <a:pt x="23101" y="37782"/>
                </a:lnTo>
                <a:lnTo>
                  <a:pt x="23177" y="37630"/>
                </a:lnTo>
                <a:lnTo>
                  <a:pt x="23278" y="37503"/>
                </a:lnTo>
                <a:lnTo>
                  <a:pt x="23380" y="37402"/>
                </a:lnTo>
                <a:lnTo>
                  <a:pt x="24064" y="36793"/>
                </a:lnTo>
                <a:lnTo>
                  <a:pt x="24774" y="36210"/>
                </a:lnTo>
                <a:close/>
                <a:moveTo>
                  <a:pt x="42880" y="31697"/>
                </a:moveTo>
                <a:lnTo>
                  <a:pt x="42905" y="32685"/>
                </a:lnTo>
                <a:lnTo>
                  <a:pt x="42905" y="33142"/>
                </a:lnTo>
                <a:lnTo>
                  <a:pt x="42930" y="33624"/>
                </a:lnTo>
                <a:lnTo>
                  <a:pt x="42956" y="34131"/>
                </a:lnTo>
                <a:lnTo>
                  <a:pt x="42981" y="34384"/>
                </a:lnTo>
                <a:lnTo>
                  <a:pt x="42956" y="34613"/>
                </a:lnTo>
                <a:lnTo>
                  <a:pt x="42905" y="34841"/>
                </a:lnTo>
                <a:lnTo>
                  <a:pt x="42854" y="35044"/>
                </a:lnTo>
                <a:lnTo>
                  <a:pt x="42753" y="35247"/>
                </a:lnTo>
                <a:lnTo>
                  <a:pt x="42626" y="35449"/>
                </a:lnTo>
                <a:lnTo>
                  <a:pt x="42474" y="35627"/>
                </a:lnTo>
                <a:lnTo>
                  <a:pt x="42296" y="35804"/>
                </a:lnTo>
                <a:lnTo>
                  <a:pt x="41916" y="36134"/>
                </a:lnTo>
                <a:lnTo>
                  <a:pt x="41561" y="36489"/>
                </a:lnTo>
                <a:lnTo>
                  <a:pt x="39786" y="38137"/>
                </a:lnTo>
                <a:lnTo>
                  <a:pt x="38011" y="39811"/>
                </a:lnTo>
                <a:lnTo>
                  <a:pt x="37833" y="39938"/>
                </a:lnTo>
                <a:lnTo>
                  <a:pt x="37529" y="40166"/>
                </a:lnTo>
                <a:lnTo>
                  <a:pt x="37529" y="37960"/>
                </a:lnTo>
                <a:lnTo>
                  <a:pt x="37555" y="35906"/>
                </a:lnTo>
                <a:lnTo>
                  <a:pt x="37580" y="35728"/>
                </a:lnTo>
                <a:lnTo>
                  <a:pt x="37631" y="35551"/>
                </a:lnTo>
                <a:lnTo>
                  <a:pt x="37732" y="35373"/>
                </a:lnTo>
                <a:lnTo>
                  <a:pt x="37859" y="35247"/>
                </a:lnTo>
                <a:lnTo>
                  <a:pt x="40318" y="33497"/>
                </a:lnTo>
                <a:lnTo>
                  <a:pt x="42880" y="31697"/>
                </a:lnTo>
                <a:close/>
                <a:moveTo>
                  <a:pt x="5604" y="24977"/>
                </a:moveTo>
                <a:lnTo>
                  <a:pt x="7684" y="25002"/>
                </a:lnTo>
                <a:lnTo>
                  <a:pt x="9738" y="25028"/>
                </a:lnTo>
                <a:lnTo>
                  <a:pt x="9890" y="40901"/>
                </a:lnTo>
                <a:lnTo>
                  <a:pt x="9712" y="40927"/>
                </a:lnTo>
                <a:lnTo>
                  <a:pt x="9408" y="40977"/>
                </a:lnTo>
                <a:lnTo>
                  <a:pt x="8571" y="41028"/>
                </a:lnTo>
                <a:lnTo>
                  <a:pt x="7456" y="41104"/>
                </a:lnTo>
                <a:lnTo>
                  <a:pt x="6238" y="41155"/>
                </a:lnTo>
                <a:lnTo>
                  <a:pt x="4996" y="41180"/>
                </a:lnTo>
                <a:lnTo>
                  <a:pt x="3855" y="41180"/>
                </a:lnTo>
                <a:lnTo>
                  <a:pt x="2967" y="41155"/>
                </a:lnTo>
                <a:lnTo>
                  <a:pt x="2663" y="41129"/>
                </a:lnTo>
                <a:lnTo>
                  <a:pt x="2460" y="41104"/>
                </a:lnTo>
                <a:lnTo>
                  <a:pt x="1522" y="25078"/>
                </a:lnTo>
                <a:lnTo>
                  <a:pt x="2536" y="25028"/>
                </a:lnTo>
                <a:lnTo>
                  <a:pt x="3576" y="25002"/>
                </a:lnTo>
                <a:lnTo>
                  <a:pt x="5604" y="24977"/>
                </a:lnTo>
                <a:close/>
                <a:moveTo>
                  <a:pt x="35906" y="8723"/>
                </a:moveTo>
                <a:lnTo>
                  <a:pt x="35932" y="9154"/>
                </a:lnTo>
                <a:lnTo>
                  <a:pt x="35957" y="9509"/>
                </a:lnTo>
                <a:lnTo>
                  <a:pt x="35881" y="16812"/>
                </a:lnTo>
                <a:lnTo>
                  <a:pt x="35780" y="24115"/>
                </a:lnTo>
                <a:lnTo>
                  <a:pt x="35703" y="28147"/>
                </a:lnTo>
                <a:lnTo>
                  <a:pt x="35653" y="30150"/>
                </a:lnTo>
                <a:lnTo>
                  <a:pt x="35627" y="32153"/>
                </a:lnTo>
                <a:lnTo>
                  <a:pt x="35627" y="33674"/>
                </a:lnTo>
                <a:lnTo>
                  <a:pt x="35627" y="35170"/>
                </a:lnTo>
                <a:lnTo>
                  <a:pt x="35653" y="36667"/>
                </a:lnTo>
                <a:lnTo>
                  <a:pt x="35653" y="38188"/>
                </a:lnTo>
                <a:lnTo>
                  <a:pt x="35627" y="38695"/>
                </a:lnTo>
                <a:lnTo>
                  <a:pt x="35577" y="39228"/>
                </a:lnTo>
                <a:lnTo>
                  <a:pt x="35526" y="39760"/>
                </a:lnTo>
                <a:lnTo>
                  <a:pt x="35475" y="40293"/>
                </a:lnTo>
                <a:lnTo>
                  <a:pt x="35450" y="40445"/>
                </a:lnTo>
                <a:lnTo>
                  <a:pt x="35399" y="40572"/>
                </a:lnTo>
                <a:lnTo>
                  <a:pt x="35348" y="40673"/>
                </a:lnTo>
                <a:lnTo>
                  <a:pt x="35272" y="40774"/>
                </a:lnTo>
                <a:lnTo>
                  <a:pt x="35171" y="40850"/>
                </a:lnTo>
                <a:lnTo>
                  <a:pt x="35044" y="40901"/>
                </a:lnTo>
                <a:lnTo>
                  <a:pt x="34917" y="40927"/>
                </a:lnTo>
                <a:lnTo>
                  <a:pt x="34791" y="40952"/>
                </a:lnTo>
                <a:lnTo>
                  <a:pt x="34005" y="41079"/>
                </a:lnTo>
                <a:lnTo>
                  <a:pt x="33599" y="41129"/>
                </a:lnTo>
                <a:lnTo>
                  <a:pt x="33218" y="41155"/>
                </a:lnTo>
                <a:lnTo>
                  <a:pt x="30328" y="41205"/>
                </a:lnTo>
                <a:lnTo>
                  <a:pt x="27462" y="41231"/>
                </a:lnTo>
                <a:lnTo>
                  <a:pt x="27183" y="41231"/>
                </a:lnTo>
                <a:lnTo>
                  <a:pt x="26879" y="41180"/>
                </a:lnTo>
                <a:lnTo>
                  <a:pt x="26828" y="40774"/>
                </a:lnTo>
                <a:lnTo>
                  <a:pt x="26828" y="40394"/>
                </a:lnTo>
                <a:lnTo>
                  <a:pt x="26879" y="36590"/>
                </a:lnTo>
                <a:lnTo>
                  <a:pt x="26904" y="34689"/>
                </a:lnTo>
                <a:lnTo>
                  <a:pt x="26904" y="32787"/>
                </a:lnTo>
                <a:lnTo>
                  <a:pt x="26879" y="29567"/>
                </a:lnTo>
                <a:lnTo>
                  <a:pt x="26828" y="26321"/>
                </a:lnTo>
                <a:lnTo>
                  <a:pt x="26752" y="19880"/>
                </a:lnTo>
                <a:lnTo>
                  <a:pt x="26752" y="15012"/>
                </a:lnTo>
                <a:lnTo>
                  <a:pt x="26752" y="10143"/>
                </a:lnTo>
                <a:lnTo>
                  <a:pt x="26752" y="9027"/>
                </a:lnTo>
                <a:lnTo>
                  <a:pt x="29060" y="9078"/>
                </a:lnTo>
                <a:lnTo>
                  <a:pt x="30201" y="9103"/>
                </a:lnTo>
                <a:lnTo>
                  <a:pt x="31342" y="9078"/>
                </a:lnTo>
                <a:lnTo>
                  <a:pt x="32483" y="9053"/>
                </a:lnTo>
                <a:lnTo>
                  <a:pt x="33624" y="9002"/>
                </a:lnTo>
                <a:lnTo>
                  <a:pt x="34765" y="8875"/>
                </a:lnTo>
                <a:lnTo>
                  <a:pt x="35323" y="8799"/>
                </a:lnTo>
                <a:lnTo>
                  <a:pt x="35906" y="8723"/>
                </a:lnTo>
                <a:close/>
                <a:moveTo>
                  <a:pt x="21579" y="20184"/>
                </a:moveTo>
                <a:lnTo>
                  <a:pt x="21377" y="40800"/>
                </a:lnTo>
                <a:lnTo>
                  <a:pt x="21199" y="40850"/>
                </a:lnTo>
                <a:lnTo>
                  <a:pt x="20920" y="40901"/>
                </a:lnTo>
                <a:lnTo>
                  <a:pt x="20159" y="41003"/>
                </a:lnTo>
                <a:lnTo>
                  <a:pt x="19171" y="41129"/>
                </a:lnTo>
                <a:lnTo>
                  <a:pt x="18106" y="41205"/>
                </a:lnTo>
                <a:lnTo>
                  <a:pt x="17015" y="41282"/>
                </a:lnTo>
                <a:lnTo>
                  <a:pt x="16001" y="41332"/>
                </a:lnTo>
                <a:lnTo>
                  <a:pt x="14911" y="41332"/>
                </a:lnTo>
                <a:lnTo>
                  <a:pt x="14708" y="41282"/>
                </a:lnTo>
                <a:lnTo>
                  <a:pt x="13744" y="20413"/>
                </a:lnTo>
                <a:lnTo>
                  <a:pt x="21579" y="20184"/>
                </a:lnTo>
                <a:close/>
                <a:moveTo>
                  <a:pt x="43539" y="0"/>
                </a:moveTo>
                <a:lnTo>
                  <a:pt x="43361" y="25"/>
                </a:lnTo>
                <a:lnTo>
                  <a:pt x="40724" y="304"/>
                </a:lnTo>
                <a:lnTo>
                  <a:pt x="37960" y="609"/>
                </a:lnTo>
                <a:lnTo>
                  <a:pt x="35196" y="862"/>
                </a:lnTo>
                <a:lnTo>
                  <a:pt x="34917" y="862"/>
                </a:lnTo>
                <a:lnTo>
                  <a:pt x="34613" y="837"/>
                </a:lnTo>
                <a:lnTo>
                  <a:pt x="34360" y="786"/>
                </a:lnTo>
                <a:lnTo>
                  <a:pt x="34233" y="735"/>
                </a:lnTo>
                <a:lnTo>
                  <a:pt x="34106" y="659"/>
                </a:lnTo>
                <a:lnTo>
                  <a:pt x="33928" y="583"/>
                </a:lnTo>
                <a:lnTo>
                  <a:pt x="33751" y="507"/>
                </a:lnTo>
                <a:lnTo>
                  <a:pt x="33599" y="482"/>
                </a:lnTo>
                <a:lnTo>
                  <a:pt x="33421" y="482"/>
                </a:lnTo>
                <a:lnTo>
                  <a:pt x="33269" y="507"/>
                </a:lnTo>
                <a:lnTo>
                  <a:pt x="33117" y="558"/>
                </a:lnTo>
                <a:lnTo>
                  <a:pt x="32965" y="634"/>
                </a:lnTo>
                <a:lnTo>
                  <a:pt x="32813" y="761"/>
                </a:lnTo>
                <a:lnTo>
                  <a:pt x="32128" y="1243"/>
                </a:lnTo>
                <a:lnTo>
                  <a:pt x="31798" y="1522"/>
                </a:lnTo>
                <a:lnTo>
                  <a:pt x="31494" y="1775"/>
                </a:lnTo>
                <a:lnTo>
                  <a:pt x="28756" y="4184"/>
                </a:lnTo>
                <a:lnTo>
                  <a:pt x="27386" y="5376"/>
                </a:lnTo>
                <a:lnTo>
                  <a:pt x="26017" y="6542"/>
                </a:lnTo>
                <a:lnTo>
                  <a:pt x="25814" y="6720"/>
                </a:lnTo>
                <a:lnTo>
                  <a:pt x="25637" y="6897"/>
                </a:lnTo>
                <a:lnTo>
                  <a:pt x="25510" y="7075"/>
                </a:lnTo>
                <a:lnTo>
                  <a:pt x="25383" y="7278"/>
                </a:lnTo>
                <a:lnTo>
                  <a:pt x="25307" y="7480"/>
                </a:lnTo>
                <a:lnTo>
                  <a:pt x="25256" y="7709"/>
                </a:lnTo>
                <a:lnTo>
                  <a:pt x="25206" y="7937"/>
                </a:lnTo>
                <a:lnTo>
                  <a:pt x="25206" y="8190"/>
                </a:lnTo>
                <a:lnTo>
                  <a:pt x="25206" y="8850"/>
                </a:lnTo>
                <a:lnTo>
                  <a:pt x="25180" y="9509"/>
                </a:lnTo>
                <a:lnTo>
                  <a:pt x="25129" y="10853"/>
                </a:lnTo>
                <a:lnTo>
                  <a:pt x="25104" y="11411"/>
                </a:lnTo>
                <a:lnTo>
                  <a:pt x="25053" y="12019"/>
                </a:lnTo>
                <a:lnTo>
                  <a:pt x="21706" y="12146"/>
                </a:lnTo>
                <a:lnTo>
                  <a:pt x="20058" y="12197"/>
                </a:lnTo>
                <a:lnTo>
                  <a:pt x="18435" y="12197"/>
                </a:lnTo>
                <a:lnTo>
                  <a:pt x="18207" y="12222"/>
                </a:lnTo>
                <a:lnTo>
                  <a:pt x="18004" y="12248"/>
                </a:lnTo>
                <a:lnTo>
                  <a:pt x="17827" y="12273"/>
                </a:lnTo>
                <a:lnTo>
                  <a:pt x="17649" y="12349"/>
                </a:lnTo>
                <a:lnTo>
                  <a:pt x="17497" y="12425"/>
                </a:lnTo>
                <a:lnTo>
                  <a:pt x="17345" y="12527"/>
                </a:lnTo>
                <a:lnTo>
                  <a:pt x="17218" y="12653"/>
                </a:lnTo>
                <a:lnTo>
                  <a:pt x="17091" y="12831"/>
                </a:lnTo>
                <a:lnTo>
                  <a:pt x="15646" y="14631"/>
                </a:lnTo>
                <a:lnTo>
                  <a:pt x="14226" y="16432"/>
                </a:lnTo>
                <a:lnTo>
                  <a:pt x="14074" y="16584"/>
                </a:lnTo>
                <a:lnTo>
                  <a:pt x="13896" y="16710"/>
                </a:lnTo>
                <a:lnTo>
                  <a:pt x="13719" y="16787"/>
                </a:lnTo>
                <a:lnTo>
                  <a:pt x="13491" y="16812"/>
                </a:lnTo>
                <a:lnTo>
                  <a:pt x="11893" y="16863"/>
                </a:lnTo>
                <a:lnTo>
                  <a:pt x="10296" y="16939"/>
                </a:lnTo>
                <a:lnTo>
                  <a:pt x="8723" y="16989"/>
                </a:lnTo>
                <a:lnTo>
                  <a:pt x="7126" y="17015"/>
                </a:lnTo>
                <a:lnTo>
                  <a:pt x="6796" y="17015"/>
                </a:lnTo>
                <a:lnTo>
                  <a:pt x="6517" y="17065"/>
                </a:lnTo>
                <a:lnTo>
                  <a:pt x="6238" y="17142"/>
                </a:lnTo>
                <a:lnTo>
                  <a:pt x="5985" y="17243"/>
                </a:lnTo>
                <a:lnTo>
                  <a:pt x="5731" y="17370"/>
                </a:lnTo>
                <a:lnTo>
                  <a:pt x="5528" y="17547"/>
                </a:lnTo>
                <a:lnTo>
                  <a:pt x="5300" y="17725"/>
                </a:lnTo>
                <a:lnTo>
                  <a:pt x="5097" y="17953"/>
                </a:lnTo>
                <a:lnTo>
                  <a:pt x="4058" y="19119"/>
                </a:lnTo>
                <a:lnTo>
                  <a:pt x="3018" y="20260"/>
                </a:lnTo>
                <a:lnTo>
                  <a:pt x="1978" y="21402"/>
                </a:lnTo>
                <a:lnTo>
                  <a:pt x="913" y="22517"/>
                </a:lnTo>
                <a:lnTo>
                  <a:pt x="685" y="22771"/>
                </a:lnTo>
                <a:lnTo>
                  <a:pt x="482" y="22999"/>
                </a:lnTo>
                <a:lnTo>
                  <a:pt x="330" y="23253"/>
                </a:lnTo>
                <a:lnTo>
                  <a:pt x="178" y="23506"/>
                </a:lnTo>
                <a:lnTo>
                  <a:pt x="77" y="23785"/>
                </a:lnTo>
                <a:lnTo>
                  <a:pt x="26" y="24064"/>
                </a:lnTo>
                <a:lnTo>
                  <a:pt x="1" y="24394"/>
                </a:lnTo>
                <a:lnTo>
                  <a:pt x="1" y="24749"/>
                </a:lnTo>
                <a:lnTo>
                  <a:pt x="77" y="25636"/>
                </a:lnTo>
                <a:lnTo>
                  <a:pt x="153" y="26498"/>
                </a:lnTo>
                <a:lnTo>
                  <a:pt x="229" y="28273"/>
                </a:lnTo>
                <a:lnTo>
                  <a:pt x="381" y="31823"/>
                </a:lnTo>
                <a:lnTo>
                  <a:pt x="736" y="41003"/>
                </a:lnTo>
                <a:lnTo>
                  <a:pt x="736" y="41307"/>
                </a:lnTo>
                <a:lnTo>
                  <a:pt x="711" y="41611"/>
                </a:lnTo>
                <a:lnTo>
                  <a:pt x="685" y="41839"/>
                </a:lnTo>
                <a:lnTo>
                  <a:pt x="711" y="42017"/>
                </a:lnTo>
                <a:lnTo>
                  <a:pt x="736" y="42169"/>
                </a:lnTo>
                <a:lnTo>
                  <a:pt x="787" y="42296"/>
                </a:lnTo>
                <a:lnTo>
                  <a:pt x="888" y="42397"/>
                </a:lnTo>
                <a:lnTo>
                  <a:pt x="1015" y="42499"/>
                </a:lnTo>
                <a:lnTo>
                  <a:pt x="1192" y="42575"/>
                </a:lnTo>
                <a:lnTo>
                  <a:pt x="1395" y="42625"/>
                </a:lnTo>
                <a:lnTo>
                  <a:pt x="1750" y="42676"/>
                </a:lnTo>
                <a:lnTo>
                  <a:pt x="6036" y="42676"/>
                </a:lnTo>
                <a:lnTo>
                  <a:pt x="9966" y="42651"/>
                </a:lnTo>
                <a:lnTo>
                  <a:pt x="10194" y="42651"/>
                </a:lnTo>
                <a:lnTo>
                  <a:pt x="10397" y="42625"/>
                </a:lnTo>
                <a:lnTo>
                  <a:pt x="10625" y="42575"/>
                </a:lnTo>
                <a:lnTo>
                  <a:pt x="10828" y="42499"/>
                </a:lnTo>
                <a:lnTo>
                  <a:pt x="11006" y="42423"/>
                </a:lnTo>
                <a:lnTo>
                  <a:pt x="11208" y="42296"/>
                </a:lnTo>
                <a:lnTo>
                  <a:pt x="11361" y="42169"/>
                </a:lnTo>
                <a:lnTo>
                  <a:pt x="11538" y="41992"/>
                </a:lnTo>
                <a:lnTo>
                  <a:pt x="11842" y="41687"/>
                </a:lnTo>
                <a:lnTo>
                  <a:pt x="12147" y="41383"/>
                </a:lnTo>
                <a:lnTo>
                  <a:pt x="12882" y="40698"/>
                </a:lnTo>
                <a:lnTo>
                  <a:pt x="12958" y="41129"/>
                </a:lnTo>
                <a:lnTo>
                  <a:pt x="12983" y="41459"/>
                </a:lnTo>
                <a:lnTo>
                  <a:pt x="13034" y="41839"/>
                </a:lnTo>
                <a:lnTo>
                  <a:pt x="13110" y="42144"/>
                </a:lnTo>
                <a:lnTo>
                  <a:pt x="13212" y="42423"/>
                </a:lnTo>
                <a:lnTo>
                  <a:pt x="13288" y="42524"/>
                </a:lnTo>
                <a:lnTo>
                  <a:pt x="13364" y="42625"/>
                </a:lnTo>
                <a:lnTo>
                  <a:pt x="13440" y="42702"/>
                </a:lnTo>
                <a:lnTo>
                  <a:pt x="13567" y="42752"/>
                </a:lnTo>
                <a:lnTo>
                  <a:pt x="13668" y="42828"/>
                </a:lnTo>
                <a:lnTo>
                  <a:pt x="13820" y="42854"/>
                </a:lnTo>
                <a:lnTo>
                  <a:pt x="14124" y="42904"/>
                </a:lnTo>
                <a:lnTo>
                  <a:pt x="14505" y="42930"/>
                </a:lnTo>
                <a:lnTo>
                  <a:pt x="16153" y="42854"/>
                </a:lnTo>
                <a:lnTo>
                  <a:pt x="17827" y="42778"/>
                </a:lnTo>
                <a:lnTo>
                  <a:pt x="21123" y="42575"/>
                </a:lnTo>
                <a:lnTo>
                  <a:pt x="21351" y="42549"/>
                </a:lnTo>
                <a:lnTo>
                  <a:pt x="21579" y="42524"/>
                </a:lnTo>
                <a:lnTo>
                  <a:pt x="21909" y="42524"/>
                </a:lnTo>
                <a:lnTo>
                  <a:pt x="21985" y="42549"/>
                </a:lnTo>
                <a:lnTo>
                  <a:pt x="22163" y="42625"/>
                </a:lnTo>
                <a:lnTo>
                  <a:pt x="22467" y="42625"/>
                </a:lnTo>
                <a:lnTo>
                  <a:pt x="22594" y="42575"/>
                </a:lnTo>
                <a:lnTo>
                  <a:pt x="22721" y="42524"/>
                </a:lnTo>
                <a:lnTo>
                  <a:pt x="22847" y="42448"/>
                </a:lnTo>
                <a:lnTo>
                  <a:pt x="23076" y="42245"/>
                </a:lnTo>
                <a:lnTo>
                  <a:pt x="24014" y="41434"/>
                </a:lnTo>
                <a:lnTo>
                  <a:pt x="25028" y="40597"/>
                </a:lnTo>
                <a:lnTo>
                  <a:pt x="25129" y="41205"/>
                </a:lnTo>
                <a:lnTo>
                  <a:pt x="25206" y="41662"/>
                </a:lnTo>
                <a:lnTo>
                  <a:pt x="25282" y="42017"/>
                </a:lnTo>
                <a:lnTo>
                  <a:pt x="25332" y="42169"/>
                </a:lnTo>
                <a:lnTo>
                  <a:pt x="25408" y="42296"/>
                </a:lnTo>
                <a:lnTo>
                  <a:pt x="25484" y="42397"/>
                </a:lnTo>
                <a:lnTo>
                  <a:pt x="25561" y="42473"/>
                </a:lnTo>
                <a:lnTo>
                  <a:pt x="25662" y="42575"/>
                </a:lnTo>
                <a:lnTo>
                  <a:pt x="25763" y="42625"/>
                </a:lnTo>
                <a:lnTo>
                  <a:pt x="25916" y="42676"/>
                </a:lnTo>
                <a:lnTo>
                  <a:pt x="26068" y="42727"/>
                </a:lnTo>
                <a:lnTo>
                  <a:pt x="26423" y="42778"/>
                </a:lnTo>
                <a:lnTo>
                  <a:pt x="26879" y="42803"/>
                </a:lnTo>
                <a:lnTo>
                  <a:pt x="29034" y="42879"/>
                </a:lnTo>
                <a:lnTo>
                  <a:pt x="31215" y="42879"/>
                </a:lnTo>
                <a:lnTo>
                  <a:pt x="32255" y="42828"/>
                </a:lnTo>
                <a:lnTo>
                  <a:pt x="33269" y="42752"/>
                </a:lnTo>
                <a:lnTo>
                  <a:pt x="35348" y="42600"/>
                </a:lnTo>
                <a:lnTo>
                  <a:pt x="35577" y="42549"/>
                </a:lnTo>
                <a:lnTo>
                  <a:pt x="35780" y="42549"/>
                </a:lnTo>
                <a:lnTo>
                  <a:pt x="35982" y="42575"/>
                </a:lnTo>
                <a:lnTo>
                  <a:pt x="36160" y="42600"/>
                </a:lnTo>
                <a:lnTo>
                  <a:pt x="36337" y="42625"/>
                </a:lnTo>
                <a:lnTo>
                  <a:pt x="36515" y="42600"/>
                </a:lnTo>
                <a:lnTo>
                  <a:pt x="36845" y="42549"/>
                </a:lnTo>
                <a:lnTo>
                  <a:pt x="37174" y="42423"/>
                </a:lnTo>
                <a:lnTo>
                  <a:pt x="37478" y="42296"/>
                </a:lnTo>
                <a:lnTo>
                  <a:pt x="37757" y="42093"/>
                </a:lnTo>
                <a:lnTo>
                  <a:pt x="38036" y="41890"/>
                </a:lnTo>
                <a:lnTo>
                  <a:pt x="38315" y="41662"/>
                </a:lnTo>
                <a:lnTo>
                  <a:pt x="40775" y="39430"/>
                </a:lnTo>
                <a:lnTo>
                  <a:pt x="43235" y="37199"/>
                </a:lnTo>
                <a:lnTo>
                  <a:pt x="43590" y="36844"/>
                </a:lnTo>
                <a:lnTo>
                  <a:pt x="43894" y="36489"/>
                </a:lnTo>
                <a:lnTo>
                  <a:pt x="44173" y="36109"/>
                </a:lnTo>
                <a:lnTo>
                  <a:pt x="44376" y="35703"/>
                </a:lnTo>
                <a:lnTo>
                  <a:pt x="44528" y="35272"/>
                </a:lnTo>
                <a:lnTo>
                  <a:pt x="44655" y="34815"/>
                </a:lnTo>
                <a:lnTo>
                  <a:pt x="44705" y="34334"/>
                </a:lnTo>
                <a:lnTo>
                  <a:pt x="44705" y="33852"/>
                </a:lnTo>
                <a:lnTo>
                  <a:pt x="44705" y="33497"/>
                </a:lnTo>
                <a:lnTo>
                  <a:pt x="44705" y="33142"/>
                </a:lnTo>
                <a:lnTo>
                  <a:pt x="44731" y="32432"/>
                </a:lnTo>
                <a:lnTo>
                  <a:pt x="44680" y="24013"/>
                </a:lnTo>
                <a:lnTo>
                  <a:pt x="44655" y="19829"/>
                </a:lnTo>
                <a:lnTo>
                  <a:pt x="44629" y="15620"/>
                </a:lnTo>
                <a:lnTo>
                  <a:pt x="44578" y="12450"/>
                </a:lnTo>
                <a:lnTo>
                  <a:pt x="44502" y="9281"/>
                </a:lnTo>
                <a:lnTo>
                  <a:pt x="44376" y="2967"/>
                </a:lnTo>
                <a:lnTo>
                  <a:pt x="44376" y="2587"/>
                </a:lnTo>
                <a:lnTo>
                  <a:pt x="44401" y="2232"/>
                </a:lnTo>
                <a:lnTo>
                  <a:pt x="44452" y="1851"/>
                </a:lnTo>
                <a:lnTo>
                  <a:pt x="44528" y="1496"/>
                </a:lnTo>
                <a:lnTo>
                  <a:pt x="44604" y="1141"/>
                </a:lnTo>
                <a:lnTo>
                  <a:pt x="44629" y="989"/>
                </a:lnTo>
                <a:lnTo>
                  <a:pt x="44604" y="837"/>
                </a:lnTo>
                <a:lnTo>
                  <a:pt x="44578" y="710"/>
                </a:lnTo>
                <a:lnTo>
                  <a:pt x="44553" y="583"/>
                </a:lnTo>
                <a:lnTo>
                  <a:pt x="44502" y="457"/>
                </a:lnTo>
                <a:lnTo>
                  <a:pt x="44426" y="355"/>
                </a:lnTo>
                <a:lnTo>
                  <a:pt x="44350" y="254"/>
                </a:lnTo>
                <a:lnTo>
                  <a:pt x="44249" y="178"/>
                </a:lnTo>
                <a:lnTo>
                  <a:pt x="44122" y="127"/>
                </a:lnTo>
                <a:lnTo>
                  <a:pt x="43995" y="76"/>
                </a:lnTo>
                <a:lnTo>
                  <a:pt x="43868" y="25"/>
                </a:lnTo>
                <a:lnTo>
                  <a:pt x="43716" y="25"/>
                </a:lnTo>
                <a:lnTo>
                  <a:pt x="4353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475" name="Google Shape;1475;p32"/>
          <p:cNvSpPr/>
          <p:nvPr/>
        </p:nvSpPr>
        <p:spPr>
          <a:xfrm>
            <a:off x="1962151" y="1079025"/>
            <a:ext cx="1191850" cy="792246"/>
          </a:xfrm>
          <a:custGeom>
            <a:avLst/>
            <a:gdLst/>
            <a:ahLst/>
            <a:cxnLst/>
            <a:rect l="l" t="t" r="r" b="b"/>
            <a:pathLst>
              <a:path w="42803" h="28452" extrusionOk="0">
                <a:moveTo>
                  <a:pt x="913" y="14252"/>
                </a:moveTo>
                <a:lnTo>
                  <a:pt x="3296" y="17954"/>
                </a:lnTo>
                <a:lnTo>
                  <a:pt x="1648" y="19171"/>
                </a:lnTo>
                <a:lnTo>
                  <a:pt x="1420" y="18562"/>
                </a:lnTo>
                <a:lnTo>
                  <a:pt x="1217" y="17979"/>
                </a:lnTo>
                <a:lnTo>
                  <a:pt x="1090" y="17371"/>
                </a:lnTo>
                <a:lnTo>
                  <a:pt x="989" y="16762"/>
                </a:lnTo>
                <a:lnTo>
                  <a:pt x="938" y="16153"/>
                </a:lnTo>
                <a:lnTo>
                  <a:pt x="913" y="15519"/>
                </a:lnTo>
                <a:lnTo>
                  <a:pt x="913" y="14886"/>
                </a:lnTo>
                <a:lnTo>
                  <a:pt x="913" y="14252"/>
                </a:lnTo>
                <a:close/>
                <a:moveTo>
                  <a:pt x="3956" y="18461"/>
                </a:moveTo>
                <a:lnTo>
                  <a:pt x="5401" y="19729"/>
                </a:lnTo>
                <a:lnTo>
                  <a:pt x="3119" y="21478"/>
                </a:lnTo>
                <a:lnTo>
                  <a:pt x="2916" y="21326"/>
                </a:lnTo>
                <a:lnTo>
                  <a:pt x="2739" y="21149"/>
                </a:lnTo>
                <a:lnTo>
                  <a:pt x="2586" y="20971"/>
                </a:lnTo>
                <a:lnTo>
                  <a:pt x="2460" y="20768"/>
                </a:lnTo>
                <a:lnTo>
                  <a:pt x="2206" y="20337"/>
                </a:lnTo>
                <a:lnTo>
                  <a:pt x="1953" y="19856"/>
                </a:lnTo>
                <a:lnTo>
                  <a:pt x="3956" y="18461"/>
                </a:lnTo>
                <a:close/>
                <a:moveTo>
                  <a:pt x="23405" y="838"/>
                </a:moveTo>
                <a:lnTo>
                  <a:pt x="24977" y="863"/>
                </a:lnTo>
                <a:lnTo>
                  <a:pt x="26549" y="939"/>
                </a:lnTo>
                <a:lnTo>
                  <a:pt x="27487" y="990"/>
                </a:lnTo>
                <a:lnTo>
                  <a:pt x="28425" y="1091"/>
                </a:lnTo>
                <a:lnTo>
                  <a:pt x="29364" y="1243"/>
                </a:lnTo>
                <a:lnTo>
                  <a:pt x="30276" y="1396"/>
                </a:lnTo>
                <a:lnTo>
                  <a:pt x="31189" y="1598"/>
                </a:lnTo>
                <a:lnTo>
                  <a:pt x="32102" y="1827"/>
                </a:lnTo>
                <a:lnTo>
                  <a:pt x="33015" y="2080"/>
                </a:lnTo>
                <a:lnTo>
                  <a:pt x="33903" y="2384"/>
                </a:lnTo>
                <a:lnTo>
                  <a:pt x="34739" y="2689"/>
                </a:lnTo>
                <a:lnTo>
                  <a:pt x="35525" y="3069"/>
                </a:lnTo>
                <a:lnTo>
                  <a:pt x="35931" y="3247"/>
                </a:lnTo>
                <a:lnTo>
                  <a:pt x="36311" y="3475"/>
                </a:lnTo>
                <a:lnTo>
                  <a:pt x="36666" y="3703"/>
                </a:lnTo>
                <a:lnTo>
                  <a:pt x="37021" y="3931"/>
                </a:lnTo>
                <a:lnTo>
                  <a:pt x="37376" y="4185"/>
                </a:lnTo>
                <a:lnTo>
                  <a:pt x="37706" y="4464"/>
                </a:lnTo>
                <a:lnTo>
                  <a:pt x="38036" y="4743"/>
                </a:lnTo>
                <a:lnTo>
                  <a:pt x="38340" y="5047"/>
                </a:lnTo>
                <a:lnTo>
                  <a:pt x="38644" y="5377"/>
                </a:lnTo>
                <a:lnTo>
                  <a:pt x="38923" y="5732"/>
                </a:lnTo>
                <a:lnTo>
                  <a:pt x="39202" y="6087"/>
                </a:lnTo>
                <a:lnTo>
                  <a:pt x="39430" y="6467"/>
                </a:lnTo>
                <a:lnTo>
                  <a:pt x="39633" y="6822"/>
                </a:lnTo>
                <a:lnTo>
                  <a:pt x="39836" y="7177"/>
                </a:lnTo>
                <a:lnTo>
                  <a:pt x="40014" y="7532"/>
                </a:lnTo>
                <a:lnTo>
                  <a:pt x="40166" y="7912"/>
                </a:lnTo>
                <a:lnTo>
                  <a:pt x="40445" y="8673"/>
                </a:lnTo>
                <a:lnTo>
                  <a:pt x="40673" y="9434"/>
                </a:lnTo>
                <a:lnTo>
                  <a:pt x="40850" y="10220"/>
                </a:lnTo>
                <a:lnTo>
                  <a:pt x="40977" y="11031"/>
                </a:lnTo>
                <a:lnTo>
                  <a:pt x="41053" y="11843"/>
                </a:lnTo>
                <a:lnTo>
                  <a:pt x="41104" y="12654"/>
                </a:lnTo>
                <a:lnTo>
                  <a:pt x="41104" y="12756"/>
                </a:lnTo>
                <a:lnTo>
                  <a:pt x="41079" y="12857"/>
                </a:lnTo>
                <a:lnTo>
                  <a:pt x="41003" y="13085"/>
                </a:lnTo>
                <a:lnTo>
                  <a:pt x="40673" y="13060"/>
                </a:lnTo>
                <a:lnTo>
                  <a:pt x="40394" y="13034"/>
                </a:lnTo>
                <a:lnTo>
                  <a:pt x="33395" y="11462"/>
                </a:lnTo>
                <a:lnTo>
                  <a:pt x="26422" y="9890"/>
                </a:lnTo>
                <a:lnTo>
                  <a:pt x="25256" y="9662"/>
                </a:lnTo>
                <a:lnTo>
                  <a:pt x="24089" y="9434"/>
                </a:lnTo>
                <a:lnTo>
                  <a:pt x="21756" y="9028"/>
                </a:lnTo>
                <a:lnTo>
                  <a:pt x="21325" y="8952"/>
                </a:lnTo>
                <a:lnTo>
                  <a:pt x="21097" y="8901"/>
                </a:lnTo>
                <a:lnTo>
                  <a:pt x="20869" y="8901"/>
                </a:lnTo>
                <a:lnTo>
                  <a:pt x="20641" y="8927"/>
                </a:lnTo>
                <a:lnTo>
                  <a:pt x="20413" y="8977"/>
                </a:lnTo>
                <a:lnTo>
                  <a:pt x="20184" y="9104"/>
                </a:lnTo>
                <a:lnTo>
                  <a:pt x="20058" y="9206"/>
                </a:lnTo>
                <a:lnTo>
                  <a:pt x="19956" y="9307"/>
                </a:lnTo>
                <a:lnTo>
                  <a:pt x="20134" y="9687"/>
                </a:lnTo>
                <a:lnTo>
                  <a:pt x="20235" y="9890"/>
                </a:lnTo>
                <a:lnTo>
                  <a:pt x="20362" y="10068"/>
                </a:lnTo>
                <a:lnTo>
                  <a:pt x="22796" y="13415"/>
                </a:lnTo>
                <a:lnTo>
                  <a:pt x="23988" y="15088"/>
                </a:lnTo>
                <a:lnTo>
                  <a:pt x="25180" y="16762"/>
                </a:lnTo>
                <a:lnTo>
                  <a:pt x="26143" y="18131"/>
                </a:lnTo>
                <a:lnTo>
                  <a:pt x="27081" y="19526"/>
                </a:lnTo>
                <a:lnTo>
                  <a:pt x="28983" y="22366"/>
                </a:lnTo>
                <a:lnTo>
                  <a:pt x="28704" y="22518"/>
                </a:lnTo>
                <a:lnTo>
                  <a:pt x="28451" y="22619"/>
                </a:lnTo>
                <a:lnTo>
                  <a:pt x="28172" y="22721"/>
                </a:lnTo>
                <a:lnTo>
                  <a:pt x="27918" y="22797"/>
                </a:lnTo>
                <a:lnTo>
                  <a:pt x="27386" y="22898"/>
                </a:lnTo>
                <a:lnTo>
                  <a:pt x="26853" y="22949"/>
                </a:lnTo>
                <a:lnTo>
                  <a:pt x="25408" y="23101"/>
                </a:lnTo>
                <a:lnTo>
                  <a:pt x="23937" y="23203"/>
                </a:lnTo>
                <a:lnTo>
                  <a:pt x="22466" y="23253"/>
                </a:lnTo>
                <a:lnTo>
                  <a:pt x="21021" y="23253"/>
                </a:lnTo>
                <a:lnTo>
                  <a:pt x="20286" y="23228"/>
                </a:lnTo>
                <a:lnTo>
                  <a:pt x="19550" y="23177"/>
                </a:lnTo>
                <a:lnTo>
                  <a:pt x="18815" y="23101"/>
                </a:lnTo>
                <a:lnTo>
                  <a:pt x="18105" y="23025"/>
                </a:lnTo>
                <a:lnTo>
                  <a:pt x="17370" y="22924"/>
                </a:lnTo>
                <a:lnTo>
                  <a:pt x="16634" y="22797"/>
                </a:lnTo>
                <a:lnTo>
                  <a:pt x="15924" y="22645"/>
                </a:lnTo>
                <a:lnTo>
                  <a:pt x="15189" y="22493"/>
                </a:lnTo>
                <a:lnTo>
                  <a:pt x="12881" y="21909"/>
                </a:lnTo>
                <a:lnTo>
                  <a:pt x="11740" y="21631"/>
                </a:lnTo>
                <a:lnTo>
                  <a:pt x="10599" y="21301"/>
                </a:lnTo>
                <a:lnTo>
                  <a:pt x="10041" y="21123"/>
                </a:lnTo>
                <a:lnTo>
                  <a:pt x="9509" y="20946"/>
                </a:lnTo>
                <a:lnTo>
                  <a:pt x="8976" y="20718"/>
                </a:lnTo>
                <a:lnTo>
                  <a:pt x="8469" y="20489"/>
                </a:lnTo>
                <a:lnTo>
                  <a:pt x="7962" y="20236"/>
                </a:lnTo>
                <a:lnTo>
                  <a:pt x="7480" y="19957"/>
                </a:lnTo>
                <a:lnTo>
                  <a:pt x="6999" y="19653"/>
                </a:lnTo>
                <a:lnTo>
                  <a:pt x="6542" y="19348"/>
                </a:lnTo>
                <a:lnTo>
                  <a:pt x="6086" y="19019"/>
                </a:lnTo>
                <a:lnTo>
                  <a:pt x="5655" y="18689"/>
                </a:lnTo>
                <a:lnTo>
                  <a:pt x="5224" y="18309"/>
                </a:lnTo>
                <a:lnTo>
                  <a:pt x="4818" y="17928"/>
                </a:lnTo>
                <a:lnTo>
                  <a:pt x="4412" y="17523"/>
                </a:lnTo>
                <a:lnTo>
                  <a:pt x="4006" y="17117"/>
                </a:lnTo>
                <a:lnTo>
                  <a:pt x="3651" y="16661"/>
                </a:lnTo>
                <a:lnTo>
                  <a:pt x="3271" y="16204"/>
                </a:lnTo>
                <a:lnTo>
                  <a:pt x="2916" y="15697"/>
                </a:lnTo>
                <a:lnTo>
                  <a:pt x="2586" y="15190"/>
                </a:lnTo>
                <a:lnTo>
                  <a:pt x="2308" y="14632"/>
                </a:lnTo>
                <a:lnTo>
                  <a:pt x="2054" y="14074"/>
                </a:lnTo>
                <a:lnTo>
                  <a:pt x="1851" y="13491"/>
                </a:lnTo>
                <a:lnTo>
                  <a:pt x="1648" y="12908"/>
                </a:lnTo>
                <a:lnTo>
                  <a:pt x="1521" y="12324"/>
                </a:lnTo>
                <a:lnTo>
                  <a:pt x="1395" y="11691"/>
                </a:lnTo>
                <a:lnTo>
                  <a:pt x="1344" y="11361"/>
                </a:lnTo>
                <a:lnTo>
                  <a:pt x="1344" y="11057"/>
                </a:lnTo>
                <a:lnTo>
                  <a:pt x="1369" y="10727"/>
                </a:lnTo>
                <a:lnTo>
                  <a:pt x="1395" y="10397"/>
                </a:lnTo>
                <a:lnTo>
                  <a:pt x="1471" y="10093"/>
                </a:lnTo>
                <a:lnTo>
                  <a:pt x="1547" y="9789"/>
                </a:lnTo>
                <a:lnTo>
                  <a:pt x="1648" y="9484"/>
                </a:lnTo>
                <a:lnTo>
                  <a:pt x="1775" y="9180"/>
                </a:lnTo>
                <a:lnTo>
                  <a:pt x="2054" y="8648"/>
                </a:lnTo>
                <a:lnTo>
                  <a:pt x="2358" y="8115"/>
                </a:lnTo>
                <a:lnTo>
                  <a:pt x="2688" y="7608"/>
                </a:lnTo>
                <a:lnTo>
                  <a:pt x="3043" y="7126"/>
                </a:lnTo>
                <a:lnTo>
                  <a:pt x="3449" y="6695"/>
                </a:lnTo>
                <a:lnTo>
                  <a:pt x="3880" y="6264"/>
                </a:lnTo>
                <a:lnTo>
                  <a:pt x="4336" y="5884"/>
                </a:lnTo>
                <a:lnTo>
                  <a:pt x="4843" y="5529"/>
                </a:lnTo>
                <a:lnTo>
                  <a:pt x="5376" y="5199"/>
                </a:lnTo>
                <a:lnTo>
                  <a:pt x="5908" y="4869"/>
                </a:lnTo>
                <a:lnTo>
                  <a:pt x="6466" y="4565"/>
                </a:lnTo>
                <a:lnTo>
                  <a:pt x="7024" y="4286"/>
                </a:lnTo>
                <a:lnTo>
                  <a:pt x="7582" y="4007"/>
                </a:lnTo>
                <a:lnTo>
                  <a:pt x="8140" y="3754"/>
                </a:lnTo>
                <a:lnTo>
                  <a:pt x="9281" y="3272"/>
                </a:lnTo>
                <a:lnTo>
                  <a:pt x="10447" y="2841"/>
                </a:lnTo>
                <a:lnTo>
                  <a:pt x="11614" y="2461"/>
                </a:lnTo>
                <a:lnTo>
                  <a:pt x="12831" y="2131"/>
                </a:lnTo>
                <a:lnTo>
                  <a:pt x="14048" y="1827"/>
                </a:lnTo>
                <a:lnTo>
                  <a:pt x="14834" y="1674"/>
                </a:lnTo>
                <a:lnTo>
                  <a:pt x="15620" y="1522"/>
                </a:lnTo>
                <a:lnTo>
                  <a:pt x="16381" y="1370"/>
                </a:lnTo>
                <a:lnTo>
                  <a:pt x="17167" y="1269"/>
                </a:lnTo>
                <a:lnTo>
                  <a:pt x="18714" y="1066"/>
                </a:lnTo>
                <a:lnTo>
                  <a:pt x="20286" y="939"/>
                </a:lnTo>
                <a:lnTo>
                  <a:pt x="21833" y="863"/>
                </a:lnTo>
                <a:lnTo>
                  <a:pt x="23405" y="838"/>
                </a:lnTo>
                <a:close/>
                <a:moveTo>
                  <a:pt x="6136" y="20261"/>
                </a:moveTo>
                <a:lnTo>
                  <a:pt x="8089" y="21478"/>
                </a:lnTo>
                <a:lnTo>
                  <a:pt x="5401" y="23710"/>
                </a:lnTo>
                <a:lnTo>
                  <a:pt x="3575" y="22112"/>
                </a:lnTo>
                <a:lnTo>
                  <a:pt x="6136" y="20261"/>
                </a:lnTo>
                <a:close/>
                <a:moveTo>
                  <a:pt x="9179" y="21909"/>
                </a:moveTo>
                <a:lnTo>
                  <a:pt x="9306" y="21935"/>
                </a:lnTo>
                <a:lnTo>
                  <a:pt x="10143" y="22214"/>
                </a:lnTo>
                <a:lnTo>
                  <a:pt x="11081" y="22543"/>
                </a:lnTo>
                <a:lnTo>
                  <a:pt x="9940" y="23634"/>
                </a:lnTo>
                <a:lnTo>
                  <a:pt x="8875" y="24623"/>
                </a:lnTo>
                <a:lnTo>
                  <a:pt x="8748" y="24724"/>
                </a:lnTo>
                <a:lnTo>
                  <a:pt x="8571" y="24775"/>
                </a:lnTo>
                <a:lnTo>
                  <a:pt x="8393" y="24800"/>
                </a:lnTo>
                <a:lnTo>
                  <a:pt x="8241" y="24800"/>
                </a:lnTo>
                <a:lnTo>
                  <a:pt x="7759" y="24648"/>
                </a:lnTo>
                <a:lnTo>
                  <a:pt x="7252" y="24471"/>
                </a:lnTo>
                <a:lnTo>
                  <a:pt x="6187" y="24116"/>
                </a:lnTo>
                <a:lnTo>
                  <a:pt x="7556" y="23000"/>
                </a:lnTo>
                <a:lnTo>
                  <a:pt x="8824" y="21960"/>
                </a:lnTo>
                <a:lnTo>
                  <a:pt x="8926" y="21909"/>
                </a:lnTo>
                <a:close/>
                <a:moveTo>
                  <a:pt x="12222" y="22797"/>
                </a:moveTo>
                <a:lnTo>
                  <a:pt x="14809" y="23431"/>
                </a:lnTo>
                <a:lnTo>
                  <a:pt x="13515" y="24648"/>
                </a:lnTo>
                <a:lnTo>
                  <a:pt x="12298" y="25789"/>
                </a:lnTo>
                <a:lnTo>
                  <a:pt x="12146" y="25865"/>
                </a:lnTo>
                <a:lnTo>
                  <a:pt x="11994" y="25916"/>
                </a:lnTo>
                <a:lnTo>
                  <a:pt x="11639" y="25916"/>
                </a:lnTo>
                <a:lnTo>
                  <a:pt x="11157" y="25789"/>
                </a:lnTo>
                <a:lnTo>
                  <a:pt x="10675" y="25637"/>
                </a:lnTo>
                <a:lnTo>
                  <a:pt x="9813" y="25383"/>
                </a:lnTo>
                <a:lnTo>
                  <a:pt x="12222" y="22797"/>
                </a:lnTo>
                <a:close/>
                <a:moveTo>
                  <a:pt x="29288" y="25992"/>
                </a:moveTo>
                <a:lnTo>
                  <a:pt x="29211" y="26271"/>
                </a:lnTo>
                <a:lnTo>
                  <a:pt x="29186" y="26372"/>
                </a:lnTo>
                <a:lnTo>
                  <a:pt x="29135" y="26448"/>
                </a:lnTo>
                <a:lnTo>
                  <a:pt x="29059" y="26499"/>
                </a:lnTo>
                <a:lnTo>
                  <a:pt x="28933" y="26524"/>
                </a:lnTo>
                <a:lnTo>
                  <a:pt x="28501" y="26601"/>
                </a:lnTo>
                <a:lnTo>
                  <a:pt x="28755" y="26296"/>
                </a:lnTo>
                <a:lnTo>
                  <a:pt x="28907" y="26144"/>
                </a:lnTo>
                <a:lnTo>
                  <a:pt x="28958" y="26093"/>
                </a:lnTo>
                <a:lnTo>
                  <a:pt x="29034" y="26068"/>
                </a:lnTo>
                <a:lnTo>
                  <a:pt x="29288" y="25992"/>
                </a:lnTo>
                <a:close/>
                <a:moveTo>
                  <a:pt x="15848" y="23634"/>
                </a:moveTo>
                <a:lnTo>
                  <a:pt x="18384" y="24065"/>
                </a:lnTo>
                <a:lnTo>
                  <a:pt x="17040" y="25434"/>
                </a:lnTo>
                <a:lnTo>
                  <a:pt x="15696" y="26854"/>
                </a:lnTo>
                <a:lnTo>
                  <a:pt x="13363" y="26347"/>
                </a:lnTo>
                <a:lnTo>
                  <a:pt x="15848" y="23634"/>
                </a:lnTo>
                <a:close/>
                <a:moveTo>
                  <a:pt x="21833" y="24166"/>
                </a:moveTo>
                <a:lnTo>
                  <a:pt x="21883" y="24394"/>
                </a:lnTo>
                <a:lnTo>
                  <a:pt x="20691" y="25738"/>
                </a:lnTo>
                <a:lnTo>
                  <a:pt x="19474" y="27032"/>
                </a:lnTo>
                <a:lnTo>
                  <a:pt x="19348" y="27158"/>
                </a:lnTo>
                <a:lnTo>
                  <a:pt x="19195" y="27234"/>
                </a:lnTo>
                <a:lnTo>
                  <a:pt x="19018" y="27285"/>
                </a:lnTo>
                <a:lnTo>
                  <a:pt x="18866" y="27285"/>
                </a:lnTo>
                <a:lnTo>
                  <a:pt x="18359" y="27234"/>
                </a:lnTo>
                <a:lnTo>
                  <a:pt x="17851" y="27184"/>
                </a:lnTo>
                <a:lnTo>
                  <a:pt x="16710" y="27032"/>
                </a:lnTo>
                <a:lnTo>
                  <a:pt x="17015" y="26651"/>
                </a:lnTo>
                <a:lnTo>
                  <a:pt x="17243" y="26372"/>
                </a:lnTo>
                <a:lnTo>
                  <a:pt x="17649" y="25992"/>
                </a:lnTo>
                <a:lnTo>
                  <a:pt x="18054" y="25612"/>
                </a:lnTo>
                <a:lnTo>
                  <a:pt x="18460" y="25206"/>
                </a:lnTo>
                <a:lnTo>
                  <a:pt x="18815" y="24775"/>
                </a:lnTo>
                <a:lnTo>
                  <a:pt x="18967" y="24597"/>
                </a:lnTo>
                <a:lnTo>
                  <a:pt x="19119" y="24471"/>
                </a:lnTo>
                <a:lnTo>
                  <a:pt x="19271" y="24344"/>
                </a:lnTo>
                <a:lnTo>
                  <a:pt x="19424" y="24268"/>
                </a:lnTo>
                <a:lnTo>
                  <a:pt x="19601" y="24217"/>
                </a:lnTo>
                <a:lnTo>
                  <a:pt x="19804" y="24166"/>
                </a:lnTo>
                <a:lnTo>
                  <a:pt x="20210" y="24166"/>
                </a:lnTo>
                <a:lnTo>
                  <a:pt x="20615" y="24192"/>
                </a:lnTo>
                <a:lnTo>
                  <a:pt x="21021" y="24192"/>
                </a:lnTo>
                <a:lnTo>
                  <a:pt x="21833" y="24166"/>
                </a:lnTo>
                <a:close/>
                <a:moveTo>
                  <a:pt x="29237" y="23431"/>
                </a:moveTo>
                <a:lnTo>
                  <a:pt x="29313" y="23684"/>
                </a:lnTo>
                <a:lnTo>
                  <a:pt x="29364" y="23913"/>
                </a:lnTo>
                <a:lnTo>
                  <a:pt x="29364" y="24141"/>
                </a:lnTo>
                <a:lnTo>
                  <a:pt x="29338" y="24369"/>
                </a:lnTo>
                <a:lnTo>
                  <a:pt x="29262" y="24572"/>
                </a:lnTo>
                <a:lnTo>
                  <a:pt x="29161" y="24775"/>
                </a:lnTo>
                <a:lnTo>
                  <a:pt x="28983" y="24952"/>
                </a:lnTo>
                <a:lnTo>
                  <a:pt x="28755" y="25130"/>
                </a:lnTo>
                <a:lnTo>
                  <a:pt x="28628" y="25231"/>
                </a:lnTo>
                <a:lnTo>
                  <a:pt x="28501" y="25358"/>
                </a:lnTo>
                <a:lnTo>
                  <a:pt x="28273" y="25662"/>
                </a:lnTo>
                <a:lnTo>
                  <a:pt x="28096" y="25916"/>
                </a:lnTo>
                <a:lnTo>
                  <a:pt x="27893" y="26144"/>
                </a:lnTo>
                <a:lnTo>
                  <a:pt x="27665" y="26347"/>
                </a:lnTo>
                <a:lnTo>
                  <a:pt x="27462" y="26524"/>
                </a:lnTo>
                <a:lnTo>
                  <a:pt x="27208" y="26702"/>
                </a:lnTo>
                <a:lnTo>
                  <a:pt x="26980" y="26829"/>
                </a:lnTo>
                <a:lnTo>
                  <a:pt x="26726" y="26956"/>
                </a:lnTo>
                <a:lnTo>
                  <a:pt x="26473" y="27057"/>
                </a:lnTo>
                <a:lnTo>
                  <a:pt x="26194" y="27133"/>
                </a:lnTo>
                <a:lnTo>
                  <a:pt x="25915" y="27184"/>
                </a:lnTo>
                <a:lnTo>
                  <a:pt x="25332" y="27285"/>
                </a:lnTo>
                <a:lnTo>
                  <a:pt x="24723" y="27336"/>
                </a:lnTo>
                <a:lnTo>
                  <a:pt x="24089" y="27361"/>
                </a:lnTo>
                <a:lnTo>
                  <a:pt x="25636" y="25637"/>
                </a:lnTo>
                <a:lnTo>
                  <a:pt x="27107" y="24014"/>
                </a:lnTo>
                <a:lnTo>
                  <a:pt x="27259" y="23887"/>
                </a:lnTo>
                <a:lnTo>
                  <a:pt x="27436" y="23786"/>
                </a:lnTo>
                <a:lnTo>
                  <a:pt x="27690" y="23684"/>
                </a:lnTo>
                <a:lnTo>
                  <a:pt x="27969" y="23608"/>
                </a:lnTo>
                <a:lnTo>
                  <a:pt x="28248" y="23532"/>
                </a:lnTo>
                <a:lnTo>
                  <a:pt x="28578" y="23482"/>
                </a:lnTo>
                <a:lnTo>
                  <a:pt x="28907" y="23456"/>
                </a:lnTo>
                <a:lnTo>
                  <a:pt x="29237" y="23431"/>
                </a:lnTo>
                <a:close/>
                <a:moveTo>
                  <a:pt x="25940" y="24014"/>
                </a:moveTo>
                <a:lnTo>
                  <a:pt x="25661" y="24394"/>
                </a:lnTo>
                <a:lnTo>
                  <a:pt x="25459" y="24648"/>
                </a:lnTo>
                <a:lnTo>
                  <a:pt x="24292" y="25891"/>
                </a:lnTo>
                <a:lnTo>
                  <a:pt x="23126" y="27108"/>
                </a:lnTo>
                <a:lnTo>
                  <a:pt x="22999" y="27234"/>
                </a:lnTo>
                <a:lnTo>
                  <a:pt x="22847" y="27361"/>
                </a:lnTo>
                <a:lnTo>
                  <a:pt x="22695" y="27437"/>
                </a:lnTo>
                <a:lnTo>
                  <a:pt x="22619" y="27463"/>
                </a:lnTo>
                <a:lnTo>
                  <a:pt x="22543" y="27488"/>
                </a:lnTo>
                <a:lnTo>
                  <a:pt x="21478" y="27488"/>
                </a:lnTo>
                <a:lnTo>
                  <a:pt x="20210" y="27463"/>
                </a:lnTo>
                <a:lnTo>
                  <a:pt x="22948" y="24445"/>
                </a:lnTo>
                <a:lnTo>
                  <a:pt x="23024" y="24369"/>
                </a:lnTo>
                <a:lnTo>
                  <a:pt x="23126" y="24293"/>
                </a:lnTo>
                <a:lnTo>
                  <a:pt x="23253" y="24242"/>
                </a:lnTo>
                <a:lnTo>
                  <a:pt x="23354" y="24192"/>
                </a:lnTo>
                <a:lnTo>
                  <a:pt x="24596" y="24116"/>
                </a:lnTo>
                <a:lnTo>
                  <a:pt x="25940" y="24014"/>
                </a:lnTo>
                <a:close/>
                <a:moveTo>
                  <a:pt x="22289" y="1"/>
                </a:moveTo>
                <a:lnTo>
                  <a:pt x="21275" y="26"/>
                </a:lnTo>
                <a:lnTo>
                  <a:pt x="20286" y="77"/>
                </a:lnTo>
                <a:lnTo>
                  <a:pt x="19271" y="153"/>
                </a:lnTo>
                <a:lnTo>
                  <a:pt x="18257" y="254"/>
                </a:lnTo>
                <a:lnTo>
                  <a:pt x="17446" y="331"/>
                </a:lnTo>
                <a:lnTo>
                  <a:pt x="16634" y="457"/>
                </a:lnTo>
                <a:lnTo>
                  <a:pt x="15823" y="609"/>
                </a:lnTo>
                <a:lnTo>
                  <a:pt x="15011" y="787"/>
                </a:lnTo>
                <a:lnTo>
                  <a:pt x="13414" y="1142"/>
                </a:lnTo>
                <a:lnTo>
                  <a:pt x="11791" y="1472"/>
                </a:lnTo>
                <a:lnTo>
                  <a:pt x="10954" y="1674"/>
                </a:lnTo>
                <a:lnTo>
                  <a:pt x="10092" y="1928"/>
                </a:lnTo>
                <a:lnTo>
                  <a:pt x="9281" y="2207"/>
                </a:lnTo>
                <a:lnTo>
                  <a:pt x="8469" y="2537"/>
                </a:lnTo>
                <a:lnTo>
                  <a:pt x="7683" y="2892"/>
                </a:lnTo>
                <a:lnTo>
                  <a:pt x="6897" y="3297"/>
                </a:lnTo>
                <a:lnTo>
                  <a:pt x="6136" y="3728"/>
                </a:lnTo>
                <a:lnTo>
                  <a:pt x="5401" y="4236"/>
                </a:lnTo>
                <a:lnTo>
                  <a:pt x="5097" y="4413"/>
                </a:lnTo>
                <a:lnTo>
                  <a:pt x="4793" y="4591"/>
                </a:lnTo>
                <a:lnTo>
                  <a:pt x="4488" y="4793"/>
                </a:lnTo>
                <a:lnTo>
                  <a:pt x="4184" y="4996"/>
                </a:lnTo>
                <a:lnTo>
                  <a:pt x="3499" y="5529"/>
                </a:lnTo>
                <a:lnTo>
                  <a:pt x="3170" y="5808"/>
                </a:lnTo>
                <a:lnTo>
                  <a:pt x="2865" y="6087"/>
                </a:lnTo>
                <a:lnTo>
                  <a:pt x="2561" y="6391"/>
                </a:lnTo>
                <a:lnTo>
                  <a:pt x="2282" y="6695"/>
                </a:lnTo>
                <a:lnTo>
                  <a:pt x="2029" y="7025"/>
                </a:lnTo>
                <a:lnTo>
                  <a:pt x="1775" y="7354"/>
                </a:lnTo>
                <a:lnTo>
                  <a:pt x="1547" y="7709"/>
                </a:lnTo>
                <a:lnTo>
                  <a:pt x="1344" y="8064"/>
                </a:lnTo>
                <a:lnTo>
                  <a:pt x="1141" y="8419"/>
                </a:lnTo>
                <a:lnTo>
                  <a:pt x="989" y="8825"/>
                </a:lnTo>
                <a:lnTo>
                  <a:pt x="837" y="9206"/>
                </a:lnTo>
                <a:lnTo>
                  <a:pt x="710" y="9611"/>
                </a:lnTo>
                <a:lnTo>
                  <a:pt x="609" y="10042"/>
                </a:lnTo>
                <a:lnTo>
                  <a:pt x="533" y="10499"/>
                </a:lnTo>
                <a:lnTo>
                  <a:pt x="355" y="11538"/>
                </a:lnTo>
                <a:lnTo>
                  <a:pt x="228" y="12578"/>
                </a:lnTo>
                <a:lnTo>
                  <a:pt x="101" y="13618"/>
                </a:lnTo>
                <a:lnTo>
                  <a:pt x="25" y="14683"/>
                </a:lnTo>
                <a:lnTo>
                  <a:pt x="0" y="15570"/>
                </a:lnTo>
                <a:lnTo>
                  <a:pt x="0" y="16001"/>
                </a:lnTo>
                <a:lnTo>
                  <a:pt x="25" y="16432"/>
                </a:lnTo>
                <a:lnTo>
                  <a:pt x="51" y="16838"/>
                </a:lnTo>
                <a:lnTo>
                  <a:pt x="101" y="17244"/>
                </a:lnTo>
                <a:lnTo>
                  <a:pt x="178" y="17649"/>
                </a:lnTo>
                <a:lnTo>
                  <a:pt x="254" y="18055"/>
                </a:lnTo>
                <a:lnTo>
                  <a:pt x="355" y="18436"/>
                </a:lnTo>
                <a:lnTo>
                  <a:pt x="482" y="18816"/>
                </a:lnTo>
                <a:lnTo>
                  <a:pt x="583" y="19196"/>
                </a:lnTo>
                <a:lnTo>
                  <a:pt x="735" y="19551"/>
                </a:lnTo>
                <a:lnTo>
                  <a:pt x="888" y="19906"/>
                </a:lnTo>
                <a:lnTo>
                  <a:pt x="1065" y="20261"/>
                </a:lnTo>
                <a:lnTo>
                  <a:pt x="1243" y="20591"/>
                </a:lnTo>
                <a:lnTo>
                  <a:pt x="1420" y="20921"/>
                </a:lnTo>
                <a:lnTo>
                  <a:pt x="1648" y="21250"/>
                </a:lnTo>
                <a:lnTo>
                  <a:pt x="1851" y="21554"/>
                </a:lnTo>
                <a:lnTo>
                  <a:pt x="2105" y="21884"/>
                </a:lnTo>
                <a:lnTo>
                  <a:pt x="2333" y="22163"/>
                </a:lnTo>
                <a:lnTo>
                  <a:pt x="2612" y="22467"/>
                </a:lnTo>
                <a:lnTo>
                  <a:pt x="2891" y="22746"/>
                </a:lnTo>
                <a:lnTo>
                  <a:pt x="3170" y="23000"/>
                </a:lnTo>
                <a:lnTo>
                  <a:pt x="3474" y="23279"/>
                </a:lnTo>
                <a:lnTo>
                  <a:pt x="4108" y="23761"/>
                </a:lnTo>
                <a:lnTo>
                  <a:pt x="4793" y="24217"/>
                </a:lnTo>
                <a:lnTo>
                  <a:pt x="5528" y="24648"/>
                </a:lnTo>
                <a:lnTo>
                  <a:pt x="6339" y="25028"/>
                </a:lnTo>
                <a:lnTo>
                  <a:pt x="7480" y="25510"/>
                </a:lnTo>
                <a:lnTo>
                  <a:pt x="8672" y="25941"/>
                </a:lnTo>
                <a:lnTo>
                  <a:pt x="9864" y="26372"/>
                </a:lnTo>
                <a:lnTo>
                  <a:pt x="11056" y="26727"/>
                </a:lnTo>
                <a:lnTo>
                  <a:pt x="12273" y="27057"/>
                </a:lnTo>
                <a:lnTo>
                  <a:pt x="13515" y="27361"/>
                </a:lnTo>
                <a:lnTo>
                  <a:pt x="14758" y="27615"/>
                </a:lnTo>
                <a:lnTo>
                  <a:pt x="16000" y="27818"/>
                </a:lnTo>
                <a:lnTo>
                  <a:pt x="17091" y="27995"/>
                </a:lnTo>
                <a:lnTo>
                  <a:pt x="18181" y="28147"/>
                </a:lnTo>
                <a:lnTo>
                  <a:pt x="19297" y="28274"/>
                </a:lnTo>
                <a:lnTo>
                  <a:pt x="20387" y="28376"/>
                </a:lnTo>
                <a:lnTo>
                  <a:pt x="21503" y="28452"/>
                </a:lnTo>
                <a:lnTo>
                  <a:pt x="22593" y="28452"/>
                </a:lnTo>
                <a:lnTo>
                  <a:pt x="23151" y="28426"/>
                </a:lnTo>
                <a:lnTo>
                  <a:pt x="23709" y="28401"/>
                </a:lnTo>
                <a:lnTo>
                  <a:pt x="24267" y="28350"/>
                </a:lnTo>
                <a:lnTo>
                  <a:pt x="24825" y="28274"/>
                </a:lnTo>
                <a:lnTo>
                  <a:pt x="26169" y="28046"/>
                </a:lnTo>
                <a:lnTo>
                  <a:pt x="27513" y="27792"/>
                </a:lnTo>
                <a:lnTo>
                  <a:pt x="30302" y="27234"/>
                </a:lnTo>
                <a:lnTo>
                  <a:pt x="30378" y="26803"/>
                </a:lnTo>
                <a:lnTo>
                  <a:pt x="30454" y="26372"/>
                </a:lnTo>
                <a:lnTo>
                  <a:pt x="30479" y="25941"/>
                </a:lnTo>
                <a:lnTo>
                  <a:pt x="30505" y="25510"/>
                </a:lnTo>
                <a:lnTo>
                  <a:pt x="30479" y="25079"/>
                </a:lnTo>
                <a:lnTo>
                  <a:pt x="30454" y="24648"/>
                </a:lnTo>
                <a:lnTo>
                  <a:pt x="30403" y="24242"/>
                </a:lnTo>
                <a:lnTo>
                  <a:pt x="30327" y="23811"/>
                </a:lnTo>
                <a:lnTo>
                  <a:pt x="30226" y="23228"/>
                </a:lnTo>
                <a:lnTo>
                  <a:pt x="30099" y="22645"/>
                </a:lnTo>
                <a:lnTo>
                  <a:pt x="29998" y="22366"/>
                </a:lnTo>
                <a:lnTo>
                  <a:pt x="29921" y="22087"/>
                </a:lnTo>
                <a:lnTo>
                  <a:pt x="29795" y="21833"/>
                </a:lnTo>
                <a:lnTo>
                  <a:pt x="29643" y="21580"/>
                </a:lnTo>
                <a:lnTo>
                  <a:pt x="28603" y="20008"/>
                </a:lnTo>
                <a:lnTo>
                  <a:pt x="27513" y="18436"/>
                </a:lnTo>
                <a:lnTo>
                  <a:pt x="25306" y="15317"/>
                </a:lnTo>
                <a:lnTo>
                  <a:pt x="25256" y="15215"/>
                </a:lnTo>
                <a:lnTo>
                  <a:pt x="25180" y="15063"/>
                </a:lnTo>
                <a:lnTo>
                  <a:pt x="25053" y="14708"/>
                </a:lnTo>
                <a:lnTo>
                  <a:pt x="26169" y="15038"/>
                </a:lnTo>
                <a:lnTo>
                  <a:pt x="27741" y="15519"/>
                </a:lnTo>
                <a:lnTo>
                  <a:pt x="28527" y="15748"/>
                </a:lnTo>
                <a:lnTo>
                  <a:pt x="29338" y="15951"/>
                </a:lnTo>
                <a:lnTo>
                  <a:pt x="32330" y="16584"/>
                </a:lnTo>
                <a:lnTo>
                  <a:pt x="35323" y="17193"/>
                </a:lnTo>
                <a:lnTo>
                  <a:pt x="41332" y="18410"/>
                </a:lnTo>
                <a:lnTo>
                  <a:pt x="41611" y="18461"/>
                </a:lnTo>
                <a:lnTo>
                  <a:pt x="41865" y="18486"/>
                </a:lnTo>
                <a:lnTo>
                  <a:pt x="42042" y="18486"/>
                </a:lnTo>
                <a:lnTo>
                  <a:pt x="42194" y="18436"/>
                </a:lnTo>
                <a:lnTo>
                  <a:pt x="42296" y="18334"/>
                </a:lnTo>
                <a:lnTo>
                  <a:pt x="42397" y="18182"/>
                </a:lnTo>
                <a:lnTo>
                  <a:pt x="42499" y="17954"/>
                </a:lnTo>
                <a:lnTo>
                  <a:pt x="42600" y="17700"/>
                </a:lnTo>
                <a:lnTo>
                  <a:pt x="42701" y="17345"/>
                </a:lnTo>
                <a:lnTo>
                  <a:pt x="42752" y="17168"/>
                </a:lnTo>
                <a:lnTo>
                  <a:pt x="42752" y="16990"/>
                </a:lnTo>
                <a:lnTo>
                  <a:pt x="42803" y="15900"/>
                </a:lnTo>
                <a:lnTo>
                  <a:pt x="42803" y="14835"/>
                </a:lnTo>
                <a:lnTo>
                  <a:pt x="42778" y="13744"/>
                </a:lnTo>
                <a:lnTo>
                  <a:pt x="42727" y="12654"/>
                </a:lnTo>
                <a:lnTo>
                  <a:pt x="42625" y="11589"/>
                </a:lnTo>
                <a:lnTo>
                  <a:pt x="42549" y="11057"/>
                </a:lnTo>
                <a:lnTo>
                  <a:pt x="42448" y="10524"/>
                </a:lnTo>
                <a:lnTo>
                  <a:pt x="42346" y="9992"/>
                </a:lnTo>
                <a:lnTo>
                  <a:pt x="42220" y="9459"/>
                </a:lnTo>
                <a:lnTo>
                  <a:pt x="42093" y="8952"/>
                </a:lnTo>
                <a:lnTo>
                  <a:pt x="41941" y="8419"/>
                </a:lnTo>
                <a:lnTo>
                  <a:pt x="41662" y="7659"/>
                </a:lnTo>
                <a:lnTo>
                  <a:pt x="41510" y="7304"/>
                </a:lnTo>
                <a:lnTo>
                  <a:pt x="41332" y="6949"/>
                </a:lnTo>
                <a:lnTo>
                  <a:pt x="41155" y="6594"/>
                </a:lnTo>
                <a:lnTo>
                  <a:pt x="40952" y="6264"/>
                </a:lnTo>
                <a:lnTo>
                  <a:pt x="40749" y="5934"/>
                </a:lnTo>
                <a:lnTo>
                  <a:pt x="40521" y="5605"/>
                </a:lnTo>
                <a:lnTo>
                  <a:pt x="40267" y="5301"/>
                </a:lnTo>
                <a:lnTo>
                  <a:pt x="40014" y="5022"/>
                </a:lnTo>
                <a:lnTo>
                  <a:pt x="39735" y="4743"/>
                </a:lnTo>
                <a:lnTo>
                  <a:pt x="39456" y="4464"/>
                </a:lnTo>
                <a:lnTo>
                  <a:pt x="39151" y="4210"/>
                </a:lnTo>
                <a:lnTo>
                  <a:pt x="38822" y="3982"/>
                </a:lnTo>
                <a:lnTo>
                  <a:pt x="38467" y="3754"/>
                </a:lnTo>
                <a:lnTo>
                  <a:pt x="38112" y="3551"/>
                </a:lnTo>
                <a:lnTo>
                  <a:pt x="37148" y="2993"/>
                </a:lnTo>
                <a:lnTo>
                  <a:pt x="36210" y="2435"/>
                </a:lnTo>
                <a:lnTo>
                  <a:pt x="35703" y="2182"/>
                </a:lnTo>
                <a:lnTo>
                  <a:pt x="35221" y="1953"/>
                </a:lnTo>
                <a:lnTo>
                  <a:pt x="34714" y="1725"/>
                </a:lnTo>
                <a:lnTo>
                  <a:pt x="34181" y="1548"/>
                </a:lnTo>
                <a:lnTo>
                  <a:pt x="33193" y="1243"/>
                </a:lnTo>
                <a:lnTo>
                  <a:pt x="32229" y="990"/>
                </a:lnTo>
                <a:lnTo>
                  <a:pt x="31240" y="762"/>
                </a:lnTo>
                <a:lnTo>
                  <a:pt x="30251" y="559"/>
                </a:lnTo>
                <a:lnTo>
                  <a:pt x="29262" y="407"/>
                </a:lnTo>
                <a:lnTo>
                  <a:pt x="28273" y="280"/>
                </a:lnTo>
                <a:lnTo>
                  <a:pt x="27284" y="153"/>
                </a:lnTo>
                <a:lnTo>
                  <a:pt x="26270" y="77"/>
                </a:lnTo>
                <a:lnTo>
                  <a:pt x="25281" y="26"/>
                </a:lnTo>
                <a:lnTo>
                  <a:pt x="24292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grpSp>
        <p:nvGrpSpPr>
          <p:cNvPr id="1477" name="Google Shape;1477;p32"/>
          <p:cNvGrpSpPr/>
          <p:nvPr/>
        </p:nvGrpSpPr>
        <p:grpSpPr>
          <a:xfrm>
            <a:off x="16034157" y="4692569"/>
            <a:ext cx="827370" cy="1617446"/>
            <a:chOff x="3940500" y="2415075"/>
            <a:chExt cx="342625" cy="669750"/>
          </a:xfrm>
        </p:grpSpPr>
        <p:sp>
          <p:nvSpPr>
            <p:cNvPr id="1478" name="Google Shape;1478;p32"/>
            <p:cNvSpPr/>
            <p:nvPr/>
          </p:nvSpPr>
          <p:spPr>
            <a:xfrm>
              <a:off x="3940500" y="2510675"/>
              <a:ext cx="342625" cy="574150"/>
            </a:xfrm>
            <a:custGeom>
              <a:avLst/>
              <a:gdLst/>
              <a:ahLst/>
              <a:cxnLst/>
              <a:rect l="l" t="t" r="r" b="b"/>
              <a:pathLst>
                <a:path w="13705" h="22966" extrusionOk="0">
                  <a:moveTo>
                    <a:pt x="10555" y="0"/>
                  </a:moveTo>
                  <a:lnTo>
                    <a:pt x="7818" y="169"/>
                  </a:lnTo>
                  <a:lnTo>
                    <a:pt x="6318" y="263"/>
                  </a:lnTo>
                  <a:lnTo>
                    <a:pt x="5831" y="300"/>
                  </a:lnTo>
                  <a:lnTo>
                    <a:pt x="5324" y="375"/>
                  </a:lnTo>
                  <a:lnTo>
                    <a:pt x="4818" y="432"/>
                  </a:lnTo>
                  <a:lnTo>
                    <a:pt x="3881" y="600"/>
                  </a:lnTo>
                  <a:lnTo>
                    <a:pt x="2962" y="732"/>
                  </a:lnTo>
                  <a:lnTo>
                    <a:pt x="2531" y="788"/>
                  </a:lnTo>
                  <a:lnTo>
                    <a:pt x="2081" y="825"/>
                  </a:lnTo>
                  <a:lnTo>
                    <a:pt x="1725" y="844"/>
                  </a:lnTo>
                  <a:lnTo>
                    <a:pt x="1369" y="825"/>
                  </a:lnTo>
                  <a:lnTo>
                    <a:pt x="1013" y="807"/>
                  </a:lnTo>
                  <a:lnTo>
                    <a:pt x="675" y="807"/>
                  </a:lnTo>
                  <a:lnTo>
                    <a:pt x="525" y="825"/>
                  </a:lnTo>
                  <a:lnTo>
                    <a:pt x="394" y="863"/>
                  </a:lnTo>
                  <a:lnTo>
                    <a:pt x="263" y="919"/>
                  </a:lnTo>
                  <a:lnTo>
                    <a:pt x="169" y="975"/>
                  </a:lnTo>
                  <a:lnTo>
                    <a:pt x="94" y="1069"/>
                  </a:lnTo>
                  <a:lnTo>
                    <a:pt x="38" y="1182"/>
                  </a:lnTo>
                  <a:lnTo>
                    <a:pt x="0" y="1313"/>
                  </a:lnTo>
                  <a:lnTo>
                    <a:pt x="0" y="1481"/>
                  </a:lnTo>
                  <a:lnTo>
                    <a:pt x="57" y="2138"/>
                  </a:lnTo>
                  <a:lnTo>
                    <a:pt x="150" y="3000"/>
                  </a:lnTo>
                  <a:lnTo>
                    <a:pt x="263" y="4668"/>
                  </a:lnTo>
                  <a:lnTo>
                    <a:pt x="319" y="5774"/>
                  </a:lnTo>
                  <a:lnTo>
                    <a:pt x="338" y="6187"/>
                  </a:lnTo>
                  <a:lnTo>
                    <a:pt x="357" y="6374"/>
                  </a:lnTo>
                  <a:lnTo>
                    <a:pt x="394" y="6524"/>
                  </a:lnTo>
                  <a:lnTo>
                    <a:pt x="450" y="6656"/>
                  </a:lnTo>
                  <a:lnTo>
                    <a:pt x="488" y="6712"/>
                  </a:lnTo>
                  <a:lnTo>
                    <a:pt x="544" y="6749"/>
                  </a:lnTo>
                  <a:lnTo>
                    <a:pt x="600" y="6787"/>
                  </a:lnTo>
                  <a:lnTo>
                    <a:pt x="675" y="6806"/>
                  </a:lnTo>
                  <a:lnTo>
                    <a:pt x="863" y="6806"/>
                  </a:lnTo>
                  <a:lnTo>
                    <a:pt x="3731" y="6543"/>
                  </a:lnTo>
                  <a:lnTo>
                    <a:pt x="5699" y="6356"/>
                  </a:lnTo>
                  <a:lnTo>
                    <a:pt x="7424" y="6187"/>
                  </a:lnTo>
                  <a:lnTo>
                    <a:pt x="7836" y="6149"/>
                  </a:lnTo>
                  <a:lnTo>
                    <a:pt x="8418" y="6149"/>
                  </a:lnTo>
                  <a:lnTo>
                    <a:pt x="8568" y="6187"/>
                  </a:lnTo>
                  <a:lnTo>
                    <a:pt x="8605" y="6206"/>
                  </a:lnTo>
                  <a:lnTo>
                    <a:pt x="8661" y="6224"/>
                  </a:lnTo>
                  <a:lnTo>
                    <a:pt x="8680" y="6262"/>
                  </a:lnTo>
                  <a:lnTo>
                    <a:pt x="8699" y="6299"/>
                  </a:lnTo>
                  <a:lnTo>
                    <a:pt x="8680" y="6356"/>
                  </a:lnTo>
                  <a:lnTo>
                    <a:pt x="8680" y="6412"/>
                  </a:lnTo>
                  <a:lnTo>
                    <a:pt x="8586" y="6524"/>
                  </a:lnTo>
                  <a:lnTo>
                    <a:pt x="5474" y="9468"/>
                  </a:lnTo>
                  <a:lnTo>
                    <a:pt x="5193" y="9749"/>
                  </a:lnTo>
                  <a:lnTo>
                    <a:pt x="4106" y="10780"/>
                  </a:lnTo>
                  <a:lnTo>
                    <a:pt x="4012" y="10874"/>
                  </a:lnTo>
                  <a:lnTo>
                    <a:pt x="3525" y="11361"/>
                  </a:lnTo>
                  <a:lnTo>
                    <a:pt x="3244" y="11623"/>
                  </a:lnTo>
                  <a:lnTo>
                    <a:pt x="3056" y="11811"/>
                  </a:lnTo>
                  <a:lnTo>
                    <a:pt x="3000" y="11867"/>
                  </a:lnTo>
                  <a:lnTo>
                    <a:pt x="2962" y="11942"/>
                  </a:lnTo>
                  <a:lnTo>
                    <a:pt x="2944" y="12017"/>
                  </a:lnTo>
                  <a:lnTo>
                    <a:pt x="2944" y="12092"/>
                  </a:lnTo>
                  <a:lnTo>
                    <a:pt x="2962" y="12317"/>
                  </a:lnTo>
                  <a:lnTo>
                    <a:pt x="2981" y="12542"/>
                  </a:lnTo>
                  <a:lnTo>
                    <a:pt x="3019" y="12654"/>
                  </a:lnTo>
                  <a:lnTo>
                    <a:pt x="3037" y="12711"/>
                  </a:lnTo>
                  <a:lnTo>
                    <a:pt x="3075" y="12767"/>
                  </a:lnTo>
                  <a:lnTo>
                    <a:pt x="3094" y="12786"/>
                  </a:lnTo>
                  <a:lnTo>
                    <a:pt x="3150" y="12823"/>
                  </a:lnTo>
                  <a:lnTo>
                    <a:pt x="3300" y="12823"/>
                  </a:lnTo>
                  <a:lnTo>
                    <a:pt x="3412" y="12804"/>
                  </a:lnTo>
                  <a:lnTo>
                    <a:pt x="3637" y="12786"/>
                  </a:lnTo>
                  <a:lnTo>
                    <a:pt x="4031" y="12729"/>
                  </a:lnTo>
                  <a:lnTo>
                    <a:pt x="4650" y="12598"/>
                  </a:lnTo>
                  <a:lnTo>
                    <a:pt x="4818" y="12561"/>
                  </a:lnTo>
                  <a:lnTo>
                    <a:pt x="4912" y="12542"/>
                  </a:lnTo>
                  <a:lnTo>
                    <a:pt x="5756" y="12355"/>
                  </a:lnTo>
                  <a:lnTo>
                    <a:pt x="6149" y="12280"/>
                  </a:lnTo>
                  <a:lnTo>
                    <a:pt x="7049" y="12111"/>
                  </a:lnTo>
                  <a:lnTo>
                    <a:pt x="7480" y="12055"/>
                  </a:lnTo>
                  <a:lnTo>
                    <a:pt x="7911" y="12017"/>
                  </a:lnTo>
                  <a:lnTo>
                    <a:pt x="8324" y="11980"/>
                  </a:lnTo>
                  <a:lnTo>
                    <a:pt x="8755" y="11980"/>
                  </a:lnTo>
                  <a:lnTo>
                    <a:pt x="9205" y="11998"/>
                  </a:lnTo>
                  <a:lnTo>
                    <a:pt x="9655" y="12036"/>
                  </a:lnTo>
                  <a:lnTo>
                    <a:pt x="10086" y="12092"/>
                  </a:lnTo>
                  <a:lnTo>
                    <a:pt x="10480" y="12205"/>
                  </a:lnTo>
                  <a:lnTo>
                    <a:pt x="10686" y="12261"/>
                  </a:lnTo>
                  <a:lnTo>
                    <a:pt x="10855" y="12336"/>
                  </a:lnTo>
                  <a:lnTo>
                    <a:pt x="11023" y="12430"/>
                  </a:lnTo>
                  <a:lnTo>
                    <a:pt x="11173" y="12523"/>
                  </a:lnTo>
                  <a:lnTo>
                    <a:pt x="11455" y="12748"/>
                  </a:lnTo>
                  <a:lnTo>
                    <a:pt x="11717" y="13011"/>
                  </a:lnTo>
                  <a:lnTo>
                    <a:pt x="11961" y="13292"/>
                  </a:lnTo>
                  <a:lnTo>
                    <a:pt x="12186" y="13629"/>
                  </a:lnTo>
                  <a:lnTo>
                    <a:pt x="12279" y="13817"/>
                  </a:lnTo>
                  <a:lnTo>
                    <a:pt x="12373" y="14004"/>
                  </a:lnTo>
                  <a:lnTo>
                    <a:pt x="12467" y="14210"/>
                  </a:lnTo>
                  <a:lnTo>
                    <a:pt x="12542" y="14417"/>
                  </a:lnTo>
                  <a:lnTo>
                    <a:pt x="12617" y="14642"/>
                  </a:lnTo>
                  <a:lnTo>
                    <a:pt x="12673" y="14885"/>
                  </a:lnTo>
                  <a:lnTo>
                    <a:pt x="12729" y="15129"/>
                  </a:lnTo>
                  <a:lnTo>
                    <a:pt x="12767" y="15391"/>
                  </a:lnTo>
                  <a:lnTo>
                    <a:pt x="12786" y="15748"/>
                  </a:lnTo>
                  <a:lnTo>
                    <a:pt x="12786" y="16085"/>
                  </a:lnTo>
                  <a:lnTo>
                    <a:pt x="12786" y="16404"/>
                  </a:lnTo>
                  <a:lnTo>
                    <a:pt x="12748" y="16741"/>
                  </a:lnTo>
                  <a:lnTo>
                    <a:pt x="12711" y="17041"/>
                  </a:lnTo>
                  <a:lnTo>
                    <a:pt x="12673" y="17341"/>
                  </a:lnTo>
                  <a:lnTo>
                    <a:pt x="12598" y="17622"/>
                  </a:lnTo>
                  <a:lnTo>
                    <a:pt x="12542" y="17904"/>
                  </a:lnTo>
                  <a:lnTo>
                    <a:pt x="12373" y="18410"/>
                  </a:lnTo>
                  <a:lnTo>
                    <a:pt x="12186" y="18860"/>
                  </a:lnTo>
                  <a:lnTo>
                    <a:pt x="11998" y="19272"/>
                  </a:lnTo>
                  <a:lnTo>
                    <a:pt x="11792" y="19609"/>
                  </a:lnTo>
                  <a:lnTo>
                    <a:pt x="11661" y="19797"/>
                  </a:lnTo>
                  <a:lnTo>
                    <a:pt x="11548" y="19947"/>
                  </a:lnTo>
                  <a:lnTo>
                    <a:pt x="11436" y="20078"/>
                  </a:lnTo>
                  <a:lnTo>
                    <a:pt x="11323" y="20191"/>
                  </a:lnTo>
                  <a:lnTo>
                    <a:pt x="11211" y="20266"/>
                  </a:lnTo>
                  <a:lnTo>
                    <a:pt x="10705" y="20603"/>
                  </a:lnTo>
                  <a:lnTo>
                    <a:pt x="10311" y="20847"/>
                  </a:lnTo>
                  <a:lnTo>
                    <a:pt x="9842" y="21090"/>
                  </a:lnTo>
                  <a:lnTo>
                    <a:pt x="9599" y="21222"/>
                  </a:lnTo>
                  <a:lnTo>
                    <a:pt x="9317" y="21353"/>
                  </a:lnTo>
                  <a:lnTo>
                    <a:pt x="9036" y="21465"/>
                  </a:lnTo>
                  <a:lnTo>
                    <a:pt x="8718" y="21578"/>
                  </a:lnTo>
                  <a:lnTo>
                    <a:pt x="8418" y="21672"/>
                  </a:lnTo>
                  <a:lnTo>
                    <a:pt x="8080" y="21747"/>
                  </a:lnTo>
                  <a:lnTo>
                    <a:pt x="7743" y="21803"/>
                  </a:lnTo>
                  <a:lnTo>
                    <a:pt x="7405" y="21840"/>
                  </a:lnTo>
                  <a:lnTo>
                    <a:pt x="6974" y="21859"/>
                  </a:lnTo>
                  <a:lnTo>
                    <a:pt x="6562" y="21859"/>
                  </a:lnTo>
                  <a:lnTo>
                    <a:pt x="6318" y="21840"/>
                  </a:lnTo>
                  <a:lnTo>
                    <a:pt x="6074" y="21803"/>
                  </a:lnTo>
                  <a:lnTo>
                    <a:pt x="5587" y="21728"/>
                  </a:lnTo>
                  <a:lnTo>
                    <a:pt x="5193" y="21615"/>
                  </a:lnTo>
                  <a:lnTo>
                    <a:pt x="4818" y="21484"/>
                  </a:lnTo>
                  <a:lnTo>
                    <a:pt x="4481" y="21315"/>
                  </a:lnTo>
                  <a:lnTo>
                    <a:pt x="4162" y="21147"/>
                  </a:lnTo>
                  <a:lnTo>
                    <a:pt x="3862" y="20940"/>
                  </a:lnTo>
                  <a:lnTo>
                    <a:pt x="3581" y="20716"/>
                  </a:lnTo>
                  <a:lnTo>
                    <a:pt x="3337" y="20472"/>
                  </a:lnTo>
                  <a:lnTo>
                    <a:pt x="3131" y="20209"/>
                  </a:lnTo>
                  <a:lnTo>
                    <a:pt x="2831" y="19778"/>
                  </a:lnTo>
                  <a:lnTo>
                    <a:pt x="2569" y="19385"/>
                  </a:lnTo>
                  <a:lnTo>
                    <a:pt x="2362" y="18991"/>
                  </a:lnTo>
                  <a:lnTo>
                    <a:pt x="2194" y="18653"/>
                  </a:lnTo>
                  <a:lnTo>
                    <a:pt x="1988" y="18222"/>
                  </a:lnTo>
                  <a:lnTo>
                    <a:pt x="1856" y="17904"/>
                  </a:lnTo>
                  <a:lnTo>
                    <a:pt x="1781" y="17716"/>
                  </a:lnTo>
                  <a:lnTo>
                    <a:pt x="1706" y="17585"/>
                  </a:lnTo>
                  <a:lnTo>
                    <a:pt x="1650" y="17547"/>
                  </a:lnTo>
                  <a:lnTo>
                    <a:pt x="1594" y="17510"/>
                  </a:lnTo>
                  <a:lnTo>
                    <a:pt x="1538" y="17510"/>
                  </a:lnTo>
                  <a:lnTo>
                    <a:pt x="1481" y="17491"/>
                  </a:lnTo>
                  <a:lnTo>
                    <a:pt x="1406" y="17510"/>
                  </a:lnTo>
                  <a:lnTo>
                    <a:pt x="1331" y="17547"/>
                  </a:lnTo>
                  <a:lnTo>
                    <a:pt x="1050" y="17697"/>
                  </a:lnTo>
                  <a:lnTo>
                    <a:pt x="825" y="17829"/>
                  </a:lnTo>
                  <a:lnTo>
                    <a:pt x="750" y="17885"/>
                  </a:lnTo>
                  <a:lnTo>
                    <a:pt x="732" y="17922"/>
                  </a:lnTo>
                  <a:lnTo>
                    <a:pt x="657" y="17979"/>
                  </a:lnTo>
                  <a:lnTo>
                    <a:pt x="582" y="18035"/>
                  </a:lnTo>
                  <a:lnTo>
                    <a:pt x="544" y="18054"/>
                  </a:lnTo>
                  <a:lnTo>
                    <a:pt x="525" y="18110"/>
                  </a:lnTo>
                  <a:lnTo>
                    <a:pt x="507" y="18147"/>
                  </a:lnTo>
                  <a:lnTo>
                    <a:pt x="507" y="18222"/>
                  </a:lnTo>
                  <a:lnTo>
                    <a:pt x="525" y="18316"/>
                  </a:lnTo>
                  <a:lnTo>
                    <a:pt x="544" y="18428"/>
                  </a:lnTo>
                  <a:lnTo>
                    <a:pt x="600" y="18541"/>
                  </a:lnTo>
                  <a:lnTo>
                    <a:pt x="694" y="18691"/>
                  </a:lnTo>
                  <a:lnTo>
                    <a:pt x="844" y="18972"/>
                  </a:lnTo>
                  <a:lnTo>
                    <a:pt x="1088" y="19403"/>
                  </a:lnTo>
                  <a:lnTo>
                    <a:pt x="1369" y="19834"/>
                  </a:lnTo>
                  <a:lnTo>
                    <a:pt x="1725" y="20341"/>
                  </a:lnTo>
                  <a:lnTo>
                    <a:pt x="2119" y="20866"/>
                  </a:lnTo>
                  <a:lnTo>
                    <a:pt x="2362" y="21128"/>
                  </a:lnTo>
                  <a:lnTo>
                    <a:pt x="2587" y="21372"/>
                  </a:lnTo>
                  <a:lnTo>
                    <a:pt x="2944" y="21709"/>
                  </a:lnTo>
                  <a:lnTo>
                    <a:pt x="3169" y="21897"/>
                  </a:lnTo>
                  <a:lnTo>
                    <a:pt x="3394" y="22084"/>
                  </a:lnTo>
                  <a:lnTo>
                    <a:pt x="3637" y="22253"/>
                  </a:lnTo>
                  <a:lnTo>
                    <a:pt x="3881" y="22421"/>
                  </a:lnTo>
                  <a:lnTo>
                    <a:pt x="4143" y="22553"/>
                  </a:lnTo>
                  <a:lnTo>
                    <a:pt x="4406" y="22684"/>
                  </a:lnTo>
                  <a:lnTo>
                    <a:pt x="4687" y="22778"/>
                  </a:lnTo>
                  <a:lnTo>
                    <a:pt x="4968" y="22871"/>
                  </a:lnTo>
                  <a:lnTo>
                    <a:pt x="5193" y="22928"/>
                  </a:lnTo>
                  <a:lnTo>
                    <a:pt x="5456" y="22946"/>
                  </a:lnTo>
                  <a:lnTo>
                    <a:pt x="5699" y="22965"/>
                  </a:lnTo>
                  <a:lnTo>
                    <a:pt x="5962" y="22946"/>
                  </a:lnTo>
                  <a:lnTo>
                    <a:pt x="7105" y="22853"/>
                  </a:lnTo>
                  <a:lnTo>
                    <a:pt x="7893" y="22759"/>
                  </a:lnTo>
                  <a:lnTo>
                    <a:pt x="8268" y="22703"/>
                  </a:lnTo>
                  <a:lnTo>
                    <a:pt x="8605" y="22628"/>
                  </a:lnTo>
                  <a:lnTo>
                    <a:pt x="8943" y="22553"/>
                  </a:lnTo>
                  <a:lnTo>
                    <a:pt x="9242" y="22478"/>
                  </a:lnTo>
                  <a:lnTo>
                    <a:pt x="9524" y="22384"/>
                  </a:lnTo>
                  <a:lnTo>
                    <a:pt x="9786" y="22272"/>
                  </a:lnTo>
                  <a:lnTo>
                    <a:pt x="10142" y="22103"/>
                  </a:lnTo>
                  <a:lnTo>
                    <a:pt x="10555" y="21878"/>
                  </a:lnTo>
                  <a:lnTo>
                    <a:pt x="11042" y="21578"/>
                  </a:lnTo>
                  <a:lnTo>
                    <a:pt x="11586" y="21222"/>
                  </a:lnTo>
                  <a:lnTo>
                    <a:pt x="11811" y="21034"/>
                  </a:lnTo>
                  <a:lnTo>
                    <a:pt x="12017" y="20828"/>
                  </a:lnTo>
                  <a:lnTo>
                    <a:pt x="12204" y="20641"/>
                  </a:lnTo>
                  <a:lnTo>
                    <a:pt x="12373" y="20453"/>
                  </a:lnTo>
                  <a:lnTo>
                    <a:pt x="12523" y="20266"/>
                  </a:lnTo>
                  <a:lnTo>
                    <a:pt x="12654" y="20059"/>
                  </a:lnTo>
                  <a:lnTo>
                    <a:pt x="12767" y="19872"/>
                  </a:lnTo>
                  <a:lnTo>
                    <a:pt x="12861" y="19666"/>
                  </a:lnTo>
                  <a:lnTo>
                    <a:pt x="12973" y="19441"/>
                  </a:lnTo>
                  <a:lnTo>
                    <a:pt x="13067" y="19197"/>
                  </a:lnTo>
                  <a:lnTo>
                    <a:pt x="13217" y="18728"/>
                  </a:lnTo>
                  <a:lnTo>
                    <a:pt x="13348" y="18241"/>
                  </a:lnTo>
                  <a:lnTo>
                    <a:pt x="13498" y="17716"/>
                  </a:lnTo>
                  <a:lnTo>
                    <a:pt x="13592" y="17247"/>
                  </a:lnTo>
                  <a:lnTo>
                    <a:pt x="13667" y="16741"/>
                  </a:lnTo>
                  <a:lnTo>
                    <a:pt x="13704" y="16273"/>
                  </a:lnTo>
                  <a:lnTo>
                    <a:pt x="13704" y="15804"/>
                  </a:lnTo>
                  <a:lnTo>
                    <a:pt x="13685" y="15316"/>
                  </a:lnTo>
                  <a:lnTo>
                    <a:pt x="13648" y="14998"/>
                  </a:lnTo>
                  <a:lnTo>
                    <a:pt x="13592" y="14679"/>
                  </a:lnTo>
                  <a:lnTo>
                    <a:pt x="13535" y="14379"/>
                  </a:lnTo>
                  <a:lnTo>
                    <a:pt x="13460" y="14079"/>
                  </a:lnTo>
                  <a:lnTo>
                    <a:pt x="13385" y="13798"/>
                  </a:lnTo>
                  <a:lnTo>
                    <a:pt x="13292" y="13554"/>
                  </a:lnTo>
                  <a:lnTo>
                    <a:pt x="13198" y="13311"/>
                  </a:lnTo>
                  <a:lnTo>
                    <a:pt x="13086" y="13086"/>
                  </a:lnTo>
                  <a:lnTo>
                    <a:pt x="12954" y="12879"/>
                  </a:lnTo>
                  <a:lnTo>
                    <a:pt x="12786" y="12598"/>
                  </a:lnTo>
                  <a:lnTo>
                    <a:pt x="12598" y="12355"/>
                  </a:lnTo>
                  <a:lnTo>
                    <a:pt x="12392" y="12130"/>
                  </a:lnTo>
                  <a:lnTo>
                    <a:pt x="12186" y="11942"/>
                  </a:lnTo>
                  <a:lnTo>
                    <a:pt x="11979" y="11773"/>
                  </a:lnTo>
                  <a:lnTo>
                    <a:pt x="11755" y="11623"/>
                  </a:lnTo>
                  <a:lnTo>
                    <a:pt x="11548" y="11492"/>
                  </a:lnTo>
                  <a:lnTo>
                    <a:pt x="11342" y="11380"/>
                  </a:lnTo>
                  <a:lnTo>
                    <a:pt x="11136" y="11305"/>
                  </a:lnTo>
                  <a:lnTo>
                    <a:pt x="10930" y="11230"/>
                  </a:lnTo>
                  <a:lnTo>
                    <a:pt x="10573" y="11117"/>
                  </a:lnTo>
                  <a:lnTo>
                    <a:pt x="10255" y="11042"/>
                  </a:lnTo>
                  <a:lnTo>
                    <a:pt x="10030" y="11024"/>
                  </a:lnTo>
                  <a:lnTo>
                    <a:pt x="9317" y="11005"/>
                  </a:lnTo>
                  <a:lnTo>
                    <a:pt x="8343" y="11005"/>
                  </a:lnTo>
                  <a:lnTo>
                    <a:pt x="7387" y="11042"/>
                  </a:lnTo>
                  <a:lnTo>
                    <a:pt x="6712" y="11061"/>
                  </a:lnTo>
                  <a:lnTo>
                    <a:pt x="6262" y="11080"/>
                  </a:lnTo>
                  <a:lnTo>
                    <a:pt x="5906" y="11117"/>
                  </a:lnTo>
                  <a:lnTo>
                    <a:pt x="5493" y="11155"/>
                  </a:lnTo>
                  <a:lnTo>
                    <a:pt x="5456" y="11155"/>
                  </a:lnTo>
                  <a:lnTo>
                    <a:pt x="5418" y="11136"/>
                  </a:lnTo>
                  <a:lnTo>
                    <a:pt x="5399" y="11099"/>
                  </a:lnTo>
                  <a:lnTo>
                    <a:pt x="5399" y="11042"/>
                  </a:lnTo>
                  <a:lnTo>
                    <a:pt x="5399" y="10949"/>
                  </a:lnTo>
                  <a:lnTo>
                    <a:pt x="5474" y="10855"/>
                  </a:lnTo>
                  <a:lnTo>
                    <a:pt x="5568" y="10742"/>
                  </a:lnTo>
                  <a:lnTo>
                    <a:pt x="5718" y="10630"/>
                  </a:lnTo>
                  <a:lnTo>
                    <a:pt x="6074" y="10330"/>
                  </a:lnTo>
                  <a:lnTo>
                    <a:pt x="6374" y="10049"/>
                  </a:lnTo>
                  <a:lnTo>
                    <a:pt x="6618" y="9824"/>
                  </a:lnTo>
                  <a:lnTo>
                    <a:pt x="6843" y="9599"/>
                  </a:lnTo>
                  <a:lnTo>
                    <a:pt x="7218" y="9243"/>
                  </a:lnTo>
                  <a:lnTo>
                    <a:pt x="7293" y="9168"/>
                  </a:lnTo>
                  <a:lnTo>
                    <a:pt x="8699" y="7893"/>
                  </a:lnTo>
                  <a:lnTo>
                    <a:pt x="9580" y="7124"/>
                  </a:lnTo>
                  <a:lnTo>
                    <a:pt x="10292" y="6524"/>
                  </a:lnTo>
                  <a:lnTo>
                    <a:pt x="10723" y="6112"/>
                  </a:lnTo>
                  <a:lnTo>
                    <a:pt x="10911" y="5943"/>
                  </a:lnTo>
                  <a:lnTo>
                    <a:pt x="11042" y="5793"/>
                  </a:lnTo>
                  <a:lnTo>
                    <a:pt x="11155" y="5624"/>
                  </a:lnTo>
                  <a:lnTo>
                    <a:pt x="11248" y="5475"/>
                  </a:lnTo>
                  <a:lnTo>
                    <a:pt x="11286" y="5287"/>
                  </a:lnTo>
                  <a:lnTo>
                    <a:pt x="11286" y="5081"/>
                  </a:lnTo>
                  <a:lnTo>
                    <a:pt x="11023" y="1350"/>
                  </a:lnTo>
                  <a:lnTo>
                    <a:pt x="10986" y="750"/>
                  </a:lnTo>
                  <a:lnTo>
                    <a:pt x="10948" y="525"/>
                  </a:lnTo>
                  <a:lnTo>
                    <a:pt x="10911" y="338"/>
                  </a:lnTo>
                  <a:lnTo>
                    <a:pt x="10873" y="188"/>
                  </a:lnTo>
                  <a:lnTo>
                    <a:pt x="10836" y="132"/>
                  </a:lnTo>
                  <a:lnTo>
                    <a:pt x="10798" y="75"/>
                  </a:lnTo>
                  <a:lnTo>
                    <a:pt x="10742" y="38"/>
                  </a:lnTo>
                  <a:lnTo>
                    <a:pt x="10686" y="19"/>
                  </a:lnTo>
                  <a:lnTo>
                    <a:pt x="1063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79" name="Google Shape;1479;p32"/>
            <p:cNvSpPr/>
            <p:nvPr/>
          </p:nvSpPr>
          <p:spPr>
            <a:xfrm>
              <a:off x="3966750" y="2541600"/>
              <a:ext cx="54850" cy="63300"/>
            </a:xfrm>
            <a:custGeom>
              <a:avLst/>
              <a:gdLst/>
              <a:ahLst/>
              <a:cxnLst/>
              <a:rect l="l" t="t" r="r" b="b"/>
              <a:pathLst>
                <a:path w="2194" h="2532" extrusionOk="0">
                  <a:moveTo>
                    <a:pt x="844" y="1"/>
                  </a:moveTo>
                  <a:lnTo>
                    <a:pt x="694" y="20"/>
                  </a:lnTo>
                  <a:lnTo>
                    <a:pt x="525" y="57"/>
                  </a:lnTo>
                  <a:lnTo>
                    <a:pt x="394" y="132"/>
                  </a:lnTo>
                  <a:lnTo>
                    <a:pt x="281" y="207"/>
                  </a:lnTo>
                  <a:lnTo>
                    <a:pt x="188" y="301"/>
                  </a:lnTo>
                  <a:lnTo>
                    <a:pt x="131" y="394"/>
                  </a:lnTo>
                  <a:lnTo>
                    <a:pt x="75" y="507"/>
                  </a:lnTo>
                  <a:lnTo>
                    <a:pt x="38" y="638"/>
                  </a:lnTo>
                  <a:lnTo>
                    <a:pt x="0" y="769"/>
                  </a:lnTo>
                  <a:lnTo>
                    <a:pt x="0" y="901"/>
                  </a:lnTo>
                  <a:lnTo>
                    <a:pt x="0" y="1032"/>
                  </a:lnTo>
                  <a:lnTo>
                    <a:pt x="19" y="1144"/>
                  </a:lnTo>
                  <a:lnTo>
                    <a:pt x="56" y="1257"/>
                  </a:lnTo>
                  <a:lnTo>
                    <a:pt x="131" y="1444"/>
                  </a:lnTo>
                  <a:lnTo>
                    <a:pt x="244" y="1613"/>
                  </a:lnTo>
                  <a:lnTo>
                    <a:pt x="356" y="1819"/>
                  </a:lnTo>
                  <a:lnTo>
                    <a:pt x="544" y="2100"/>
                  </a:lnTo>
                  <a:lnTo>
                    <a:pt x="638" y="2232"/>
                  </a:lnTo>
                  <a:lnTo>
                    <a:pt x="750" y="2344"/>
                  </a:lnTo>
                  <a:lnTo>
                    <a:pt x="863" y="2438"/>
                  </a:lnTo>
                  <a:lnTo>
                    <a:pt x="1013" y="2494"/>
                  </a:lnTo>
                  <a:lnTo>
                    <a:pt x="1163" y="2532"/>
                  </a:lnTo>
                  <a:lnTo>
                    <a:pt x="1312" y="2532"/>
                  </a:lnTo>
                  <a:lnTo>
                    <a:pt x="1406" y="2494"/>
                  </a:lnTo>
                  <a:lnTo>
                    <a:pt x="1500" y="2438"/>
                  </a:lnTo>
                  <a:lnTo>
                    <a:pt x="1650" y="2325"/>
                  </a:lnTo>
                  <a:lnTo>
                    <a:pt x="1856" y="2138"/>
                  </a:lnTo>
                  <a:lnTo>
                    <a:pt x="1950" y="2025"/>
                  </a:lnTo>
                  <a:lnTo>
                    <a:pt x="2025" y="1913"/>
                  </a:lnTo>
                  <a:lnTo>
                    <a:pt x="2100" y="1800"/>
                  </a:lnTo>
                  <a:lnTo>
                    <a:pt x="2156" y="1669"/>
                  </a:lnTo>
                  <a:lnTo>
                    <a:pt x="2194" y="1557"/>
                  </a:lnTo>
                  <a:lnTo>
                    <a:pt x="2194" y="1407"/>
                  </a:lnTo>
                  <a:lnTo>
                    <a:pt x="2194" y="1276"/>
                  </a:lnTo>
                  <a:lnTo>
                    <a:pt x="2175" y="1144"/>
                  </a:lnTo>
                  <a:lnTo>
                    <a:pt x="2100" y="882"/>
                  </a:lnTo>
                  <a:lnTo>
                    <a:pt x="2044" y="713"/>
                  </a:lnTo>
                  <a:lnTo>
                    <a:pt x="1969" y="544"/>
                  </a:lnTo>
                  <a:lnTo>
                    <a:pt x="1894" y="394"/>
                  </a:lnTo>
                  <a:lnTo>
                    <a:pt x="1781" y="263"/>
                  </a:lnTo>
                  <a:lnTo>
                    <a:pt x="1687" y="188"/>
                  </a:lnTo>
                  <a:lnTo>
                    <a:pt x="1612" y="151"/>
                  </a:lnTo>
                  <a:lnTo>
                    <a:pt x="1425" y="76"/>
                  </a:lnTo>
                  <a:lnTo>
                    <a:pt x="1219" y="20"/>
                  </a:lnTo>
                  <a:lnTo>
                    <a:pt x="10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0" name="Google Shape;1480;p32"/>
            <p:cNvSpPr/>
            <p:nvPr/>
          </p:nvSpPr>
          <p:spPr>
            <a:xfrm>
              <a:off x="4063750" y="3053850"/>
              <a:ext cx="54400" cy="30975"/>
            </a:xfrm>
            <a:custGeom>
              <a:avLst/>
              <a:gdLst/>
              <a:ahLst/>
              <a:cxnLst/>
              <a:rect l="l" t="t" r="r" b="b"/>
              <a:pathLst>
                <a:path w="2176" h="1239" extrusionOk="0">
                  <a:moveTo>
                    <a:pt x="657" y="1"/>
                  </a:moveTo>
                  <a:lnTo>
                    <a:pt x="526" y="38"/>
                  </a:lnTo>
                  <a:lnTo>
                    <a:pt x="394" y="95"/>
                  </a:lnTo>
                  <a:lnTo>
                    <a:pt x="282" y="170"/>
                  </a:lnTo>
                  <a:lnTo>
                    <a:pt x="188" y="263"/>
                  </a:lnTo>
                  <a:lnTo>
                    <a:pt x="132" y="357"/>
                  </a:lnTo>
                  <a:lnTo>
                    <a:pt x="76" y="470"/>
                  </a:lnTo>
                  <a:lnTo>
                    <a:pt x="38" y="601"/>
                  </a:lnTo>
                  <a:lnTo>
                    <a:pt x="1" y="732"/>
                  </a:lnTo>
                  <a:lnTo>
                    <a:pt x="1" y="863"/>
                  </a:lnTo>
                  <a:lnTo>
                    <a:pt x="1" y="994"/>
                  </a:lnTo>
                  <a:lnTo>
                    <a:pt x="38" y="1144"/>
                  </a:lnTo>
                  <a:lnTo>
                    <a:pt x="263" y="1201"/>
                  </a:lnTo>
                  <a:lnTo>
                    <a:pt x="526" y="1219"/>
                  </a:lnTo>
                  <a:lnTo>
                    <a:pt x="769" y="1238"/>
                  </a:lnTo>
                  <a:lnTo>
                    <a:pt x="1032" y="1219"/>
                  </a:lnTo>
                  <a:lnTo>
                    <a:pt x="2175" y="1126"/>
                  </a:lnTo>
                  <a:lnTo>
                    <a:pt x="2100" y="863"/>
                  </a:lnTo>
                  <a:lnTo>
                    <a:pt x="2044" y="676"/>
                  </a:lnTo>
                  <a:lnTo>
                    <a:pt x="1969" y="507"/>
                  </a:lnTo>
                  <a:lnTo>
                    <a:pt x="1894" y="357"/>
                  </a:lnTo>
                  <a:lnTo>
                    <a:pt x="1782" y="226"/>
                  </a:lnTo>
                  <a:lnTo>
                    <a:pt x="1632" y="132"/>
                  </a:lnTo>
                  <a:lnTo>
                    <a:pt x="1388" y="113"/>
                  </a:lnTo>
                  <a:lnTo>
                    <a:pt x="1144" y="76"/>
                  </a:lnTo>
                  <a:lnTo>
                    <a:pt x="65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1" name="Google Shape;1481;p32"/>
            <p:cNvSpPr/>
            <p:nvPr/>
          </p:nvSpPr>
          <p:spPr>
            <a:xfrm>
              <a:off x="4259650" y="2832650"/>
              <a:ext cx="22050" cy="52975"/>
            </a:xfrm>
            <a:custGeom>
              <a:avLst/>
              <a:gdLst/>
              <a:ahLst/>
              <a:cxnLst/>
              <a:rect l="l" t="t" r="r" b="b"/>
              <a:pathLst>
                <a:path w="882" h="2119" extrusionOk="0">
                  <a:moveTo>
                    <a:pt x="188" y="0"/>
                  </a:moveTo>
                  <a:lnTo>
                    <a:pt x="95" y="150"/>
                  </a:lnTo>
                  <a:lnTo>
                    <a:pt x="38" y="338"/>
                  </a:lnTo>
                  <a:lnTo>
                    <a:pt x="1" y="525"/>
                  </a:lnTo>
                  <a:lnTo>
                    <a:pt x="1" y="713"/>
                  </a:lnTo>
                  <a:lnTo>
                    <a:pt x="20" y="825"/>
                  </a:lnTo>
                  <a:lnTo>
                    <a:pt x="57" y="938"/>
                  </a:lnTo>
                  <a:lnTo>
                    <a:pt x="132" y="1125"/>
                  </a:lnTo>
                  <a:lnTo>
                    <a:pt x="245" y="1313"/>
                  </a:lnTo>
                  <a:lnTo>
                    <a:pt x="376" y="1519"/>
                  </a:lnTo>
                  <a:lnTo>
                    <a:pt x="544" y="1781"/>
                  </a:lnTo>
                  <a:lnTo>
                    <a:pt x="638" y="1913"/>
                  </a:lnTo>
                  <a:lnTo>
                    <a:pt x="751" y="2025"/>
                  </a:lnTo>
                  <a:lnTo>
                    <a:pt x="882" y="2119"/>
                  </a:lnTo>
                  <a:lnTo>
                    <a:pt x="882" y="2119"/>
                  </a:lnTo>
                  <a:lnTo>
                    <a:pt x="826" y="1800"/>
                  </a:lnTo>
                  <a:lnTo>
                    <a:pt x="769" y="1500"/>
                  </a:lnTo>
                  <a:lnTo>
                    <a:pt x="694" y="1200"/>
                  </a:lnTo>
                  <a:lnTo>
                    <a:pt x="619" y="919"/>
                  </a:lnTo>
                  <a:lnTo>
                    <a:pt x="526" y="675"/>
                  </a:lnTo>
                  <a:lnTo>
                    <a:pt x="432" y="432"/>
                  </a:lnTo>
                  <a:lnTo>
                    <a:pt x="320" y="20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2" name="Google Shape;1482;p32"/>
            <p:cNvSpPr/>
            <p:nvPr/>
          </p:nvSpPr>
          <p:spPr>
            <a:xfrm>
              <a:off x="4144825" y="2574425"/>
              <a:ext cx="72675" cy="82975"/>
            </a:xfrm>
            <a:custGeom>
              <a:avLst/>
              <a:gdLst/>
              <a:ahLst/>
              <a:cxnLst/>
              <a:rect l="l" t="t" r="r" b="b"/>
              <a:pathLst>
                <a:path w="2907" h="3319" extrusionOk="0">
                  <a:moveTo>
                    <a:pt x="1126" y="0"/>
                  </a:moveTo>
                  <a:lnTo>
                    <a:pt x="901" y="19"/>
                  </a:lnTo>
                  <a:lnTo>
                    <a:pt x="695" y="75"/>
                  </a:lnTo>
                  <a:lnTo>
                    <a:pt x="601" y="113"/>
                  </a:lnTo>
                  <a:lnTo>
                    <a:pt x="507" y="150"/>
                  </a:lnTo>
                  <a:lnTo>
                    <a:pt x="376" y="262"/>
                  </a:lnTo>
                  <a:lnTo>
                    <a:pt x="263" y="375"/>
                  </a:lnTo>
                  <a:lnTo>
                    <a:pt x="170" y="506"/>
                  </a:lnTo>
                  <a:lnTo>
                    <a:pt x="95" y="656"/>
                  </a:lnTo>
                  <a:lnTo>
                    <a:pt x="38" y="825"/>
                  </a:lnTo>
                  <a:lnTo>
                    <a:pt x="20" y="994"/>
                  </a:lnTo>
                  <a:lnTo>
                    <a:pt x="1" y="1162"/>
                  </a:lnTo>
                  <a:lnTo>
                    <a:pt x="1" y="1331"/>
                  </a:lnTo>
                  <a:lnTo>
                    <a:pt x="38" y="1500"/>
                  </a:lnTo>
                  <a:lnTo>
                    <a:pt x="76" y="1631"/>
                  </a:lnTo>
                  <a:lnTo>
                    <a:pt x="132" y="1762"/>
                  </a:lnTo>
                  <a:lnTo>
                    <a:pt x="188" y="1875"/>
                  </a:lnTo>
                  <a:lnTo>
                    <a:pt x="338" y="2118"/>
                  </a:lnTo>
                  <a:lnTo>
                    <a:pt x="488" y="2381"/>
                  </a:lnTo>
                  <a:lnTo>
                    <a:pt x="582" y="2568"/>
                  </a:lnTo>
                  <a:lnTo>
                    <a:pt x="713" y="2756"/>
                  </a:lnTo>
                  <a:lnTo>
                    <a:pt x="845" y="2925"/>
                  </a:lnTo>
                  <a:lnTo>
                    <a:pt x="976" y="3074"/>
                  </a:lnTo>
                  <a:lnTo>
                    <a:pt x="1144" y="3187"/>
                  </a:lnTo>
                  <a:lnTo>
                    <a:pt x="1332" y="3281"/>
                  </a:lnTo>
                  <a:lnTo>
                    <a:pt x="1426" y="3299"/>
                  </a:lnTo>
                  <a:lnTo>
                    <a:pt x="1519" y="3318"/>
                  </a:lnTo>
                  <a:lnTo>
                    <a:pt x="1632" y="3318"/>
                  </a:lnTo>
                  <a:lnTo>
                    <a:pt x="1726" y="3299"/>
                  </a:lnTo>
                  <a:lnTo>
                    <a:pt x="1857" y="3262"/>
                  </a:lnTo>
                  <a:lnTo>
                    <a:pt x="1969" y="3206"/>
                  </a:lnTo>
                  <a:lnTo>
                    <a:pt x="2082" y="3131"/>
                  </a:lnTo>
                  <a:lnTo>
                    <a:pt x="2176" y="3037"/>
                  </a:lnTo>
                  <a:lnTo>
                    <a:pt x="2325" y="2925"/>
                  </a:lnTo>
                  <a:lnTo>
                    <a:pt x="2438" y="2793"/>
                  </a:lnTo>
                  <a:lnTo>
                    <a:pt x="2569" y="2662"/>
                  </a:lnTo>
                  <a:lnTo>
                    <a:pt x="2682" y="2512"/>
                  </a:lnTo>
                  <a:lnTo>
                    <a:pt x="2757" y="2362"/>
                  </a:lnTo>
                  <a:lnTo>
                    <a:pt x="2832" y="2193"/>
                  </a:lnTo>
                  <a:lnTo>
                    <a:pt x="2888" y="2025"/>
                  </a:lnTo>
                  <a:lnTo>
                    <a:pt x="2907" y="1856"/>
                  </a:lnTo>
                  <a:lnTo>
                    <a:pt x="2888" y="1668"/>
                  </a:lnTo>
                  <a:lnTo>
                    <a:pt x="2869" y="1500"/>
                  </a:lnTo>
                  <a:lnTo>
                    <a:pt x="2757" y="1162"/>
                  </a:lnTo>
                  <a:lnTo>
                    <a:pt x="2682" y="937"/>
                  </a:lnTo>
                  <a:lnTo>
                    <a:pt x="2607" y="712"/>
                  </a:lnTo>
                  <a:lnTo>
                    <a:pt x="2494" y="506"/>
                  </a:lnTo>
                  <a:lnTo>
                    <a:pt x="2419" y="412"/>
                  </a:lnTo>
                  <a:lnTo>
                    <a:pt x="2344" y="337"/>
                  </a:lnTo>
                  <a:lnTo>
                    <a:pt x="2232" y="244"/>
                  </a:lnTo>
                  <a:lnTo>
                    <a:pt x="2119" y="169"/>
                  </a:lnTo>
                  <a:lnTo>
                    <a:pt x="2007" y="113"/>
                  </a:lnTo>
                  <a:lnTo>
                    <a:pt x="1876" y="75"/>
                  </a:lnTo>
                  <a:lnTo>
                    <a:pt x="1613" y="19"/>
                  </a:lnTo>
                  <a:lnTo>
                    <a:pt x="13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3" name="Google Shape;1483;p32"/>
            <p:cNvSpPr/>
            <p:nvPr/>
          </p:nvSpPr>
          <p:spPr>
            <a:xfrm>
              <a:off x="4086250" y="2514900"/>
              <a:ext cx="49700" cy="27200"/>
            </a:xfrm>
            <a:custGeom>
              <a:avLst/>
              <a:gdLst/>
              <a:ahLst/>
              <a:cxnLst/>
              <a:rect l="l" t="t" r="r" b="b"/>
              <a:pathLst>
                <a:path w="1988" h="1088" extrusionOk="0">
                  <a:moveTo>
                    <a:pt x="1988" y="0"/>
                  </a:moveTo>
                  <a:lnTo>
                    <a:pt x="488" y="94"/>
                  </a:lnTo>
                  <a:lnTo>
                    <a:pt x="1" y="131"/>
                  </a:lnTo>
                  <a:lnTo>
                    <a:pt x="151" y="375"/>
                  </a:lnTo>
                  <a:lnTo>
                    <a:pt x="319" y="656"/>
                  </a:lnTo>
                  <a:lnTo>
                    <a:pt x="413" y="788"/>
                  </a:lnTo>
                  <a:lnTo>
                    <a:pt x="526" y="900"/>
                  </a:lnTo>
                  <a:lnTo>
                    <a:pt x="657" y="994"/>
                  </a:lnTo>
                  <a:lnTo>
                    <a:pt x="788" y="1050"/>
                  </a:lnTo>
                  <a:lnTo>
                    <a:pt x="938" y="1088"/>
                  </a:lnTo>
                  <a:lnTo>
                    <a:pt x="1088" y="1088"/>
                  </a:lnTo>
                  <a:lnTo>
                    <a:pt x="1182" y="1050"/>
                  </a:lnTo>
                  <a:lnTo>
                    <a:pt x="1275" y="994"/>
                  </a:lnTo>
                  <a:lnTo>
                    <a:pt x="1444" y="881"/>
                  </a:lnTo>
                  <a:lnTo>
                    <a:pt x="1632" y="694"/>
                  </a:lnTo>
                  <a:lnTo>
                    <a:pt x="1725" y="600"/>
                  </a:lnTo>
                  <a:lnTo>
                    <a:pt x="1800" y="488"/>
                  </a:lnTo>
                  <a:lnTo>
                    <a:pt x="1875" y="375"/>
                  </a:lnTo>
                  <a:lnTo>
                    <a:pt x="1932" y="244"/>
                  </a:lnTo>
                  <a:lnTo>
                    <a:pt x="1969" y="131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4" name="Google Shape;1484;p32"/>
            <p:cNvSpPr/>
            <p:nvPr/>
          </p:nvSpPr>
          <p:spPr>
            <a:xfrm>
              <a:off x="4033750" y="2655950"/>
              <a:ext cx="49250" cy="18325"/>
            </a:xfrm>
            <a:custGeom>
              <a:avLst/>
              <a:gdLst/>
              <a:ahLst/>
              <a:cxnLst/>
              <a:rect l="l" t="t" r="r" b="b"/>
              <a:pathLst>
                <a:path w="1970" h="733" extrusionOk="0">
                  <a:moveTo>
                    <a:pt x="845" y="1"/>
                  </a:moveTo>
                  <a:lnTo>
                    <a:pt x="676" y="20"/>
                  </a:lnTo>
                  <a:lnTo>
                    <a:pt x="526" y="57"/>
                  </a:lnTo>
                  <a:lnTo>
                    <a:pt x="376" y="132"/>
                  </a:lnTo>
                  <a:lnTo>
                    <a:pt x="301" y="170"/>
                  </a:lnTo>
                  <a:lnTo>
                    <a:pt x="245" y="245"/>
                  </a:lnTo>
                  <a:lnTo>
                    <a:pt x="132" y="376"/>
                  </a:lnTo>
                  <a:lnTo>
                    <a:pt x="57" y="545"/>
                  </a:lnTo>
                  <a:lnTo>
                    <a:pt x="1" y="732"/>
                  </a:lnTo>
                  <a:lnTo>
                    <a:pt x="1969" y="545"/>
                  </a:lnTo>
                  <a:lnTo>
                    <a:pt x="1876" y="395"/>
                  </a:lnTo>
                  <a:lnTo>
                    <a:pt x="1763" y="263"/>
                  </a:lnTo>
                  <a:lnTo>
                    <a:pt x="1688" y="188"/>
                  </a:lnTo>
                  <a:lnTo>
                    <a:pt x="1613" y="132"/>
                  </a:lnTo>
                  <a:lnTo>
                    <a:pt x="1407" y="57"/>
                  </a:lnTo>
                  <a:lnTo>
                    <a:pt x="1220" y="20"/>
                  </a:lnTo>
                  <a:lnTo>
                    <a:pt x="10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5" name="Google Shape;1485;p32"/>
            <p:cNvSpPr/>
            <p:nvPr/>
          </p:nvSpPr>
          <p:spPr>
            <a:xfrm>
              <a:off x="4014075" y="2780150"/>
              <a:ext cx="50175" cy="51125"/>
            </a:xfrm>
            <a:custGeom>
              <a:avLst/>
              <a:gdLst/>
              <a:ahLst/>
              <a:cxnLst/>
              <a:rect l="l" t="t" r="r" b="b"/>
              <a:pathLst>
                <a:path w="2007" h="2045" extrusionOk="0">
                  <a:moveTo>
                    <a:pt x="1163" y="1"/>
                  </a:moveTo>
                  <a:lnTo>
                    <a:pt x="1069" y="95"/>
                  </a:lnTo>
                  <a:lnTo>
                    <a:pt x="582" y="582"/>
                  </a:lnTo>
                  <a:lnTo>
                    <a:pt x="301" y="844"/>
                  </a:lnTo>
                  <a:lnTo>
                    <a:pt x="113" y="1032"/>
                  </a:lnTo>
                  <a:lnTo>
                    <a:pt x="57" y="1088"/>
                  </a:lnTo>
                  <a:lnTo>
                    <a:pt x="19" y="1163"/>
                  </a:lnTo>
                  <a:lnTo>
                    <a:pt x="1" y="1238"/>
                  </a:lnTo>
                  <a:lnTo>
                    <a:pt x="1" y="1313"/>
                  </a:lnTo>
                  <a:lnTo>
                    <a:pt x="19" y="1538"/>
                  </a:lnTo>
                  <a:lnTo>
                    <a:pt x="38" y="1763"/>
                  </a:lnTo>
                  <a:lnTo>
                    <a:pt x="76" y="1875"/>
                  </a:lnTo>
                  <a:lnTo>
                    <a:pt x="94" y="1932"/>
                  </a:lnTo>
                  <a:lnTo>
                    <a:pt x="132" y="1988"/>
                  </a:lnTo>
                  <a:lnTo>
                    <a:pt x="151" y="2007"/>
                  </a:lnTo>
                  <a:lnTo>
                    <a:pt x="207" y="2044"/>
                  </a:lnTo>
                  <a:lnTo>
                    <a:pt x="357" y="2044"/>
                  </a:lnTo>
                  <a:lnTo>
                    <a:pt x="469" y="2025"/>
                  </a:lnTo>
                  <a:lnTo>
                    <a:pt x="694" y="2007"/>
                  </a:lnTo>
                  <a:lnTo>
                    <a:pt x="1088" y="1950"/>
                  </a:lnTo>
                  <a:lnTo>
                    <a:pt x="1707" y="1819"/>
                  </a:lnTo>
                  <a:lnTo>
                    <a:pt x="1875" y="1782"/>
                  </a:lnTo>
                  <a:lnTo>
                    <a:pt x="1969" y="1763"/>
                  </a:lnTo>
                  <a:lnTo>
                    <a:pt x="1988" y="1651"/>
                  </a:lnTo>
                  <a:lnTo>
                    <a:pt x="2007" y="1519"/>
                  </a:lnTo>
                  <a:lnTo>
                    <a:pt x="1988" y="1369"/>
                  </a:lnTo>
                  <a:lnTo>
                    <a:pt x="1969" y="1219"/>
                  </a:lnTo>
                  <a:lnTo>
                    <a:pt x="1894" y="919"/>
                  </a:lnTo>
                  <a:lnTo>
                    <a:pt x="1819" y="732"/>
                  </a:lnTo>
                  <a:lnTo>
                    <a:pt x="1744" y="544"/>
                  </a:lnTo>
                  <a:lnTo>
                    <a:pt x="1650" y="357"/>
                  </a:lnTo>
                  <a:lnTo>
                    <a:pt x="1575" y="282"/>
                  </a:lnTo>
                  <a:lnTo>
                    <a:pt x="1519" y="207"/>
                  </a:lnTo>
                  <a:lnTo>
                    <a:pt x="1444" y="132"/>
                  </a:lnTo>
                  <a:lnTo>
                    <a:pt x="1350" y="76"/>
                  </a:lnTo>
                  <a:lnTo>
                    <a:pt x="11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6" name="Google Shape;1486;p32"/>
            <p:cNvSpPr/>
            <p:nvPr/>
          </p:nvSpPr>
          <p:spPr>
            <a:xfrm>
              <a:off x="4116725" y="2704225"/>
              <a:ext cx="41250" cy="37525"/>
            </a:xfrm>
            <a:custGeom>
              <a:avLst/>
              <a:gdLst/>
              <a:ahLst/>
              <a:cxnLst/>
              <a:rect l="l" t="t" r="r" b="b"/>
              <a:pathLst>
                <a:path w="1650" h="1501" extrusionOk="0">
                  <a:moveTo>
                    <a:pt x="844" y="1"/>
                  </a:moveTo>
                  <a:lnTo>
                    <a:pt x="694" y="20"/>
                  </a:lnTo>
                  <a:lnTo>
                    <a:pt x="525" y="57"/>
                  </a:lnTo>
                  <a:lnTo>
                    <a:pt x="394" y="113"/>
                  </a:lnTo>
                  <a:lnTo>
                    <a:pt x="281" y="188"/>
                  </a:lnTo>
                  <a:lnTo>
                    <a:pt x="206" y="282"/>
                  </a:lnTo>
                  <a:lnTo>
                    <a:pt x="131" y="395"/>
                  </a:lnTo>
                  <a:lnTo>
                    <a:pt x="75" y="507"/>
                  </a:lnTo>
                  <a:lnTo>
                    <a:pt x="38" y="619"/>
                  </a:lnTo>
                  <a:lnTo>
                    <a:pt x="0" y="751"/>
                  </a:lnTo>
                  <a:lnTo>
                    <a:pt x="0" y="882"/>
                  </a:lnTo>
                  <a:lnTo>
                    <a:pt x="0" y="1013"/>
                  </a:lnTo>
                  <a:lnTo>
                    <a:pt x="19" y="1163"/>
                  </a:lnTo>
                  <a:lnTo>
                    <a:pt x="56" y="1276"/>
                  </a:lnTo>
                  <a:lnTo>
                    <a:pt x="113" y="1388"/>
                  </a:lnTo>
                  <a:lnTo>
                    <a:pt x="169" y="1501"/>
                  </a:lnTo>
                  <a:lnTo>
                    <a:pt x="244" y="1426"/>
                  </a:lnTo>
                  <a:lnTo>
                    <a:pt x="1650" y="151"/>
                  </a:lnTo>
                  <a:lnTo>
                    <a:pt x="1500" y="95"/>
                  </a:lnTo>
                  <a:lnTo>
                    <a:pt x="1350" y="38"/>
                  </a:lnTo>
                  <a:lnTo>
                    <a:pt x="1181" y="20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7" name="Google Shape;1487;p32"/>
            <p:cNvSpPr/>
            <p:nvPr/>
          </p:nvSpPr>
          <p:spPr>
            <a:xfrm>
              <a:off x="3953150" y="2956375"/>
              <a:ext cx="17825" cy="39400"/>
            </a:xfrm>
            <a:custGeom>
              <a:avLst/>
              <a:gdLst/>
              <a:ahLst/>
              <a:cxnLst/>
              <a:rect l="l" t="t" r="r" b="b"/>
              <a:pathLst>
                <a:path w="713" h="1576" extrusionOk="0">
                  <a:moveTo>
                    <a:pt x="319" y="1"/>
                  </a:moveTo>
                  <a:lnTo>
                    <a:pt x="244" y="57"/>
                  </a:lnTo>
                  <a:lnTo>
                    <a:pt x="226" y="94"/>
                  </a:lnTo>
                  <a:lnTo>
                    <a:pt x="151" y="151"/>
                  </a:lnTo>
                  <a:lnTo>
                    <a:pt x="76" y="207"/>
                  </a:lnTo>
                  <a:lnTo>
                    <a:pt x="38" y="226"/>
                  </a:lnTo>
                  <a:lnTo>
                    <a:pt x="19" y="282"/>
                  </a:lnTo>
                  <a:lnTo>
                    <a:pt x="1" y="319"/>
                  </a:lnTo>
                  <a:lnTo>
                    <a:pt x="1" y="394"/>
                  </a:lnTo>
                  <a:lnTo>
                    <a:pt x="19" y="488"/>
                  </a:lnTo>
                  <a:lnTo>
                    <a:pt x="38" y="600"/>
                  </a:lnTo>
                  <a:lnTo>
                    <a:pt x="94" y="713"/>
                  </a:lnTo>
                  <a:lnTo>
                    <a:pt x="188" y="863"/>
                  </a:lnTo>
                  <a:lnTo>
                    <a:pt x="338" y="1144"/>
                  </a:lnTo>
                  <a:lnTo>
                    <a:pt x="582" y="1575"/>
                  </a:lnTo>
                  <a:lnTo>
                    <a:pt x="638" y="1463"/>
                  </a:lnTo>
                  <a:lnTo>
                    <a:pt x="675" y="1350"/>
                  </a:lnTo>
                  <a:lnTo>
                    <a:pt x="694" y="1238"/>
                  </a:lnTo>
                  <a:lnTo>
                    <a:pt x="713" y="1125"/>
                  </a:lnTo>
                  <a:lnTo>
                    <a:pt x="694" y="994"/>
                  </a:lnTo>
                  <a:lnTo>
                    <a:pt x="675" y="863"/>
                  </a:lnTo>
                  <a:lnTo>
                    <a:pt x="600" y="600"/>
                  </a:lnTo>
                  <a:lnTo>
                    <a:pt x="544" y="450"/>
                  </a:lnTo>
                  <a:lnTo>
                    <a:pt x="488" y="282"/>
                  </a:lnTo>
                  <a:lnTo>
                    <a:pt x="413" y="132"/>
                  </a:lnTo>
                  <a:lnTo>
                    <a:pt x="3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8" name="Google Shape;1488;p32"/>
            <p:cNvSpPr/>
            <p:nvPr/>
          </p:nvSpPr>
          <p:spPr>
            <a:xfrm>
              <a:off x="4222625" y="2999500"/>
              <a:ext cx="39400" cy="41725"/>
            </a:xfrm>
            <a:custGeom>
              <a:avLst/>
              <a:gdLst/>
              <a:ahLst/>
              <a:cxnLst/>
              <a:rect l="l" t="t" r="r" b="b"/>
              <a:pathLst>
                <a:path w="1576" h="1669" extrusionOk="0">
                  <a:moveTo>
                    <a:pt x="751" y="0"/>
                  </a:moveTo>
                  <a:lnTo>
                    <a:pt x="638" y="19"/>
                  </a:lnTo>
                  <a:lnTo>
                    <a:pt x="507" y="56"/>
                  </a:lnTo>
                  <a:lnTo>
                    <a:pt x="395" y="113"/>
                  </a:lnTo>
                  <a:lnTo>
                    <a:pt x="263" y="206"/>
                  </a:lnTo>
                  <a:lnTo>
                    <a:pt x="170" y="338"/>
                  </a:lnTo>
                  <a:lnTo>
                    <a:pt x="95" y="469"/>
                  </a:lnTo>
                  <a:lnTo>
                    <a:pt x="38" y="638"/>
                  </a:lnTo>
                  <a:lnTo>
                    <a:pt x="1" y="825"/>
                  </a:lnTo>
                  <a:lnTo>
                    <a:pt x="1" y="1013"/>
                  </a:lnTo>
                  <a:lnTo>
                    <a:pt x="38" y="1200"/>
                  </a:lnTo>
                  <a:lnTo>
                    <a:pt x="113" y="1369"/>
                  </a:lnTo>
                  <a:lnTo>
                    <a:pt x="188" y="1519"/>
                  </a:lnTo>
                  <a:lnTo>
                    <a:pt x="301" y="1669"/>
                  </a:lnTo>
                  <a:lnTo>
                    <a:pt x="526" y="1481"/>
                  </a:lnTo>
                  <a:lnTo>
                    <a:pt x="732" y="1275"/>
                  </a:lnTo>
                  <a:lnTo>
                    <a:pt x="919" y="1088"/>
                  </a:lnTo>
                  <a:lnTo>
                    <a:pt x="1088" y="900"/>
                  </a:lnTo>
                  <a:lnTo>
                    <a:pt x="1238" y="713"/>
                  </a:lnTo>
                  <a:lnTo>
                    <a:pt x="1369" y="506"/>
                  </a:lnTo>
                  <a:lnTo>
                    <a:pt x="1482" y="319"/>
                  </a:lnTo>
                  <a:lnTo>
                    <a:pt x="1576" y="113"/>
                  </a:lnTo>
                  <a:lnTo>
                    <a:pt x="1444" y="56"/>
                  </a:lnTo>
                  <a:lnTo>
                    <a:pt x="1313" y="19"/>
                  </a:lnTo>
                  <a:lnTo>
                    <a:pt x="116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89" name="Google Shape;1489;p32"/>
            <p:cNvSpPr/>
            <p:nvPr/>
          </p:nvSpPr>
          <p:spPr>
            <a:xfrm>
              <a:off x="4127025" y="2643775"/>
              <a:ext cx="10800" cy="12200"/>
            </a:xfrm>
            <a:custGeom>
              <a:avLst/>
              <a:gdLst/>
              <a:ahLst/>
              <a:cxnLst/>
              <a:rect l="l" t="t" r="r" b="b"/>
              <a:pathLst>
                <a:path w="432" h="488" extrusionOk="0">
                  <a:moveTo>
                    <a:pt x="132" y="1"/>
                  </a:moveTo>
                  <a:lnTo>
                    <a:pt x="76" y="19"/>
                  </a:lnTo>
                  <a:lnTo>
                    <a:pt x="38" y="57"/>
                  </a:lnTo>
                  <a:lnTo>
                    <a:pt x="1" y="94"/>
                  </a:lnTo>
                  <a:lnTo>
                    <a:pt x="1" y="151"/>
                  </a:lnTo>
                  <a:lnTo>
                    <a:pt x="1" y="188"/>
                  </a:lnTo>
                  <a:lnTo>
                    <a:pt x="19" y="282"/>
                  </a:lnTo>
                  <a:lnTo>
                    <a:pt x="76" y="357"/>
                  </a:lnTo>
                  <a:lnTo>
                    <a:pt x="94" y="394"/>
                  </a:lnTo>
                  <a:lnTo>
                    <a:pt x="132" y="450"/>
                  </a:lnTo>
                  <a:lnTo>
                    <a:pt x="188" y="488"/>
                  </a:lnTo>
                  <a:lnTo>
                    <a:pt x="244" y="488"/>
                  </a:lnTo>
                  <a:lnTo>
                    <a:pt x="282" y="469"/>
                  </a:lnTo>
                  <a:lnTo>
                    <a:pt x="319" y="450"/>
                  </a:lnTo>
                  <a:lnTo>
                    <a:pt x="394" y="375"/>
                  </a:lnTo>
                  <a:lnTo>
                    <a:pt x="413" y="319"/>
                  </a:lnTo>
                  <a:lnTo>
                    <a:pt x="432" y="263"/>
                  </a:lnTo>
                  <a:lnTo>
                    <a:pt x="413" y="225"/>
                  </a:lnTo>
                  <a:lnTo>
                    <a:pt x="413" y="169"/>
                  </a:lnTo>
                  <a:lnTo>
                    <a:pt x="375" y="94"/>
                  </a:lnTo>
                  <a:lnTo>
                    <a:pt x="338" y="38"/>
                  </a:lnTo>
                  <a:lnTo>
                    <a:pt x="2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0" name="Google Shape;1490;p32"/>
            <p:cNvSpPr/>
            <p:nvPr/>
          </p:nvSpPr>
          <p:spPr>
            <a:xfrm>
              <a:off x="4188900" y="2523800"/>
              <a:ext cx="10800" cy="12675"/>
            </a:xfrm>
            <a:custGeom>
              <a:avLst/>
              <a:gdLst/>
              <a:ahLst/>
              <a:cxnLst/>
              <a:rect l="l" t="t" r="r" b="b"/>
              <a:pathLst>
                <a:path w="432" h="507" extrusionOk="0">
                  <a:moveTo>
                    <a:pt x="206" y="0"/>
                  </a:moveTo>
                  <a:lnTo>
                    <a:pt x="131" y="19"/>
                  </a:lnTo>
                  <a:lnTo>
                    <a:pt x="75" y="38"/>
                  </a:lnTo>
                  <a:lnTo>
                    <a:pt x="38" y="57"/>
                  </a:lnTo>
                  <a:lnTo>
                    <a:pt x="19" y="113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38" y="282"/>
                  </a:lnTo>
                  <a:lnTo>
                    <a:pt x="75" y="375"/>
                  </a:lnTo>
                  <a:lnTo>
                    <a:pt x="113" y="413"/>
                  </a:lnTo>
                  <a:lnTo>
                    <a:pt x="150" y="469"/>
                  </a:lnTo>
                  <a:lnTo>
                    <a:pt x="206" y="507"/>
                  </a:lnTo>
                  <a:lnTo>
                    <a:pt x="263" y="507"/>
                  </a:lnTo>
                  <a:lnTo>
                    <a:pt x="300" y="488"/>
                  </a:lnTo>
                  <a:lnTo>
                    <a:pt x="338" y="469"/>
                  </a:lnTo>
                  <a:lnTo>
                    <a:pt x="394" y="375"/>
                  </a:lnTo>
                  <a:lnTo>
                    <a:pt x="431" y="338"/>
                  </a:lnTo>
                  <a:lnTo>
                    <a:pt x="431" y="282"/>
                  </a:lnTo>
                  <a:lnTo>
                    <a:pt x="431" y="225"/>
                  </a:lnTo>
                  <a:lnTo>
                    <a:pt x="413" y="188"/>
                  </a:lnTo>
                  <a:lnTo>
                    <a:pt x="394" y="113"/>
                  </a:lnTo>
                  <a:lnTo>
                    <a:pt x="356" y="57"/>
                  </a:lnTo>
                  <a:lnTo>
                    <a:pt x="281" y="19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1" name="Google Shape;1491;p32"/>
            <p:cNvSpPr/>
            <p:nvPr/>
          </p:nvSpPr>
          <p:spPr>
            <a:xfrm>
              <a:off x="4197325" y="2799375"/>
              <a:ext cx="10800" cy="12200"/>
            </a:xfrm>
            <a:custGeom>
              <a:avLst/>
              <a:gdLst/>
              <a:ahLst/>
              <a:cxnLst/>
              <a:rect l="l" t="t" r="r" b="b"/>
              <a:pathLst>
                <a:path w="432" h="488" extrusionOk="0">
                  <a:moveTo>
                    <a:pt x="132" y="0"/>
                  </a:moveTo>
                  <a:lnTo>
                    <a:pt x="76" y="19"/>
                  </a:lnTo>
                  <a:lnTo>
                    <a:pt x="38" y="57"/>
                  </a:lnTo>
                  <a:lnTo>
                    <a:pt x="19" y="94"/>
                  </a:lnTo>
                  <a:lnTo>
                    <a:pt x="1" y="150"/>
                  </a:lnTo>
                  <a:lnTo>
                    <a:pt x="1" y="207"/>
                  </a:lnTo>
                  <a:lnTo>
                    <a:pt x="19" y="282"/>
                  </a:lnTo>
                  <a:lnTo>
                    <a:pt x="76" y="357"/>
                  </a:lnTo>
                  <a:lnTo>
                    <a:pt x="113" y="413"/>
                  </a:lnTo>
                  <a:lnTo>
                    <a:pt x="151" y="450"/>
                  </a:lnTo>
                  <a:lnTo>
                    <a:pt x="207" y="488"/>
                  </a:lnTo>
                  <a:lnTo>
                    <a:pt x="300" y="488"/>
                  </a:lnTo>
                  <a:lnTo>
                    <a:pt x="319" y="450"/>
                  </a:lnTo>
                  <a:lnTo>
                    <a:pt x="394" y="375"/>
                  </a:lnTo>
                  <a:lnTo>
                    <a:pt x="413" y="319"/>
                  </a:lnTo>
                  <a:lnTo>
                    <a:pt x="432" y="282"/>
                  </a:lnTo>
                  <a:lnTo>
                    <a:pt x="432" y="225"/>
                  </a:lnTo>
                  <a:lnTo>
                    <a:pt x="413" y="169"/>
                  </a:lnTo>
                  <a:lnTo>
                    <a:pt x="394" y="113"/>
                  </a:lnTo>
                  <a:lnTo>
                    <a:pt x="357" y="57"/>
                  </a:lnTo>
                  <a:lnTo>
                    <a:pt x="282" y="1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2" name="Google Shape;1492;p32"/>
            <p:cNvSpPr/>
            <p:nvPr/>
          </p:nvSpPr>
          <p:spPr>
            <a:xfrm>
              <a:off x="3961600" y="2641425"/>
              <a:ext cx="10800" cy="12675"/>
            </a:xfrm>
            <a:custGeom>
              <a:avLst/>
              <a:gdLst/>
              <a:ahLst/>
              <a:cxnLst/>
              <a:rect l="l" t="t" r="r" b="b"/>
              <a:pathLst>
                <a:path w="432" h="507" extrusionOk="0">
                  <a:moveTo>
                    <a:pt x="206" y="1"/>
                  </a:moveTo>
                  <a:lnTo>
                    <a:pt x="131" y="20"/>
                  </a:lnTo>
                  <a:lnTo>
                    <a:pt x="75" y="38"/>
                  </a:lnTo>
                  <a:lnTo>
                    <a:pt x="38" y="57"/>
                  </a:lnTo>
                  <a:lnTo>
                    <a:pt x="19" y="113"/>
                  </a:lnTo>
                  <a:lnTo>
                    <a:pt x="0" y="151"/>
                  </a:lnTo>
                  <a:lnTo>
                    <a:pt x="0" y="207"/>
                  </a:lnTo>
                  <a:lnTo>
                    <a:pt x="38" y="282"/>
                  </a:lnTo>
                  <a:lnTo>
                    <a:pt x="75" y="357"/>
                  </a:lnTo>
                  <a:lnTo>
                    <a:pt x="112" y="413"/>
                  </a:lnTo>
                  <a:lnTo>
                    <a:pt x="150" y="469"/>
                  </a:lnTo>
                  <a:lnTo>
                    <a:pt x="206" y="507"/>
                  </a:lnTo>
                  <a:lnTo>
                    <a:pt x="262" y="507"/>
                  </a:lnTo>
                  <a:lnTo>
                    <a:pt x="300" y="488"/>
                  </a:lnTo>
                  <a:lnTo>
                    <a:pt x="319" y="469"/>
                  </a:lnTo>
                  <a:lnTo>
                    <a:pt x="394" y="376"/>
                  </a:lnTo>
                  <a:lnTo>
                    <a:pt x="431" y="338"/>
                  </a:lnTo>
                  <a:lnTo>
                    <a:pt x="431" y="282"/>
                  </a:lnTo>
                  <a:lnTo>
                    <a:pt x="431" y="226"/>
                  </a:lnTo>
                  <a:lnTo>
                    <a:pt x="412" y="188"/>
                  </a:lnTo>
                  <a:lnTo>
                    <a:pt x="394" y="113"/>
                  </a:lnTo>
                  <a:lnTo>
                    <a:pt x="356" y="57"/>
                  </a:lnTo>
                  <a:lnTo>
                    <a:pt x="281" y="20"/>
                  </a:lnTo>
                  <a:lnTo>
                    <a:pt x="2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3" name="Google Shape;1493;p32"/>
            <p:cNvSpPr/>
            <p:nvPr/>
          </p:nvSpPr>
          <p:spPr>
            <a:xfrm>
              <a:off x="4045475" y="2614250"/>
              <a:ext cx="10800" cy="12675"/>
            </a:xfrm>
            <a:custGeom>
              <a:avLst/>
              <a:gdLst/>
              <a:ahLst/>
              <a:cxnLst/>
              <a:rect l="l" t="t" r="r" b="b"/>
              <a:pathLst>
                <a:path w="432" h="507" extrusionOk="0">
                  <a:moveTo>
                    <a:pt x="132" y="0"/>
                  </a:moveTo>
                  <a:lnTo>
                    <a:pt x="76" y="19"/>
                  </a:lnTo>
                  <a:lnTo>
                    <a:pt x="38" y="57"/>
                  </a:lnTo>
                  <a:lnTo>
                    <a:pt x="1" y="113"/>
                  </a:lnTo>
                  <a:lnTo>
                    <a:pt x="1" y="150"/>
                  </a:lnTo>
                  <a:lnTo>
                    <a:pt x="1" y="207"/>
                  </a:lnTo>
                  <a:lnTo>
                    <a:pt x="19" y="282"/>
                  </a:lnTo>
                  <a:lnTo>
                    <a:pt x="57" y="357"/>
                  </a:lnTo>
                  <a:lnTo>
                    <a:pt x="94" y="413"/>
                  </a:lnTo>
                  <a:lnTo>
                    <a:pt x="132" y="469"/>
                  </a:lnTo>
                  <a:lnTo>
                    <a:pt x="188" y="488"/>
                  </a:lnTo>
                  <a:lnTo>
                    <a:pt x="244" y="507"/>
                  </a:lnTo>
                  <a:lnTo>
                    <a:pt x="282" y="488"/>
                  </a:lnTo>
                  <a:lnTo>
                    <a:pt x="319" y="469"/>
                  </a:lnTo>
                  <a:lnTo>
                    <a:pt x="394" y="375"/>
                  </a:lnTo>
                  <a:lnTo>
                    <a:pt x="413" y="338"/>
                  </a:lnTo>
                  <a:lnTo>
                    <a:pt x="432" y="282"/>
                  </a:lnTo>
                  <a:lnTo>
                    <a:pt x="413" y="225"/>
                  </a:lnTo>
                  <a:lnTo>
                    <a:pt x="413" y="169"/>
                  </a:lnTo>
                  <a:lnTo>
                    <a:pt x="376" y="113"/>
                  </a:lnTo>
                  <a:lnTo>
                    <a:pt x="338" y="57"/>
                  </a:lnTo>
                  <a:lnTo>
                    <a:pt x="263" y="19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4" name="Google Shape;1494;p32"/>
            <p:cNvSpPr/>
            <p:nvPr/>
          </p:nvSpPr>
          <p:spPr>
            <a:xfrm>
              <a:off x="4041250" y="2533175"/>
              <a:ext cx="10825" cy="12200"/>
            </a:xfrm>
            <a:custGeom>
              <a:avLst/>
              <a:gdLst/>
              <a:ahLst/>
              <a:cxnLst/>
              <a:rect l="l" t="t" r="r" b="b"/>
              <a:pathLst>
                <a:path w="433" h="488" extrusionOk="0">
                  <a:moveTo>
                    <a:pt x="132" y="0"/>
                  </a:moveTo>
                  <a:lnTo>
                    <a:pt x="76" y="19"/>
                  </a:lnTo>
                  <a:lnTo>
                    <a:pt x="38" y="57"/>
                  </a:lnTo>
                  <a:lnTo>
                    <a:pt x="20" y="94"/>
                  </a:lnTo>
                  <a:lnTo>
                    <a:pt x="1" y="150"/>
                  </a:lnTo>
                  <a:lnTo>
                    <a:pt x="1" y="207"/>
                  </a:lnTo>
                  <a:lnTo>
                    <a:pt x="20" y="282"/>
                  </a:lnTo>
                  <a:lnTo>
                    <a:pt x="76" y="357"/>
                  </a:lnTo>
                  <a:lnTo>
                    <a:pt x="95" y="413"/>
                  </a:lnTo>
                  <a:lnTo>
                    <a:pt x="151" y="450"/>
                  </a:lnTo>
                  <a:lnTo>
                    <a:pt x="188" y="488"/>
                  </a:lnTo>
                  <a:lnTo>
                    <a:pt x="263" y="488"/>
                  </a:lnTo>
                  <a:lnTo>
                    <a:pt x="301" y="469"/>
                  </a:lnTo>
                  <a:lnTo>
                    <a:pt x="320" y="450"/>
                  </a:lnTo>
                  <a:lnTo>
                    <a:pt x="395" y="375"/>
                  </a:lnTo>
                  <a:lnTo>
                    <a:pt x="413" y="319"/>
                  </a:lnTo>
                  <a:lnTo>
                    <a:pt x="432" y="282"/>
                  </a:lnTo>
                  <a:lnTo>
                    <a:pt x="432" y="225"/>
                  </a:lnTo>
                  <a:lnTo>
                    <a:pt x="413" y="169"/>
                  </a:lnTo>
                  <a:lnTo>
                    <a:pt x="395" y="113"/>
                  </a:lnTo>
                  <a:lnTo>
                    <a:pt x="338" y="57"/>
                  </a:lnTo>
                  <a:lnTo>
                    <a:pt x="282" y="19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7BFF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5" name="Google Shape;1495;p32"/>
            <p:cNvSpPr/>
            <p:nvPr/>
          </p:nvSpPr>
          <p:spPr>
            <a:xfrm>
              <a:off x="4171075" y="2673775"/>
              <a:ext cx="10800" cy="12200"/>
            </a:xfrm>
            <a:custGeom>
              <a:avLst/>
              <a:gdLst/>
              <a:ahLst/>
              <a:cxnLst/>
              <a:rect l="l" t="t" r="r" b="b"/>
              <a:pathLst>
                <a:path w="432" h="488" extrusionOk="0">
                  <a:moveTo>
                    <a:pt x="132" y="0"/>
                  </a:moveTo>
                  <a:lnTo>
                    <a:pt x="76" y="19"/>
                  </a:lnTo>
                  <a:lnTo>
                    <a:pt x="38" y="57"/>
                  </a:lnTo>
                  <a:lnTo>
                    <a:pt x="19" y="94"/>
                  </a:lnTo>
                  <a:lnTo>
                    <a:pt x="1" y="150"/>
                  </a:lnTo>
                  <a:lnTo>
                    <a:pt x="1" y="207"/>
                  </a:lnTo>
                  <a:lnTo>
                    <a:pt x="19" y="282"/>
                  </a:lnTo>
                  <a:lnTo>
                    <a:pt x="76" y="357"/>
                  </a:lnTo>
                  <a:lnTo>
                    <a:pt x="113" y="413"/>
                  </a:lnTo>
                  <a:lnTo>
                    <a:pt x="151" y="469"/>
                  </a:lnTo>
                  <a:lnTo>
                    <a:pt x="188" y="488"/>
                  </a:lnTo>
                  <a:lnTo>
                    <a:pt x="301" y="488"/>
                  </a:lnTo>
                  <a:lnTo>
                    <a:pt x="319" y="450"/>
                  </a:lnTo>
                  <a:lnTo>
                    <a:pt x="394" y="375"/>
                  </a:lnTo>
                  <a:lnTo>
                    <a:pt x="413" y="338"/>
                  </a:lnTo>
                  <a:lnTo>
                    <a:pt x="432" y="282"/>
                  </a:lnTo>
                  <a:lnTo>
                    <a:pt x="432" y="225"/>
                  </a:lnTo>
                  <a:lnTo>
                    <a:pt x="413" y="169"/>
                  </a:lnTo>
                  <a:lnTo>
                    <a:pt x="394" y="113"/>
                  </a:lnTo>
                  <a:lnTo>
                    <a:pt x="357" y="57"/>
                  </a:lnTo>
                  <a:lnTo>
                    <a:pt x="282" y="1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6" name="Google Shape;1496;p32"/>
            <p:cNvSpPr/>
            <p:nvPr/>
          </p:nvSpPr>
          <p:spPr>
            <a:xfrm>
              <a:off x="4070325" y="2747350"/>
              <a:ext cx="7975" cy="9400"/>
            </a:xfrm>
            <a:custGeom>
              <a:avLst/>
              <a:gdLst/>
              <a:ahLst/>
              <a:cxnLst/>
              <a:rect l="l" t="t" r="r" b="b"/>
              <a:pathLst>
                <a:path w="319" h="376" extrusionOk="0">
                  <a:moveTo>
                    <a:pt x="281" y="1"/>
                  </a:moveTo>
                  <a:lnTo>
                    <a:pt x="0" y="282"/>
                  </a:lnTo>
                  <a:lnTo>
                    <a:pt x="38" y="338"/>
                  </a:lnTo>
                  <a:lnTo>
                    <a:pt x="94" y="375"/>
                  </a:lnTo>
                  <a:lnTo>
                    <a:pt x="150" y="375"/>
                  </a:lnTo>
                  <a:lnTo>
                    <a:pt x="225" y="338"/>
                  </a:lnTo>
                  <a:lnTo>
                    <a:pt x="300" y="263"/>
                  </a:lnTo>
                  <a:lnTo>
                    <a:pt x="319" y="207"/>
                  </a:lnTo>
                  <a:lnTo>
                    <a:pt x="319" y="151"/>
                  </a:lnTo>
                  <a:lnTo>
                    <a:pt x="300" y="57"/>
                  </a:lnTo>
                  <a:lnTo>
                    <a:pt x="2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7" name="Google Shape;1497;p32"/>
            <p:cNvSpPr/>
            <p:nvPr/>
          </p:nvSpPr>
          <p:spPr>
            <a:xfrm>
              <a:off x="4083900" y="2812500"/>
              <a:ext cx="10350" cy="7050"/>
            </a:xfrm>
            <a:custGeom>
              <a:avLst/>
              <a:gdLst/>
              <a:ahLst/>
              <a:cxnLst/>
              <a:rect l="l" t="t" r="r" b="b"/>
              <a:pathLst>
                <a:path w="414" h="282" extrusionOk="0">
                  <a:moveTo>
                    <a:pt x="132" y="0"/>
                  </a:moveTo>
                  <a:lnTo>
                    <a:pt x="76" y="19"/>
                  </a:lnTo>
                  <a:lnTo>
                    <a:pt x="38" y="38"/>
                  </a:lnTo>
                  <a:lnTo>
                    <a:pt x="20" y="94"/>
                  </a:lnTo>
                  <a:lnTo>
                    <a:pt x="1" y="132"/>
                  </a:lnTo>
                  <a:lnTo>
                    <a:pt x="1" y="188"/>
                  </a:lnTo>
                  <a:lnTo>
                    <a:pt x="1" y="244"/>
                  </a:lnTo>
                  <a:lnTo>
                    <a:pt x="20" y="282"/>
                  </a:lnTo>
                  <a:lnTo>
                    <a:pt x="413" y="207"/>
                  </a:lnTo>
                  <a:lnTo>
                    <a:pt x="413" y="169"/>
                  </a:lnTo>
                  <a:lnTo>
                    <a:pt x="376" y="94"/>
                  </a:lnTo>
                  <a:lnTo>
                    <a:pt x="338" y="38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8" name="Google Shape;1498;p32"/>
            <p:cNvSpPr/>
            <p:nvPr/>
          </p:nvSpPr>
          <p:spPr>
            <a:xfrm>
              <a:off x="4275600" y="2917000"/>
              <a:ext cx="7525" cy="12225"/>
            </a:xfrm>
            <a:custGeom>
              <a:avLst/>
              <a:gdLst/>
              <a:ahLst/>
              <a:cxnLst/>
              <a:rect l="l" t="t" r="r" b="b"/>
              <a:pathLst>
                <a:path w="301" h="489" extrusionOk="0">
                  <a:moveTo>
                    <a:pt x="150" y="1"/>
                  </a:moveTo>
                  <a:lnTo>
                    <a:pt x="75" y="20"/>
                  </a:lnTo>
                  <a:lnTo>
                    <a:pt x="38" y="57"/>
                  </a:lnTo>
                  <a:lnTo>
                    <a:pt x="19" y="95"/>
                  </a:lnTo>
                  <a:lnTo>
                    <a:pt x="0" y="151"/>
                  </a:lnTo>
                  <a:lnTo>
                    <a:pt x="0" y="188"/>
                  </a:lnTo>
                  <a:lnTo>
                    <a:pt x="38" y="282"/>
                  </a:lnTo>
                  <a:lnTo>
                    <a:pt x="75" y="357"/>
                  </a:lnTo>
                  <a:lnTo>
                    <a:pt x="113" y="413"/>
                  </a:lnTo>
                  <a:lnTo>
                    <a:pt x="150" y="451"/>
                  </a:lnTo>
                  <a:lnTo>
                    <a:pt x="206" y="488"/>
                  </a:lnTo>
                  <a:lnTo>
                    <a:pt x="263" y="488"/>
                  </a:lnTo>
                  <a:lnTo>
                    <a:pt x="300" y="20"/>
                  </a:lnTo>
                  <a:lnTo>
                    <a:pt x="2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499" name="Google Shape;1499;p32"/>
            <p:cNvSpPr/>
            <p:nvPr/>
          </p:nvSpPr>
          <p:spPr>
            <a:xfrm>
              <a:off x="3986900" y="2966225"/>
              <a:ext cx="8450" cy="12200"/>
            </a:xfrm>
            <a:custGeom>
              <a:avLst/>
              <a:gdLst/>
              <a:ahLst/>
              <a:cxnLst/>
              <a:rect l="l" t="t" r="r" b="b"/>
              <a:pathLst>
                <a:path w="338" h="488" extrusionOk="0">
                  <a:moveTo>
                    <a:pt x="132" y="0"/>
                  </a:moveTo>
                  <a:lnTo>
                    <a:pt x="75" y="19"/>
                  </a:lnTo>
                  <a:lnTo>
                    <a:pt x="38" y="38"/>
                  </a:lnTo>
                  <a:lnTo>
                    <a:pt x="0" y="94"/>
                  </a:lnTo>
                  <a:lnTo>
                    <a:pt x="0" y="131"/>
                  </a:lnTo>
                  <a:lnTo>
                    <a:pt x="0" y="188"/>
                  </a:lnTo>
                  <a:lnTo>
                    <a:pt x="19" y="263"/>
                  </a:lnTo>
                  <a:lnTo>
                    <a:pt x="57" y="356"/>
                  </a:lnTo>
                  <a:lnTo>
                    <a:pt x="94" y="394"/>
                  </a:lnTo>
                  <a:lnTo>
                    <a:pt x="132" y="450"/>
                  </a:lnTo>
                  <a:lnTo>
                    <a:pt x="188" y="488"/>
                  </a:lnTo>
                  <a:lnTo>
                    <a:pt x="244" y="488"/>
                  </a:lnTo>
                  <a:lnTo>
                    <a:pt x="282" y="469"/>
                  </a:lnTo>
                  <a:lnTo>
                    <a:pt x="319" y="450"/>
                  </a:lnTo>
                  <a:lnTo>
                    <a:pt x="338" y="431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0" name="Google Shape;1500;p32"/>
            <p:cNvSpPr/>
            <p:nvPr/>
          </p:nvSpPr>
          <p:spPr>
            <a:xfrm>
              <a:off x="4184675" y="3041675"/>
              <a:ext cx="10800" cy="12675"/>
            </a:xfrm>
            <a:custGeom>
              <a:avLst/>
              <a:gdLst/>
              <a:ahLst/>
              <a:cxnLst/>
              <a:rect l="l" t="t" r="r" b="b"/>
              <a:pathLst>
                <a:path w="432" h="507" extrusionOk="0">
                  <a:moveTo>
                    <a:pt x="207" y="0"/>
                  </a:moveTo>
                  <a:lnTo>
                    <a:pt x="132" y="19"/>
                  </a:lnTo>
                  <a:lnTo>
                    <a:pt x="75" y="38"/>
                  </a:lnTo>
                  <a:lnTo>
                    <a:pt x="38" y="57"/>
                  </a:lnTo>
                  <a:lnTo>
                    <a:pt x="19" y="113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19" y="282"/>
                  </a:lnTo>
                  <a:lnTo>
                    <a:pt x="75" y="357"/>
                  </a:lnTo>
                  <a:lnTo>
                    <a:pt x="113" y="413"/>
                  </a:lnTo>
                  <a:lnTo>
                    <a:pt x="150" y="469"/>
                  </a:lnTo>
                  <a:lnTo>
                    <a:pt x="207" y="488"/>
                  </a:lnTo>
                  <a:lnTo>
                    <a:pt x="263" y="507"/>
                  </a:lnTo>
                  <a:lnTo>
                    <a:pt x="300" y="488"/>
                  </a:lnTo>
                  <a:lnTo>
                    <a:pt x="319" y="469"/>
                  </a:lnTo>
                  <a:lnTo>
                    <a:pt x="394" y="375"/>
                  </a:lnTo>
                  <a:lnTo>
                    <a:pt x="432" y="338"/>
                  </a:lnTo>
                  <a:lnTo>
                    <a:pt x="432" y="282"/>
                  </a:lnTo>
                  <a:lnTo>
                    <a:pt x="432" y="225"/>
                  </a:lnTo>
                  <a:lnTo>
                    <a:pt x="413" y="188"/>
                  </a:lnTo>
                  <a:lnTo>
                    <a:pt x="394" y="113"/>
                  </a:lnTo>
                  <a:lnTo>
                    <a:pt x="357" y="57"/>
                  </a:lnTo>
                  <a:lnTo>
                    <a:pt x="282" y="19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1" name="Google Shape;1501;p32"/>
            <p:cNvSpPr/>
            <p:nvPr/>
          </p:nvSpPr>
          <p:spPr>
            <a:xfrm>
              <a:off x="4005175" y="3043075"/>
              <a:ext cx="10800" cy="10350"/>
            </a:xfrm>
            <a:custGeom>
              <a:avLst/>
              <a:gdLst/>
              <a:ahLst/>
              <a:cxnLst/>
              <a:rect l="l" t="t" r="r" b="b"/>
              <a:pathLst>
                <a:path w="432" h="414" extrusionOk="0">
                  <a:moveTo>
                    <a:pt x="132" y="1"/>
                  </a:moveTo>
                  <a:lnTo>
                    <a:pt x="75" y="19"/>
                  </a:lnTo>
                  <a:lnTo>
                    <a:pt x="38" y="38"/>
                  </a:lnTo>
                  <a:lnTo>
                    <a:pt x="0" y="76"/>
                  </a:lnTo>
                  <a:lnTo>
                    <a:pt x="357" y="413"/>
                  </a:lnTo>
                  <a:lnTo>
                    <a:pt x="394" y="338"/>
                  </a:lnTo>
                  <a:lnTo>
                    <a:pt x="432" y="263"/>
                  </a:lnTo>
                  <a:lnTo>
                    <a:pt x="413" y="226"/>
                  </a:lnTo>
                  <a:lnTo>
                    <a:pt x="413" y="169"/>
                  </a:lnTo>
                  <a:lnTo>
                    <a:pt x="375" y="94"/>
                  </a:lnTo>
                  <a:lnTo>
                    <a:pt x="338" y="38"/>
                  </a:lnTo>
                  <a:lnTo>
                    <a:pt x="26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2" name="Google Shape;1502;p32"/>
            <p:cNvSpPr/>
            <p:nvPr/>
          </p:nvSpPr>
          <p:spPr>
            <a:xfrm>
              <a:off x="4106875" y="2415075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363" y="0"/>
                  </a:moveTo>
                  <a:lnTo>
                    <a:pt x="2119" y="19"/>
                  </a:lnTo>
                  <a:lnTo>
                    <a:pt x="1894" y="75"/>
                  </a:lnTo>
                  <a:lnTo>
                    <a:pt x="1669" y="131"/>
                  </a:lnTo>
                  <a:lnTo>
                    <a:pt x="1444" y="225"/>
                  </a:lnTo>
                  <a:lnTo>
                    <a:pt x="1238" y="319"/>
                  </a:lnTo>
                  <a:lnTo>
                    <a:pt x="1032" y="450"/>
                  </a:lnTo>
                  <a:lnTo>
                    <a:pt x="844" y="600"/>
                  </a:lnTo>
                  <a:lnTo>
                    <a:pt x="675" y="750"/>
                  </a:lnTo>
                  <a:lnTo>
                    <a:pt x="525" y="938"/>
                  </a:lnTo>
                  <a:lnTo>
                    <a:pt x="394" y="1125"/>
                  </a:lnTo>
                  <a:lnTo>
                    <a:pt x="263" y="1331"/>
                  </a:lnTo>
                  <a:lnTo>
                    <a:pt x="169" y="1537"/>
                  </a:lnTo>
                  <a:lnTo>
                    <a:pt x="94" y="1781"/>
                  </a:lnTo>
                  <a:lnTo>
                    <a:pt x="38" y="2006"/>
                  </a:lnTo>
                  <a:lnTo>
                    <a:pt x="0" y="2250"/>
                  </a:lnTo>
                  <a:lnTo>
                    <a:pt x="0" y="2512"/>
                  </a:lnTo>
                  <a:lnTo>
                    <a:pt x="19" y="2756"/>
                  </a:lnTo>
                  <a:lnTo>
                    <a:pt x="57" y="2981"/>
                  </a:lnTo>
                  <a:lnTo>
                    <a:pt x="132" y="3225"/>
                  </a:lnTo>
                  <a:lnTo>
                    <a:pt x="207" y="3431"/>
                  </a:lnTo>
                  <a:lnTo>
                    <a:pt x="319" y="3656"/>
                  </a:lnTo>
                  <a:lnTo>
                    <a:pt x="450" y="3843"/>
                  </a:lnTo>
                  <a:lnTo>
                    <a:pt x="582" y="4031"/>
                  </a:lnTo>
                  <a:lnTo>
                    <a:pt x="750" y="4199"/>
                  </a:lnTo>
                  <a:lnTo>
                    <a:pt x="919" y="4349"/>
                  </a:lnTo>
                  <a:lnTo>
                    <a:pt x="1107" y="4481"/>
                  </a:lnTo>
                  <a:lnTo>
                    <a:pt x="1313" y="4612"/>
                  </a:lnTo>
                  <a:lnTo>
                    <a:pt x="1538" y="4706"/>
                  </a:lnTo>
                  <a:lnTo>
                    <a:pt x="1763" y="4781"/>
                  </a:lnTo>
                  <a:lnTo>
                    <a:pt x="2006" y="4837"/>
                  </a:lnTo>
                  <a:lnTo>
                    <a:pt x="2250" y="4874"/>
                  </a:lnTo>
                  <a:lnTo>
                    <a:pt x="2494" y="4874"/>
                  </a:lnTo>
                  <a:lnTo>
                    <a:pt x="2737" y="4856"/>
                  </a:lnTo>
                  <a:lnTo>
                    <a:pt x="2981" y="4818"/>
                  </a:lnTo>
                  <a:lnTo>
                    <a:pt x="3206" y="4743"/>
                  </a:lnTo>
                  <a:lnTo>
                    <a:pt x="3431" y="4668"/>
                  </a:lnTo>
                  <a:lnTo>
                    <a:pt x="3637" y="4556"/>
                  </a:lnTo>
                  <a:lnTo>
                    <a:pt x="3843" y="4424"/>
                  </a:lnTo>
                  <a:lnTo>
                    <a:pt x="4012" y="4293"/>
                  </a:lnTo>
                  <a:lnTo>
                    <a:pt x="4200" y="4124"/>
                  </a:lnTo>
                  <a:lnTo>
                    <a:pt x="4350" y="3956"/>
                  </a:lnTo>
                  <a:lnTo>
                    <a:pt x="4481" y="3768"/>
                  </a:lnTo>
                  <a:lnTo>
                    <a:pt x="4593" y="3562"/>
                  </a:lnTo>
                  <a:lnTo>
                    <a:pt x="4706" y="3337"/>
                  </a:lnTo>
                  <a:lnTo>
                    <a:pt x="4781" y="3112"/>
                  </a:lnTo>
                  <a:lnTo>
                    <a:pt x="4837" y="2868"/>
                  </a:lnTo>
                  <a:lnTo>
                    <a:pt x="4856" y="2625"/>
                  </a:lnTo>
                  <a:lnTo>
                    <a:pt x="4875" y="2381"/>
                  </a:lnTo>
                  <a:lnTo>
                    <a:pt x="4856" y="2137"/>
                  </a:lnTo>
                  <a:lnTo>
                    <a:pt x="4800" y="1894"/>
                  </a:lnTo>
                  <a:lnTo>
                    <a:pt x="4743" y="1669"/>
                  </a:lnTo>
                  <a:lnTo>
                    <a:pt x="4650" y="1444"/>
                  </a:lnTo>
                  <a:lnTo>
                    <a:pt x="4556" y="1237"/>
                  </a:lnTo>
                  <a:lnTo>
                    <a:pt x="4425" y="1031"/>
                  </a:lnTo>
                  <a:lnTo>
                    <a:pt x="4275" y="863"/>
                  </a:lnTo>
                  <a:lnTo>
                    <a:pt x="4125" y="694"/>
                  </a:lnTo>
                  <a:lnTo>
                    <a:pt x="3937" y="525"/>
                  </a:lnTo>
                  <a:lnTo>
                    <a:pt x="3750" y="394"/>
                  </a:lnTo>
                  <a:lnTo>
                    <a:pt x="3544" y="281"/>
                  </a:lnTo>
                  <a:lnTo>
                    <a:pt x="3337" y="169"/>
                  </a:lnTo>
                  <a:lnTo>
                    <a:pt x="3112" y="94"/>
                  </a:lnTo>
                  <a:lnTo>
                    <a:pt x="2869" y="38"/>
                  </a:lnTo>
                  <a:lnTo>
                    <a:pt x="2625" y="19"/>
                  </a:lnTo>
                  <a:lnTo>
                    <a:pt x="23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3" name="Google Shape;1503;p32"/>
            <p:cNvSpPr/>
            <p:nvPr/>
          </p:nvSpPr>
          <p:spPr>
            <a:xfrm>
              <a:off x="4127500" y="2436150"/>
              <a:ext cx="80625" cy="80175"/>
            </a:xfrm>
            <a:custGeom>
              <a:avLst/>
              <a:gdLst/>
              <a:ahLst/>
              <a:cxnLst/>
              <a:rect l="l" t="t" r="r" b="b"/>
              <a:pathLst>
                <a:path w="3225" h="3207" extrusionOk="0">
                  <a:moveTo>
                    <a:pt x="1406" y="1"/>
                  </a:moveTo>
                  <a:lnTo>
                    <a:pt x="1256" y="38"/>
                  </a:lnTo>
                  <a:lnTo>
                    <a:pt x="1106" y="76"/>
                  </a:lnTo>
                  <a:lnTo>
                    <a:pt x="881" y="169"/>
                  </a:lnTo>
                  <a:lnTo>
                    <a:pt x="694" y="282"/>
                  </a:lnTo>
                  <a:lnTo>
                    <a:pt x="506" y="432"/>
                  </a:lnTo>
                  <a:lnTo>
                    <a:pt x="356" y="601"/>
                  </a:lnTo>
                  <a:lnTo>
                    <a:pt x="225" y="788"/>
                  </a:lnTo>
                  <a:lnTo>
                    <a:pt x="113" y="1013"/>
                  </a:lnTo>
                  <a:lnTo>
                    <a:pt x="38" y="1238"/>
                  </a:lnTo>
                  <a:lnTo>
                    <a:pt x="0" y="1482"/>
                  </a:lnTo>
                  <a:lnTo>
                    <a:pt x="0" y="1725"/>
                  </a:lnTo>
                  <a:lnTo>
                    <a:pt x="57" y="1969"/>
                  </a:lnTo>
                  <a:lnTo>
                    <a:pt x="132" y="2213"/>
                  </a:lnTo>
                  <a:lnTo>
                    <a:pt x="225" y="2419"/>
                  </a:lnTo>
                  <a:lnTo>
                    <a:pt x="375" y="2607"/>
                  </a:lnTo>
                  <a:lnTo>
                    <a:pt x="525" y="2794"/>
                  </a:lnTo>
                  <a:lnTo>
                    <a:pt x="713" y="2944"/>
                  </a:lnTo>
                  <a:lnTo>
                    <a:pt x="938" y="3056"/>
                  </a:lnTo>
                  <a:lnTo>
                    <a:pt x="1069" y="3113"/>
                  </a:lnTo>
                  <a:lnTo>
                    <a:pt x="1200" y="3150"/>
                  </a:lnTo>
                  <a:lnTo>
                    <a:pt x="1350" y="3188"/>
                  </a:lnTo>
                  <a:lnTo>
                    <a:pt x="1481" y="3206"/>
                  </a:lnTo>
                  <a:lnTo>
                    <a:pt x="1650" y="3206"/>
                  </a:lnTo>
                  <a:lnTo>
                    <a:pt x="1819" y="3188"/>
                  </a:lnTo>
                  <a:lnTo>
                    <a:pt x="1969" y="3169"/>
                  </a:lnTo>
                  <a:lnTo>
                    <a:pt x="2119" y="3113"/>
                  </a:lnTo>
                  <a:lnTo>
                    <a:pt x="2269" y="3056"/>
                  </a:lnTo>
                  <a:lnTo>
                    <a:pt x="2400" y="3000"/>
                  </a:lnTo>
                  <a:lnTo>
                    <a:pt x="2531" y="2906"/>
                  </a:lnTo>
                  <a:lnTo>
                    <a:pt x="2662" y="2813"/>
                  </a:lnTo>
                  <a:lnTo>
                    <a:pt x="2775" y="2719"/>
                  </a:lnTo>
                  <a:lnTo>
                    <a:pt x="2869" y="2588"/>
                  </a:lnTo>
                  <a:lnTo>
                    <a:pt x="2962" y="2475"/>
                  </a:lnTo>
                  <a:lnTo>
                    <a:pt x="3037" y="2325"/>
                  </a:lnTo>
                  <a:lnTo>
                    <a:pt x="3112" y="2194"/>
                  </a:lnTo>
                  <a:lnTo>
                    <a:pt x="3150" y="2044"/>
                  </a:lnTo>
                  <a:lnTo>
                    <a:pt x="3187" y="1875"/>
                  </a:lnTo>
                  <a:lnTo>
                    <a:pt x="3206" y="1725"/>
                  </a:lnTo>
                  <a:lnTo>
                    <a:pt x="3225" y="1557"/>
                  </a:lnTo>
                  <a:lnTo>
                    <a:pt x="3206" y="1388"/>
                  </a:lnTo>
                  <a:lnTo>
                    <a:pt x="3168" y="1238"/>
                  </a:lnTo>
                  <a:lnTo>
                    <a:pt x="3131" y="1088"/>
                  </a:lnTo>
                  <a:lnTo>
                    <a:pt x="3075" y="938"/>
                  </a:lnTo>
                  <a:lnTo>
                    <a:pt x="3000" y="807"/>
                  </a:lnTo>
                  <a:lnTo>
                    <a:pt x="2925" y="676"/>
                  </a:lnTo>
                  <a:lnTo>
                    <a:pt x="2831" y="544"/>
                  </a:lnTo>
                  <a:lnTo>
                    <a:pt x="2719" y="432"/>
                  </a:lnTo>
                  <a:lnTo>
                    <a:pt x="2606" y="338"/>
                  </a:lnTo>
                  <a:lnTo>
                    <a:pt x="2475" y="244"/>
                  </a:lnTo>
                  <a:lnTo>
                    <a:pt x="2344" y="169"/>
                  </a:lnTo>
                  <a:lnTo>
                    <a:pt x="2194" y="113"/>
                  </a:lnTo>
                  <a:lnTo>
                    <a:pt x="2044" y="57"/>
                  </a:lnTo>
                  <a:lnTo>
                    <a:pt x="1894" y="20"/>
                  </a:lnTo>
                  <a:lnTo>
                    <a:pt x="17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4" name="Google Shape;1504;p32"/>
            <p:cNvSpPr/>
            <p:nvPr/>
          </p:nvSpPr>
          <p:spPr>
            <a:xfrm>
              <a:off x="4127500" y="2438025"/>
              <a:ext cx="38925" cy="74550"/>
            </a:xfrm>
            <a:custGeom>
              <a:avLst/>
              <a:gdLst/>
              <a:ahLst/>
              <a:cxnLst/>
              <a:rect l="l" t="t" r="r" b="b"/>
              <a:pathLst>
                <a:path w="1557" h="2982" extrusionOk="0">
                  <a:moveTo>
                    <a:pt x="1106" y="1"/>
                  </a:moveTo>
                  <a:lnTo>
                    <a:pt x="881" y="94"/>
                  </a:lnTo>
                  <a:lnTo>
                    <a:pt x="694" y="207"/>
                  </a:lnTo>
                  <a:lnTo>
                    <a:pt x="506" y="357"/>
                  </a:lnTo>
                  <a:lnTo>
                    <a:pt x="356" y="526"/>
                  </a:lnTo>
                  <a:lnTo>
                    <a:pt x="225" y="713"/>
                  </a:lnTo>
                  <a:lnTo>
                    <a:pt x="113" y="938"/>
                  </a:lnTo>
                  <a:lnTo>
                    <a:pt x="38" y="1163"/>
                  </a:lnTo>
                  <a:lnTo>
                    <a:pt x="0" y="1407"/>
                  </a:lnTo>
                  <a:lnTo>
                    <a:pt x="0" y="1650"/>
                  </a:lnTo>
                  <a:lnTo>
                    <a:pt x="57" y="1894"/>
                  </a:lnTo>
                  <a:lnTo>
                    <a:pt x="132" y="2138"/>
                  </a:lnTo>
                  <a:lnTo>
                    <a:pt x="225" y="2344"/>
                  </a:lnTo>
                  <a:lnTo>
                    <a:pt x="375" y="2532"/>
                  </a:lnTo>
                  <a:lnTo>
                    <a:pt x="525" y="2719"/>
                  </a:lnTo>
                  <a:lnTo>
                    <a:pt x="713" y="2869"/>
                  </a:lnTo>
                  <a:lnTo>
                    <a:pt x="938" y="2981"/>
                  </a:lnTo>
                  <a:lnTo>
                    <a:pt x="1031" y="2925"/>
                  </a:lnTo>
                  <a:lnTo>
                    <a:pt x="1106" y="2869"/>
                  </a:lnTo>
                  <a:lnTo>
                    <a:pt x="1181" y="2813"/>
                  </a:lnTo>
                  <a:lnTo>
                    <a:pt x="1256" y="2719"/>
                  </a:lnTo>
                  <a:lnTo>
                    <a:pt x="1369" y="2532"/>
                  </a:lnTo>
                  <a:lnTo>
                    <a:pt x="1444" y="2325"/>
                  </a:lnTo>
                  <a:lnTo>
                    <a:pt x="1481" y="2119"/>
                  </a:lnTo>
                  <a:lnTo>
                    <a:pt x="1519" y="1913"/>
                  </a:lnTo>
                  <a:lnTo>
                    <a:pt x="1556" y="1575"/>
                  </a:lnTo>
                  <a:lnTo>
                    <a:pt x="1556" y="1276"/>
                  </a:lnTo>
                  <a:lnTo>
                    <a:pt x="1556" y="1069"/>
                  </a:lnTo>
                  <a:lnTo>
                    <a:pt x="1538" y="826"/>
                  </a:lnTo>
                  <a:lnTo>
                    <a:pt x="1481" y="563"/>
                  </a:lnTo>
                  <a:lnTo>
                    <a:pt x="1444" y="451"/>
                  </a:lnTo>
                  <a:lnTo>
                    <a:pt x="1406" y="338"/>
                  </a:lnTo>
                  <a:lnTo>
                    <a:pt x="1350" y="226"/>
                  </a:lnTo>
                  <a:lnTo>
                    <a:pt x="1275" y="132"/>
                  </a:lnTo>
                  <a:lnTo>
                    <a:pt x="1200" y="57"/>
                  </a:lnTo>
                  <a:lnTo>
                    <a:pt x="110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5" name="Google Shape;1505;p32"/>
            <p:cNvSpPr/>
            <p:nvPr/>
          </p:nvSpPr>
          <p:spPr>
            <a:xfrm>
              <a:off x="3989700" y="2424450"/>
              <a:ext cx="121425" cy="121400"/>
            </a:xfrm>
            <a:custGeom>
              <a:avLst/>
              <a:gdLst/>
              <a:ahLst/>
              <a:cxnLst/>
              <a:rect l="l" t="t" r="r" b="b"/>
              <a:pathLst>
                <a:path w="4857" h="4856" extrusionOk="0">
                  <a:moveTo>
                    <a:pt x="2363" y="0"/>
                  </a:moveTo>
                  <a:lnTo>
                    <a:pt x="2119" y="19"/>
                  </a:lnTo>
                  <a:lnTo>
                    <a:pt x="1875" y="56"/>
                  </a:lnTo>
                  <a:lnTo>
                    <a:pt x="1651" y="113"/>
                  </a:lnTo>
                  <a:lnTo>
                    <a:pt x="1444" y="206"/>
                  </a:lnTo>
                  <a:lnTo>
                    <a:pt x="1219" y="319"/>
                  </a:lnTo>
                  <a:lnTo>
                    <a:pt x="1032" y="431"/>
                  </a:lnTo>
                  <a:lnTo>
                    <a:pt x="844" y="581"/>
                  </a:lnTo>
                  <a:lnTo>
                    <a:pt x="676" y="750"/>
                  </a:lnTo>
                  <a:lnTo>
                    <a:pt x="526" y="919"/>
                  </a:lnTo>
                  <a:lnTo>
                    <a:pt x="376" y="1106"/>
                  </a:lnTo>
                  <a:lnTo>
                    <a:pt x="263" y="1312"/>
                  </a:lnTo>
                  <a:lnTo>
                    <a:pt x="170" y="1537"/>
                  </a:lnTo>
                  <a:lnTo>
                    <a:pt x="95" y="1762"/>
                  </a:lnTo>
                  <a:lnTo>
                    <a:pt x="38" y="1987"/>
                  </a:lnTo>
                  <a:lnTo>
                    <a:pt x="1" y="2250"/>
                  </a:lnTo>
                  <a:lnTo>
                    <a:pt x="1" y="2493"/>
                  </a:lnTo>
                  <a:lnTo>
                    <a:pt x="20" y="2737"/>
                  </a:lnTo>
                  <a:lnTo>
                    <a:pt x="57" y="2981"/>
                  </a:lnTo>
                  <a:lnTo>
                    <a:pt x="113" y="3206"/>
                  </a:lnTo>
                  <a:lnTo>
                    <a:pt x="207" y="3431"/>
                  </a:lnTo>
                  <a:lnTo>
                    <a:pt x="320" y="3637"/>
                  </a:lnTo>
                  <a:lnTo>
                    <a:pt x="432" y="3824"/>
                  </a:lnTo>
                  <a:lnTo>
                    <a:pt x="582" y="4012"/>
                  </a:lnTo>
                  <a:lnTo>
                    <a:pt x="751" y="4181"/>
                  </a:lnTo>
                  <a:lnTo>
                    <a:pt x="919" y="4331"/>
                  </a:lnTo>
                  <a:lnTo>
                    <a:pt x="1107" y="4481"/>
                  </a:lnTo>
                  <a:lnTo>
                    <a:pt x="1313" y="4593"/>
                  </a:lnTo>
                  <a:lnTo>
                    <a:pt x="1538" y="4687"/>
                  </a:lnTo>
                  <a:lnTo>
                    <a:pt x="1763" y="4762"/>
                  </a:lnTo>
                  <a:lnTo>
                    <a:pt x="2007" y="4818"/>
                  </a:lnTo>
                  <a:lnTo>
                    <a:pt x="2250" y="4855"/>
                  </a:lnTo>
                  <a:lnTo>
                    <a:pt x="2494" y="4855"/>
                  </a:lnTo>
                  <a:lnTo>
                    <a:pt x="2738" y="4837"/>
                  </a:lnTo>
                  <a:lnTo>
                    <a:pt x="2982" y="4799"/>
                  </a:lnTo>
                  <a:lnTo>
                    <a:pt x="3206" y="4743"/>
                  </a:lnTo>
                  <a:lnTo>
                    <a:pt x="3431" y="4649"/>
                  </a:lnTo>
                  <a:lnTo>
                    <a:pt x="3638" y="4537"/>
                  </a:lnTo>
                  <a:lnTo>
                    <a:pt x="3825" y="4424"/>
                  </a:lnTo>
                  <a:lnTo>
                    <a:pt x="4013" y="4274"/>
                  </a:lnTo>
                  <a:lnTo>
                    <a:pt x="4181" y="4106"/>
                  </a:lnTo>
                  <a:lnTo>
                    <a:pt x="4350" y="3937"/>
                  </a:lnTo>
                  <a:lnTo>
                    <a:pt x="4481" y="3749"/>
                  </a:lnTo>
                  <a:lnTo>
                    <a:pt x="4594" y="3543"/>
                  </a:lnTo>
                  <a:lnTo>
                    <a:pt x="4687" y="3318"/>
                  </a:lnTo>
                  <a:lnTo>
                    <a:pt x="4781" y="3093"/>
                  </a:lnTo>
                  <a:lnTo>
                    <a:pt x="4819" y="2868"/>
                  </a:lnTo>
                  <a:lnTo>
                    <a:pt x="4856" y="2606"/>
                  </a:lnTo>
                  <a:lnTo>
                    <a:pt x="4856" y="2362"/>
                  </a:lnTo>
                  <a:lnTo>
                    <a:pt x="4837" y="2118"/>
                  </a:lnTo>
                  <a:lnTo>
                    <a:pt x="4800" y="1875"/>
                  </a:lnTo>
                  <a:lnTo>
                    <a:pt x="4744" y="1650"/>
                  </a:lnTo>
                  <a:lnTo>
                    <a:pt x="4650" y="1425"/>
                  </a:lnTo>
                  <a:lnTo>
                    <a:pt x="4556" y="1219"/>
                  </a:lnTo>
                  <a:lnTo>
                    <a:pt x="4425" y="1031"/>
                  </a:lnTo>
                  <a:lnTo>
                    <a:pt x="4275" y="844"/>
                  </a:lnTo>
                  <a:lnTo>
                    <a:pt x="4125" y="675"/>
                  </a:lnTo>
                  <a:lnTo>
                    <a:pt x="3938" y="525"/>
                  </a:lnTo>
                  <a:lnTo>
                    <a:pt x="3750" y="375"/>
                  </a:lnTo>
                  <a:lnTo>
                    <a:pt x="3544" y="263"/>
                  </a:lnTo>
                  <a:lnTo>
                    <a:pt x="3338" y="169"/>
                  </a:lnTo>
                  <a:lnTo>
                    <a:pt x="3094" y="94"/>
                  </a:lnTo>
                  <a:lnTo>
                    <a:pt x="2869" y="38"/>
                  </a:lnTo>
                  <a:lnTo>
                    <a:pt x="26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6" name="Google Shape;1506;p32"/>
            <p:cNvSpPr/>
            <p:nvPr/>
          </p:nvSpPr>
          <p:spPr>
            <a:xfrm>
              <a:off x="4010325" y="2445050"/>
              <a:ext cx="80175" cy="80175"/>
            </a:xfrm>
            <a:custGeom>
              <a:avLst/>
              <a:gdLst/>
              <a:ahLst/>
              <a:cxnLst/>
              <a:rect l="l" t="t" r="r" b="b"/>
              <a:pathLst>
                <a:path w="3207" h="3207" extrusionOk="0">
                  <a:moveTo>
                    <a:pt x="1407" y="1"/>
                  </a:moveTo>
                  <a:lnTo>
                    <a:pt x="1257" y="38"/>
                  </a:lnTo>
                  <a:lnTo>
                    <a:pt x="1107" y="76"/>
                  </a:lnTo>
                  <a:lnTo>
                    <a:pt x="882" y="170"/>
                  </a:lnTo>
                  <a:lnTo>
                    <a:pt x="694" y="282"/>
                  </a:lnTo>
                  <a:lnTo>
                    <a:pt x="507" y="432"/>
                  </a:lnTo>
                  <a:lnTo>
                    <a:pt x="357" y="601"/>
                  </a:lnTo>
                  <a:lnTo>
                    <a:pt x="226" y="788"/>
                  </a:lnTo>
                  <a:lnTo>
                    <a:pt x="113" y="1013"/>
                  </a:lnTo>
                  <a:lnTo>
                    <a:pt x="38" y="1238"/>
                  </a:lnTo>
                  <a:lnTo>
                    <a:pt x="1" y="1482"/>
                  </a:lnTo>
                  <a:lnTo>
                    <a:pt x="1" y="1744"/>
                  </a:lnTo>
                  <a:lnTo>
                    <a:pt x="38" y="1969"/>
                  </a:lnTo>
                  <a:lnTo>
                    <a:pt x="113" y="2213"/>
                  </a:lnTo>
                  <a:lnTo>
                    <a:pt x="226" y="2419"/>
                  </a:lnTo>
                  <a:lnTo>
                    <a:pt x="357" y="2625"/>
                  </a:lnTo>
                  <a:lnTo>
                    <a:pt x="526" y="2794"/>
                  </a:lnTo>
                  <a:lnTo>
                    <a:pt x="713" y="2944"/>
                  </a:lnTo>
                  <a:lnTo>
                    <a:pt x="919" y="3057"/>
                  </a:lnTo>
                  <a:lnTo>
                    <a:pt x="1050" y="3113"/>
                  </a:lnTo>
                  <a:lnTo>
                    <a:pt x="1200" y="3150"/>
                  </a:lnTo>
                  <a:lnTo>
                    <a:pt x="1332" y="3188"/>
                  </a:lnTo>
                  <a:lnTo>
                    <a:pt x="1482" y="3207"/>
                  </a:lnTo>
                  <a:lnTo>
                    <a:pt x="1650" y="3207"/>
                  </a:lnTo>
                  <a:lnTo>
                    <a:pt x="1800" y="3188"/>
                  </a:lnTo>
                  <a:lnTo>
                    <a:pt x="1969" y="3169"/>
                  </a:lnTo>
                  <a:lnTo>
                    <a:pt x="2119" y="3132"/>
                  </a:lnTo>
                  <a:lnTo>
                    <a:pt x="2269" y="3075"/>
                  </a:lnTo>
                  <a:lnTo>
                    <a:pt x="2400" y="3000"/>
                  </a:lnTo>
                  <a:lnTo>
                    <a:pt x="2531" y="2925"/>
                  </a:lnTo>
                  <a:lnTo>
                    <a:pt x="2644" y="2813"/>
                  </a:lnTo>
                  <a:lnTo>
                    <a:pt x="2756" y="2719"/>
                  </a:lnTo>
                  <a:lnTo>
                    <a:pt x="2869" y="2607"/>
                  </a:lnTo>
                  <a:lnTo>
                    <a:pt x="2963" y="2476"/>
                  </a:lnTo>
                  <a:lnTo>
                    <a:pt x="3038" y="2344"/>
                  </a:lnTo>
                  <a:lnTo>
                    <a:pt x="3094" y="2194"/>
                  </a:lnTo>
                  <a:lnTo>
                    <a:pt x="3150" y="2044"/>
                  </a:lnTo>
                  <a:lnTo>
                    <a:pt x="3188" y="1894"/>
                  </a:lnTo>
                  <a:lnTo>
                    <a:pt x="3206" y="1726"/>
                  </a:lnTo>
                  <a:lnTo>
                    <a:pt x="3206" y="1557"/>
                  </a:lnTo>
                  <a:lnTo>
                    <a:pt x="3206" y="1407"/>
                  </a:lnTo>
                  <a:lnTo>
                    <a:pt x="3169" y="1238"/>
                  </a:lnTo>
                  <a:lnTo>
                    <a:pt x="3131" y="1088"/>
                  </a:lnTo>
                  <a:lnTo>
                    <a:pt x="3075" y="938"/>
                  </a:lnTo>
                  <a:lnTo>
                    <a:pt x="3000" y="807"/>
                  </a:lnTo>
                  <a:lnTo>
                    <a:pt x="2925" y="676"/>
                  </a:lnTo>
                  <a:lnTo>
                    <a:pt x="2831" y="563"/>
                  </a:lnTo>
                  <a:lnTo>
                    <a:pt x="2719" y="451"/>
                  </a:lnTo>
                  <a:lnTo>
                    <a:pt x="2606" y="338"/>
                  </a:lnTo>
                  <a:lnTo>
                    <a:pt x="2475" y="245"/>
                  </a:lnTo>
                  <a:lnTo>
                    <a:pt x="2344" y="170"/>
                  </a:lnTo>
                  <a:lnTo>
                    <a:pt x="2194" y="113"/>
                  </a:lnTo>
                  <a:lnTo>
                    <a:pt x="2044" y="57"/>
                  </a:lnTo>
                  <a:lnTo>
                    <a:pt x="1894" y="20"/>
                  </a:lnTo>
                  <a:lnTo>
                    <a:pt x="172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07" name="Google Shape;1507;p32"/>
            <p:cNvSpPr/>
            <p:nvPr/>
          </p:nvSpPr>
          <p:spPr>
            <a:xfrm>
              <a:off x="4010325" y="2446925"/>
              <a:ext cx="38925" cy="74550"/>
            </a:xfrm>
            <a:custGeom>
              <a:avLst/>
              <a:gdLst/>
              <a:ahLst/>
              <a:cxnLst/>
              <a:rect l="l" t="t" r="r" b="b"/>
              <a:pathLst>
                <a:path w="1557" h="2982" extrusionOk="0">
                  <a:moveTo>
                    <a:pt x="1107" y="1"/>
                  </a:moveTo>
                  <a:lnTo>
                    <a:pt x="882" y="95"/>
                  </a:lnTo>
                  <a:lnTo>
                    <a:pt x="694" y="207"/>
                  </a:lnTo>
                  <a:lnTo>
                    <a:pt x="507" y="357"/>
                  </a:lnTo>
                  <a:lnTo>
                    <a:pt x="357" y="526"/>
                  </a:lnTo>
                  <a:lnTo>
                    <a:pt x="226" y="713"/>
                  </a:lnTo>
                  <a:lnTo>
                    <a:pt x="113" y="938"/>
                  </a:lnTo>
                  <a:lnTo>
                    <a:pt x="38" y="1163"/>
                  </a:lnTo>
                  <a:lnTo>
                    <a:pt x="1" y="1407"/>
                  </a:lnTo>
                  <a:lnTo>
                    <a:pt x="1" y="1669"/>
                  </a:lnTo>
                  <a:lnTo>
                    <a:pt x="38" y="1894"/>
                  </a:lnTo>
                  <a:lnTo>
                    <a:pt x="113" y="2138"/>
                  </a:lnTo>
                  <a:lnTo>
                    <a:pt x="226" y="2344"/>
                  </a:lnTo>
                  <a:lnTo>
                    <a:pt x="357" y="2550"/>
                  </a:lnTo>
                  <a:lnTo>
                    <a:pt x="526" y="2719"/>
                  </a:lnTo>
                  <a:lnTo>
                    <a:pt x="713" y="2869"/>
                  </a:lnTo>
                  <a:lnTo>
                    <a:pt x="919" y="2982"/>
                  </a:lnTo>
                  <a:lnTo>
                    <a:pt x="1013" y="2944"/>
                  </a:lnTo>
                  <a:lnTo>
                    <a:pt x="1107" y="2888"/>
                  </a:lnTo>
                  <a:lnTo>
                    <a:pt x="1182" y="2813"/>
                  </a:lnTo>
                  <a:lnTo>
                    <a:pt x="1257" y="2719"/>
                  </a:lnTo>
                  <a:lnTo>
                    <a:pt x="1350" y="2550"/>
                  </a:lnTo>
                  <a:lnTo>
                    <a:pt x="1425" y="2344"/>
                  </a:lnTo>
                  <a:lnTo>
                    <a:pt x="1482" y="2119"/>
                  </a:lnTo>
                  <a:lnTo>
                    <a:pt x="1519" y="1913"/>
                  </a:lnTo>
                  <a:lnTo>
                    <a:pt x="1557" y="1576"/>
                  </a:lnTo>
                  <a:lnTo>
                    <a:pt x="1557" y="1294"/>
                  </a:lnTo>
                  <a:lnTo>
                    <a:pt x="1557" y="1070"/>
                  </a:lnTo>
                  <a:lnTo>
                    <a:pt x="1538" y="826"/>
                  </a:lnTo>
                  <a:lnTo>
                    <a:pt x="1482" y="563"/>
                  </a:lnTo>
                  <a:lnTo>
                    <a:pt x="1444" y="451"/>
                  </a:lnTo>
                  <a:lnTo>
                    <a:pt x="1407" y="338"/>
                  </a:lnTo>
                  <a:lnTo>
                    <a:pt x="1350" y="226"/>
                  </a:lnTo>
                  <a:lnTo>
                    <a:pt x="1275" y="151"/>
                  </a:lnTo>
                  <a:lnTo>
                    <a:pt x="1200" y="57"/>
                  </a:lnTo>
                  <a:lnTo>
                    <a:pt x="11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508" name="Google Shape;1508;p32"/>
          <p:cNvGrpSpPr/>
          <p:nvPr/>
        </p:nvGrpSpPr>
        <p:grpSpPr>
          <a:xfrm>
            <a:off x="1838737" y="7505815"/>
            <a:ext cx="951042" cy="1693042"/>
            <a:chOff x="3188300" y="2413200"/>
            <a:chExt cx="368850" cy="656625"/>
          </a:xfrm>
        </p:grpSpPr>
        <p:sp>
          <p:nvSpPr>
            <p:cNvPr id="1509" name="Google Shape;1509;p32"/>
            <p:cNvSpPr/>
            <p:nvPr/>
          </p:nvSpPr>
          <p:spPr>
            <a:xfrm>
              <a:off x="3188300" y="2505525"/>
              <a:ext cx="368850" cy="564300"/>
            </a:xfrm>
            <a:custGeom>
              <a:avLst/>
              <a:gdLst/>
              <a:ahLst/>
              <a:cxnLst/>
              <a:rect l="l" t="t" r="r" b="b"/>
              <a:pathLst>
                <a:path w="14754" h="22572" extrusionOk="0">
                  <a:moveTo>
                    <a:pt x="9992" y="0"/>
                  </a:moveTo>
                  <a:lnTo>
                    <a:pt x="9505" y="57"/>
                  </a:lnTo>
                  <a:lnTo>
                    <a:pt x="8999" y="150"/>
                  </a:lnTo>
                  <a:lnTo>
                    <a:pt x="8436" y="281"/>
                  </a:lnTo>
                  <a:lnTo>
                    <a:pt x="7892" y="450"/>
                  </a:lnTo>
                  <a:lnTo>
                    <a:pt x="7199" y="675"/>
                  </a:lnTo>
                  <a:lnTo>
                    <a:pt x="6543" y="938"/>
                  </a:lnTo>
                  <a:lnTo>
                    <a:pt x="5943" y="1200"/>
                  </a:lnTo>
                  <a:lnTo>
                    <a:pt x="5399" y="1481"/>
                  </a:lnTo>
                  <a:lnTo>
                    <a:pt x="5193" y="1612"/>
                  </a:lnTo>
                  <a:lnTo>
                    <a:pt x="5024" y="1725"/>
                  </a:lnTo>
                  <a:lnTo>
                    <a:pt x="4874" y="1837"/>
                  </a:lnTo>
                  <a:lnTo>
                    <a:pt x="4331" y="2269"/>
                  </a:lnTo>
                  <a:lnTo>
                    <a:pt x="3862" y="2662"/>
                  </a:lnTo>
                  <a:lnTo>
                    <a:pt x="3487" y="3000"/>
                  </a:lnTo>
                  <a:lnTo>
                    <a:pt x="3281" y="3206"/>
                  </a:lnTo>
                  <a:lnTo>
                    <a:pt x="3187" y="3318"/>
                  </a:lnTo>
                  <a:lnTo>
                    <a:pt x="3150" y="3375"/>
                  </a:lnTo>
                  <a:lnTo>
                    <a:pt x="3150" y="3412"/>
                  </a:lnTo>
                  <a:lnTo>
                    <a:pt x="3168" y="3468"/>
                  </a:lnTo>
                  <a:lnTo>
                    <a:pt x="3187" y="3506"/>
                  </a:lnTo>
                  <a:lnTo>
                    <a:pt x="3243" y="3600"/>
                  </a:lnTo>
                  <a:lnTo>
                    <a:pt x="3356" y="3712"/>
                  </a:lnTo>
                  <a:lnTo>
                    <a:pt x="3487" y="3825"/>
                  </a:lnTo>
                  <a:lnTo>
                    <a:pt x="3618" y="3937"/>
                  </a:lnTo>
                  <a:lnTo>
                    <a:pt x="3712" y="4050"/>
                  </a:lnTo>
                  <a:lnTo>
                    <a:pt x="3843" y="4200"/>
                  </a:lnTo>
                  <a:lnTo>
                    <a:pt x="3899" y="4237"/>
                  </a:lnTo>
                  <a:lnTo>
                    <a:pt x="3956" y="4275"/>
                  </a:lnTo>
                  <a:lnTo>
                    <a:pt x="4012" y="4256"/>
                  </a:lnTo>
                  <a:lnTo>
                    <a:pt x="4106" y="4237"/>
                  </a:lnTo>
                  <a:lnTo>
                    <a:pt x="4237" y="4143"/>
                  </a:lnTo>
                  <a:lnTo>
                    <a:pt x="4462" y="3956"/>
                  </a:lnTo>
                  <a:lnTo>
                    <a:pt x="5081" y="3431"/>
                  </a:lnTo>
                  <a:lnTo>
                    <a:pt x="5455" y="3131"/>
                  </a:lnTo>
                  <a:lnTo>
                    <a:pt x="5830" y="2869"/>
                  </a:lnTo>
                  <a:lnTo>
                    <a:pt x="6018" y="2737"/>
                  </a:lnTo>
                  <a:lnTo>
                    <a:pt x="6187" y="2644"/>
                  </a:lnTo>
                  <a:lnTo>
                    <a:pt x="6355" y="2569"/>
                  </a:lnTo>
                  <a:lnTo>
                    <a:pt x="6524" y="2512"/>
                  </a:lnTo>
                  <a:lnTo>
                    <a:pt x="7218" y="2344"/>
                  </a:lnTo>
                  <a:lnTo>
                    <a:pt x="7611" y="2269"/>
                  </a:lnTo>
                  <a:lnTo>
                    <a:pt x="8061" y="2212"/>
                  </a:lnTo>
                  <a:lnTo>
                    <a:pt x="8530" y="2175"/>
                  </a:lnTo>
                  <a:lnTo>
                    <a:pt x="9074" y="2175"/>
                  </a:lnTo>
                  <a:lnTo>
                    <a:pt x="9655" y="2194"/>
                  </a:lnTo>
                  <a:lnTo>
                    <a:pt x="10311" y="2269"/>
                  </a:lnTo>
                  <a:lnTo>
                    <a:pt x="10573" y="2325"/>
                  </a:lnTo>
                  <a:lnTo>
                    <a:pt x="10817" y="2419"/>
                  </a:lnTo>
                  <a:lnTo>
                    <a:pt x="11079" y="2531"/>
                  </a:lnTo>
                  <a:lnTo>
                    <a:pt x="11323" y="2662"/>
                  </a:lnTo>
                  <a:lnTo>
                    <a:pt x="11567" y="2831"/>
                  </a:lnTo>
                  <a:lnTo>
                    <a:pt x="11792" y="3037"/>
                  </a:lnTo>
                  <a:lnTo>
                    <a:pt x="12017" y="3243"/>
                  </a:lnTo>
                  <a:lnTo>
                    <a:pt x="12204" y="3487"/>
                  </a:lnTo>
                  <a:lnTo>
                    <a:pt x="12392" y="3750"/>
                  </a:lnTo>
                  <a:lnTo>
                    <a:pt x="12560" y="4031"/>
                  </a:lnTo>
                  <a:lnTo>
                    <a:pt x="12673" y="4275"/>
                  </a:lnTo>
                  <a:lnTo>
                    <a:pt x="12767" y="4537"/>
                  </a:lnTo>
                  <a:lnTo>
                    <a:pt x="12842" y="4799"/>
                  </a:lnTo>
                  <a:lnTo>
                    <a:pt x="12898" y="5081"/>
                  </a:lnTo>
                  <a:lnTo>
                    <a:pt x="12935" y="5362"/>
                  </a:lnTo>
                  <a:lnTo>
                    <a:pt x="12954" y="5662"/>
                  </a:lnTo>
                  <a:lnTo>
                    <a:pt x="12935" y="5962"/>
                  </a:lnTo>
                  <a:lnTo>
                    <a:pt x="12898" y="6280"/>
                  </a:lnTo>
                  <a:lnTo>
                    <a:pt x="12823" y="6674"/>
                  </a:lnTo>
                  <a:lnTo>
                    <a:pt x="12710" y="7068"/>
                  </a:lnTo>
                  <a:lnTo>
                    <a:pt x="12542" y="7499"/>
                  </a:lnTo>
                  <a:lnTo>
                    <a:pt x="12429" y="7705"/>
                  </a:lnTo>
                  <a:lnTo>
                    <a:pt x="12317" y="7911"/>
                  </a:lnTo>
                  <a:lnTo>
                    <a:pt x="12035" y="8361"/>
                  </a:lnTo>
                  <a:lnTo>
                    <a:pt x="11754" y="8792"/>
                  </a:lnTo>
                  <a:lnTo>
                    <a:pt x="11454" y="9205"/>
                  </a:lnTo>
                  <a:lnTo>
                    <a:pt x="11154" y="9617"/>
                  </a:lnTo>
                  <a:lnTo>
                    <a:pt x="10779" y="10086"/>
                  </a:lnTo>
                  <a:lnTo>
                    <a:pt x="10423" y="10480"/>
                  </a:lnTo>
                  <a:lnTo>
                    <a:pt x="10067" y="10873"/>
                  </a:lnTo>
                  <a:lnTo>
                    <a:pt x="9730" y="11230"/>
                  </a:lnTo>
                  <a:lnTo>
                    <a:pt x="9373" y="11586"/>
                  </a:lnTo>
                  <a:lnTo>
                    <a:pt x="8680" y="12242"/>
                  </a:lnTo>
                  <a:lnTo>
                    <a:pt x="8005" y="12842"/>
                  </a:lnTo>
                  <a:lnTo>
                    <a:pt x="7574" y="13198"/>
                  </a:lnTo>
                  <a:lnTo>
                    <a:pt x="6786" y="13892"/>
                  </a:lnTo>
                  <a:lnTo>
                    <a:pt x="5512" y="15054"/>
                  </a:lnTo>
                  <a:lnTo>
                    <a:pt x="3918" y="16535"/>
                  </a:lnTo>
                  <a:lnTo>
                    <a:pt x="3468" y="16947"/>
                  </a:lnTo>
                  <a:lnTo>
                    <a:pt x="1837" y="18484"/>
                  </a:lnTo>
                  <a:lnTo>
                    <a:pt x="900" y="19366"/>
                  </a:lnTo>
                  <a:lnTo>
                    <a:pt x="694" y="19534"/>
                  </a:lnTo>
                  <a:lnTo>
                    <a:pt x="431" y="19778"/>
                  </a:lnTo>
                  <a:lnTo>
                    <a:pt x="244" y="19965"/>
                  </a:lnTo>
                  <a:lnTo>
                    <a:pt x="150" y="20078"/>
                  </a:lnTo>
                  <a:lnTo>
                    <a:pt x="75" y="20190"/>
                  </a:lnTo>
                  <a:lnTo>
                    <a:pt x="19" y="20303"/>
                  </a:lnTo>
                  <a:lnTo>
                    <a:pt x="0" y="20415"/>
                  </a:lnTo>
                  <a:lnTo>
                    <a:pt x="0" y="20490"/>
                  </a:lnTo>
                  <a:lnTo>
                    <a:pt x="19" y="20565"/>
                  </a:lnTo>
                  <a:lnTo>
                    <a:pt x="56" y="20622"/>
                  </a:lnTo>
                  <a:lnTo>
                    <a:pt x="113" y="20678"/>
                  </a:lnTo>
                  <a:lnTo>
                    <a:pt x="188" y="20734"/>
                  </a:lnTo>
                  <a:lnTo>
                    <a:pt x="263" y="20772"/>
                  </a:lnTo>
                  <a:lnTo>
                    <a:pt x="450" y="20828"/>
                  </a:lnTo>
                  <a:lnTo>
                    <a:pt x="525" y="20828"/>
                  </a:lnTo>
                  <a:lnTo>
                    <a:pt x="750" y="20865"/>
                  </a:lnTo>
                  <a:lnTo>
                    <a:pt x="1031" y="20865"/>
                  </a:lnTo>
                  <a:lnTo>
                    <a:pt x="1612" y="20940"/>
                  </a:lnTo>
                  <a:lnTo>
                    <a:pt x="2587" y="21090"/>
                  </a:lnTo>
                  <a:lnTo>
                    <a:pt x="2662" y="21090"/>
                  </a:lnTo>
                  <a:lnTo>
                    <a:pt x="3187" y="21165"/>
                  </a:lnTo>
                  <a:lnTo>
                    <a:pt x="5324" y="21503"/>
                  </a:lnTo>
                  <a:lnTo>
                    <a:pt x="5943" y="21615"/>
                  </a:lnTo>
                  <a:lnTo>
                    <a:pt x="7386" y="21840"/>
                  </a:lnTo>
                  <a:lnTo>
                    <a:pt x="7780" y="21915"/>
                  </a:lnTo>
                  <a:lnTo>
                    <a:pt x="8267" y="21990"/>
                  </a:lnTo>
                  <a:lnTo>
                    <a:pt x="8530" y="22046"/>
                  </a:lnTo>
                  <a:lnTo>
                    <a:pt x="8961" y="22103"/>
                  </a:lnTo>
                  <a:lnTo>
                    <a:pt x="10048" y="22253"/>
                  </a:lnTo>
                  <a:lnTo>
                    <a:pt x="10817" y="22346"/>
                  </a:lnTo>
                  <a:lnTo>
                    <a:pt x="11211" y="22403"/>
                  </a:lnTo>
                  <a:lnTo>
                    <a:pt x="11904" y="22496"/>
                  </a:lnTo>
                  <a:lnTo>
                    <a:pt x="12017" y="22496"/>
                  </a:lnTo>
                  <a:lnTo>
                    <a:pt x="12392" y="22552"/>
                  </a:lnTo>
                  <a:lnTo>
                    <a:pt x="12598" y="22571"/>
                  </a:lnTo>
                  <a:lnTo>
                    <a:pt x="12767" y="22571"/>
                  </a:lnTo>
                  <a:lnTo>
                    <a:pt x="12917" y="22534"/>
                  </a:lnTo>
                  <a:lnTo>
                    <a:pt x="13048" y="22459"/>
                  </a:lnTo>
                  <a:lnTo>
                    <a:pt x="13142" y="22365"/>
                  </a:lnTo>
                  <a:lnTo>
                    <a:pt x="13217" y="22234"/>
                  </a:lnTo>
                  <a:lnTo>
                    <a:pt x="13273" y="22046"/>
                  </a:lnTo>
                  <a:lnTo>
                    <a:pt x="13329" y="21840"/>
                  </a:lnTo>
                  <a:lnTo>
                    <a:pt x="13498" y="20565"/>
                  </a:lnTo>
                  <a:lnTo>
                    <a:pt x="13591" y="19984"/>
                  </a:lnTo>
                  <a:lnTo>
                    <a:pt x="13666" y="19516"/>
                  </a:lnTo>
                  <a:lnTo>
                    <a:pt x="13723" y="19234"/>
                  </a:lnTo>
                  <a:lnTo>
                    <a:pt x="13760" y="19084"/>
                  </a:lnTo>
                  <a:lnTo>
                    <a:pt x="13760" y="18953"/>
                  </a:lnTo>
                  <a:lnTo>
                    <a:pt x="13741" y="18841"/>
                  </a:lnTo>
                  <a:lnTo>
                    <a:pt x="13704" y="18747"/>
                  </a:lnTo>
                  <a:lnTo>
                    <a:pt x="13629" y="18672"/>
                  </a:lnTo>
                  <a:lnTo>
                    <a:pt x="13535" y="18597"/>
                  </a:lnTo>
                  <a:lnTo>
                    <a:pt x="13423" y="18541"/>
                  </a:lnTo>
                  <a:lnTo>
                    <a:pt x="13273" y="18503"/>
                  </a:lnTo>
                  <a:lnTo>
                    <a:pt x="13085" y="18466"/>
                  </a:lnTo>
                  <a:lnTo>
                    <a:pt x="12879" y="18447"/>
                  </a:lnTo>
                  <a:lnTo>
                    <a:pt x="12392" y="18391"/>
                  </a:lnTo>
                  <a:lnTo>
                    <a:pt x="11961" y="18353"/>
                  </a:lnTo>
                  <a:lnTo>
                    <a:pt x="10986" y="18241"/>
                  </a:lnTo>
                  <a:lnTo>
                    <a:pt x="9917" y="18091"/>
                  </a:lnTo>
                  <a:lnTo>
                    <a:pt x="8567" y="17903"/>
                  </a:lnTo>
                  <a:lnTo>
                    <a:pt x="7518" y="17753"/>
                  </a:lnTo>
                  <a:lnTo>
                    <a:pt x="7499" y="17753"/>
                  </a:lnTo>
                  <a:lnTo>
                    <a:pt x="7180" y="17735"/>
                  </a:lnTo>
                  <a:lnTo>
                    <a:pt x="6861" y="17678"/>
                  </a:lnTo>
                  <a:lnTo>
                    <a:pt x="6655" y="17660"/>
                  </a:lnTo>
                  <a:lnTo>
                    <a:pt x="6636" y="17660"/>
                  </a:lnTo>
                  <a:lnTo>
                    <a:pt x="6449" y="17622"/>
                  </a:lnTo>
                  <a:lnTo>
                    <a:pt x="5887" y="17528"/>
                  </a:lnTo>
                  <a:lnTo>
                    <a:pt x="5212" y="17416"/>
                  </a:lnTo>
                  <a:lnTo>
                    <a:pt x="5081" y="17397"/>
                  </a:lnTo>
                  <a:lnTo>
                    <a:pt x="5024" y="17378"/>
                  </a:lnTo>
                  <a:lnTo>
                    <a:pt x="5006" y="17341"/>
                  </a:lnTo>
                  <a:lnTo>
                    <a:pt x="5024" y="17285"/>
                  </a:lnTo>
                  <a:lnTo>
                    <a:pt x="5062" y="17228"/>
                  </a:lnTo>
                  <a:lnTo>
                    <a:pt x="5212" y="17116"/>
                  </a:lnTo>
                  <a:lnTo>
                    <a:pt x="5380" y="16966"/>
                  </a:lnTo>
                  <a:lnTo>
                    <a:pt x="5962" y="16441"/>
                  </a:lnTo>
                  <a:lnTo>
                    <a:pt x="6936" y="15522"/>
                  </a:lnTo>
                  <a:lnTo>
                    <a:pt x="8174" y="14323"/>
                  </a:lnTo>
                  <a:lnTo>
                    <a:pt x="8586" y="13910"/>
                  </a:lnTo>
                  <a:lnTo>
                    <a:pt x="9149" y="13385"/>
                  </a:lnTo>
                  <a:lnTo>
                    <a:pt x="9149" y="13367"/>
                  </a:lnTo>
                  <a:lnTo>
                    <a:pt x="9767" y="12767"/>
                  </a:lnTo>
                  <a:lnTo>
                    <a:pt x="11004" y="11511"/>
                  </a:lnTo>
                  <a:lnTo>
                    <a:pt x="11473" y="11005"/>
                  </a:lnTo>
                  <a:lnTo>
                    <a:pt x="11811" y="10611"/>
                  </a:lnTo>
                  <a:lnTo>
                    <a:pt x="12542" y="9749"/>
                  </a:lnTo>
                  <a:lnTo>
                    <a:pt x="12917" y="9280"/>
                  </a:lnTo>
                  <a:lnTo>
                    <a:pt x="13217" y="8886"/>
                  </a:lnTo>
                  <a:lnTo>
                    <a:pt x="13498" y="8493"/>
                  </a:lnTo>
                  <a:lnTo>
                    <a:pt x="13779" y="8043"/>
                  </a:lnTo>
                  <a:lnTo>
                    <a:pt x="14023" y="7593"/>
                  </a:lnTo>
                  <a:lnTo>
                    <a:pt x="14248" y="7105"/>
                  </a:lnTo>
                  <a:lnTo>
                    <a:pt x="14435" y="6580"/>
                  </a:lnTo>
                  <a:lnTo>
                    <a:pt x="14529" y="6299"/>
                  </a:lnTo>
                  <a:lnTo>
                    <a:pt x="14604" y="6018"/>
                  </a:lnTo>
                  <a:lnTo>
                    <a:pt x="14660" y="5718"/>
                  </a:lnTo>
                  <a:lnTo>
                    <a:pt x="14716" y="5418"/>
                  </a:lnTo>
                  <a:lnTo>
                    <a:pt x="14754" y="5006"/>
                  </a:lnTo>
                  <a:lnTo>
                    <a:pt x="14754" y="4593"/>
                  </a:lnTo>
                  <a:lnTo>
                    <a:pt x="14754" y="4349"/>
                  </a:lnTo>
                  <a:lnTo>
                    <a:pt x="14716" y="4106"/>
                  </a:lnTo>
                  <a:lnTo>
                    <a:pt x="14679" y="3881"/>
                  </a:lnTo>
                  <a:lnTo>
                    <a:pt x="14641" y="3637"/>
                  </a:lnTo>
                  <a:lnTo>
                    <a:pt x="14548" y="3318"/>
                  </a:lnTo>
                  <a:lnTo>
                    <a:pt x="14435" y="3000"/>
                  </a:lnTo>
                  <a:lnTo>
                    <a:pt x="14304" y="2681"/>
                  </a:lnTo>
                  <a:lnTo>
                    <a:pt x="14154" y="2381"/>
                  </a:lnTo>
                  <a:lnTo>
                    <a:pt x="13966" y="2100"/>
                  </a:lnTo>
                  <a:lnTo>
                    <a:pt x="13760" y="1819"/>
                  </a:lnTo>
                  <a:lnTo>
                    <a:pt x="13554" y="1556"/>
                  </a:lnTo>
                  <a:lnTo>
                    <a:pt x="13310" y="1294"/>
                  </a:lnTo>
                  <a:lnTo>
                    <a:pt x="13048" y="1069"/>
                  </a:lnTo>
                  <a:lnTo>
                    <a:pt x="12767" y="863"/>
                  </a:lnTo>
                  <a:lnTo>
                    <a:pt x="12467" y="656"/>
                  </a:lnTo>
                  <a:lnTo>
                    <a:pt x="12129" y="488"/>
                  </a:lnTo>
                  <a:lnTo>
                    <a:pt x="11792" y="338"/>
                  </a:lnTo>
                  <a:lnTo>
                    <a:pt x="11436" y="206"/>
                  </a:lnTo>
                  <a:lnTo>
                    <a:pt x="11042" y="113"/>
                  </a:lnTo>
                  <a:lnTo>
                    <a:pt x="10648" y="19"/>
                  </a:lnTo>
                  <a:lnTo>
                    <a:pt x="103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0" name="Google Shape;1510;p32"/>
            <p:cNvSpPr/>
            <p:nvPr/>
          </p:nvSpPr>
          <p:spPr>
            <a:xfrm>
              <a:off x="3457775" y="2721575"/>
              <a:ext cx="53450" cy="52050"/>
            </a:xfrm>
            <a:custGeom>
              <a:avLst/>
              <a:gdLst/>
              <a:ahLst/>
              <a:cxnLst/>
              <a:rect l="l" t="t" r="r" b="b"/>
              <a:pathLst>
                <a:path w="2138" h="2082" extrusionOk="0">
                  <a:moveTo>
                    <a:pt x="1556" y="0"/>
                  </a:moveTo>
                  <a:lnTo>
                    <a:pt x="1500" y="19"/>
                  </a:lnTo>
                  <a:lnTo>
                    <a:pt x="1444" y="57"/>
                  </a:lnTo>
                  <a:lnTo>
                    <a:pt x="1388" y="113"/>
                  </a:lnTo>
                  <a:lnTo>
                    <a:pt x="544" y="1275"/>
                  </a:lnTo>
                  <a:lnTo>
                    <a:pt x="375" y="975"/>
                  </a:lnTo>
                  <a:lnTo>
                    <a:pt x="0" y="1444"/>
                  </a:lnTo>
                  <a:lnTo>
                    <a:pt x="263" y="1931"/>
                  </a:lnTo>
                  <a:lnTo>
                    <a:pt x="300" y="1988"/>
                  </a:lnTo>
                  <a:lnTo>
                    <a:pt x="357" y="2025"/>
                  </a:lnTo>
                  <a:lnTo>
                    <a:pt x="413" y="2063"/>
                  </a:lnTo>
                  <a:lnTo>
                    <a:pt x="488" y="2081"/>
                  </a:lnTo>
                  <a:lnTo>
                    <a:pt x="563" y="2063"/>
                  </a:lnTo>
                  <a:lnTo>
                    <a:pt x="619" y="2044"/>
                  </a:lnTo>
                  <a:lnTo>
                    <a:pt x="675" y="2006"/>
                  </a:lnTo>
                  <a:lnTo>
                    <a:pt x="732" y="1950"/>
                  </a:lnTo>
                  <a:lnTo>
                    <a:pt x="1594" y="788"/>
                  </a:lnTo>
                  <a:lnTo>
                    <a:pt x="1763" y="1107"/>
                  </a:lnTo>
                  <a:lnTo>
                    <a:pt x="2138" y="638"/>
                  </a:lnTo>
                  <a:lnTo>
                    <a:pt x="1856" y="132"/>
                  </a:lnTo>
                  <a:lnTo>
                    <a:pt x="1819" y="75"/>
                  </a:lnTo>
                  <a:lnTo>
                    <a:pt x="1763" y="38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1" name="Google Shape;1511;p32"/>
            <p:cNvSpPr/>
            <p:nvPr/>
          </p:nvSpPr>
          <p:spPr>
            <a:xfrm>
              <a:off x="3493400" y="2582375"/>
              <a:ext cx="63750" cy="67975"/>
            </a:xfrm>
            <a:custGeom>
              <a:avLst/>
              <a:gdLst/>
              <a:ahLst/>
              <a:cxnLst/>
              <a:rect l="l" t="t" r="r" b="b"/>
              <a:pathLst>
                <a:path w="2550" h="2719" extrusionOk="0">
                  <a:moveTo>
                    <a:pt x="469" y="1"/>
                  </a:moveTo>
                  <a:lnTo>
                    <a:pt x="394" y="19"/>
                  </a:lnTo>
                  <a:lnTo>
                    <a:pt x="319" y="38"/>
                  </a:lnTo>
                  <a:lnTo>
                    <a:pt x="263" y="76"/>
                  </a:lnTo>
                  <a:lnTo>
                    <a:pt x="206" y="132"/>
                  </a:lnTo>
                  <a:lnTo>
                    <a:pt x="0" y="413"/>
                  </a:lnTo>
                  <a:lnTo>
                    <a:pt x="188" y="676"/>
                  </a:lnTo>
                  <a:lnTo>
                    <a:pt x="356" y="976"/>
                  </a:lnTo>
                  <a:lnTo>
                    <a:pt x="413" y="882"/>
                  </a:lnTo>
                  <a:lnTo>
                    <a:pt x="1387" y="2569"/>
                  </a:lnTo>
                  <a:lnTo>
                    <a:pt x="1425" y="2625"/>
                  </a:lnTo>
                  <a:lnTo>
                    <a:pt x="1481" y="2681"/>
                  </a:lnTo>
                  <a:lnTo>
                    <a:pt x="1556" y="2700"/>
                  </a:lnTo>
                  <a:lnTo>
                    <a:pt x="1631" y="2719"/>
                  </a:lnTo>
                  <a:lnTo>
                    <a:pt x="1725" y="2719"/>
                  </a:lnTo>
                  <a:lnTo>
                    <a:pt x="1781" y="2681"/>
                  </a:lnTo>
                  <a:lnTo>
                    <a:pt x="1856" y="2644"/>
                  </a:lnTo>
                  <a:lnTo>
                    <a:pt x="1912" y="2569"/>
                  </a:lnTo>
                  <a:lnTo>
                    <a:pt x="2550" y="1519"/>
                  </a:lnTo>
                  <a:lnTo>
                    <a:pt x="2550" y="1275"/>
                  </a:lnTo>
                  <a:lnTo>
                    <a:pt x="2512" y="1032"/>
                  </a:lnTo>
                  <a:lnTo>
                    <a:pt x="2475" y="807"/>
                  </a:lnTo>
                  <a:lnTo>
                    <a:pt x="2437" y="563"/>
                  </a:lnTo>
                  <a:lnTo>
                    <a:pt x="1650" y="1819"/>
                  </a:lnTo>
                  <a:lnTo>
                    <a:pt x="713" y="169"/>
                  </a:lnTo>
                  <a:lnTo>
                    <a:pt x="675" y="94"/>
                  </a:lnTo>
                  <a:lnTo>
                    <a:pt x="619" y="57"/>
                  </a:lnTo>
                  <a:lnTo>
                    <a:pt x="544" y="19"/>
                  </a:lnTo>
                  <a:lnTo>
                    <a:pt x="4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2" name="Google Shape;1512;p32"/>
            <p:cNvSpPr/>
            <p:nvPr/>
          </p:nvSpPr>
          <p:spPr>
            <a:xfrm>
              <a:off x="3275000" y="2907625"/>
              <a:ext cx="62350" cy="55800"/>
            </a:xfrm>
            <a:custGeom>
              <a:avLst/>
              <a:gdLst/>
              <a:ahLst/>
              <a:cxnLst/>
              <a:rect l="l" t="t" r="r" b="b"/>
              <a:pathLst>
                <a:path w="2494" h="2232" extrusionOk="0">
                  <a:moveTo>
                    <a:pt x="2137" y="1"/>
                  </a:moveTo>
                  <a:lnTo>
                    <a:pt x="2062" y="20"/>
                  </a:lnTo>
                  <a:lnTo>
                    <a:pt x="1987" y="38"/>
                  </a:lnTo>
                  <a:lnTo>
                    <a:pt x="1931" y="76"/>
                  </a:lnTo>
                  <a:lnTo>
                    <a:pt x="1875" y="132"/>
                  </a:lnTo>
                  <a:lnTo>
                    <a:pt x="975" y="1369"/>
                  </a:lnTo>
                  <a:lnTo>
                    <a:pt x="450" y="451"/>
                  </a:lnTo>
                  <a:lnTo>
                    <a:pt x="0" y="863"/>
                  </a:lnTo>
                  <a:lnTo>
                    <a:pt x="675" y="2082"/>
                  </a:lnTo>
                  <a:lnTo>
                    <a:pt x="713" y="2138"/>
                  </a:lnTo>
                  <a:lnTo>
                    <a:pt x="769" y="2194"/>
                  </a:lnTo>
                  <a:lnTo>
                    <a:pt x="844" y="2213"/>
                  </a:lnTo>
                  <a:lnTo>
                    <a:pt x="919" y="2232"/>
                  </a:lnTo>
                  <a:lnTo>
                    <a:pt x="994" y="2232"/>
                  </a:lnTo>
                  <a:lnTo>
                    <a:pt x="1050" y="2213"/>
                  </a:lnTo>
                  <a:lnTo>
                    <a:pt x="1125" y="2157"/>
                  </a:lnTo>
                  <a:lnTo>
                    <a:pt x="1163" y="2119"/>
                  </a:lnTo>
                  <a:lnTo>
                    <a:pt x="1744" y="1332"/>
                  </a:lnTo>
                  <a:lnTo>
                    <a:pt x="1613" y="1313"/>
                  </a:lnTo>
                  <a:lnTo>
                    <a:pt x="1556" y="1294"/>
                  </a:lnTo>
                  <a:lnTo>
                    <a:pt x="1538" y="1257"/>
                  </a:lnTo>
                  <a:lnTo>
                    <a:pt x="1556" y="1201"/>
                  </a:lnTo>
                  <a:lnTo>
                    <a:pt x="1594" y="1144"/>
                  </a:lnTo>
                  <a:lnTo>
                    <a:pt x="1744" y="1032"/>
                  </a:lnTo>
                  <a:lnTo>
                    <a:pt x="1912" y="882"/>
                  </a:lnTo>
                  <a:lnTo>
                    <a:pt x="2494" y="357"/>
                  </a:lnTo>
                  <a:lnTo>
                    <a:pt x="2381" y="151"/>
                  </a:lnTo>
                  <a:lnTo>
                    <a:pt x="2325" y="95"/>
                  </a:lnTo>
                  <a:lnTo>
                    <a:pt x="2269" y="57"/>
                  </a:lnTo>
                  <a:lnTo>
                    <a:pt x="2212" y="20"/>
                  </a:lnTo>
                  <a:lnTo>
                    <a:pt x="213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3" name="Google Shape;1513;p32"/>
            <p:cNvSpPr/>
            <p:nvPr/>
          </p:nvSpPr>
          <p:spPr>
            <a:xfrm>
              <a:off x="3335450" y="2943725"/>
              <a:ext cx="40800" cy="30475"/>
            </a:xfrm>
            <a:custGeom>
              <a:avLst/>
              <a:gdLst/>
              <a:ahLst/>
              <a:cxnLst/>
              <a:rect l="l" t="t" r="r" b="b"/>
              <a:pathLst>
                <a:path w="1632" h="1219" extrusionOk="0">
                  <a:moveTo>
                    <a:pt x="1" y="0"/>
                  </a:moveTo>
                  <a:lnTo>
                    <a:pt x="601" y="1069"/>
                  </a:lnTo>
                  <a:lnTo>
                    <a:pt x="657" y="1125"/>
                  </a:lnTo>
                  <a:lnTo>
                    <a:pt x="713" y="1163"/>
                  </a:lnTo>
                  <a:lnTo>
                    <a:pt x="788" y="1200"/>
                  </a:lnTo>
                  <a:lnTo>
                    <a:pt x="863" y="1219"/>
                  </a:lnTo>
                  <a:lnTo>
                    <a:pt x="938" y="1200"/>
                  </a:lnTo>
                  <a:lnTo>
                    <a:pt x="1013" y="1181"/>
                  </a:lnTo>
                  <a:lnTo>
                    <a:pt x="1069" y="1125"/>
                  </a:lnTo>
                  <a:lnTo>
                    <a:pt x="1125" y="1069"/>
                  </a:lnTo>
                  <a:lnTo>
                    <a:pt x="1632" y="225"/>
                  </a:lnTo>
                  <a:lnTo>
                    <a:pt x="1613" y="225"/>
                  </a:lnTo>
                  <a:lnTo>
                    <a:pt x="1294" y="207"/>
                  </a:lnTo>
                  <a:lnTo>
                    <a:pt x="975" y="150"/>
                  </a:lnTo>
                  <a:lnTo>
                    <a:pt x="882" y="319"/>
                  </a:lnTo>
                  <a:lnTo>
                    <a:pt x="769" y="132"/>
                  </a:lnTo>
                  <a:lnTo>
                    <a:pt x="750" y="132"/>
                  </a:lnTo>
                  <a:lnTo>
                    <a:pt x="563" y="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4" name="Google Shape;1514;p32"/>
            <p:cNvSpPr/>
            <p:nvPr/>
          </p:nvSpPr>
          <p:spPr>
            <a:xfrm>
              <a:off x="3402475" y="2953100"/>
              <a:ext cx="33775" cy="23450"/>
            </a:xfrm>
            <a:custGeom>
              <a:avLst/>
              <a:gdLst/>
              <a:ahLst/>
              <a:cxnLst/>
              <a:rect l="l" t="t" r="r" b="b"/>
              <a:pathLst>
                <a:path w="1351" h="938" extrusionOk="0">
                  <a:moveTo>
                    <a:pt x="0" y="0"/>
                  </a:moveTo>
                  <a:lnTo>
                    <a:pt x="375" y="769"/>
                  </a:lnTo>
                  <a:lnTo>
                    <a:pt x="432" y="844"/>
                  </a:lnTo>
                  <a:lnTo>
                    <a:pt x="488" y="881"/>
                  </a:lnTo>
                  <a:lnTo>
                    <a:pt x="544" y="919"/>
                  </a:lnTo>
                  <a:lnTo>
                    <a:pt x="619" y="938"/>
                  </a:lnTo>
                  <a:lnTo>
                    <a:pt x="694" y="938"/>
                  </a:lnTo>
                  <a:lnTo>
                    <a:pt x="769" y="919"/>
                  </a:lnTo>
                  <a:lnTo>
                    <a:pt x="825" y="881"/>
                  </a:lnTo>
                  <a:lnTo>
                    <a:pt x="881" y="825"/>
                  </a:lnTo>
                  <a:lnTo>
                    <a:pt x="135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5" name="Google Shape;1515;p32"/>
            <p:cNvSpPr/>
            <p:nvPr/>
          </p:nvSpPr>
          <p:spPr>
            <a:xfrm>
              <a:off x="3394975" y="3016825"/>
              <a:ext cx="63750" cy="47375"/>
            </a:xfrm>
            <a:custGeom>
              <a:avLst/>
              <a:gdLst/>
              <a:ahLst/>
              <a:cxnLst/>
              <a:rect l="l" t="t" r="r" b="b"/>
              <a:pathLst>
                <a:path w="2550" h="1895" extrusionOk="0">
                  <a:moveTo>
                    <a:pt x="1275" y="1"/>
                  </a:moveTo>
                  <a:lnTo>
                    <a:pt x="1200" y="38"/>
                  </a:lnTo>
                  <a:lnTo>
                    <a:pt x="1144" y="76"/>
                  </a:lnTo>
                  <a:lnTo>
                    <a:pt x="1088" y="132"/>
                  </a:lnTo>
                  <a:lnTo>
                    <a:pt x="0" y="1538"/>
                  </a:lnTo>
                  <a:lnTo>
                    <a:pt x="263" y="1594"/>
                  </a:lnTo>
                  <a:lnTo>
                    <a:pt x="694" y="1651"/>
                  </a:lnTo>
                  <a:lnTo>
                    <a:pt x="1294" y="882"/>
                  </a:lnTo>
                  <a:lnTo>
                    <a:pt x="1781" y="1801"/>
                  </a:lnTo>
                  <a:lnTo>
                    <a:pt x="2550" y="1894"/>
                  </a:lnTo>
                  <a:lnTo>
                    <a:pt x="2550" y="1894"/>
                  </a:lnTo>
                  <a:lnTo>
                    <a:pt x="1613" y="170"/>
                  </a:lnTo>
                  <a:lnTo>
                    <a:pt x="1556" y="95"/>
                  </a:lnTo>
                  <a:lnTo>
                    <a:pt x="1500" y="57"/>
                  </a:lnTo>
                  <a:lnTo>
                    <a:pt x="1425" y="20"/>
                  </a:lnTo>
                  <a:lnTo>
                    <a:pt x="13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6" name="Google Shape;1516;p32"/>
            <p:cNvSpPr/>
            <p:nvPr/>
          </p:nvSpPr>
          <p:spPr>
            <a:xfrm>
              <a:off x="3468550" y="3036975"/>
              <a:ext cx="45950" cy="32850"/>
            </a:xfrm>
            <a:custGeom>
              <a:avLst/>
              <a:gdLst/>
              <a:ahLst/>
              <a:cxnLst/>
              <a:rect l="l" t="t" r="r" b="b"/>
              <a:pathLst>
                <a:path w="1838" h="1314" extrusionOk="0">
                  <a:moveTo>
                    <a:pt x="994" y="1"/>
                  </a:moveTo>
                  <a:lnTo>
                    <a:pt x="919" y="20"/>
                  </a:lnTo>
                  <a:lnTo>
                    <a:pt x="844" y="38"/>
                  </a:lnTo>
                  <a:lnTo>
                    <a:pt x="788" y="76"/>
                  </a:lnTo>
                  <a:lnTo>
                    <a:pt x="732" y="132"/>
                  </a:lnTo>
                  <a:lnTo>
                    <a:pt x="1" y="1145"/>
                  </a:lnTo>
                  <a:lnTo>
                    <a:pt x="694" y="1238"/>
                  </a:lnTo>
                  <a:lnTo>
                    <a:pt x="938" y="882"/>
                  </a:lnTo>
                  <a:lnTo>
                    <a:pt x="1182" y="1294"/>
                  </a:lnTo>
                  <a:lnTo>
                    <a:pt x="1388" y="1313"/>
                  </a:lnTo>
                  <a:lnTo>
                    <a:pt x="1557" y="1313"/>
                  </a:lnTo>
                  <a:lnTo>
                    <a:pt x="1707" y="1276"/>
                  </a:lnTo>
                  <a:lnTo>
                    <a:pt x="1838" y="1201"/>
                  </a:lnTo>
                  <a:lnTo>
                    <a:pt x="1238" y="170"/>
                  </a:lnTo>
                  <a:lnTo>
                    <a:pt x="1200" y="95"/>
                  </a:lnTo>
                  <a:lnTo>
                    <a:pt x="1144" y="57"/>
                  </a:lnTo>
                  <a:lnTo>
                    <a:pt x="1069" y="20"/>
                  </a:lnTo>
                  <a:lnTo>
                    <a:pt x="9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7" name="Google Shape;1517;p32"/>
            <p:cNvSpPr/>
            <p:nvPr/>
          </p:nvSpPr>
          <p:spPr>
            <a:xfrm>
              <a:off x="3310150" y="2535525"/>
              <a:ext cx="26725" cy="21575"/>
            </a:xfrm>
            <a:custGeom>
              <a:avLst/>
              <a:gdLst/>
              <a:ahLst/>
              <a:cxnLst/>
              <a:rect l="l" t="t" r="r" b="b"/>
              <a:pathLst>
                <a:path w="1069" h="863" extrusionOk="0">
                  <a:moveTo>
                    <a:pt x="1069" y="0"/>
                  </a:moveTo>
                  <a:lnTo>
                    <a:pt x="525" y="281"/>
                  </a:lnTo>
                  <a:lnTo>
                    <a:pt x="319" y="412"/>
                  </a:lnTo>
                  <a:lnTo>
                    <a:pt x="150" y="525"/>
                  </a:lnTo>
                  <a:lnTo>
                    <a:pt x="0" y="637"/>
                  </a:lnTo>
                  <a:lnTo>
                    <a:pt x="38" y="694"/>
                  </a:lnTo>
                  <a:lnTo>
                    <a:pt x="94" y="750"/>
                  </a:lnTo>
                  <a:lnTo>
                    <a:pt x="169" y="825"/>
                  </a:lnTo>
                  <a:lnTo>
                    <a:pt x="244" y="844"/>
                  </a:lnTo>
                  <a:lnTo>
                    <a:pt x="338" y="862"/>
                  </a:lnTo>
                  <a:lnTo>
                    <a:pt x="431" y="862"/>
                  </a:lnTo>
                  <a:lnTo>
                    <a:pt x="506" y="825"/>
                  </a:lnTo>
                  <a:lnTo>
                    <a:pt x="581" y="769"/>
                  </a:lnTo>
                  <a:lnTo>
                    <a:pt x="656" y="694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8" name="Google Shape;1518;p32"/>
            <p:cNvSpPr/>
            <p:nvPr/>
          </p:nvSpPr>
          <p:spPr>
            <a:xfrm>
              <a:off x="3368250" y="2505525"/>
              <a:ext cx="69875" cy="54850"/>
            </a:xfrm>
            <a:custGeom>
              <a:avLst/>
              <a:gdLst/>
              <a:ahLst/>
              <a:cxnLst/>
              <a:rect l="l" t="t" r="r" b="b"/>
              <a:pathLst>
                <a:path w="2795" h="2194" extrusionOk="0">
                  <a:moveTo>
                    <a:pt x="2794" y="0"/>
                  </a:moveTo>
                  <a:lnTo>
                    <a:pt x="2307" y="57"/>
                  </a:lnTo>
                  <a:lnTo>
                    <a:pt x="1801" y="150"/>
                  </a:lnTo>
                  <a:lnTo>
                    <a:pt x="1051" y="1144"/>
                  </a:lnTo>
                  <a:lnTo>
                    <a:pt x="694" y="450"/>
                  </a:lnTo>
                  <a:lnTo>
                    <a:pt x="1" y="675"/>
                  </a:lnTo>
                  <a:lnTo>
                    <a:pt x="657" y="1987"/>
                  </a:lnTo>
                  <a:lnTo>
                    <a:pt x="713" y="2062"/>
                  </a:lnTo>
                  <a:lnTo>
                    <a:pt x="788" y="2137"/>
                  </a:lnTo>
                  <a:lnTo>
                    <a:pt x="863" y="2175"/>
                  </a:lnTo>
                  <a:lnTo>
                    <a:pt x="957" y="2194"/>
                  </a:lnTo>
                  <a:lnTo>
                    <a:pt x="1051" y="2194"/>
                  </a:lnTo>
                  <a:lnTo>
                    <a:pt x="1126" y="2156"/>
                  </a:lnTo>
                  <a:lnTo>
                    <a:pt x="1219" y="2119"/>
                  </a:lnTo>
                  <a:lnTo>
                    <a:pt x="1276" y="2044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19" name="Google Shape;1519;p32"/>
            <p:cNvSpPr/>
            <p:nvPr/>
          </p:nvSpPr>
          <p:spPr>
            <a:xfrm>
              <a:off x="3194375" y="2979800"/>
              <a:ext cx="142500" cy="66125"/>
            </a:xfrm>
            <a:custGeom>
              <a:avLst/>
              <a:gdLst/>
              <a:ahLst/>
              <a:cxnLst/>
              <a:rect l="l" t="t" r="r" b="b"/>
              <a:pathLst>
                <a:path w="5700" h="2645" extrusionOk="0">
                  <a:moveTo>
                    <a:pt x="2026" y="1"/>
                  </a:moveTo>
                  <a:lnTo>
                    <a:pt x="1951" y="38"/>
                  </a:lnTo>
                  <a:lnTo>
                    <a:pt x="1894" y="76"/>
                  </a:lnTo>
                  <a:lnTo>
                    <a:pt x="638" y="1257"/>
                  </a:lnTo>
                  <a:lnTo>
                    <a:pt x="451" y="563"/>
                  </a:lnTo>
                  <a:lnTo>
                    <a:pt x="188" y="807"/>
                  </a:lnTo>
                  <a:lnTo>
                    <a:pt x="1" y="994"/>
                  </a:lnTo>
                  <a:lnTo>
                    <a:pt x="207" y="1857"/>
                  </a:lnTo>
                  <a:lnTo>
                    <a:pt x="282" y="1857"/>
                  </a:lnTo>
                  <a:lnTo>
                    <a:pt x="507" y="1894"/>
                  </a:lnTo>
                  <a:lnTo>
                    <a:pt x="788" y="1894"/>
                  </a:lnTo>
                  <a:lnTo>
                    <a:pt x="1969" y="769"/>
                  </a:lnTo>
                  <a:lnTo>
                    <a:pt x="2419" y="2119"/>
                  </a:lnTo>
                  <a:lnTo>
                    <a:pt x="2944" y="2194"/>
                  </a:lnTo>
                  <a:lnTo>
                    <a:pt x="4425" y="769"/>
                  </a:lnTo>
                  <a:lnTo>
                    <a:pt x="5081" y="2532"/>
                  </a:lnTo>
                  <a:lnTo>
                    <a:pt x="5700" y="2644"/>
                  </a:lnTo>
                  <a:lnTo>
                    <a:pt x="5681" y="2569"/>
                  </a:lnTo>
                  <a:lnTo>
                    <a:pt x="4800" y="170"/>
                  </a:lnTo>
                  <a:lnTo>
                    <a:pt x="4763" y="113"/>
                  </a:lnTo>
                  <a:lnTo>
                    <a:pt x="4725" y="57"/>
                  </a:lnTo>
                  <a:lnTo>
                    <a:pt x="4669" y="20"/>
                  </a:lnTo>
                  <a:lnTo>
                    <a:pt x="4594" y="1"/>
                  </a:lnTo>
                  <a:lnTo>
                    <a:pt x="4463" y="1"/>
                  </a:lnTo>
                  <a:lnTo>
                    <a:pt x="4388" y="38"/>
                  </a:lnTo>
                  <a:lnTo>
                    <a:pt x="4350" y="76"/>
                  </a:lnTo>
                  <a:lnTo>
                    <a:pt x="2813" y="1557"/>
                  </a:lnTo>
                  <a:lnTo>
                    <a:pt x="2363" y="188"/>
                  </a:lnTo>
                  <a:lnTo>
                    <a:pt x="2325" y="132"/>
                  </a:lnTo>
                  <a:lnTo>
                    <a:pt x="2288" y="76"/>
                  </a:lnTo>
                  <a:lnTo>
                    <a:pt x="2232" y="38"/>
                  </a:lnTo>
                  <a:lnTo>
                    <a:pt x="215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0" name="Google Shape;1520;p32"/>
            <p:cNvSpPr/>
            <p:nvPr/>
          </p:nvSpPr>
          <p:spPr>
            <a:xfrm>
              <a:off x="3377625" y="2826550"/>
              <a:ext cx="25350" cy="37050"/>
            </a:xfrm>
            <a:custGeom>
              <a:avLst/>
              <a:gdLst/>
              <a:ahLst/>
              <a:cxnLst/>
              <a:rect l="l" t="t" r="r" b="b"/>
              <a:pathLst>
                <a:path w="1014" h="1482" extrusionOk="0">
                  <a:moveTo>
                    <a:pt x="432" y="1"/>
                  </a:moveTo>
                  <a:lnTo>
                    <a:pt x="1" y="357"/>
                  </a:lnTo>
                  <a:lnTo>
                    <a:pt x="601" y="1482"/>
                  </a:lnTo>
                  <a:lnTo>
                    <a:pt x="1013" y="1069"/>
                  </a:lnTo>
                  <a:lnTo>
                    <a:pt x="4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1" name="Google Shape;1521;p32"/>
            <p:cNvSpPr/>
            <p:nvPr/>
          </p:nvSpPr>
          <p:spPr>
            <a:xfrm>
              <a:off x="3417000" y="2824200"/>
              <a:ext cx="15500" cy="15500"/>
            </a:xfrm>
            <a:custGeom>
              <a:avLst/>
              <a:gdLst/>
              <a:ahLst/>
              <a:cxnLst/>
              <a:rect l="l" t="t" r="r" b="b"/>
              <a:pathLst>
                <a:path w="620" h="620" extrusionOk="0">
                  <a:moveTo>
                    <a:pt x="600" y="1"/>
                  </a:moveTo>
                  <a:lnTo>
                    <a:pt x="525" y="20"/>
                  </a:lnTo>
                  <a:lnTo>
                    <a:pt x="469" y="38"/>
                  </a:lnTo>
                  <a:lnTo>
                    <a:pt x="413" y="76"/>
                  </a:lnTo>
                  <a:lnTo>
                    <a:pt x="357" y="132"/>
                  </a:lnTo>
                  <a:lnTo>
                    <a:pt x="1" y="620"/>
                  </a:lnTo>
                  <a:lnTo>
                    <a:pt x="619" y="20"/>
                  </a:lnTo>
                  <a:lnTo>
                    <a:pt x="600" y="1"/>
                  </a:lnTo>
                  <a:close/>
                </a:path>
              </a:pathLst>
            </a:custGeom>
            <a:solidFill>
              <a:srgbClr val="C79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2" name="Google Shape;1522;p32"/>
            <p:cNvSpPr/>
            <p:nvPr/>
          </p:nvSpPr>
          <p:spPr>
            <a:xfrm>
              <a:off x="3487300" y="2964350"/>
              <a:ext cx="45025" cy="40800"/>
            </a:xfrm>
            <a:custGeom>
              <a:avLst/>
              <a:gdLst/>
              <a:ahLst/>
              <a:cxnLst/>
              <a:rect l="l" t="t" r="r" b="b"/>
              <a:pathLst>
                <a:path w="1801" h="1632" extrusionOk="0">
                  <a:moveTo>
                    <a:pt x="1" y="0"/>
                  </a:moveTo>
                  <a:lnTo>
                    <a:pt x="1" y="38"/>
                  </a:lnTo>
                  <a:lnTo>
                    <a:pt x="525" y="1500"/>
                  </a:lnTo>
                  <a:lnTo>
                    <a:pt x="544" y="1537"/>
                  </a:lnTo>
                  <a:lnTo>
                    <a:pt x="582" y="1575"/>
                  </a:lnTo>
                  <a:lnTo>
                    <a:pt x="619" y="1612"/>
                  </a:lnTo>
                  <a:lnTo>
                    <a:pt x="675" y="1631"/>
                  </a:lnTo>
                  <a:lnTo>
                    <a:pt x="769" y="1631"/>
                  </a:lnTo>
                  <a:lnTo>
                    <a:pt x="825" y="1594"/>
                  </a:lnTo>
                  <a:lnTo>
                    <a:pt x="863" y="1575"/>
                  </a:lnTo>
                  <a:lnTo>
                    <a:pt x="1800" y="600"/>
                  </a:lnTo>
                  <a:lnTo>
                    <a:pt x="1781" y="488"/>
                  </a:lnTo>
                  <a:lnTo>
                    <a:pt x="1744" y="394"/>
                  </a:lnTo>
                  <a:lnTo>
                    <a:pt x="1669" y="319"/>
                  </a:lnTo>
                  <a:lnTo>
                    <a:pt x="1575" y="244"/>
                  </a:lnTo>
                  <a:lnTo>
                    <a:pt x="788" y="1050"/>
                  </a:lnTo>
                  <a:lnTo>
                    <a:pt x="432" y="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3" name="Google Shape;1523;p32"/>
            <p:cNvSpPr/>
            <p:nvPr/>
          </p:nvSpPr>
          <p:spPr>
            <a:xfrm>
              <a:off x="3418400" y="2413200"/>
              <a:ext cx="126575" cy="126550"/>
            </a:xfrm>
            <a:custGeom>
              <a:avLst/>
              <a:gdLst/>
              <a:ahLst/>
              <a:cxnLst/>
              <a:rect l="l" t="t" r="r" b="b"/>
              <a:pathLst>
                <a:path w="5063" h="5062" extrusionOk="0">
                  <a:moveTo>
                    <a:pt x="2288" y="0"/>
                  </a:moveTo>
                  <a:lnTo>
                    <a:pt x="2044" y="38"/>
                  </a:lnTo>
                  <a:lnTo>
                    <a:pt x="1800" y="94"/>
                  </a:lnTo>
                  <a:lnTo>
                    <a:pt x="1575" y="188"/>
                  </a:lnTo>
                  <a:lnTo>
                    <a:pt x="1351" y="281"/>
                  </a:lnTo>
                  <a:lnTo>
                    <a:pt x="1126" y="413"/>
                  </a:lnTo>
                  <a:lnTo>
                    <a:pt x="919" y="563"/>
                  </a:lnTo>
                  <a:lnTo>
                    <a:pt x="732" y="731"/>
                  </a:lnTo>
                  <a:lnTo>
                    <a:pt x="563" y="938"/>
                  </a:lnTo>
                  <a:lnTo>
                    <a:pt x="413" y="1144"/>
                  </a:lnTo>
                  <a:lnTo>
                    <a:pt x="282" y="1350"/>
                  </a:lnTo>
                  <a:lnTo>
                    <a:pt x="169" y="1575"/>
                  </a:lnTo>
                  <a:lnTo>
                    <a:pt x="94" y="1819"/>
                  </a:lnTo>
                  <a:lnTo>
                    <a:pt x="38" y="2044"/>
                  </a:lnTo>
                  <a:lnTo>
                    <a:pt x="1" y="2287"/>
                  </a:lnTo>
                  <a:lnTo>
                    <a:pt x="1" y="2531"/>
                  </a:lnTo>
                  <a:lnTo>
                    <a:pt x="1" y="2775"/>
                  </a:lnTo>
                  <a:lnTo>
                    <a:pt x="38" y="3018"/>
                  </a:lnTo>
                  <a:lnTo>
                    <a:pt x="94" y="3243"/>
                  </a:lnTo>
                  <a:lnTo>
                    <a:pt x="169" y="3487"/>
                  </a:lnTo>
                  <a:lnTo>
                    <a:pt x="282" y="3712"/>
                  </a:lnTo>
                  <a:lnTo>
                    <a:pt x="413" y="3918"/>
                  </a:lnTo>
                  <a:lnTo>
                    <a:pt x="563" y="4124"/>
                  </a:lnTo>
                  <a:lnTo>
                    <a:pt x="732" y="4312"/>
                  </a:lnTo>
                  <a:lnTo>
                    <a:pt x="919" y="4499"/>
                  </a:lnTo>
                  <a:lnTo>
                    <a:pt x="1126" y="4649"/>
                  </a:lnTo>
                  <a:lnTo>
                    <a:pt x="1351" y="4781"/>
                  </a:lnTo>
                  <a:lnTo>
                    <a:pt x="1575" y="4874"/>
                  </a:lnTo>
                  <a:lnTo>
                    <a:pt x="1800" y="4949"/>
                  </a:lnTo>
                  <a:lnTo>
                    <a:pt x="2044" y="5024"/>
                  </a:lnTo>
                  <a:lnTo>
                    <a:pt x="2288" y="5043"/>
                  </a:lnTo>
                  <a:lnTo>
                    <a:pt x="2532" y="5062"/>
                  </a:lnTo>
                  <a:lnTo>
                    <a:pt x="2775" y="5043"/>
                  </a:lnTo>
                  <a:lnTo>
                    <a:pt x="3000" y="5006"/>
                  </a:lnTo>
                  <a:lnTo>
                    <a:pt x="3244" y="4949"/>
                  </a:lnTo>
                  <a:lnTo>
                    <a:pt x="3488" y="4874"/>
                  </a:lnTo>
                  <a:lnTo>
                    <a:pt x="3713" y="4762"/>
                  </a:lnTo>
                  <a:lnTo>
                    <a:pt x="3919" y="4649"/>
                  </a:lnTo>
                  <a:lnTo>
                    <a:pt x="4125" y="4499"/>
                  </a:lnTo>
                  <a:lnTo>
                    <a:pt x="4312" y="4312"/>
                  </a:lnTo>
                  <a:lnTo>
                    <a:pt x="4481" y="4124"/>
                  </a:lnTo>
                  <a:lnTo>
                    <a:pt x="4631" y="3918"/>
                  </a:lnTo>
                  <a:lnTo>
                    <a:pt x="4762" y="3712"/>
                  </a:lnTo>
                  <a:lnTo>
                    <a:pt x="4875" y="3487"/>
                  </a:lnTo>
                  <a:lnTo>
                    <a:pt x="4950" y="3243"/>
                  </a:lnTo>
                  <a:lnTo>
                    <a:pt x="5006" y="3018"/>
                  </a:lnTo>
                  <a:lnTo>
                    <a:pt x="5044" y="2775"/>
                  </a:lnTo>
                  <a:lnTo>
                    <a:pt x="5062" y="2531"/>
                  </a:lnTo>
                  <a:lnTo>
                    <a:pt x="5044" y="2287"/>
                  </a:lnTo>
                  <a:lnTo>
                    <a:pt x="5006" y="2044"/>
                  </a:lnTo>
                  <a:lnTo>
                    <a:pt x="4950" y="1800"/>
                  </a:lnTo>
                  <a:lnTo>
                    <a:pt x="4875" y="1575"/>
                  </a:lnTo>
                  <a:lnTo>
                    <a:pt x="4762" y="1350"/>
                  </a:lnTo>
                  <a:lnTo>
                    <a:pt x="4631" y="1125"/>
                  </a:lnTo>
                  <a:lnTo>
                    <a:pt x="4481" y="938"/>
                  </a:lnTo>
                  <a:lnTo>
                    <a:pt x="4312" y="731"/>
                  </a:lnTo>
                  <a:lnTo>
                    <a:pt x="4125" y="563"/>
                  </a:lnTo>
                  <a:lnTo>
                    <a:pt x="3919" y="413"/>
                  </a:lnTo>
                  <a:lnTo>
                    <a:pt x="3694" y="281"/>
                  </a:lnTo>
                  <a:lnTo>
                    <a:pt x="3469" y="188"/>
                  </a:lnTo>
                  <a:lnTo>
                    <a:pt x="3244" y="94"/>
                  </a:lnTo>
                  <a:lnTo>
                    <a:pt x="3000" y="3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4" name="Google Shape;1524;p32"/>
            <p:cNvSpPr/>
            <p:nvPr/>
          </p:nvSpPr>
          <p:spPr>
            <a:xfrm>
              <a:off x="3439975" y="2434750"/>
              <a:ext cx="83425" cy="83450"/>
            </a:xfrm>
            <a:custGeom>
              <a:avLst/>
              <a:gdLst/>
              <a:ahLst/>
              <a:cxnLst/>
              <a:rect l="l" t="t" r="r" b="b"/>
              <a:pathLst>
                <a:path w="3337" h="3338" extrusionOk="0">
                  <a:moveTo>
                    <a:pt x="1500" y="1"/>
                  </a:moveTo>
                  <a:lnTo>
                    <a:pt x="1350" y="19"/>
                  </a:lnTo>
                  <a:lnTo>
                    <a:pt x="1181" y="57"/>
                  </a:lnTo>
                  <a:lnTo>
                    <a:pt x="1031" y="113"/>
                  </a:lnTo>
                  <a:lnTo>
                    <a:pt x="881" y="188"/>
                  </a:lnTo>
                  <a:lnTo>
                    <a:pt x="750" y="282"/>
                  </a:lnTo>
                  <a:lnTo>
                    <a:pt x="600" y="375"/>
                  </a:lnTo>
                  <a:lnTo>
                    <a:pt x="488" y="488"/>
                  </a:lnTo>
                  <a:lnTo>
                    <a:pt x="356" y="619"/>
                  </a:lnTo>
                  <a:lnTo>
                    <a:pt x="263" y="750"/>
                  </a:lnTo>
                  <a:lnTo>
                    <a:pt x="188" y="900"/>
                  </a:lnTo>
                  <a:lnTo>
                    <a:pt x="113" y="1032"/>
                  </a:lnTo>
                  <a:lnTo>
                    <a:pt x="56" y="1200"/>
                  </a:lnTo>
                  <a:lnTo>
                    <a:pt x="19" y="1350"/>
                  </a:lnTo>
                  <a:lnTo>
                    <a:pt x="0" y="1500"/>
                  </a:lnTo>
                  <a:lnTo>
                    <a:pt x="0" y="1669"/>
                  </a:lnTo>
                  <a:lnTo>
                    <a:pt x="0" y="1819"/>
                  </a:lnTo>
                  <a:lnTo>
                    <a:pt x="19" y="1988"/>
                  </a:lnTo>
                  <a:lnTo>
                    <a:pt x="56" y="2138"/>
                  </a:lnTo>
                  <a:lnTo>
                    <a:pt x="113" y="2288"/>
                  </a:lnTo>
                  <a:lnTo>
                    <a:pt x="188" y="2438"/>
                  </a:lnTo>
                  <a:lnTo>
                    <a:pt x="263" y="2588"/>
                  </a:lnTo>
                  <a:lnTo>
                    <a:pt x="375" y="2719"/>
                  </a:lnTo>
                  <a:lnTo>
                    <a:pt x="488" y="2850"/>
                  </a:lnTo>
                  <a:lnTo>
                    <a:pt x="600" y="2962"/>
                  </a:lnTo>
                  <a:lnTo>
                    <a:pt x="731" y="3056"/>
                  </a:lnTo>
                  <a:lnTo>
                    <a:pt x="881" y="3150"/>
                  </a:lnTo>
                  <a:lnTo>
                    <a:pt x="1031" y="3206"/>
                  </a:lnTo>
                  <a:lnTo>
                    <a:pt x="1256" y="3281"/>
                  </a:lnTo>
                  <a:lnTo>
                    <a:pt x="1500" y="3337"/>
                  </a:lnTo>
                  <a:lnTo>
                    <a:pt x="1744" y="3337"/>
                  </a:lnTo>
                  <a:lnTo>
                    <a:pt x="1968" y="3300"/>
                  </a:lnTo>
                  <a:lnTo>
                    <a:pt x="2212" y="3244"/>
                  </a:lnTo>
                  <a:lnTo>
                    <a:pt x="2437" y="3150"/>
                  </a:lnTo>
                  <a:lnTo>
                    <a:pt x="2643" y="3019"/>
                  </a:lnTo>
                  <a:lnTo>
                    <a:pt x="2850" y="2850"/>
                  </a:lnTo>
                  <a:lnTo>
                    <a:pt x="3018" y="2644"/>
                  </a:lnTo>
                  <a:lnTo>
                    <a:pt x="3150" y="2438"/>
                  </a:lnTo>
                  <a:lnTo>
                    <a:pt x="3243" y="2194"/>
                  </a:lnTo>
                  <a:lnTo>
                    <a:pt x="3299" y="1950"/>
                  </a:lnTo>
                  <a:lnTo>
                    <a:pt x="3337" y="1706"/>
                  </a:lnTo>
                  <a:lnTo>
                    <a:pt x="3318" y="1463"/>
                  </a:lnTo>
                  <a:lnTo>
                    <a:pt x="3262" y="1219"/>
                  </a:lnTo>
                  <a:lnTo>
                    <a:pt x="3187" y="975"/>
                  </a:lnTo>
                  <a:lnTo>
                    <a:pt x="3112" y="844"/>
                  </a:lnTo>
                  <a:lnTo>
                    <a:pt x="3037" y="713"/>
                  </a:lnTo>
                  <a:lnTo>
                    <a:pt x="2943" y="600"/>
                  </a:lnTo>
                  <a:lnTo>
                    <a:pt x="2850" y="488"/>
                  </a:lnTo>
                  <a:lnTo>
                    <a:pt x="2718" y="375"/>
                  </a:lnTo>
                  <a:lnTo>
                    <a:pt x="2587" y="263"/>
                  </a:lnTo>
                  <a:lnTo>
                    <a:pt x="2437" y="188"/>
                  </a:lnTo>
                  <a:lnTo>
                    <a:pt x="2287" y="113"/>
                  </a:lnTo>
                  <a:lnTo>
                    <a:pt x="2137" y="57"/>
                  </a:lnTo>
                  <a:lnTo>
                    <a:pt x="1987" y="19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5" name="Google Shape;1525;p32"/>
            <p:cNvSpPr/>
            <p:nvPr/>
          </p:nvSpPr>
          <p:spPr>
            <a:xfrm>
              <a:off x="3464325" y="2458175"/>
              <a:ext cx="59075" cy="60025"/>
            </a:xfrm>
            <a:custGeom>
              <a:avLst/>
              <a:gdLst/>
              <a:ahLst/>
              <a:cxnLst/>
              <a:rect l="l" t="t" r="r" b="b"/>
              <a:pathLst>
                <a:path w="2363" h="2401" extrusionOk="0">
                  <a:moveTo>
                    <a:pt x="1894" y="1"/>
                  </a:moveTo>
                  <a:lnTo>
                    <a:pt x="1782" y="20"/>
                  </a:lnTo>
                  <a:lnTo>
                    <a:pt x="1669" y="57"/>
                  </a:lnTo>
                  <a:lnTo>
                    <a:pt x="1576" y="95"/>
                  </a:lnTo>
                  <a:lnTo>
                    <a:pt x="1369" y="207"/>
                  </a:lnTo>
                  <a:lnTo>
                    <a:pt x="1182" y="338"/>
                  </a:lnTo>
                  <a:lnTo>
                    <a:pt x="1013" y="488"/>
                  </a:lnTo>
                  <a:lnTo>
                    <a:pt x="770" y="732"/>
                  </a:lnTo>
                  <a:lnTo>
                    <a:pt x="563" y="957"/>
                  </a:lnTo>
                  <a:lnTo>
                    <a:pt x="413" y="1126"/>
                  </a:lnTo>
                  <a:lnTo>
                    <a:pt x="263" y="1332"/>
                  </a:lnTo>
                  <a:lnTo>
                    <a:pt x="132" y="1576"/>
                  </a:lnTo>
                  <a:lnTo>
                    <a:pt x="95" y="1688"/>
                  </a:lnTo>
                  <a:lnTo>
                    <a:pt x="38" y="1819"/>
                  </a:lnTo>
                  <a:lnTo>
                    <a:pt x="20" y="1932"/>
                  </a:lnTo>
                  <a:lnTo>
                    <a:pt x="1" y="2044"/>
                  </a:lnTo>
                  <a:lnTo>
                    <a:pt x="20" y="2157"/>
                  </a:lnTo>
                  <a:lnTo>
                    <a:pt x="57" y="2269"/>
                  </a:lnTo>
                  <a:lnTo>
                    <a:pt x="282" y="2344"/>
                  </a:lnTo>
                  <a:lnTo>
                    <a:pt x="526" y="2400"/>
                  </a:lnTo>
                  <a:lnTo>
                    <a:pt x="770" y="2400"/>
                  </a:lnTo>
                  <a:lnTo>
                    <a:pt x="994" y="2363"/>
                  </a:lnTo>
                  <a:lnTo>
                    <a:pt x="1238" y="2307"/>
                  </a:lnTo>
                  <a:lnTo>
                    <a:pt x="1463" y="2213"/>
                  </a:lnTo>
                  <a:lnTo>
                    <a:pt x="1669" y="2082"/>
                  </a:lnTo>
                  <a:lnTo>
                    <a:pt x="1876" y="1913"/>
                  </a:lnTo>
                  <a:lnTo>
                    <a:pt x="2044" y="1707"/>
                  </a:lnTo>
                  <a:lnTo>
                    <a:pt x="2176" y="1501"/>
                  </a:lnTo>
                  <a:lnTo>
                    <a:pt x="2269" y="1257"/>
                  </a:lnTo>
                  <a:lnTo>
                    <a:pt x="2325" y="1013"/>
                  </a:lnTo>
                  <a:lnTo>
                    <a:pt x="2363" y="769"/>
                  </a:lnTo>
                  <a:lnTo>
                    <a:pt x="2344" y="526"/>
                  </a:lnTo>
                  <a:lnTo>
                    <a:pt x="2288" y="282"/>
                  </a:lnTo>
                  <a:lnTo>
                    <a:pt x="2213" y="38"/>
                  </a:lnTo>
                  <a:lnTo>
                    <a:pt x="2101" y="20"/>
                  </a:lnTo>
                  <a:lnTo>
                    <a:pt x="19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6" name="Google Shape;1526;p32"/>
            <p:cNvSpPr/>
            <p:nvPr/>
          </p:nvSpPr>
          <p:spPr>
            <a:xfrm>
              <a:off x="3296075" y="2422575"/>
              <a:ext cx="126575" cy="126550"/>
            </a:xfrm>
            <a:custGeom>
              <a:avLst/>
              <a:gdLst/>
              <a:ahLst/>
              <a:cxnLst/>
              <a:rect l="l" t="t" r="r" b="b"/>
              <a:pathLst>
                <a:path w="5063" h="5062" extrusionOk="0">
                  <a:moveTo>
                    <a:pt x="2307" y="0"/>
                  </a:moveTo>
                  <a:lnTo>
                    <a:pt x="2063" y="38"/>
                  </a:lnTo>
                  <a:lnTo>
                    <a:pt x="1819" y="94"/>
                  </a:lnTo>
                  <a:lnTo>
                    <a:pt x="1594" y="188"/>
                  </a:lnTo>
                  <a:lnTo>
                    <a:pt x="1369" y="281"/>
                  </a:lnTo>
                  <a:lnTo>
                    <a:pt x="1144" y="413"/>
                  </a:lnTo>
                  <a:lnTo>
                    <a:pt x="938" y="563"/>
                  </a:lnTo>
                  <a:lnTo>
                    <a:pt x="751" y="731"/>
                  </a:lnTo>
                  <a:lnTo>
                    <a:pt x="582" y="919"/>
                  </a:lnTo>
                  <a:lnTo>
                    <a:pt x="432" y="1125"/>
                  </a:lnTo>
                  <a:lnTo>
                    <a:pt x="301" y="1350"/>
                  </a:lnTo>
                  <a:lnTo>
                    <a:pt x="188" y="1575"/>
                  </a:lnTo>
                  <a:lnTo>
                    <a:pt x="113" y="1800"/>
                  </a:lnTo>
                  <a:lnTo>
                    <a:pt x="57" y="2044"/>
                  </a:lnTo>
                  <a:lnTo>
                    <a:pt x="20" y="2287"/>
                  </a:lnTo>
                  <a:lnTo>
                    <a:pt x="1" y="2531"/>
                  </a:lnTo>
                  <a:lnTo>
                    <a:pt x="20" y="2775"/>
                  </a:lnTo>
                  <a:lnTo>
                    <a:pt x="57" y="3000"/>
                  </a:lnTo>
                  <a:lnTo>
                    <a:pt x="113" y="3243"/>
                  </a:lnTo>
                  <a:lnTo>
                    <a:pt x="188" y="3468"/>
                  </a:lnTo>
                  <a:lnTo>
                    <a:pt x="301" y="3693"/>
                  </a:lnTo>
                  <a:lnTo>
                    <a:pt x="413" y="3918"/>
                  </a:lnTo>
                  <a:lnTo>
                    <a:pt x="563" y="4124"/>
                  </a:lnTo>
                  <a:lnTo>
                    <a:pt x="751" y="4312"/>
                  </a:lnTo>
                  <a:lnTo>
                    <a:pt x="938" y="4499"/>
                  </a:lnTo>
                  <a:lnTo>
                    <a:pt x="1144" y="4649"/>
                  </a:lnTo>
                  <a:lnTo>
                    <a:pt x="1351" y="4762"/>
                  </a:lnTo>
                  <a:lnTo>
                    <a:pt x="1576" y="4874"/>
                  </a:lnTo>
                  <a:lnTo>
                    <a:pt x="1819" y="4949"/>
                  </a:lnTo>
                  <a:lnTo>
                    <a:pt x="2044" y="5005"/>
                  </a:lnTo>
                  <a:lnTo>
                    <a:pt x="2288" y="5043"/>
                  </a:lnTo>
                  <a:lnTo>
                    <a:pt x="2532" y="5062"/>
                  </a:lnTo>
                  <a:lnTo>
                    <a:pt x="2775" y="5043"/>
                  </a:lnTo>
                  <a:lnTo>
                    <a:pt x="3019" y="5024"/>
                  </a:lnTo>
                  <a:lnTo>
                    <a:pt x="3263" y="4968"/>
                  </a:lnTo>
                  <a:lnTo>
                    <a:pt x="3488" y="4874"/>
                  </a:lnTo>
                  <a:lnTo>
                    <a:pt x="3713" y="4781"/>
                  </a:lnTo>
                  <a:lnTo>
                    <a:pt x="3919" y="4649"/>
                  </a:lnTo>
                  <a:lnTo>
                    <a:pt x="4125" y="4499"/>
                  </a:lnTo>
                  <a:lnTo>
                    <a:pt x="4331" y="4331"/>
                  </a:lnTo>
                  <a:lnTo>
                    <a:pt x="4500" y="4124"/>
                  </a:lnTo>
                  <a:lnTo>
                    <a:pt x="4650" y="3918"/>
                  </a:lnTo>
                  <a:lnTo>
                    <a:pt x="4781" y="3712"/>
                  </a:lnTo>
                  <a:lnTo>
                    <a:pt x="4875" y="3487"/>
                  </a:lnTo>
                  <a:lnTo>
                    <a:pt x="4969" y="3262"/>
                  </a:lnTo>
                  <a:lnTo>
                    <a:pt x="5025" y="3018"/>
                  </a:lnTo>
                  <a:lnTo>
                    <a:pt x="5062" y="2775"/>
                  </a:lnTo>
                  <a:lnTo>
                    <a:pt x="5062" y="2531"/>
                  </a:lnTo>
                  <a:lnTo>
                    <a:pt x="5062" y="2287"/>
                  </a:lnTo>
                  <a:lnTo>
                    <a:pt x="5025" y="2044"/>
                  </a:lnTo>
                  <a:lnTo>
                    <a:pt x="4969" y="1819"/>
                  </a:lnTo>
                  <a:lnTo>
                    <a:pt x="4894" y="1575"/>
                  </a:lnTo>
                  <a:lnTo>
                    <a:pt x="4781" y="1350"/>
                  </a:lnTo>
                  <a:lnTo>
                    <a:pt x="4650" y="1144"/>
                  </a:lnTo>
                  <a:lnTo>
                    <a:pt x="4500" y="937"/>
                  </a:lnTo>
                  <a:lnTo>
                    <a:pt x="4331" y="750"/>
                  </a:lnTo>
                  <a:lnTo>
                    <a:pt x="4144" y="563"/>
                  </a:lnTo>
                  <a:lnTo>
                    <a:pt x="3938" y="413"/>
                  </a:lnTo>
                  <a:lnTo>
                    <a:pt x="3713" y="281"/>
                  </a:lnTo>
                  <a:lnTo>
                    <a:pt x="3488" y="188"/>
                  </a:lnTo>
                  <a:lnTo>
                    <a:pt x="3263" y="94"/>
                  </a:lnTo>
                  <a:lnTo>
                    <a:pt x="3019" y="38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7" name="Google Shape;1527;p32"/>
            <p:cNvSpPr/>
            <p:nvPr/>
          </p:nvSpPr>
          <p:spPr>
            <a:xfrm>
              <a:off x="3317650" y="2444125"/>
              <a:ext cx="83450" cy="83450"/>
            </a:xfrm>
            <a:custGeom>
              <a:avLst/>
              <a:gdLst/>
              <a:ahLst/>
              <a:cxnLst/>
              <a:rect l="l" t="t" r="r" b="b"/>
              <a:pathLst>
                <a:path w="3338" h="3338" extrusionOk="0">
                  <a:moveTo>
                    <a:pt x="1519" y="0"/>
                  </a:moveTo>
                  <a:lnTo>
                    <a:pt x="1369" y="19"/>
                  </a:lnTo>
                  <a:lnTo>
                    <a:pt x="1200" y="57"/>
                  </a:lnTo>
                  <a:lnTo>
                    <a:pt x="1050" y="113"/>
                  </a:lnTo>
                  <a:lnTo>
                    <a:pt x="900" y="188"/>
                  </a:lnTo>
                  <a:lnTo>
                    <a:pt x="750" y="263"/>
                  </a:lnTo>
                  <a:lnTo>
                    <a:pt x="619" y="375"/>
                  </a:lnTo>
                  <a:lnTo>
                    <a:pt x="488" y="488"/>
                  </a:lnTo>
                  <a:lnTo>
                    <a:pt x="375" y="619"/>
                  </a:lnTo>
                  <a:lnTo>
                    <a:pt x="281" y="750"/>
                  </a:lnTo>
                  <a:lnTo>
                    <a:pt x="206" y="882"/>
                  </a:lnTo>
                  <a:lnTo>
                    <a:pt x="131" y="1032"/>
                  </a:lnTo>
                  <a:lnTo>
                    <a:pt x="75" y="1182"/>
                  </a:lnTo>
                  <a:lnTo>
                    <a:pt x="38" y="1350"/>
                  </a:lnTo>
                  <a:lnTo>
                    <a:pt x="19" y="1500"/>
                  </a:lnTo>
                  <a:lnTo>
                    <a:pt x="0" y="1669"/>
                  </a:lnTo>
                  <a:lnTo>
                    <a:pt x="19" y="1819"/>
                  </a:lnTo>
                  <a:lnTo>
                    <a:pt x="38" y="1988"/>
                  </a:lnTo>
                  <a:lnTo>
                    <a:pt x="75" y="2138"/>
                  </a:lnTo>
                  <a:lnTo>
                    <a:pt x="131" y="2288"/>
                  </a:lnTo>
                  <a:lnTo>
                    <a:pt x="188" y="2438"/>
                  </a:lnTo>
                  <a:lnTo>
                    <a:pt x="281" y="2587"/>
                  </a:lnTo>
                  <a:lnTo>
                    <a:pt x="375" y="2719"/>
                  </a:lnTo>
                  <a:lnTo>
                    <a:pt x="488" y="2850"/>
                  </a:lnTo>
                  <a:lnTo>
                    <a:pt x="619" y="2962"/>
                  </a:lnTo>
                  <a:lnTo>
                    <a:pt x="750" y="3056"/>
                  </a:lnTo>
                  <a:lnTo>
                    <a:pt x="881" y="3150"/>
                  </a:lnTo>
                  <a:lnTo>
                    <a:pt x="1031" y="3206"/>
                  </a:lnTo>
                  <a:lnTo>
                    <a:pt x="1275" y="3281"/>
                  </a:lnTo>
                  <a:lnTo>
                    <a:pt x="1500" y="3337"/>
                  </a:lnTo>
                  <a:lnTo>
                    <a:pt x="1744" y="3337"/>
                  </a:lnTo>
                  <a:lnTo>
                    <a:pt x="1987" y="3300"/>
                  </a:lnTo>
                  <a:lnTo>
                    <a:pt x="2231" y="3244"/>
                  </a:lnTo>
                  <a:lnTo>
                    <a:pt x="2456" y="3150"/>
                  </a:lnTo>
                  <a:lnTo>
                    <a:pt x="2662" y="3019"/>
                  </a:lnTo>
                  <a:lnTo>
                    <a:pt x="2850" y="2850"/>
                  </a:lnTo>
                  <a:lnTo>
                    <a:pt x="3018" y="2644"/>
                  </a:lnTo>
                  <a:lnTo>
                    <a:pt x="3168" y="2438"/>
                  </a:lnTo>
                  <a:lnTo>
                    <a:pt x="3262" y="2194"/>
                  </a:lnTo>
                  <a:lnTo>
                    <a:pt x="3318" y="1950"/>
                  </a:lnTo>
                  <a:lnTo>
                    <a:pt x="3337" y="1706"/>
                  </a:lnTo>
                  <a:lnTo>
                    <a:pt x="3337" y="1463"/>
                  </a:lnTo>
                  <a:lnTo>
                    <a:pt x="3281" y="1219"/>
                  </a:lnTo>
                  <a:lnTo>
                    <a:pt x="3206" y="975"/>
                  </a:lnTo>
                  <a:lnTo>
                    <a:pt x="3131" y="844"/>
                  </a:lnTo>
                  <a:lnTo>
                    <a:pt x="3056" y="732"/>
                  </a:lnTo>
                  <a:lnTo>
                    <a:pt x="2962" y="600"/>
                  </a:lnTo>
                  <a:lnTo>
                    <a:pt x="2850" y="488"/>
                  </a:lnTo>
                  <a:lnTo>
                    <a:pt x="2737" y="375"/>
                  </a:lnTo>
                  <a:lnTo>
                    <a:pt x="2606" y="282"/>
                  </a:lnTo>
                  <a:lnTo>
                    <a:pt x="2456" y="188"/>
                  </a:lnTo>
                  <a:lnTo>
                    <a:pt x="2306" y="113"/>
                  </a:lnTo>
                  <a:lnTo>
                    <a:pt x="2156" y="75"/>
                  </a:lnTo>
                  <a:lnTo>
                    <a:pt x="2006" y="19"/>
                  </a:lnTo>
                  <a:lnTo>
                    <a:pt x="1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28" name="Google Shape;1528;p32"/>
            <p:cNvSpPr/>
            <p:nvPr/>
          </p:nvSpPr>
          <p:spPr>
            <a:xfrm>
              <a:off x="3342475" y="2467550"/>
              <a:ext cx="58625" cy="60025"/>
            </a:xfrm>
            <a:custGeom>
              <a:avLst/>
              <a:gdLst/>
              <a:ahLst/>
              <a:cxnLst/>
              <a:rect l="l" t="t" r="r" b="b"/>
              <a:pathLst>
                <a:path w="2345" h="2401" extrusionOk="0">
                  <a:moveTo>
                    <a:pt x="1875" y="1"/>
                  </a:moveTo>
                  <a:lnTo>
                    <a:pt x="1782" y="20"/>
                  </a:lnTo>
                  <a:lnTo>
                    <a:pt x="1669" y="57"/>
                  </a:lnTo>
                  <a:lnTo>
                    <a:pt x="1576" y="95"/>
                  </a:lnTo>
                  <a:lnTo>
                    <a:pt x="1369" y="207"/>
                  </a:lnTo>
                  <a:lnTo>
                    <a:pt x="1182" y="338"/>
                  </a:lnTo>
                  <a:lnTo>
                    <a:pt x="1013" y="488"/>
                  </a:lnTo>
                  <a:lnTo>
                    <a:pt x="751" y="732"/>
                  </a:lnTo>
                  <a:lnTo>
                    <a:pt x="563" y="957"/>
                  </a:lnTo>
                  <a:lnTo>
                    <a:pt x="413" y="1126"/>
                  </a:lnTo>
                  <a:lnTo>
                    <a:pt x="263" y="1332"/>
                  </a:lnTo>
                  <a:lnTo>
                    <a:pt x="132" y="1576"/>
                  </a:lnTo>
                  <a:lnTo>
                    <a:pt x="76" y="1688"/>
                  </a:lnTo>
                  <a:lnTo>
                    <a:pt x="38" y="1800"/>
                  </a:lnTo>
                  <a:lnTo>
                    <a:pt x="20" y="1932"/>
                  </a:lnTo>
                  <a:lnTo>
                    <a:pt x="1" y="2044"/>
                  </a:lnTo>
                  <a:lnTo>
                    <a:pt x="20" y="2157"/>
                  </a:lnTo>
                  <a:lnTo>
                    <a:pt x="38" y="2269"/>
                  </a:lnTo>
                  <a:lnTo>
                    <a:pt x="282" y="2344"/>
                  </a:lnTo>
                  <a:lnTo>
                    <a:pt x="507" y="2400"/>
                  </a:lnTo>
                  <a:lnTo>
                    <a:pt x="751" y="2400"/>
                  </a:lnTo>
                  <a:lnTo>
                    <a:pt x="994" y="2363"/>
                  </a:lnTo>
                  <a:lnTo>
                    <a:pt x="1238" y="2307"/>
                  </a:lnTo>
                  <a:lnTo>
                    <a:pt x="1463" y="2213"/>
                  </a:lnTo>
                  <a:lnTo>
                    <a:pt x="1669" y="2082"/>
                  </a:lnTo>
                  <a:lnTo>
                    <a:pt x="1857" y="1913"/>
                  </a:lnTo>
                  <a:lnTo>
                    <a:pt x="2025" y="1707"/>
                  </a:lnTo>
                  <a:lnTo>
                    <a:pt x="2175" y="1501"/>
                  </a:lnTo>
                  <a:lnTo>
                    <a:pt x="2269" y="1257"/>
                  </a:lnTo>
                  <a:lnTo>
                    <a:pt x="2325" y="1013"/>
                  </a:lnTo>
                  <a:lnTo>
                    <a:pt x="2344" y="769"/>
                  </a:lnTo>
                  <a:lnTo>
                    <a:pt x="2344" y="526"/>
                  </a:lnTo>
                  <a:lnTo>
                    <a:pt x="2288" y="282"/>
                  </a:lnTo>
                  <a:lnTo>
                    <a:pt x="2213" y="38"/>
                  </a:lnTo>
                  <a:lnTo>
                    <a:pt x="2100" y="20"/>
                  </a:lnTo>
                  <a:lnTo>
                    <a:pt x="19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529" name="Google Shape;1529;p32"/>
          <p:cNvGrpSpPr/>
          <p:nvPr/>
        </p:nvGrpSpPr>
        <p:grpSpPr>
          <a:xfrm>
            <a:off x="15590107" y="1078996"/>
            <a:ext cx="941438" cy="1718440"/>
            <a:chOff x="6063075" y="2385075"/>
            <a:chExt cx="365125" cy="666475"/>
          </a:xfrm>
        </p:grpSpPr>
        <p:sp>
          <p:nvSpPr>
            <p:cNvPr id="1530" name="Google Shape;1530;p32"/>
            <p:cNvSpPr/>
            <p:nvPr/>
          </p:nvSpPr>
          <p:spPr>
            <a:xfrm>
              <a:off x="6063075" y="2470850"/>
              <a:ext cx="365125" cy="580700"/>
            </a:xfrm>
            <a:custGeom>
              <a:avLst/>
              <a:gdLst/>
              <a:ahLst/>
              <a:cxnLst/>
              <a:rect l="l" t="t" r="r" b="b"/>
              <a:pathLst>
                <a:path w="14605" h="23228" extrusionOk="0">
                  <a:moveTo>
                    <a:pt x="7405" y="13423"/>
                  </a:moveTo>
                  <a:lnTo>
                    <a:pt x="7574" y="13479"/>
                  </a:lnTo>
                  <a:lnTo>
                    <a:pt x="7780" y="13554"/>
                  </a:lnTo>
                  <a:lnTo>
                    <a:pt x="8005" y="13685"/>
                  </a:lnTo>
                  <a:lnTo>
                    <a:pt x="8230" y="13873"/>
                  </a:lnTo>
                  <a:lnTo>
                    <a:pt x="8437" y="14079"/>
                  </a:lnTo>
                  <a:lnTo>
                    <a:pt x="8530" y="14191"/>
                  </a:lnTo>
                  <a:lnTo>
                    <a:pt x="8605" y="14322"/>
                  </a:lnTo>
                  <a:lnTo>
                    <a:pt x="8680" y="14454"/>
                  </a:lnTo>
                  <a:lnTo>
                    <a:pt x="8736" y="14604"/>
                  </a:lnTo>
                  <a:lnTo>
                    <a:pt x="8774" y="14754"/>
                  </a:lnTo>
                  <a:lnTo>
                    <a:pt x="8793" y="14904"/>
                  </a:lnTo>
                  <a:lnTo>
                    <a:pt x="8793" y="15091"/>
                  </a:lnTo>
                  <a:lnTo>
                    <a:pt x="8793" y="15185"/>
                  </a:lnTo>
                  <a:lnTo>
                    <a:pt x="8718" y="15616"/>
                  </a:lnTo>
                  <a:lnTo>
                    <a:pt x="8662" y="15841"/>
                  </a:lnTo>
                  <a:lnTo>
                    <a:pt x="8587" y="16066"/>
                  </a:lnTo>
                  <a:lnTo>
                    <a:pt x="8512" y="16291"/>
                  </a:lnTo>
                  <a:lnTo>
                    <a:pt x="8418" y="16516"/>
                  </a:lnTo>
                  <a:lnTo>
                    <a:pt x="8324" y="16741"/>
                  </a:lnTo>
                  <a:lnTo>
                    <a:pt x="8212" y="16947"/>
                  </a:lnTo>
                  <a:lnTo>
                    <a:pt x="8080" y="17134"/>
                  </a:lnTo>
                  <a:lnTo>
                    <a:pt x="7930" y="17303"/>
                  </a:lnTo>
                  <a:lnTo>
                    <a:pt x="7780" y="17472"/>
                  </a:lnTo>
                  <a:lnTo>
                    <a:pt x="7630" y="17603"/>
                  </a:lnTo>
                  <a:lnTo>
                    <a:pt x="7462" y="17697"/>
                  </a:lnTo>
                  <a:lnTo>
                    <a:pt x="7274" y="17772"/>
                  </a:lnTo>
                  <a:lnTo>
                    <a:pt x="7068" y="17809"/>
                  </a:lnTo>
                  <a:lnTo>
                    <a:pt x="6862" y="17809"/>
                  </a:lnTo>
                  <a:lnTo>
                    <a:pt x="6618" y="17753"/>
                  </a:lnTo>
                  <a:lnTo>
                    <a:pt x="6393" y="17678"/>
                  </a:lnTo>
                  <a:lnTo>
                    <a:pt x="6187" y="17566"/>
                  </a:lnTo>
                  <a:lnTo>
                    <a:pt x="6000" y="17416"/>
                  </a:lnTo>
                  <a:lnTo>
                    <a:pt x="5887" y="17303"/>
                  </a:lnTo>
                  <a:lnTo>
                    <a:pt x="5775" y="17172"/>
                  </a:lnTo>
                  <a:lnTo>
                    <a:pt x="5681" y="17041"/>
                  </a:lnTo>
                  <a:lnTo>
                    <a:pt x="5606" y="16891"/>
                  </a:lnTo>
                  <a:lnTo>
                    <a:pt x="5512" y="16703"/>
                  </a:lnTo>
                  <a:lnTo>
                    <a:pt x="5512" y="16685"/>
                  </a:lnTo>
                  <a:lnTo>
                    <a:pt x="5475" y="16591"/>
                  </a:lnTo>
                  <a:lnTo>
                    <a:pt x="5400" y="16291"/>
                  </a:lnTo>
                  <a:lnTo>
                    <a:pt x="5343" y="16010"/>
                  </a:lnTo>
                  <a:lnTo>
                    <a:pt x="5306" y="15710"/>
                  </a:lnTo>
                  <a:lnTo>
                    <a:pt x="5325" y="15410"/>
                  </a:lnTo>
                  <a:lnTo>
                    <a:pt x="5325" y="15297"/>
                  </a:lnTo>
                  <a:lnTo>
                    <a:pt x="5343" y="15260"/>
                  </a:lnTo>
                  <a:lnTo>
                    <a:pt x="5381" y="15054"/>
                  </a:lnTo>
                  <a:lnTo>
                    <a:pt x="5418" y="14866"/>
                  </a:lnTo>
                  <a:lnTo>
                    <a:pt x="5493" y="14679"/>
                  </a:lnTo>
                  <a:lnTo>
                    <a:pt x="5587" y="14510"/>
                  </a:lnTo>
                  <a:lnTo>
                    <a:pt x="5681" y="14341"/>
                  </a:lnTo>
                  <a:lnTo>
                    <a:pt x="5793" y="14172"/>
                  </a:lnTo>
                  <a:lnTo>
                    <a:pt x="5925" y="14023"/>
                  </a:lnTo>
                  <a:lnTo>
                    <a:pt x="6056" y="13891"/>
                  </a:lnTo>
                  <a:lnTo>
                    <a:pt x="6206" y="13779"/>
                  </a:lnTo>
                  <a:lnTo>
                    <a:pt x="6356" y="13666"/>
                  </a:lnTo>
                  <a:lnTo>
                    <a:pt x="6524" y="13591"/>
                  </a:lnTo>
                  <a:lnTo>
                    <a:pt x="6693" y="13516"/>
                  </a:lnTo>
                  <a:lnTo>
                    <a:pt x="6862" y="13460"/>
                  </a:lnTo>
                  <a:lnTo>
                    <a:pt x="7031" y="13423"/>
                  </a:lnTo>
                  <a:close/>
                  <a:moveTo>
                    <a:pt x="8437" y="0"/>
                  </a:moveTo>
                  <a:lnTo>
                    <a:pt x="8062" y="19"/>
                  </a:lnTo>
                  <a:lnTo>
                    <a:pt x="7687" y="56"/>
                  </a:lnTo>
                  <a:lnTo>
                    <a:pt x="7256" y="150"/>
                  </a:lnTo>
                  <a:lnTo>
                    <a:pt x="6824" y="262"/>
                  </a:lnTo>
                  <a:lnTo>
                    <a:pt x="6374" y="431"/>
                  </a:lnTo>
                  <a:lnTo>
                    <a:pt x="5906" y="637"/>
                  </a:lnTo>
                  <a:lnTo>
                    <a:pt x="5437" y="900"/>
                  </a:lnTo>
                  <a:lnTo>
                    <a:pt x="4950" y="1200"/>
                  </a:lnTo>
                  <a:lnTo>
                    <a:pt x="4481" y="1556"/>
                  </a:lnTo>
                  <a:lnTo>
                    <a:pt x="4237" y="1762"/>
                  </a:lnTo>
                  <a:lnTo>
                    <a:pt x="3994" y="1968"/>
                  </a:lnTo>
                  <a:lnTo>
                    <a:pt x="3769" y="2193"/>
                  </a:lnTo>
                  <a:lnTo>
                    <a:pt x="3525" y="2418"/>
                  </a:lnTo>
                  <a:lnTo>
                    <a:pt x="3300" y="2681"/>
                  </a:lnTo>
                  <a:lnTo>
                    <a:pt x="3075" y="2943"/>
                  </a:lnTo>
                  <a:lnTo>
                    <a:pt x="2850" y="3224"/>
                  </a:lnTo>
                  <a:lnTo>
                    <a:pt x="2625" y="3524"/>
                  </a:lnTo>
                  <a:lnTo>
                    <a:pt x="2419" y="3843"/>
                  </a:lnTo>
                  <a:lnTo>
                    <a:pt x="2213" y="4162"/>
                  </a:lnTo>
                  <a:lnTo>
                    <a:pt x="2006" y="4518"/>
                  </a:lnTo>
                  <a:lnTo>
                    <a:pt x="1819" y="4874"/>
                  </a:lnTo>
                  <a:lnTo>
                    <a:pt x="1632" y="5212"/>
                  </a:lnTo>
                  <a:lnTo>
                    <a:pt x="1463" y="5568"/>
                  </a:lnTo>
                  <a:lnTo>
                    <a:pt x="1313" y="5943"/>
                  </a:lnTo>
                  <a:lnTo>
                    <a:pt x="1163" y="6336"/>
                  </a:lnTo>
                  <a:lnTo>
                    <a:pt x="1107" y="6486"/>
                  </a:lnTo>
                  <a:lnTo>
                    <a:pt x="882" y="7124"/>
                  </a:lnTo>
                  <a:lnTo>
                    <a:pt x="694" y="7817"/>
                  </a:lnTo>
                  <a:lnTo>
                    <a:pt x="507" y="8530"/>
                  </a:lnTo>
                  <a:lnTo>
                    <a:pt x="357" y="9298"/>
                  </a:lnTo>
                  <a:lnTo>
                    <a:pt x="244" y="9954"/>
                  </a:lnTo>
                  <a:lnTo>
                    <a:pt x="151" y="10648"/>
                  </a:lnTo>
                  <a:lnTo>
                    <a:pt x="94" y="11154"/>
                  </a:lnTo>
                  <a:lnTo>
                    <a:pt x="57" y="11642"/>
                  </a:lnTo>
                  <a:lnTo>
                    <a:pt x="19" y="12410"/>
                  </a:lnTo>
                  <a:lnTo>
                    <a:pt x="1" y="13291"/>
                  </a:lnTo>
                  <a:lnTo>
                    <a:pt x="38" y="14116"/>
                  </a:lnTo>
                  <a:lnTo>
                    <a:pt x="57" y="14322"/>
                  </a:lnTo>
                  <a:lnTo>
                    <a:pt x="38" y="14322"/>
                  </a:lnTo>
                  <a:lnTo>
                    <a:pt x="76" y="14697"/>
                  </a:lnTo>
                  <a:lnTo>
                    <a:pt x="132" y="15260"/>
                  </a:lnTo>
                  <a:lnTo>
                    <a:pt x="207" y="15803"/>
                  </a:lnTo>
                  <a:lnTo>
                    <a:pt x="338" y="16478"/>
                  </a:lnTo>
                  <a:lnTo>
                    <a:pt x="488" y="17116"/>
                  </a:lnTo>
                  <a:lnTo>
                    <a:pt x="657" y="17678"/>
                  </a:lnTo>
                  <a:lnTo>
                    <a:pt x="844" y="18222"/>
                  </a:lnTo>
                  <a:lnTo>
                    <a:pt x="1088" y="18803"/>
                  </a:lnTo>
                  <a:lnTo>
                    <a:pt x="1350" y="19365"/>
                  </a:lnTo>
                  <a:lnTo>
                    <a:pt x="1519" y="19684"/>
                  </a:lnTo>
                  <a:lnTo>
                    <a:pt x="1707" y="20003"/>
                  </a:lnTo>
                  <a:lnTo>
                    <a:pt x="1913" y="20303"/>
                  </a:lnTo>
                  <a:lnTo>
                    <a:pt x="2100" y="20584"/>
                  </a:lnTo>
                  <a:lnTo>
                    <a:pt x="2288" y="20809"/>
                  </a:lnTo>
                  <a:lnTo>
                    <a:pt x="2456" y="21015"/>
                  </a:lnTo>
                  <a:lnTo>
                    <a:pt x="2700" y="21296"/>
                  </a:lnTo>
                  <a:lnTo>
                    <a:pt x="2963" y="21559"/>
                  </a:lnTo>
                  <a:lnTo>
                    <a:pt x="3225" y="21802"/>
                  </a:lnTo>
                  <a:lnTo>
                    <a:pt x="3487" y="22027"/>
                  </a:lnTo>
                  <a:lnTo>
                    <a:pt x="3750" y="22215"/>
                  </a:lnTo>
                  <a:lnTo>
                    <a:pt x="3994" y="22384"/>
                  </a:lnTo>
                  <a:lnTo>
                    <a:pt x="4256" y="22533"/>
                  </a:lnTo>
                  <a:lnTo>
                    <a:pt x="4500" y="22683"/>
                  </a:lnTo>
                  <a:lnTo>
                    <a:pt x="4743" y="22796"/>
                  </a:lnTo>
                  <a:lnTo>
                    <a:pt x="4987" y="22890"/>
                  </a:lnTo>
                  <a:lnTo>
                    <a:pt x="5231" y="22965"/>
                  </a:lnTo>
                  <a:lnTo>
                    <a:pt x="5456" y="23040"/>
                  </a:lnTo>
                  <a:lnTo>
                    <a:pt x="5550" y="23058"/>
                  </a:lnTo>
                  <a:lnTo>
                    <a:pt x="5868" y="23115"/>
                  </a:lnTo>
                  <a:lnTo>
                    <a:pt x="6074" y="23133"/>
                  </a:lnTo>
                  <a:lnTo>
                    <a:pt x="6656" y="23190"/>
                  </a:lnTo>
                  <a:lnTo>
                    <a:pt x="7293" y="23227"/>
                  </a:lnTo>
                  <a:lnTo>
                    <a:pt x="7968" y="23227"/>
                  </a:lnTo>
                  <a:lnTo>
                    <a:pt x="8324" y="23208"/>
                  </a:lnTo>
                  <a:lnTo>
                    <a:pt x="8662" y="23190"/>
                  </a:lnTo>
                  <a:lnTo>
                    <a:pt x="9036" y="23133"/>
                  </a:lnTo>
                  <a:lnTo>
                    <a:pt x="9393" y="23058"/>
                  </a:lnTo>
                  <a:lnTo>
                    <a:pt x="9749" y="22965"/>
                  </a:lnTo>
                  <a:lnTo>
                    <a:pt x="10105" y="22852"/>
                  </a:lnTo>
                  <a:lnTo>
                    <a:pt x="10124" y="22852"/>
                  </a:lnTo>
                  <a:lnTo>
                    <a:pt x="10405" y="22758"/>
                  </a:lnTo>
                  <a:lnTo>
                    <a:pt x="10686" y="22627"/>
                  </a:lnTo>
                  <a:lnTo>
                    <a:pt x="10949" y="22496"/>
                  </a:lnTo>
                  <a:lnTo>
                    <a:pt x="11211" y="22327"/>
                  </a:lnTo>
                  <a:lnTo>
                    <a:pt x="11473" y="22159"/>
                  </a:lnTo>
                  <a:lnTo>
                    <a:pt x="11736" y="21971"/>
                  </a:lnTo>
                  <a:lnTo>
                    <a:pt x="11980" y="21765"/>
                  </a:lnTo>
                  <a:lnTo>
                    <a:pt x="12223" y="21521"/>
                  </a:lnTo>
                  <a:lnTo>
                    <a:pt x="12467" y="21259"/>
                  </a:lnTo>
                  <a:lnTo>
                    <a:pt x="12692" y="20996"/>
                  </a:lnTo>
                  <a:lnTo>
                    <a:pt x="12711" y="20978"/>
                  </a:lnTo>
                  <a:lnTo>
                    <a:pt x="12879" y="20734"/>
                  </a:lnTo>
                  <a:lnTo>
                    <a:pt x="13104" y="20378"/>
                  </a:lnTo>
                  <a:lnTo>
                    <a:pt x="13329" y="19984"/>
                  </a:lnTo>
                  <a:lnTo>
                    <a:pt x="13536" y="19534"/>
                  </a:lnTo>
                  <a:lnTo>
                    <a:pt x="13723" y="19084"/>
                  </a:lnTo>
                  <a:lnTo>
                    <a:pt x="13948" y="18465"/>
                  </a:lnTo>
                  <a:lnTo>
                    <a:pt x="14117" y="17791"/>
                  </a:lnTo>
                  <a:lnTo>
                    <a:pt x="14229" y="17359"/>
                  </a:lnTo>
                  <a:lnTo>
                    <a:pt x="14304" y="16928"/>
                  </a:lnTo>
                  <a:lnTo>
                    <a:pt x="14379" y="16460"/>
                  </a:lnTo>
                  <a:lnTo>
                    <a:pt x="14435" y="15972"/>
                  </a:lnTo>
                  <a:lnTo>
                    <a:pt x="14473" y="15653"/>
                  </a:lnTo>
                  <a:lnTo>
                    <a:pt x="14473" y="15354"/>
                  </a:lnTo>
                  <a:lnTo>
                    <a:pt x="14473" y="15054"/>
                  </a:lnTo>
                  <a:lnTo>
                    <a:pt x="14435" y="14772"/>
                  </a:lnTo>
                  <a:lnTo>
                    <a:pt x="14398" y="14472"/>
                  </a:lnTo>
                  <a:lnTo>
                    <a:pt x="14323" y="14172"/>
                  </a:lnTo>
                  <a:lnTo>
                    <a:pt x="14248" y="13910"/>
                  </a:lnTo>
                  <a:lnTo>
                    <a:pt x="14136" y="13629"/>
                  </a:lnTo>
                  <a:lnTo>
                    <a:pt x="14117" y="13554"/>
                  </a:lnTo>
                  <a:lnTo>
                    <a:pt x="13986" y="13291"/>
                  </a:lnTo>
                  <a:lnTo>
                    <a:pt x="13854" y="13048"/>
                  </a:lnTo>
                  <a:lnTo>
                    <a:pt x="13704" y="12804"/>
                  </a:lnTo>
                  <a:lnTo>
                    <a:pt x="13536" y="12579"/>
                  </a:lnTo>
                  <a:lnTo>
                    <a:pt x="13367" y="12354"/>
                  </a:lnTo>
                  <a:lnTo>
                    <a:pt x="13179" y="12148"/>
                  </a:lnTo>
                  <a:lnTo>
                    <a:pt x="12879" y="11848"/>
                  </a:lnTo>
                  <a:lnTo>
                    <a:pt x="12542" y="11567"/>
                  </a:lnTo>
                  <a:lnTo>
                    <a:pt x="12223" y="11342"/>
                  </a:lnTo>
                  <a:lnTo>
                    <a:pt x="11886" y="11136"/>
                  </a:lnTo>
                  <a:lnTo>
                    <a:pt x="11548" y="10948"/>
                  </a:lnTo>
                  <a:lnTo>
                    <a:pt x="11192" y="10779"/>
                  </a:lnTo>
                  <a:lnTo>
                    <a:pt x="10742" y="10592"/>
                  </a:lnTo>
                  <a:lnTo>
                    <a:pt x="10274" y="10461"/>
                  </a:lnTo>
                  <a:lnTo>
                    <a:pt x="9824" y="10348"/>
                  </a:lnTo>
                  <a:lnTo>
                    <a:pt x="9355" y="10273"/>
                  </a:lnTo>
                  <a:lnTo>
                    <a:pt x="9149" y="10254"/>
                  </a:lnTo>
                  <a:lnTo>
                    <a:pt x="8699" y="10236"/>
                  </a:lnTo>
                  <a:lnTo>
                    <a:pt x="8287" y="10254"/>
                  </a:lnTo>
                  <a:lnTo>
                    <a:pt x="7893" y="10292"/>
                  </a:lnTo>
                  <a:lnTo>
                    <a:pt x="7537" y="10367"/>
                  </a:lnTo>
                  <a:lnTo>
                    <a:pt x="7199" y="10442"/>
                  </a:lnTo>
                  <a:lnTo>
                    <a:pt x="6899" y="10554"/>
                  </a:lnTo>
                  <a:lnTo>
                    <a:pt x="6618" y="10667"/>
                  </a:lnTo>
                  <a:lnTo>
                    <a:pt x="6356" y="10798"/>
                  </a:lnTo>
                  <a:lnTo>
                    <a:pt x="6093" y="10929"/>
                  </a:lnTo>
                  <a:lnTo>
                    <a:pt x="5831" y="11098"/>
                  </a:lnTo>
                  <a:lnTo>
                    <a:pt x="5587" y="11304"/>
                  </a:lnTo>
                  <a:lnTo>
                    <a:pt x="5381" y="11510"/>
                  </a:lnTo>
                  <a:lnTo>
                    <a:pt x="5437" y="11079"/>
                  </a:lnTo>
                  <a:lnTo>
                    <a:pt x="5512" y="10573"/>
                  </a:lnTo>
                  <a:lnTo>
                    <a:pt x="5606" y="10104"/>
                  </a:lnTo>
                  <a:lnTo>
                    <a:pt x="5700" y="9655"/>
                  </a:lnTo>
                  <a:lnTo>
                    <a:pt x="5812" y="9223"/>
                  </a:lnTo>
                  <a:lnTo>
                    <a:pt x="5887" y="8923"/>
                  </a:lnTo>
                  <a:lnTo>
                    <a:pt x="5981" y="8642"/>
                  </a:lnTo>
                  <a:lnTo>
                    <a:pt x="6131" y="8305"/>
                  </a:lnTo>
                  <a:lnTo>
                    <a:pt x="6281" y="8005"/>
                  </a:lnTo>
                  <a:lnTo>
                    <a:pt x="6449" y="7724"/>
                  </a:lnTo>
                  <a:lnTo>
                    <a:pt x="6637" y="7480"/>
                  </a:lnTo>
                  <a:lnTo>
                    <a:pt x="6749" y="7386"/>
                  </a:lnTo>
                  <a:lnTo>
                    <a:pt x="6843" y="7292"/>
                  </a:lnTo>
                  <a:lnTo>
                    <a:pt x="6956" y="7217"/>
                  </a:lnTo>
                  <a:lnTo>
                    <a:pt x="7087" y="7142"/>
                  </a:lnTo>
                  <a:lnTo>
                    <a:pt x="7199" y="7105"/>
                  </a:lnTo>
                  <a:lnTo>
                    <a:pt x="7331" y="7068"/>
                  </a:lnTo>
                  <a:lnTo>
                    <a:pt x="7593" y="7068"/>
                  </a:lnTo>
                  <a:lnTo>
                    <a:pt x="7855" y="7105"/>
                  </a:lnTo>
                  <a:lnTo>
                    <a:pt x="8099" y="7161"/>
                  </a:lnTo>
                  <a:lnTo>
                    <a:pt x="8305" y="7217"/>
                  </a:lnTo>
                  <a:lnTo>
                    <a:pt x="8493" y="7292"/>
                  </a:lnTo>
                  <a:lnTo>
                    <a:pt x="8718" y="7442"/>
                  </a:lnTo>
                  <a:lnTo>
                    <a:pt x="8886" y="7574"/>
                  </a:lnTo>
                  <a:lnTo>
                    <a:pt x="9018" y="7705"/>
                  </a:lnTo>
                  <a:lnTo>
                    <a:pt x="9111" y="7855"/>
                  </a:lnTo>
                  <a:lnTo>
                    <a:pt x="9168" y="7986"/>
                  </a:lnTo>
                  <a:lnTo>
                    <a:pt x="9261" y="8249"/>
                  </a:lnTo>
                  <a:lnTo>
                    <a:pt x="9318" y="8455"/>
                  </a:lnTo>
                  <a:lnTo>
                    <a:pt x="9336" y="8455"/>
                  </a:lnTo>
                  <a:lnTo>
                    <a:pt x="9336" y="8492"/>
                  </a:lnTo>
                  <a:lnTo>
                    <a:pt x="9336" y="8567"/>
                  </a:lnTo>
                  <a:lnTo>
                    <a:pt x="9336" y="8661"/>
                  </a:lnTo>
                  <a:lnTo>
                    <a:pt x="9374" y="8755"/>
                  </a:lnTo>
                  <a:lnTo>
                    <a:pt x="9393" y="8848"/>
                  </a:lnTo>
                  <a:lnTo>
                    <a:pt x="9449" y="8923"/>
                  </a:lnTo>
                  <a:lnTo>
                    <a:pt x="9524" y="8998"/>
                  </a:lnTo>
                  <a:lnTo>
                    <a:pt x="9618" y="9036"/>
                  </a:lnTo>
                  <a:lnTo>
                    <a:pt x="9711" y="9073"/>
                  </a:lnTo>
                  <a:lnTo>
                    <a:pt x="9936" y="9073"/>
                  </a:lnTo>
                  <a:lnTo>
                    <a:pt x="10049" y="9036"/>
                  </a:lnTo>
                  <a:lnTo>
                    <a:pt x="10180" y="8998"/>
                  </a:lnTo>
                  <a:lnTo>
                    <a:pt x="11848" y="8061"/>
                  </a:lnTo>
                  <a:lnTo>
                    <a:pt x="12917" y="7480"/>
                  </a:lnTo>
                  <a:lnTo>
                    <a:pt x="13348" y="7255"/>
                  </a:lnTo>
                  <a:lnTo>
                    <a:pt x="13648" y="7124"/>
                  </a:lnTo>
                  <a:lnTo>
                    <a:pt x="13686" y="7105"/>
                  </a:lnTo>
                  <a:lnTo>
                    <a:pt x="13779" y="7068"/>
                  </a:lnTo>
                  <a:lnTo>
                    <a:pt x="13911" y="7011"/>
                  </a:lnTo>
                  <a:lnTo>
                    <a:pt x="14042" y="6955"/>
                  </a:lnTo>
                  <a:lnTo>
                    <a:pt x="14173" y="6880"/>
                  </a:lnTo>
                  <a:lnTo>
                    <a:pt x="14285" y="6805"/>
                  </a:lnTo>
                  <a:lnTo>
                    <a:pt x="14398" y="6693"/>
                  </a:lnTo>
                  <a:lnTo>
                    <a:pt x="14492" y="6580"/>
                  </a:lnTo>
                  <a:lnTo>
                    <a:pt x="14548" y="6468"/>
                  </a:lnTo>
                  <a:lnTo>
                    <a:pt x="14604" y="6318"/>
                  </a:lnTo>
                  <a:lnTo>
                    <a:pt x="14604" y="6261"/>
                  </a:lnTo>
                  <a:lnTo>
                    <a:pt x="14604" y="6149"/>
                  </a:lnTo>
                  <a:lnTo>
                    <a:pt x="14585" y="6036"/>
                  </a:lnTo>
                  <a:lnTo>
                    <a:pt x="14529" y="5793"/>
                  </a:lnTo>
                  <a:lnTo>
                    <a:pt x="14417" y="5455"/>
                  </a:lnTo>
                  <a:lnTo>
                    <a:pt x="14323" y="5155"/>
                  </a:lnTo>
                  <a:lnTo>
                    <a:pt x="14192" y="4818"/>
                  </a:lnTo>
                  <a:lnTo>
                    <a:pt x="13967" y="4312"/>
                  </a:lnTo>
                  <a:lnTo>
                    <a:pt x="13704" y="3768"/>
                  </a:lnTo>
                  <a:lnTo>
                    <a:pt x="13404" y="3262"/>
                  </a:lnTo>
                  <a:lnTo>
                    <a:pt x="13067" y="2737"/>
                  </a:lnTo>
                  <a:lnTo>
                    <a:pt x="12786" y="2362"/>
                  </a:lnTo>
                  <a:lnTo>
                    <a:pt x="12467" y="1987"/>
                  </a:lnTo>
                  <a:lnTo>
                    <a:pt x="12130" y="1631"/>
                  </a:lnTo>
                  <a:lnTo>
                    <a:pt x="11736" y="1294"/>
                  </a:lnTo>
                  <a:lnTo>
                    <a:pt x="11455" y="1087"/>
                  </a:lnTo>
                  <a:lnTo>
                    <a:pt x="11174" y="881"/>
                  </a:lnTo>
                  <a:lnTo>
                    <a:pt x="10855" y="694"/>
                  </a:lnTo>
                  <a:lnTo>
                    <a:pt x="10517" y="525"/>
                  </a:lnTo>
                  <a:lnTo>
                    <a:pt x="10105" y="356"/>
                  </a:lnTo>
                  <a:lnTo>
                    <a:pt x="9693" y="206"/>
                  </a:lnTo>
                  <a:lnTo>
                    <a:pt x="9243" y="94"/>
                  </a:lnTo>
                  <a:lnTo>
                    <a:pt x="8755" y="19"/>
                  </a:lnTo>
                  <a:lnTo>
                    <a:pt x="84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1" name="Google Shape;1531;p32"/>
            <p:cNvSpPr/>
            <p:nvPr/>
          </p:nvSpPr>
          <p:spPr>
            <a:xfrm>
              <a:off x="6092125" y="2539275"/>
              <a:ext cx="313575" cy="107350"/>
            </a:xfrm>
            <a:custGeom>
              <a:avLst/>
              <a:gdLst/>
              <a:ahLst/>
              <a:cxnLst/>
              <a:rect l="l" t="t" r="r" b="b"/>
              <a:pathLst>
                <a:path w="12543" h="4294" extrusionOk="0">
                  <a:moveTo>
                    <a:pt x="11905" y="0"/>
                  </a:moveTo>
                  <a:lnTo>
                    <a:pt x="5644" y="2212"/>
                  </a:lnTo>
                  <a:lnTo>
                    <a:pt x="6768" y="19"/>
                  </a:lnTo>
                  <a:lnTo>
                    <a:pt x="6768" y="19"/>
                  </a:lnTo>
                  <a:lnTo>
                    <a:pt x="657" y="2137"/>
                  </a:lnTo>
                  <a:lnTo>
                    <a:pt x="470" y="2475"/>
                  </a:lnTo>
                  <a:lnTo>
                    <a:pt x="301" y="2831"/>
                  </a:lnTo>
                  <a:lnTo>
                    <a:pt x="151" y="3206"/>
                  </a:lnTo>
                  <a:lnTo>
                    <a:pt x="1" y="3599"/>
                  </a:lnTo>
                  <a:lnTo>
                    <a:pt x="4406" y="2062"/>
                  </a:lnTo>
                  <a:lnTo>
                    <a:pt x="3263" y="4293"/>
                  </a:lnTo>
                  <a:lnTo>
                    <a:pt x="3263" y="4293"/>
                  </a:lnTo>
                  <a:lnTo>
                    <a:pt x="12542" y="1031"/>
                  </a:lnTo>
                  <a:lnTo>
                    <a:pt x="12242" y="52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2" name="Google Shape;1532;p32"/>
            <p:cNvSpPr/>
            <p:nvPr/>
          </p:nvSpPr>
          <p:spPr>
            <a:xfrm>
              <a:off x="6281000" y="2607225"/>
              <a:ext cx="147200" cy="75000"/>
            </a:xfrm>
            <a:custGeom>
              <a:avLst/>
              <a:gdLst/>
              <a:ahLst/>
              <a:cxnLst/>
              <a:rect l="l" t="t" r="r" b="b"/>
              <a:pathLst>
                <a:path w="5888" h="3000" extrusionOk="0">
                  <a:moveTo>
                    <a:pt x="5700" y="0"/>
                  </a:moveTo>
                  <a:lnTo>
                    <a:pt x="1" y="1987"/>
                  </a:lnTo>
                  <a:lnTo>
                    <a:pt x="169" y="2119"/>
                  </a:lnTo>
                  <a:lnTo>
                    <a:pt x="301" y="2250"/>
                  </a:lnTo>
                  <a:lnTo>
                    <a:pt x="394" y="2400"/>
                  </a:lnTo>
                  <a:lnTo>
                    <a:pt x="451" y="2531"/>
                  </a:lnTo>
                  <a:lnTo>
                    <a:pt x="544" y="2794"/>
                  </a:lnTo>
                  <a:lnTo>
                    <a:pt x="601" y="3000"/>
                  </a:lnTo>
                  <a:lnTo>
                    <a:pt x="619" y="3000"/>
                  </a:lnTo>
                  <a:lnTo>
                    <a:pt x="5156" y="1425"/>
                  </a:lnTo>
                  <a:lnTo>
                    <a:pt x="5062" y="1613"/>
                  </a:lnTo>
                  <a:lnTo>
                    <a:pt x="5194" y="1556"/>
                  </a:lnTo>
                  <a:lnTo>
                    <a:pt x="5325" y="1500"/>
                  </a:lnTo>
                  <a:lnTo>
                    <a:pt x="5456" y="1425"/>
                  </a:lnTo>
                  <a:lnTo>
                    <a:pt x="5568" y="1350"/>
                  </a:lnTo>
                  <a:lnTo>
                    <a:pt x="5681" y="1238"/>
                  </a:lnTo>
                  <a:lnTo>
                    <a:pt x="5775" y="1125"/>
                  </a:lnTo>
                  <a:lnTo>
                    <a:pt x="5831" y="1013"/>
                  </a:lnTo>
                  <a:lnTo>
                    <a:pt x="5887" y="863"/>
                  </a:lnTo>
                  <a:lnTo>
                    <a:pt x="5887" y="806"/>
                  </a:lnTo>
                  <a:lnTo>
                    <a:pt x="5887" y="694"/>
                  </a:lnTo>
                  <a:lnTo>
                    <a:pt x="5868" y="581"/>
                  </a:lnTo>
                  <a:lnTo>
                    <a:pt x="5812" y="338"/>
                  </a:lnTo>
                  <a:lnTo>
                    <a:pt x="570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3" name="Google Shape;1533;p32"/>
            <p:cNvSpPr/>
            <p:nvPr/>
          </p:nvSpPr>
          <p:spPr>
            <a:xfrm>
              <a:off x="6063075" y="2727200"/>
              <a:ext cx="279825" cy="111100"/>
            </a:xfrm>
            <a:custGeom>
              <a:avLst/>
              <a:gdLst/>
              <a:ahLst/>
              <a:cxnLst/>
              <a:rect l="l" t="t" r="r" b="b"/>
              <a:pathLst>
                <a:path w="11193" h="4444" extrusionOk="0">
                  <a:moveTo>
                    <a:pt x="9149" y="0"/>
                  </a:moveTo>
                  <a:lnTo>
                    <a:pt x="1200" y="2812"/>
                  </a:lnTo>
                  <a:lnTo>
                    <a:pt x="2344" y="600"/>
                  </a:lnTo>
                  <a:lnTo>
                    <a:pt x="57" y="1388"/>
                  </a:lnTo>
                  <a:lnTo>
                    <a:pt x="19" y="2156"/>
                  </a:lnTo>
                  <a:lnTo>
                    <a:pt x="1" y="3037"/>
                  </a:lnTo>
                  <a:lnTo>
                    <a:pt x="38" y="3862"/>
                  </a:lnTo>
                  <a:lnTo>
                    <a:pt x="57" y="4068"/>
                  </a:lnTo>
                  <a:lnTo>
                    <a:pt x="38" y="4068"/>
                  </a:lnTo>
                  <a:lnTo>
                    <a:pt x="76" y="4443"/>
                  </a:lnTo>
                  <a:lnTo>
                    <a:pt x="11192" y="525"/>
                  </a:lnTo>
                  <a:lnTo>
                    <a:pt x="10742" y="338"/>
                  </a:lnTo>
                  <a:lnTo>
                    <a:pt x="10274" y="207"/>
                  </a:lnTo>
                  <a:lnTo>
                    <a:pt x="9824" y="94"/>
                  </a:lnTo>
                  <a:lnTo>
                    <a:pt x="9355" y="19"/>
                  </a:lnTo>
                  <a:lnTo>
                    <a:pt x="91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4" name="Google Shape;1534;p32"/>
            <p:cNvSpPr/>
            <p:nvPr/>
          </p:nvSpPr>
          <p:spPr>
            <a:xfrm>
              <a:off x="6124475" y="2938575"/>
              <a:ext cx="281700" cy="110625"/>
            </a:xfrm>
            <a:custGeom>
              <a:avLst/>
              <a:gdLst/>
              <a:ahLst/>
              <a:cxnLst/>
              <a:rect l="l" t="t" r="r" b="b"/>
              <a:pathLst>
                <a:path w="11268" h="4425" extrusionOk="0">
                  <a:moveTo>
                    <a:pt x="6655" y="0"/>
                  </a:moveTo>
                  <a:lnTo>
                    <a:pt x="0" y="2306"/>
                  </a:lnTo>
                  <a:lnTo>
                    <a:pt x="244" y="2587"/>
                  </a:lnTo>
                  <a:lnTo>
                    <a:pt x="507" y="2850"/>
                  </a:lnTo>
                  <a:lnTo>
                    <a:pt x="769" y="3093"/>
                  </a:lnTo>
                  <a:lnTo>
                    <a:pt x="1031" y="3318"/>
                  </a:lnTo>
                  <a:lnTo>
                    <a:pt x="4068" y="2269"/>
                  </a:lnTo>
                  <a:lnTo>
                    <a:pt x="3000" y="4331"/>
                  </a:lnTo>
                  <a:lnTo>
                    <a:pt x="3094" y="4349"/>
                  </a:lnTo>
                  <a:lnTo>
                    <a:pt x="3412" y="4406"/>
                  </a:lnTo>
                  <a:lnTo>
                    <a:pt x="3618" y="4424"/>
                  </a:lnTo>
                  <a:lnTo>
                    <a:pt x="10423" y="2025"/>
                  </a:lnTo>
                  <a:lnTo>
                    <a:pt x="10648" y="1669"/>
                  </a:lnTo>
                  <a:lnTo>
                    <a:pt x="10873" y="1275"/>
                  </a:lnTo>
                  <a:lnTo>
                    <a:pt x="11080" y="825"/>
                  </a:lnTo>
                  <a:lnTo>
                    <a:pt x="11267" y="375"/>
                  </a:lnTo>
                  <a:lnTo>
                    <a:pt x="5418" y="2437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5" name="Google Shape;1535;p32"/>
            <p:cNvSpPr/>
            <p:nvPr/>
          </p:nvSpPr>
          <p:spPr>
            <a:xfrm>
              <a:off x="6075275" y="2856075"/>
              <a:ext cx="124675" cy="70325"/>
            </a:xfrm>
            <a:custGeom>
              <a:avLst/>
              <a:gdLst/>
              <a:ahLst/>
              <a:cxnLst/>
              <a:rect l="l" t="t" r="r" b="b"/>
              <a:pathLst>
                <a:path w="4987" h="2813" extrusionOk="0">
                  <a:moveTo>
                    <a:pt x="4837" y="1"/>
                  </a:moveTo>
                  <a:lnTo>
                    <a:pt x="0" y="1707"/>
                  </a:lnTo>
                  <a:lnTo>
                    <a:pt x="169" y="2269"/>
                  </a:lnTo>
                  <a:lnTo>
                    <a:pt x="356" y="2813"/>
                  </a:lnTo>
                  <a:lnTo>
                    <a:pt x="4987" y="1182"/>
                  </a:lnTo>
                  <a:lnTo>
                    <a:pt x="4912" y="882"/>
                  </a:lnTo>
                  <a:lnTo>
                    <a:pt x="4855" y="601"/>
                  </a:lnTo>
                  <a:lnTo>
                    <a:pt x="4818" y="301"/>
                  </a:lnTo>
                  <a:lnTo>
                    <a:pt x="483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6" name="Google Shape;1536;p32"/>
            <p:cNvSpPr/>
            <p:nvPr/>
          </p:nvSpPr>
          <p:spPr>
            <a:xfrm>
              <a:off x="6268825" y="2774525"/>
              <a:ext cx="155150" cy="90025"/>
            </a:xfrm>
            <a:custGeom>
              <a:avLst/>
              <a:gdLst/>
              <a:ahLst/>
              <a:cxnLst/>
              <a:rect l="l" t="t" r="r" b="b"/>
              <a:pathLst>
                <a:path w="6206" h="3601" extrusionOk="0">
                  <a:moveTo>
                    <a:pt x="4949" y="1"/>
                  </a:moveTo>
                  <a:lnTo>
                    <a:pt x="0" y="1726"/>
                  </a:lnTo>
                  <a:lnTo>
                    <a:pt x="207" y="1932"/>
                  </a:lnTo>
                  <a:lnTo>
                    <a:pt x="300" y="2044"/>
                  </a:lnTo>
                  <a:lnTo>
                    <a:pt x="375" y="2175"/>
                  </a:lnTo>
                  <a:lnTo>
                    <a:pt x="450" y="2307"/>
                  </a:lnTo>
                  <a:lnTo>
                    <a:pt x="506" y="2457"/>
                  </a:lnTo>
                  <a:lnTo>
                    <a:pt x="544" y="2607"/>
                  </a:lnTo>
                  <a:lnTo>
                    <a:pt x="563" y="2757"/>
                  </a:lnTo>
                  <a:lnTo>
                    <a:pt x="4593" y="1369"/>
                  </a:lnTo>
                  <a:lnTo>
                    <a:pt x="3450" y="3600"/>
                  </a:lnTo>
                  <a:lnTo>
                    <a:pt x="6205" y="2625"/>
                  </a:lnTo>
                  <a:lnTo>
                    <a:pt x="6168" y="2325"/>
                  </a:lnTo>
                  <a:lnTo>
                    <a:pt x="6093" y="2025"/>
                  </a:lnTo>
                  <a:lnTo>
                    <a:pt x="6018" y="1763"/>
                  </a:lnTo>
                  <a:lnTo>
                    <a:pt x="5906" y="1482"/>
                  </a:lnTo>
                  <a:lnTo>
                    <a:pt x="5831" y="1519"/>
                  </a:lnTo>
                  <a:lnTo>
                    <a:pt x="5831" y="1519"/>
                  </a:lnTo>
                  <a:lnTo>
                    <a:pt x="5887" y="1407"/>
                  </a:lnTo>
                  <a:lnTo>
                    <a:pt x="5756" y="1144"/>
                  </a:lnTo>
                  <a:lnTo>
                    <a:pt x="5624" y="901"/>
                  </a:lnTo>
                  <a:lnTo>
                    <a:pt x="5474" y="657"/>
                  </a:lnTo>
                  <a:lnTo>
                    <a:pt x="5306" y="432"/>
                  </a:lnTo>
                  <a:lnTo>
                    <a:pt x="5137" y="207"/>
                  </a:lnTo>
                  <a:lnTo>
                    <a:pt x="494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7" name="Google Shape;1537;p32"/>
            <p:cNvSpPr/>
            <p:nvPr/>
          </p:nvSpPr>
          <p:spPr>
            <a:xfrm>
              <a:off x="6296000" y="2385075"/>
              <a:ext cx="117200" cy="117200"/>
            </a:xfrm>
            <a:custGeom>
              <a:avLst/>
              <a:gdLst/>
              <a:ahLst/>
              <a:cxnLst/>
              <a:rect l="l" t="t" r="r" b="b"/>
              <a:pathLst>
                <a:path w="4688" h="4688" extrusionOk="0">
                  <a:moveTo>
                    <a:pt x="2419" y="0"/>
                  </a:moveTo>
                  <a:lnTo>
                    <a:pt x="2194" y="19"/>
                  </a:lnTo>
                  <a:lnTo>
                    <a:pt x="1969" y="38"/>
                  </a:lnTo>
                  <a:lnTo>
                    <a:pt x="1744" y="94"/>
                  </a:lnTo>
                  <a:lnTo>
                    <a:pt x="1519" y="150"/>
                  </a:lnTo>
                  <a:lnTo>
                    <a:pt x="1313" y="244"/>
                  </a:lnTo>
                  <a:lnTo>
                    <a:pt x="1107" y="357"/>
                  </a:lnTo>
                  <a:lnTo>
                    <a:pt x="919" y="507"/>
                  </a:lnTo>
                  <a:lnTo>
                    <a:pt x="732" y="657"/>
                  </a:lnTo>
                  <a:lnTo>
                    <a:pt x="563" y="825"/>
                  </a:lnTo>
                  <a:lnTo>
                    <a:pt x="432" y="1013"/>
                  </a:lnTo>
                  <a:lnTo>
                    <a:pt x="301" y="1200"/>
                  </a:lnTo>
                  <a:lnTo>
                    <a:pt x="207" y="1406"/>
                  </a:lnTo>
                  <a:lnTo>
                    <a:pt x="132" y="1613"/>
                  </a:lnTo>
                  <a:lnTo>
                    <a:pt x="57" y="1838"/>
                  </a:lnTo>
                  <a:lnTo>
                    <a:pt x="19" y="2063"/>
                  </a:lnTo>
                  <a:lnTo>
                    <a:pt x="1" y="2287"/>
                  </a:lnTo>
                  <a:lnTo>
                    <a:pt x="19" y="2512"/>
                  </a:lnTo>
                  <a:lnTo>
                    <a:pt x="38" y="2737"/>
                  </a:lnTo>
                  <a:lnTo>
                    <a:pt x="94" y="2962"/>
                  </a:lnTo>
                  <a:lnTo>
                    <a:pt x="151" y="3169"/>
                  </a:lnTo>
                  <a:lnTo>
                    <a:pt x="244" y="3394"/>
                  </a:lnTo>
                  <a:lnTo>
                    <a:pt x="357" y="3600"/>
                  </a:lnTo>
                  <a:lnTo>
                    <a:pt x="507" y="3787"/>
                  </a:lnTo>
                  <a:lnTo>
                    <a:pt x="657" y="3975"/>
                  </a:lnTo>
                  <a:lnTo>
                    <a:pt x="825" y="4125"/>
                  </a:lnTo>
                  <a:lnTo>
                    <a:pt x="1013" y="4275"/>
                  </a:lnTo>
                  <a:lnTo>
                    <a:pt x="1200" y="4387"/>
                  </a:lnTo>
                  <a:lnTo>
                    <a:pt x="1407" y="4500"/>
                  </a:lnTo>
                  <a:lnTo>
                    <a:pt x="1632" y="4575"/>
                  </a:lnTo>
                  <a:lnTo>
                    <a:pt x="1838" y="4631"/>
                  </a:lnTo>
                  <a:lnTo>
                    <a:pt x="2063" y="4668"/>
                  </a:lnTo>
                  <a:lnTo>
                    <a:pt x="2288" y="4687"/>
                  </a:lnTo>
                  <a:lnTo>
                    <a:pt x="2513" y="4687"/>
                  </a:lnTo>
                  <a:lnTo>
                    <a:pt x="2738" y="4668"/>
                  </a:lnTo>
                  <a:lnTo>
                    <a:pt x="2963" y="4612"/>
                  </a:lnTo>
                  <a:lnTo>
                    <a:pt x="3169" y="4537"/>
                  </a:lnTo>
                  <a:lnTo>
                    <a:pt x="3394" y="4443"/>
                  </a:lnTo>
                  <a:lnTo>
                    <a:pt x="3600" y="4331"/>
                  </a:lnTo>
                  <a:lnTo>
                    <a:pt x="3787" y="4200"/>
                  </a:lnTo>
                  <a:lnTo>
                    <a:pt x="3975" y="4050"/>
                  </a:lnTo>
                  <a:lnTo>
                    <a:pt x="4144" y="3862"/>
                  </a:lnTo>
                  <a:lnTo>
                    <a:pt x="4275" y="3693"/>
                  </a:lnTo>
                  <a:lnTo>
                    <a:pt x="4406" y="3487"/>
                  </a:lnTo>
                  <a:lnTo>
                    <a:pt x="4500" y="3281"/>
                  </a:lnTo>
                  <a:lnTo>
                    <a:pt x="4575" y="3075"/>
                  </a:lnTo>
                  <a:lnTo>
                    <a:pt x="4631" y="2850"/>
                  </a:lnTo>
                  <a:lnTo>
                    <a:pt x="4669" y="2644"/>
                  </a:lnTo>
                  <a:lnTo>
                    <a:pt x="4687" y="2419"/>
                  </a:lnTo>
                  <a:lnTo>
                    <a:pt x="4687" y="2194"/>
                  </a:lnTo>
                  <a:lnTo>
                    <a:pt x="4669" y="1969"/>
                  </a:lnTo>
                  <a:lnTo>
                    <a:pt x="4612" y="1744"/>
                  </a:lnTo>
                  <a:lnTo>
                    <a:pt x="4537" y="1519"/>
                  </a:lnTo>
                  <a:lnTo>
                    <a:pt x="4462" y="1313"/>
                  </a:lnTo>
                  <a:lnTo>
                    <a:pt x="4331" y="1106"/>
                  </a:lnTo>
                  <a:lnTo>
                    <a:pt x="4200" y="900"/>
                  </a:lnTo>
                  <a:lnTo>
                    <a:pt x="4050" y="732"/>
                  </a:lnTo>
                  <a:lnTo>
                    <a:pt x="3881" y="563"/>
                  </a:lnTo>
                  <a:lnTo>
                    <a:pt x="3694" y="432"/>
                  </a:lnTo>
                  <a:lnTo>
                    <a:pt x="3488" y="300"/>
                  </a:lnTo>
                  <a:lnTo>
                    <a:pt x="3300" y="207"/>
                  </a:lnTo>
                  <a:lnTo>
                    <a:pt x="3075" y="113"/>
                  </a:lnTo>
                  <a:lnTo>
                    <a:pt x="2869" y="57"/>
                  </a:lnTo>
                  <a:lnTo>
                    <a:pt x="2644" y="19"/>
                  </a:lnTo>
                  <a:lnTo>
                    <a:pt x="24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8" name="Google Shape;1538;p32"/>
            <p:cNvSpPr/>
            <p:nvPr/>
          </p:nvSpPr>
          <p:spPr>
            <a:xfrm>
              <a:off x="6316150" y="2405225"/>
              <a:ext cx="77350" cy="77350"/>
            </a:xfrm>
            <a:custGeom>
              <a:avLst/>
              <a:gdLst/>
              <a:ahLst/>
              <a:cxnLst/>
              <a:rect l="l" t="t" r="r" b="b"/>
              <a:pathLst>
                <a:path w="3094" h="3094" extrusionOk="0">
                  <a:moveTo>
                    <a:pt x="1538" y="0"/>
                  </a:moveTo>
                  <a:lnTo>
                    <a:pt x="1313" y="19"/>
                  </a:lnTo>
                  <a:lnTo>
                    <a:pt x="1088" y="57"/>
                  </a:lnTo>
                  <a:lnTo>
                    <a:pt x="957" y="113"/>
                  </a:lnTo>
                  <a:lnTo>
                    <a:pt x="826" y="169"/>
                  </a:lnTo>
                  <a:lnTo>
                    <a:pt x="713" y="244"/>
                  </a:lnTo>
                  <a:lnTo>
                    <a:pt x="601" y="319"/>
                  </a:lnTo>
                  <a:lnTo>
                    <a:pt x="469" y="432"/>
                  </a:lnTo>
                  <a:lnTo>
                    <a:pt x="376" y="544"/>
                  </a:lnTo>
                  <a:lnTo>
                    <a:pt x="282" y="657"/>
                  </a:lnTo>
                  <a:lnTo>
                    <a:pt x="188" y="788"/>
                  </a:lnTo>
                  <a:lnTo>
                    <a:pt x="132" y="919"/>
                  </a:lnTo>
                  <a:lnTo>
                    <a:pt x="76" y="1069"/>
                  </a:lnTo>
                  <a:lnTo>
                    <a:pt x="38" y="1200"/>
                  </a:lnTo>
                  <a:lnTo>
                    <a:pt x="19" y="1350"/>
                  </a:lnTo>
                  <a:lnTo>
                    <a:pt x="1" y="1500"/>
                  </a:lnTo>
                  <a:lnTo>
                    <a:pt x="1" y="1650"/>
                  </a:lnTo>
                  <a:lnTo>
                    <a:pt x="19" y="1800"/>
                  </a:lnTo>
                  <a:lnTo>
                    <a:pt x="57" y="1950"/>
                  </a:lnTo>
                  <a:lnTo>
                    <a:pt x="94" y="2081"/>
                  </a:lnTo>
                  <a:lnTo>
                    <a:pt x="169" y="2231"/>
                  </a:lnTo>
                  <a:lnTo>
                    <a:pt x="244" y="2363"/>
                  </a:lnTo>
                  <a:lnTo>
                    <a:pt x="319" y="2494"/>
                  </a:lnTo>
                  <a:lnTo>
                    <a:pt x="432" y="2606"/>
                  </a:lnTo>
                  <a:lnTo>
                    <a:pt x="544" y="2719"/>
                  </a:lnTo>
                  <a:lnTo>
                    <a:pt x="657" y="2812"/>
                  </a:lnTo>
                  <a:lnTo>
                    <a:pt x="788" y="2887"/>
                  </a:lnTo>
                  <a:lnTo>
                    <a:pt x="919" y="2962"/>
                  </a:lnTo>
                  <a:lnTo>
                    <a:pt x="1069" y="3019"/>
                  </a:lnTo>
                  <a:lnTo>
                    <a:pt x="1201" y="3056"/>
                  </a:lnTo>
                  <a:lnTo>
                    <a:pt x="1350" y="3075"/>
                  </a:lnTo>
                  <a:lnTo>
                    <a:pt x="1500" y="3094"/>
                  </a:lnTo>
                  <a:lnTo>
                    <a:pt x="1650" y="3094"/>
                  </a:lnTo>
                  <a:lnTo>
                    <a:pt x="1800" y="3075"/>
                  </a:lnTo>
                  <a:lnTo>
                    <a:pt x="1950" y="3037"/>
                  </a:lnTo>
                  <a:lnTo>
                    <a:pt x="2082" y="2981"/>
                  </a:lnTo>
                  <a:lnTo>
                    <a:pt x="2232" y="2925"/>
                  </a:lnTo>
                  <a:lnTo>
                    <a:pt x="2363" y="2850"/>
                  </a:lnTo>
                  <a:lnTo>
                    <a:pt x="2494" y="2756"/>
                  </a:lnTo>
                  <a:lnTo>
                    <a:pt x="2607" y="2663"/>
                  </a:lnTo>
                  <a:lnTo>
                    <a:pt x="2719" y="2550"/>
                  </a:lnTo>
                  <a:lnTo>
                    <a:pt x="2813" y="2438"/>
                  </a:lnTo>
                  <a:lnTo>
                    <a:pt x="2888" y="2306"/>
                  </a:lnTo>
                  <a:lnTo>
                    <a:pt x="2981" y="2100"/>
                  </a:lnTo>
                  <a:lnTo>
                    <a:pt x="3056" y="1894"/>
                  </a:lnTo>
                  <a:lnTo>
                    <a:pt x="3094" y="1669"/>
                  </a:lnTo>
                  <a:lnTo>
                    <a:pt x="3094" y="1444"/>
                  </a:lnTo>
                  <a:lnTo>
                    <a:pt x="3056" y="1219"/>
                  </a:lnTo>
                  <a:lnTo>
                    <a:pt x="3000" y="994"/>
                  </a:lnTo>
                  <a:lnTo>
                    <a:pt x="2888" y="788"/>
                  </a:lnTo>
                  <a:lnTo>
                    <a:pt x="2756" y="600"/>
                  </a:lnTo>
                  <a:lnTo>
                    <a:pt x="2607" y="413"/>
                  </a:lnTo>
                  <a:lnTo>
                    <a:pt x="2419" y="263"/>
                  </a:lnTo>
                  <a:lnTo>
                    <a:pt x="2213" y="150"/>
                  </a:lnTo>
                  <a:lnTo>
                    <a:pt x="2007" y="57"/>
                  </a:lnTo>
                  <a:lnTo>
                    <a:pt x="1782" y="19"/>
                  </a:lnTo>
                  <a:lnTo>
                    <a:pt x="15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39" name="Google Shape;1539;p32"/>
            <p:cNvSpPr/>
            <p:nvPr/>
          </p:nvSpPr>
          <p:spPr>
            <a:xfrm>
              <a:off x="6341475" y="2405225"/>
              <a:ext cx="52025" cy="58150"/>
            </a:xfrm>
            <a:custGeom>
              <a:avLst/>
              <a:gdLst/>
              <a:ahLst/>
              <a:cxnLst/>
              <a:rect l="l" t="t" r="r" b="b"/>
              <a:pathLst>
                <a:path w="2081" h="2326" extrusionOk="0">
                  <a:moveTo>
                    <a:pt x="525" y="0"/>
                  </a:moveTo>
                  <a:lnTo>
                    <a:pt x="300" y="19"/>
                  </a:lnTo>
                  <a:lnTo>
                    <a:pt x="75" y="57"/>
                  </a:lnTo>
                  <a:lnTo>
                    <a:pt x="38" y="169"/>
                  </a:lnTo>
                  <a:lnTo>
                    <a:pt x="19" y="263"/>
                  </a:lnTo>
                  <a:lnTo>
                    <a:pt x="0" y="357"/>
                  </a:lnTo>
                  <a:lnTo>
                    <a:pt x="19" y="450"/>
                  </a:lnTo>
                  <a:lnTo>
                    <a:pt x="56" y="657"/>
                  </a:lnTo>
                  <a:lnTo>
                    <a:pt x="131" y="863"/>
                  </a:lnTo>
                  <a:lnTo>
                    <a:pt x="225" y="1050"/>
                  </a:lnTo>
                  <a:lnTo>
                    <a:pt x="337" y="1219"/>
                  </a:lnTo>
                  <a:lnTo>
                    <a:pt x="544" y="1481"/>
                  </a:lnTo>
                  <a:lnTo>
                    <a:pt x="712" y="1688"/>
                  </a:lnTo>
                  <a:lnTo>
                    <a:pt x="862" y="1838"/>
                  </a:lnTo>
                  <a:lnTo>
                    <a:pt x="1050" y="2006"/>
                  </a:lnTo>
                  <a:lnTo>
                    <a:pt x="1237" y="2138"/>
                  </a:lnTo>
                  <a:lnTo>
                    <a:pt x="1444" y="2250"/>
                  </a:lnTo>
                  <a:lnTo>
                    <a:pt x="1556" y="2288"/>
                  </a:lnTo>
                  <a:lnTo>
                    <a:pt x="1669" y="2325"/>
                  </a:lnTo>
                  <a:lnTo>
                    <a:pt x="1781" y="2325"/>
                  </a:lnTo>
                  <a:lnTo>
                    <a:pt x="1875" y="2306"/>
                  </a:lnTo>
                  <a:lnTo>
                    <a:pt x="1968" y="2100"/>
                  </a:lnTo>
                  <a:lnTo>
                    <a:pt x="2043" y="1894"/>
                  </a:lnTo>
                  <a:lnTo>
                    <a:pt x="2081" y="1669"/>
                  </a:lnTo>
                  <a:lnTo>
                    <a:pt x="2081" y="1444"/>
                  </a:lnTo>
                  <a:lnTo>
                    <a:pt x="2043" y="1219"/>
                  </a:lnTo>
                  <a:lnTo>
                    <a:pt x="1987" y="994"/>
                  </a:lnTo>
                  <a:lnTo>
                    <a:pt x="1875" y="788"/>
                  </a:lnTo>
                  <a:lnTo>
                    <a:pt x="1743" y="600"/>
                  </a:lnTo>
                  <a:lnTo>
                    <a:pt x="1594" y="413"/>
                  </a:lnTo>
                  <a:lnTo>
                    <a:pt x="1406" y="263"/>
                  </a:lnTo>
                  <a:lnTo>
                    <a:pt x="1200" y="150"/>
                  </a:lnTo>
                  <a:lnTo>
                    <a:pt x="994" y="57"/>
                  </a:lnTo>
                  <a:lnTo>
                    <a:pt x="769" y="1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0" name="Google Shape;1540;p32"/>
            <p:cNvSpPr/>
            <p:nvPr/>
          </p:nvSpPr>
          <p:spPr>
            <a:xfrm>
              <a:off x="6183525" y="2393975"/>
              <a:ext cx="117200" cy="117200"/>
            </a:xfrm>
            <a:custGeom>
              <a:avLst/>
              <a:gdLst/>
              <a:ahLst/>
              <a:cxnLst/>
              <a:rect l="l" t="t" r="r" b="b"/>
              <a:pathLst>
                <a:path w="4688" h="4688" extrusionOk="0">
                  <a:moveTo>
                    <a:pt x="2175" y="1"/>
                  </a:moveTo>
                  <a:lnTo>
                    <a:pt x="1950" y="38"/>
                  </a:lnTo>
                  <a:lnTo>
                    <a:pt x="1725" y="76"/>
                  </a:lnTo>
                  <a:lnTo>
                    <a:pt x="1519" y="151"/>
                  </a:lnTo>
                  <a:lnTo>
                    <a:pt x="1294" y="244"/>
                  </a:lnTo>
                  <a:lnTo>
                    <a:pt x="1107" y="357"/>
                  </a:lnTo>
                  <a:lnTo>
                    <a:pt x="900" y="488"/>
                  </a:lnTo>
                  <a:lnTo>
                    <a:pt x="732" y="638"/>
                  </a:lnTo>
                  <a:lnTo>
                    <a:pt x="563" y="807"/>
                  </a:lnTo>
                  <a:lnTo>
                    <a:pt x="413" y="994"/>
                  </a:lnTo>
                  <a:lnTo>
                    <a:pt x="282" y="1200"/>
                  </a:lnTo>
                  <a:lnTo>
                    <a:pt x="188" y="1407"/>
                  </a:lnTo>
                  <a:lnTo>
                    <a:pt x="113" y="1613"/>
                  </a:lnTo>
                  <a:lnTo>
                    <a:pt x="57" y="1838"/>
                  </a:lnTo>
                  <a:lnTo>
                    <a:pt x="19" y="2063"/>
                  </a:lnTo>
                  <a:lnTo>
                    <a:pt x="0" y="2288"/>
                  </a:lnTo>
                  <a:lnTo>
                    <a:pt x="0" y="2513"/>
                  </a:lnTo>
                  <a:lnTo>
                    <a:pt x="19" y="2719"/>
                  </a:lnTo>
                  <a:lnTo>
                    <a:pt x="75" y="2944"/>
                  </a:lnTo>
                  <a:lnTo>
                    <a:pt x="150" y="3169"/>
                  </a:lnTo>
                  <a:lnTo>
                    <a:pt x="225" y="3375"/>
                  </a:lnTo>
                  <a:lnTo>
                    <a:pt x="338" y="3581"/>
                  </a:lnTo>
                  <a:lnTo>
                    <a:pt x="488" y="3769"/>
                  </a:lnTo>
                  <a:lnTo>
                    <a:pt x="638" y="3956"/>
                  </a:lnTo>
                  <a:lnTo>
                    <a:pt x="807" y="4125"/>
                  </a:lnTo>
                  <a:lnTo>
                    <a:pt x="994" y="4256"/>
                  </a:lnTo>
                  <a:lnTo>
                    <a:pt x="1200" y="4387"/>
                  </a:lnTo>
                  <a:lnTo>
                    <a:pt x="1406" y="4481"/>
                  </a:lnTo>
                  <a:lnTo>
                    <a:pt x="1613" y="4575"/>
                  </a:lnTo>
                  <a:lnTo>
                    <a:pt x="1838" y="4631"/>
                  </a:lnTo>
                  <a:lnTo>
                    <a:pt x="2044" y="4668"/>
                  </a:lnTo>
                  <a:lnTo>
                    <a:pt x="2269" y="4687"/>
                  </a:lnTo>
                  <a:lnTo>
                    <a:pt x="2494" y="4668"/>
                  </a:lnTo>
                  <a:lnTo>
                    <a:pt x="2719" y="4650"/>
                  </a:lnTo>
                  <a:lnTo>
                    <a:pt x="2944" y="4612"/>
                  </a:lnTo>
                  <a:lnTo>
                    <a:pt x="3169" y="4537"/>
                  </a:lnTo>
                  <a:lnTo>
                    <a:pt x="3375" y="4444"/>
                  </a:lnTo>
                  <a:lnTo>
                    <a:pt x="3581" y="4331"/>
                  </a:lnTo>
                  <a:lnTo>
                    <a:pt x="3769" y="4200"/>
                  </a:lnTo>
                  <a:lnTo>
                    <a:pt x="3956" y="4031"/>
                  </a:lnTo>
                  <a:lnTo>
                    <a:pt x="4106" y="3862"/>
                  </a:lnTo>
                  <a:lnTo>
                    <a:pt x="4256" y="3675"/>
                  </a:lnTo>
                  <a:lnTo>
                    <a:pt x="4387" y="3487"/>
                  </a:lnTo>
                  <a:lnTo>
                    <a:pt x="4481" y="3281"/>
                  </a:lnTo>
                  <a:lnTo>
                    <a:pt x="4556" y="3075"/>
                  </a:lnTo>
                  <a:lnTo>
                    <a:pt x="4631" y="2850"/>
                  </a:lnTo>
                  <a:lnTo>
                    <a:pt x="4668" y="2625"/>
                  </a:lnTo>
                  <a:lnTo>
                    <a:pt x="4687" y="2400"/>
                  </a:lnTo>
                  <a:lnTo>
                    <a:pt x="4668" y="2175"/>
                  </a:lnTo>
                  <a:lnTo>
                    <a:pt x="4650" y="1950"/>
                  </a:lnTo>
                  <a:lnTo>
                    <a:pt x="4593" y="1725"/>
                  </a:lnTo>
                  <a:lnTo>
                    <a:pt x="4537" y="1519"/>
                  </a:lnTo>
                  <a:lnTo>
                    <a:pt x="4443" y="1313"/>
                  </a:lnTo>
                  <a:lnTo>
                    <a:pt x="4331" y="1107"/>
                  </a:lnTo>
                  <a:lnTo>
                    <a:pt x="4200" y="900"/>
                  </a:lnTo>
                  <a:lnTo>
                    <a:pt x="4031" y="732"/>
                  </a:lnTo>
                  <a:lnTo>
                    <a:pt x="3862" y="563"/>
                  </a:lnTo>
                  <a:lnTo>
                    <a:pt x="3675" y="413"/>
                  </a:lnTo>
                  <a:lnTo>
                    <a:pt x="3487" y="301"/>
                  </a:lnTo>
                  <a:lnTo>
                    <a:pt x="3281" y="188"/>
                  </a:lnTo>
                  <a:lnTo>
                    <a:pt x="3056" y="113"/>
                  </a:lnTo>
                  <a:lnTo>
                    <a:pt x="2850" y="57"/>
                  </a:lnTo>
                  <a:lnTo>
                    <a:pt x="2625" y="19"/>
                  </a:lnTo>
                  <a:lnTo>
                    <a:pt x="2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1" name="Google Shape;1541;p32"/>
            <p:cNvSpPr/>
            <p:nvPr/>
          </p:nvSpPr>
          <p:spPr>
            <a:xfrm>
              <a:off x="6203200" y="2413650"/>
              <a:ext cx="77350" cy="77375"/>
            </a:xfrm>
            <a:custGeom>
              <a:avLst/>
              <a:gdLst/>
              <a:ahLst/>
              <a:cxnLst/>
              <a:rect l="l" t="t" r="r" b="b"/>
              <a:pathLst>
                <a:path w="3094" h="3095" extrusionOk="0">
                  <a:moveTo>
                    <a:pt x="1632" y="1"/>
                  </a:moveTo>
                  <a:lnTo>
                    <a:pt x="1407" y="20"/>
                  </a:lnTo>
                  <a:lnTo>
                    <a:pt x="1163" y="57"/>
                  </a:lnTo>
                  <a:lnTo>
                    <a:pt x="957" y="132"/>
                  </a:lnTo>
                  <a:lnTo>
                    <a:pt x="826" y="188"/>
                  </a:lnTo>
                  <a:lnTo>
                    <a:pt x="713" y="263"/>
                  </a:lnTo>
                  <a:lnTo>
                    <a:pt x="601" y="338"/>
                  </a:lnTo>
                  <a:lnTo>
                    <a:pt x="488" y="432"/>
                  </a:lnTo>
                  <a:lnTo>
                    <a:pt x="376" y="545"/>
                  </a:lnTo>
                  <a:lnTo>
                    <a:pt x="282" y="676"/>
                  </a:lnTo>
                  <a:lnTo>
                    <a:pt x="207" y="807"/>
                  </a:lnTo>
                  <a:lnTo>
                    <a:pt x="132" y="938"/>
                  </a:lnTo>
                  <a:lnTo>
                    <a:pt x="76" y="1069"/>
                  </a:lnTo>
                  <a:lnTo>
                    <a:pt x="38" y="1219"/>
                  </a:lnTo>
                  <a:lnTo>
                    <a:pt x="20" y="1369"/>
                  </a:lnTo>
                  <a:lnTo>
                    <a:pt x="1" y="1519"/>
                  </a:lnTo>
                  <a:lnTo>
                    <a:pt x="1" y="1669"/>
                  </a:lnTo>
                  <a:lnTo>
                    <a:pt x="20" y="1801"/>
                  </a:lnTo>
                  <a:lnTo>
                    <a:pt x="57" y="1951"/>
                  </a:lnTo>
                  <a:lnTo>
                    <a:pt x="95" y="2101"/>
                  </a:lnTo>
                  <a:lnTo>
                    <a:pt x="170" y="2232"/>
                  </a:lnTo>
                  <a:lnTo>
                    <a:pt x="245" y="2363"/>
                  </a:lnTo>
                  <a:lnTo>
                    <a:pt x="320" y="2494"/>
                  </a:lnTo>
                  <a:lnTo>
                    <a:pt x="432" y="2625"/>
                  </a:lnTo>
                  <a:lnTo>
                    <a:pt x="544" y="2719"/>
                  </a:lnTo>
                  <a:lnTo>
                    <a:pt x="657" y="2813"/>
                  </a:lnTo>
                  <a:lnTo>
                    <a:pt x="788" y="2907"/>
                  </a:lnTo>
                  <a:lnTo>
                    <a:pt x="938" y="2963"/>
                  </a:lnTo>
                  <a:lnTo>
                    <a:pt x="1069" y="3019"/>
                  </a:lnTo>
                  <a:lnTo>
                    <a:pt x="1219" y="3057"/>
                  </a:lnTo>
                  <a:lnTo>
                    <a:pt x="1369" y="3094"/>
                  </a:lnTo>
                  <a:lnTo>
                    <a:pt x="1651" y="3094"/>
                  </a:lnTo>
                  <a:lnTo>
                    <a:pt x="1800" y="3075"/>
                  </a:lnTo>
                  <a:lnTo>
                    <a:pt x="1950" y="3038"/>
                  </a:lnTo>
                  <a:lnTo>
                    <a:pt x="2100" y="3000"/>
                  </a:lnTo>
                  <a:lnTo>
                    <a:pt x="2232" y="2944"/>
                  </a:lnTo>
                  <a:lnTo>
                    <a:pt x="2363" y="2869"/>
                  </a:lnTo>
                  <a:lnTo>
                    <a:pt x="2494" y="2775"/>
                  </a:lnTo>
                  <a:lnTo>
                    <a:pt x="2607" y="2682"/>
                  </a:lnTo>
                  <a:lnTo>
                    <a:pt x="2719" y="2569"/>
                  </a:lnTo>
                  <a:lnTo>
                    <a:pt x="2813" y="2438"/>
                  </a:lnTo>
                  <a:lnTo>
                    <a:pt x="2888" y="2307"/>
                  </a:lnTo>
                  <a:lnTo>
                    <a:pt x="2963" y="2176"/>
                  </a:lnTo>
                  <a:lnTo>
                    <a:pt x="3038" y="1969"/>
                  </a:lnTo>
                  <a:lnTo>
                    <a:pt x="3075" y="1744"/>
                  </a:lnTo>
                  <a:lnTo>
                    <a:pt x="3094" y="1519"/>
                  </a:lnTo>
                  <a:lnTo>
                    <a:pt x="3075" y="1294"/>
                  </a:lnTo>
                  <a:lnTo>
                    <a:pt x="3019" y="1088"/>
                  </a:lnTo>
                  <a:lnTo>
                    <a:pt x="2944" y="863"/>
                  </a:lnTo>
                  <a:lnTo>
                    <a:pt x="2813" y="676"/>
                  </a:lnTo>
                  <a:lnTo>
                    <a:pt x="2663" y="488"/>
                  </a:lnTo>
                  <a:lnTo>
                    <a:pt x="2494" y="320"/>
                  </a:lnTo>
                  <a:lnTo>
                    <a:pt x="2288" y="188"/>
                  </a:lnTo>
                  <a:lnTo>
                    <a:pt x="2082" y="95"/>
                  </a:lnTo>
                  <a:lnTo>
                    <a:pt x="1857" y="38"/>
                  </a:lnTo>
                  <a:lnTo>
                    <a:pt x="16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2" name="Google Shape;1542;p32"/>
            <p:cNvSpPr/>
            <p:nvPr/>
          </p:nvSpPr>
          <p:spPr>
            <a:xfrm>
              <a:off x="6225700" y="2413650"/>
              <a:ext cx="54850" cy="55350"/>
            </a:xfrm>
            <a:custGeom>
              <a:avLst/>
              <a:gdLst/>
              <a:ahLst/>
              <a:cxnLst/>
              <a:rect l="l" t="t" r="r" b="b"/>
              <a:pathLst>
                <a:path w="2194" h="2214" extrusionOk="0">
                  <a:moveTo>
                    <a:pt x="732" y="1"/>
                  </a:moveTo>
                  <a:lnTo>
                    <a:pt x="507" y="20"/>
                  </a:lnTo>
                  <a:lnTo>
                    <a:pt x="263" y="57"/>
                  </a:lnTo>
                  <a:lnTo>
                    <a:pt x="57" y="132"/>
                  </a:lnTo>
                  <a:lnTo>
                    <a:pt x="19" y="226"/>
                  </a:lnTo>
                  <a:lnTo>
                    <a:pt x="1" y="320"/>
                  </a:lnTo>
                  <a:lnTo>
                    <a:pt x="1" y="432"/>
                  </a:lnTo>
                  <a:lnTo>
                    <a:pt x="19" y="526"/>
                  </a:lnTo>
                  <a:lnTo>
                    <a:pt x="94" y="713"/>
                  </a:lnTo>
                  <a:lnTo>
                    <a:pt x="188" y="901"/>
                  </a:lnTo>
                  <a:lnTo>
                    <a:pt x="301" y="1088"/>
                  </a:lnTo>
                  <a:lnTo>
                    <a:pt x="432" y="1238"/>
                  </a:lnTo>
                  <a:lnTo>
                    <a:pt x="657" y="1482"/>
                  </a:lnTo>
                  <a:lnTo>
                    <a:pt x="844" y="1669"/>
                  </a:lnTo>
                  <a:lnTo>
                    <a:pt x="1013" y="1819"/>
                  </a:lnTo>
                  <a:lnTo>
                    <a:pt x="1200" y="1951"/>
                  </a:lnTo>
                  <a:lnTo>
                    <a:pt x="1407" y="2082"/>
                  </a:lnTo>
                  <a:lnTo>
                    <a:pt x="1632" y="2176"/>
                  </a:lnTo>
                  <a:lnTo>
                    <a:pt x="1744" y="2194"/>
                  </a:lnTo>
                  <a:lnTo>
                    <a:pt x="1857" y="2213"/>
                  </a:lnTo>
                  <a:lnTo>
                    <a:pt x="1969" y="2213"/>
                  </a:lnTo>
                  <a:lnTo>
                    <a:pt x="2063" y="2176"/>
                  </a:lnTo>
                  <a:lnTo>
                    <a:pt x="2138" y="1969"/>
                  </a:lnTo>
                  <a:lnTo>
                    <a:pt x="2175" y="1744"/>
                  </a:lnTo>
                  <a:lnTo>
                    <a:pt x="2194" y="1519"/>
                  </a:lnTo>
                  <a:lnTo>
                    <a:pt x="2175" y="1294"/>
                  </a:lnTo>
                  <a:lnTo>
                    <a:pt x="2119" y="1088"/>
                  </a:lnTo>
                  <a:lnTo>
                    <a:pt x="2044" y="863"/>
                  </a:lnTo>
                  <a:lnTo>
                    <a:pt x="1913" y="676"/>
                  </a:lnTo>
                  <a:lnTo>
                    <a:pt x="1763" y="488"/>
                  </a:lnTo>
                  <a:lnTo>
                    <a:pt x="1594" y="320"/>
                  </a:lnTo>
                  <a:lnTo>
                    <a:pt x="1388" y="188"/>
                  </a:lnTo>
                  <a:lnTo>
                    <a:pt x="1182" y="95"/>
                  </a:lnTo>
                  <a:lnTo>
                    <a:pt x="957" y="38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543" name="Google Shape;1543;p32"/>
          <p:cNvGrpSpPr/>
          <p:nvPr/>
        </p:nvGrpSpPr>
        <p:grpSpPr>
          <a:xfrm>
            <a:off x="1426450" y="5564556"/>
            <a:ext cx="1175880" cy="1371580"/>
            <a:chOff x="3899250" y="4244750"/>
            <a:chExt cx="456050" cy="531950"/>
          </a:xfrm>
        </p:grpSpPr>
        <p:sp>
          <p:nvSpPr>
            <p:cNvPr id="1544" name="Google Shape;1544;p32"/>
            <p:cNvSpPr/>
            <p:nvPr/>
          </p:nvSpPr>
          <p:spPr>
            <a:xfrm>
              <a:off x="3899250" y="4244750"/>
              <a:ext cx="456050" cy="531950"/>
            </a:xfrm>
            <a:custGeom>
              <a:avLst/>
              <a:gdLst/>
              <a:ahLst/>
              <a:cxnLst/>
              <a:rect l="l" t="t" r="r" b="b"/>
              <a:pathLst>
                <a:path w="18242" h="21278" extrusionOk="0">
                  <a:moveTo>
                    <a:pt x="14079" y="0"/>
                  </a:moveTo>
                  <a:lnTo>
                    <a:pt x="13986" y="56"/>
                  </a:lnTo>
                  <a:lnTo>
                    <a:pt x="13892" y="113"/>
                  </a:lnTo>
                  <a:lnTo>
                    <a:pt x="13667" y="319"/>
                  </a:lnTo>
                  <a:lnTo>
                    <a:pt x="13405" y="600"/>
                  </a:lnTo>
                  <a:lnTo>
                    <a:pt x="13123" y="937"/>
                  </a:lnTo>
                  <a:lnTo>
                    <a:pt x="12842" y="1312"/>
                  </a:lnTo>
                  <a:lnTo>
                    <a:pt x="12542" y="1706"/>
                  </a:lnTo>
                  <a:lnTo>
                    <a:pt x="12467" y="1819"/>
                  </a:lnTo>
                  <a:lnTo>
                    <a:pt x="12036" y="2456"/>
                  </a:lnTo>
                  <a:lnTo>
                    <a:pt x="11849" y="2775"/>
                  </a:lnTo>
                  <a:lnTo>
                    <a:pt x="11699" y="3075"/>
                  </a:lnTo>
                  <a:lnTo>
                    <a:pt x="11624" y="3187"/>
                  </a:lnTo>
                  <a:lnTo>
                    <a:pt x="10311" y="5099"/>
                  </a:lnTo>
                  <a:lnTo>
                    <a:pt x="9824" y="5793"/>
                  </a:lnTo>
                  <a:lnTo>
                    <a:pt x="9355" y="6505"/>
                  </a:lnTo>
                  <a:lnTo>
                    <a:pt x="9149" y="6786"/>
                  </a:lnTo>
                  <a:lnTo>
                    <a:pt x="8943" y="7049"/>
                  </a:lnTo>
                  <a:lnTo>
                    <a:pt x="8849" y="7143"/>
                  </a:lnTo>
                  <a:lnTo>
                    <a:pt x="8737" y="7236"/>
                  </a:lnTo>
                  <a:lnTo>
                    <a:pt x="8643" y="7293"/>
                  </a:lnTo>
                  <a:lnTo>
                    <a:pt x="8530" y="7349"/>
                  </a:lnTo>
                  <a:lnTo>
                    <a:pt x="8418" y="7368"/>
                  </a:lnTo>
                  <a:lnTo>
                    <a:pt x="8305" y="7368"/>
                  </a:lnTo>
                  <a:lnTo>
                    <a:pt x="8193" y="7349"/>
                  </a:lnTo>
                  <a:lnTo>
                    <a:pt x="8062" y="7293"/>
                  </a:lnTo>
                  <a:lnTo>
                    <a:pt x="7724" y="7124"/>
                  </a:lnTo>
                  <a:lnTo>
                    <a:pt x="7406" y="6936"/>
                  </a:lnTo>
                  <a:lnTo>
                    <a:pt x="7087" y="6730"/>
                  </a:lnTo>
                  <a:lnTo>
                    <a:pt x="6787" y="6486"/>
                  </a:lnTo>
                  <a:lnTo>
                    <a:pt x="6412" y="6186"/>
                  </a:lnTo>
                  <a:lnTo>
                    <a:pt x="5962" y="5849"/>
                  </a:lnTo>
                  <a:lnTo>
                    <a:pt x="5493" y="5512"/>
                  </a:lnTo>
                  <a:lnTo>
                    <a:pt x="5287" y="5343"/>
                  </a:lnTo>
                  <a:lnTo>
                    <a:pt x="5062" y="5174"/>
                  </a:lnTo>
                  <a:lnTo>
                    <a:pt x="4575" y="4837"/>
                  </a:lnTo>
                  <a:lnTo>
                    <a:pt x="4069" y="4481"/>
                  </a:lnTo>
                  <a:lnTo>
                    <a:pt x="3581" y="4162"/>
                  </a:lnTo>
                  <a:lnTo>
                    <a:pt x="2888" y="3712"/>
                  </a:lnTo>
                  <a:lnTo>
                    <a:pt x="2738" y="3637"/>
                  </a:lnTo>
                  <a:lnTo>
                    <a:pt x="2588" y="3581"/>
                  </a:lnTo>
                  <a:lnTo>
                    <a:pt x="2419" y="3581"/>
                  </a:lnTo>
                  <a:lnTo>
                    <a:pt x="2232" y="3618"/>
                  </a:lnTo>
                  <a:lnTo>
                    <a:pt x="2044" y="3693"/>
                  </a:lnTo>
                  <a:lnTo>
                    <a:pt x="1857" y="3806"/>
                  </a:lnTo>
                  <a:lnTo>
                    <a:pt x="1669" y="3993"/>
                  </a:lnTo>
                  <a:lnTo>
                    <a:pt x="1482" y="4218"/>
                  </a:lnTo>
                  <a:lnTo>
                    <a:pt x="1388" y="4368"/>
                  </a:lnTo>
                  <a:lnTo>
                    <a:pt x="1275" y="4556"/>
                  </a:lnTo>
                  <a:lnTo>
                    <a:pt x="1088" y="4949"/>
                  </a:lnTo>
                  <a:lnTo>
                    <a:pt x="901" y="5305"/>
                  </a:lnTo>
                  <a:lnTo>
                    <a:pt x="901" y="5324"/>
                  </a:lnTo>
                  <a:lnTo>
                    <a:pt x="563" y="5980"/>
                  </a:lnTo>
                  <a:lnTo>
                    <a:pt x="413" y="6280"/>
                  </a:lnTo>
                  <a:lnTo>
                    <a:pt x="282" y="6580"/>
                  </a:lnTo>
                  <a:lnTo>
                    <a:pt x="151" y="6768"/>
                  </a:lnTo>
                  <a:lnTo>
                    <a:pt x="57" y="6936"/>
                  </a:lnTo>
                  <a:lnTo>
                    <a:pt x="1" y="7086"/>
                  </a:lnTo>
                  <a:lnTo>
                    <a:pt x="1" y="7199"/>
                  </a:lnTo>
                  <a:lnTo>
                    <a:pt x="1" y="7255"/>
                  </a:lnTo>
                  <a:lnTo>
                    <a:pt x="19" y="7330"/>
                  </a:lnTo>
                  <a:lnTo>
                    <a:pt x="113" y="7442"/>
                  </a:lnTo>
                  <a:lnTo>
                    <a:pt x="244" y="7574"/>
                  </a:lnTo>
                  <a:lnTo>
                    <a:pt x="432" y="7705"/>
                  </a:lnTo>
                  <a:lnTo>
                    <a:pt x="1275" y="8267"/>
                  </a:lnTo>
                  <a:lnTo>
                    <a:pt x="2475" y="9017"/>
                  </a:lnTo>
                  <a:lnTo>
                    <a:pt x="3638" y="9748"/>
                  </a:lnTo>
                  <a:lnTo>
                    <a:pt x="4387" y="10236"/>
                  </a:lnTo>
                  <a:lnTo>
                    <a:pt x="4631" y="10348"/>
                  </a:lnTo>
                  <a:lnTo>
                    <a:pt x="4875" y="10461"/>
                  </a:lnTo>
                  <a:lnTo>
                    <a:pt x="5100" y="10592"/>
                  </a:lnTo>
                  <a:lnTo>
                    <a:pt x="5287" y="10723"/>
                  </a:lnTo>
                  <a:lnTo>
                    <a:pt x="5456" y="10836"/>
                  </a:lnTo>
                  <a:lnTo>
                    <a:pt x="5587" y="10967"/>
                  </a:lnTo>
                  <a:lnTo>
                    <a:pt x="5700" y="11117"/>
                  </a:lnTo>
                  <a:lnTo>
                    <a:pt x="5756" y="11267"/>
                  </a:lnTo>
                  <a:lnTo>
                    <a:pt x="5793" y="11417"/>
                  </a:lnTo>
                  <a:lnTo>
                    <a:pt x="5793" y="11586"/>
                  </a:lnTo>
                  <a:lnTo>
                    <a:pt x="5737" y="11754"/>
                  </a:lnTo>
                  <a:lnTo>
                    <a:pt x="5625" y="11923"/>
                  </a:lnTo>
                  <a:lnTo>
                    <a:pt x="1444" y="17959"/>
                  </a:lnTo>
                  <a:lnTo>
                    <a:pt x="1332" y="18147"/>
                  </a:lnTo>
                  <a:lnTo>
                    <a:pt x="1238" y="18353"/>
                  </a:lnTo>
                  <a:lnTo>
                    <a:pt x="1144" y="18541"/>
                  </a:lnTo>
                  <a:lnTo>
                    <a:pt x="1107" y="18765"/>
                  </a:lnTo>
                  <a:lnTo>
                    <a:pt x="1107" y="18859"/>
                  </a:lnTo>
                  <a:lnTo>
                    <a:pt x="1107" y="18972"/>
                  </a:lnTo>
                  <a:lnTo>
                    <a:pt x="1126" y="19065"/>
                  </a:lnTo>
                  <a:lnTo>
                    <a:pt x="1163" y="19178"/>
                  </a:lnTo>
                  <a:lnTo>
                    <a:pt x="1219" y="19272"/>
                  </a:lnTo>
                  <a:lnTo>
                    <a:pt x="1313" y="19365"/>
                  </a:lnTo>
                  <a:lnTo>
                    <a:pt x="1407" y="19459"/>
                  </a:lnTo>
                  <a:lnTo>
                    <a:pt x="1519" y="19572"/>
                  </a:lnTo>
                  <a:lnTo>
                    <a:pt x="1575" y="19590"/>
                  </a:lnTo>
                  <a:lnTo>
                    <a:pt x="2138" y="20021"/>
                  </a:lnTo>
                  <a:lnTo>
                    <a:pt x="2756" y="20509"/>
                  </a:lnTo>
                  <a:lnTo>
                    <a:pt x="3281" y="20959"/>
                  </a:lnTo>
                  <a:lnTo>
                    <a:pt x="3619" y="21221"/>
                  </a:lnTo>
                  <a:lnTo>
                    <a:pt x="3825" y="21259"/>
                  </a:lnTo>
                  <a:lnTo>
                    <a:pt x="4012" y="21278"/>
                  </a:lnTo>
                  <a:lnTo>
                    <a:pt x="4219" y="21240"/>
                  </a:lnTo>
                  <a:lnTo>
                    <a:pt x="4312" y="21203"/>
                  </a:lnTo>
                  <a:lnTo>
                    <a:pt x="4406" y="21146"/>
                  </a:lnTo>
                  <a:lnTo>
                    <a:pt x="4519" y="21090"/>
                  </a:lnTo>
                  <a:lnTo>
                    <a:pt x="4631" y="21015"/>
                  </a:lnTo>
                  <a:lnTo>
                    <a:pt x="4875" y="20790"/>
                  </a:lnTo>
                  <a:lnTo>
                    <a:pt x="5119" y="20509"/>
                  </a:lnTo>
                  <a:lnTo>
                    <a:pt x="5400" y="20134"/>
                  </a:lnTo>
                  <a:lnTo>
                    <a:pt x="5775" y="19572"/>
                  </a:lnTo>
                  <a:lnTo>
                    <a:pt x="6281" y="18784"/>
                  </a:lnTo>
                  <a:lnTo>
                    <a:pt x="6787" y="18034"/>
                  </a:lnTo>
                  <a:lnTo>
                    <a:pt x="6974" y="17734"/>
                  </a:lnTo>
                  <a:lnTo>
                    <a:pt x="7106" y="17509"/>
                  </a:lnTo>
                  <a:lnTo>
                    <a:pt x="8624" y="15241"/>
                  </a:lnTo>
                  <a:lnTo>
                    <a:pt x="8868" y="14866"/>
                  </a:lnTo>
                  <a:lnTo>
                    <a:pt x="9093" y="14510"/>
                  </a:lnTo>
                  <a:lnTo>
                    <a:pt x="9187" y="14341"/>
                  </a:lnTo>
                  <a:lnTo>
                    <a:pt x="9280" y="14229"/>
                  </a:lnTo>
                  <a:lnTo>
                    <a:pt x="9374" y="14135"/>
                  </a:lnTo>
                  <a:lnTo>
                    <a:pt x="9468" y="14041"/>
                  </a:lnTo>
                  <a:lnTo>
                    <a:pt x="9561" y="13966"/>
                  </a:lnTo>
                  <a:lnTo>
                    <a:pt x="9674" y="13910"/>
                  </a:lnTo>
                  <a:lnTo>
                    <a:pt x="9786" y="13891"/>
                  </a:lnTo>
                  <a:lnTo>
                    <a:pt x="9918" y="13891"/>
                  </a:lnTo>
                  <a:lnTo>
                    <a:pt x="10049" y="13910"/>
                  </a:lnTo>
                  <a:lnTo>
                    <a:pt x="15242" y="17491"/>
                  </a:lnTo>
                  <a:lnTo>
                    <a:pt x="15429" y="17603"/>
                  </a:lnTo>
                  <a:lnTo>
                    <a:pt x="15617" y="17697"/>
                  </a:lnTo>
                  <a:lnTo>
                    <a:pt x="15804" y="17753"/>
                  </a:lnTo>
                  <a:lnTo>
                    <a:pt x="15992" y="17772"/>
                  </a:lnTo>
                  <a:lnTo>
                    <a:pt x="16085" y="17753"/>
                  </a:lnTo>
                  <a:lnTo>
                    <a:pt x="16179" y="17734"/>
                  </a:lnTo>
                  <a:lnTo>
                    <a:pt x="16273" y="17697"/>
                  </a:lnTo>
                  <a:lnTo>
                    <a:pt x="16348" y="17659"/>
                  </a:lnTo>
                  <a:lnTo>
                    <a:pt x="16423" y="17603"/>
                  </a:lnTo>
                  <a:lnTo>
                    <a:pt x="16516" y="17528"/>
                  </a:lnTo>
                  <a:lnTo>
                    <a:pt x="16591" y="17453"/>
                  </a:lnTo>
                  <a:lnTo>
                    <a:pt x="16666" y="17359"/>
                  </a:lnTo>
                  <a:lnTo>
                    <a:pt x="17904" y="15541"/>
                  </a:lnTo>
                  <a:lnTo>
                    <a:pt x="18016" y="15410"/>
                  </a:lnTo>
                  <a:lnTo>
                    <a:pt x="18110" y="15241"/>
                  </a:lnTo>
                  <a:lnTo>
                    <a:pt x="18185" y="15054"/>
                  </a:lnTo>
                  <a:lnTo>
                    <a:pt x="18222" y="14960"/>
                  </a:lnTo>
                  <a:lnTo>
                    <a:pt x="18241" y="14866"/>
                  </a:lnTo>
                  <a:lnTo>
                    <a:pt x="18241" y="14754"/>
                  </a:lnTo>
                  <a:lnTo>
                    <a:pt x="18222" y="14641"/>
                  </a:lnTo>
                  <a:lnTo>
                    <a:pt x="18204" y="14529"/>
                  </a:lnTo>
                  <a:lnTo>
                    <a:pt x="18147" y="14416"/>
                  </a:lnTo>
                  <a:lnTo>
                    <a:pt x="18072" y="14304"/>
                  </a:lnTo>
                  <a:lnTo>
                    <a:pt x="17979" y="14191"/>
                  </a:lnTo>
                  <a:lnTo>
                    <a:pt x="17847" y="14079"/>
                  </a:lnTo>
                  <a:lnTo>
                    <a:pt x="17679" y="13948"/>
                  </a:lnTo>
                  <a:lnTo>
                    <a:pt x="16873" y="13385"/>
                  </a:lnTo>
                  <a:lnTo>
                    <a:pt x="15935" y="12767"/>
                  </a:lnTo>
                  <a:lnTo>
                    <a:pt x="15467" y="12467"/>
                  </a:lnTo>
                  <a:lnTo>
                    <a:pt x="14998" y="12185"/>
                  </a:lnTo>
                  <a:lnTo>
                    <a:pt x="14548" y="11923"/>
                  </a:lnTo>
                  <a:lnTo>
                    <a:pt x="14154" y="11717"/>
                  </a:lnTo>
                  <a:lnTo>
                    <a:pt x="13405" y="11192"/>
                  </a:lnTo>
                  <a:lnTo>
                    <a:pt x="12805" y="10779"/>
                  </a:lnTo>
                  <a:lnTo>
                    <a:pt x="12786" y="10779"/>
                  </a:lnTo>
                  <a:lnTo>
                    <a:pt x="12448" y="10498"/>
                  </a:lnTo>
                  <a:lnTo>
                    <a:pt x="12186" y="10292"/>
                  </a:lnTo>
                  <a:lnTo>
                    <a:pt x="12111" y="10217"/>
                  </a:lnTo>
                  <a:lnTo>
                    <a:pt x="12036" y="10142"/>
                  </a:lnTo>
                  <a:lnTo>
                    <a:pt x="12017" y="10086"/>
                  </a:lnTo>
                  <a:lnTo>
                    <a:pt x="12017" y="10030"/>
                  </a:lnTo>
                  <a:lnTo>
                    <a:pt x="12074" y="9880"/>
                  </a:lnTo>
                  <a:lnTo>
                    <a:pt x="12130" y="9730"/>
                  </a:lnTo>
                  <a:lnTo>
                    <a:pt x="12280" y="9505"/>
                  </a:lnTo>
                  <a:lnTo>
                    <a:pt x="12505" y="9186"/>
                  </a:lnTo>
                  <a:lnTo>
                    <a:pt x="12673" y="8980"/>
                  </a:lnTo>
                  <a:lnTo>
                    <a:pt x="12823" y="8774"/>
                  </a:lnTo>
                  <a:lnTo>
                    <a:pt x="13086" y="8417"/>
                  </a:lnTo>
                  <a:lnTo>
                    <a:pt x="13330" y="8061"/>
                  </a:lnTo>
                  <a:lnTo>
                    <a:pt x="13554" y="7705"/>
                  </a:lnTo>
                  <a:lnTo>
                    <a:pt x="13817" y="7311"/>
                  </a:lnTo>
                  <a:lnTo>
                    <a:pt x="14117" y="6861"/>
                  </a:lnTo>
                  <a:lnTo>
                    <a:pt x="14361" y="6468"/>
                  </a:lnTo>
                  <a:lnTo>
                    <a:pt x="14586" y="6130"/>
                  </a:lnTo>
                  <a:lnTo>
                    <a:pt x="15054" y="5343"/>
                  </a:lnTo>
                  <a:lnTo>
                    <a:pt x="15129" y="5249"/>
                  </a:lnTo>
                  <a:lnTo>
                    <a:pt x="15523" y="4649"/>
                  </a:lnTo>
                  <a:lnTo>
                    <a:pt x="15860" y="4124"/>
                  </a:lnTo>
                  <a:lnTo>
                    <a:pt x="16123" y="3731"/>
                  </a:lnTo>
                  <a:lnTo>
                    <a:pt x="16498" y="3225"/>
                  </a:lnTo>
                  <a:lnTo>
                    <a:pt x="16685" y="2925"/>
                  </a:lnTo>
                  <a:lnTo>
                    <a:pt x="16779" y="2775"/>
                  </a:lnTo>
                  <a:lnTo>
                    <a:pt x="16854" y="2606"/>
                  </a:lnTo>
                  <a:lnTo>
                    <a:pt x="16910" y="2456"/>
                  </a:lnTo>
                  <a:lnTo>
                    <a:pt x="16948" y="2287"/>
                  </a:lnTo>
                  <a:lnTo>
                    <a:pt x="16948" y="2137"/>
                  </a:lnTo>
                  <a:lnTo>
                    <a:pt x="16929" y="1987"/>
                  </a:lnTo>
                  <a:lnTo>
                    <a:pt x="16891" y="1856"/>
                  </a:lnTo>
                  <a:lnTo>
                    <a:pt x="16798" y="1706"/>
                  </a:lnTo>
                  <a:lnTo>
                    <a:pt x="16666" y="1594"/>
                  </a:lnTo>
                  <a:lnTo>
                    <a:pt x="16498" y="1481"/>
                  </a:lnTo>
                  <a:lnTo>
                    <a:pt x="15710" y="937"/>
                  </a:lnTo>
                  <a:lnTo>
                    <a:pt x="15185" y="581"/>
                  </a:lnTo>
                  <a:lnTo>
                    <a:pt x="14829" y="356"/>
                  </a:lnTo>
                  <a:lnTo>
                    <a:pt x="14736" y="319"/>
                  </a:lnTo>
                  <a:lnTo>
                    <a:pt x="14604" y="225"/>
                  </a:lnTo>
                  <a:lnTo>
                    <a:pt x="14436" y="150"/>
                  </a:lnTo>
                  <a:lnTo>
                    <a:pt x="14267" y="75"/>
                  </a:lnTo>
                  <a:lnTo>
                    <a:pt x="1407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5" name="Google Shape;1545;p32"/>
            <p:cNvSpPr/>
            <p:nvPr/>
          </p:nvSpPr>
          <p:spPr>
            <a:xfrm>
              <a:off x="3996750" y="4553600"/>
              <a:ext cx="51575" cy="51575"/>
            </a:xfrm>
            <a:custGeom>
              <a:avLst/>
              <a:gdLst/>
              <a:ahLst/>
              <a:cxnLst/>
              <a:rect l="l" t="t" r="r" b="b"/>
              <a:pathLst>
                <a:path w="2063" h="2063" extrusionOk="0">
                  <a:moveTo>
                    <a:pt x="1443" y="0"/>
                  </a:moveTo>
                  <a:lnTo>
                    <a:pt x="0" y="2062"/>
                  </a:lnTo>
                  <a:lnTo>
                    <a:pt x="281" y="2062"/>
                  </a:lnTo>
                  <a:lnTo>
                    <a:pt x="562" y="2025"/>
                  </a:lnTo>
                  <a:lnTo>
                    <a:pt x="731" y="1987"/>
                  </a:lnTo>
                  <a:lnTo>
                    <a:pt x="900" y="1950"/>
                  </a:lnTo>
                  <a:lnTo>
                    <a:pt x="1200" y="1819"/>
                  </a:lnTo>
                  <a:lnTo>
                    <a:pt x="1462" y="1669"/>
                  </a:lnTo>
                  <a:lnTo>
                    <a:pt x="1593" y="1594"/>
                  </a:lnTo>
                  <a:lnTo>
                    <a:pt x="1687" y="1500"/>
                  </a:lnTo>
                  <a:lnTo>
                    <a:pt x="1781" y="1406"/>
                  </a:lnTo>
                  <a:lnTo>
                    <a:pt x="1875" y="1294"/>
                  </a:lnTo>
                  <a:lnTo>
                    <a:pt x="1931" y="1200"/>
                  </a:lnTo>
                  <a:lnTo>
                    <a:pt x="1987" y="1087"/>
                  </a:lnTo>
                  <a:lnTo>
                    <a:pt x="2025" y="975"/>
                  </a:lnTo>
                  <a:lnTo>
                    <a:pt x="2062" y="881"/>
                  </a:lnTo>
                  <a:lnTo>
                    <a:pt x="2062" y="769"/>
                  </a:lnTo>
                  <a:lnTo>
                    <a:pt x="2043" y="656"/>
                  </a:lnTo>
                  <a:lnTo>
                    <a:pt x="2025" y="544"/>
                  </a:lnTo>
                  <a:lnTo>
                    <a:pt x="1968" y="450"/>
                  </a:lnTo>
                  <a:lnTo>
                    <a:pt x="1912" y="356"/>
                  </a:lnTo>
                  <a:lnTo>
                    <a:pt x="1837" y="263"/>
                  </a:lnTo>
                  <a:lnTo>
                    <a:pt x="1762" y="188"/>
                  </a:lnTo>
                  <a:lnTo>
                    <a:pt x="1668" y="113"/>
                  </a:lnTo>
                  <a:lnTo>
                    <a:pt x="1556" y="56"/>
                  </a:lnTo>
                  <a:lnTo>
                    <a:pt x="144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6" name="Google Shape;1546;p32"/>
            <p:cNvSpPr/>
            <p:nvPr/>
          </p:nvSpPr>
          <p:spPr>
            <a:xfrm>
              <a:off x="4116250" y="4441575"/>
              <a:ext cx="26275" cy="68925"/>
            </a:xfrm>
            <a:custGeom>
              <a:avLst/>
              <a:gdLst/>
              <a:ahLst/>
              <a:cxnLst/>
              <a:rect l="l" t="t" r="r" b="b"/>
              <a:pathLst>
                <a:path w="1051" h="2757" extrusionOk="0">
                  <a:moveTo>
                    <a:pt x="319" y="1"/>
                  </a:moveTo>
                  <a:lnTo>
                    <a:pt x="282" y="19"/>
                  </a:lnTo>
                  <a:lnTo>
                    <a:pt x="225" y="19"/>
                  </a:lnTo>
                  <a:lnTo>
                    <a:pt x="188" y="57"/>
                  </a:lnTo>
                  <a:lnTo>
                    <a:pt x="113" y="151"/>
                  </a:lnTo>
                  <a:lnTo>
                    <a:pt x="57" y="301"/>
                  </a:lnTo>
                  <a:lnTo>
                    <a:pt x="19" y="469"/>
                  </a:lnTo>
                  <a:lnTo>
                    <a:pt x="0" y="694"/>
                  </a:lnTo>
                  <a:lnTo>
                    <a:pt x="0" y="919"/>
                  </a:lnTo>
                  <a:lnTo>
                    <a:pt x="38" y="1182"/>
                  </a:lnTo>
                  <a:lnTo>
                    <a:pt x="75" y="1463"/>
                  </a:lnTo>
                  <a:lnTo>
                    <a:pt x="132" y="1744"/>
                  </a:lnTo>
                  <a:lnTo>
                    <a:pt x="207" y="1988"/>
                  </a:lnTo>
                  <a:lnTo>
                    <a:pt x="282" y="2213"/>
                  </a:lnTo>
                  <a:lnTo>
                    <a:pt x="375" y="2419"/>
                  </a:lnTo>
                  <a:lnTo>
                    <a:pt x="488" y="2569"/>
                  </a:lnTo>
                  <a:lnTo>
                    <a:pt x="582" y="2681"/>
                  </a:lnTo>
                  <a:lnTo>
                    <a:pt x="675" y="2738"/>
                  </a:lnTo>
                  <a:lnTo>
                    <a:pt x="732" y="2756"/>
                  </a:lnTo>
                  <a:lnTo>
                    <a:pt x="769" y="2756"/>
                  </a:lnTo>
                  <a:lnTo>
                    <a:pt x="825" y="2738"/>
                  </a:lnTo>
                  <a:lnTo>
                    <a:pt x="863" y="2719"/>
                  </a:lnTo>
                  <a:lnTo>
                    <a:pt x="938" y="2625"/>
                  </a:lnTo>
                  <a:lnTo>
                    <a:pt x="994" y="2475"/>
                  </a:lnTo>
                  <a:lnTo>
                    <a:pt x="1031" y="2288"/>
                  </a:lnTo>
                  <a:lnTo>
                    <a:pt x="1050" y="2082"/>
                  </a:lnTo>
                  <a:lnTo>
                    <a:pt x="1050" y="1838"/>
                  </a:lnTo>
                  <a:lnTo>
                    <a:pt x="1031" y="1575"/>
                  </a:lnTo>
                  <a:lnTo>
                    <a:pt x="994" y="1294"/>
                  </a:lnTo>
                  <a:lnTo>
                    <a:pt x="919" y="1032"/>
                  </a:lnTo>
                  <a:lnTo>
                    <a:pt x="844" y="769"/>
                  </a:lnTo>
                  <a:lnTo>
                    <a:pt x="769" y="544"/>
                  </a:lnTo>
                  <a:lnTo>
                    <a:pt x="675" y="357"/>
                  </a:lnTo>
                  <a:lnTo>
                    <a:pt x="582" y="207"/>
                  </a:lnTo>
                  <a:lnTo>
                    <a:pt x="469" y="94"/>
                  </a:lnTo>
                  <a:lnTo>
                    <a:pt x="375" y="19"/>
                  </a:lnTo>
                  <a:lnTo>
                    <a:pt x="31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7" name="Google Shape;1547;p32"/>
            <p:cNvSpPr/>
            <p:nvPr/>
          </p:nvSpPr>
          <p:spPr>
            <a:xfrm>
              <a:off x="4124675" y="4580300"/>
              <a:ext cx="38925" cy="27200"/>
            </a:xfrm>
            <a:custGeom>
              <a:avLst/>
              <a:gdLst/>
              <a:ahLst/>
              <a:cxnLst/>
              <a:rect l="l" t="t" r="r" b="b"/>
              <a:pathLst>
                <a:path w="1557" h="1088" extrusionOk="0">
                  <a:moveTo>
                    <a:pt x="788" y="1"/>
                  </a:moveTo>
                  <a:lnTo>
                    <a:pt x="638" y="19"/>
                  </a:lnTo>
                  <a:lnTo>
                    <a:pt x="488" y="57"/>
                  </a:lnTo>
                  <a:lnTo>
                    <a:pt x="357" y="132"/>
                  </a:lnTo>
                  <a:lnTo>
                    <a:pt x="226" y="226"/>
                  </a:lnTo>
                  <a:lnTo>
                    <a:pt x="132" y="338"/>
                  </a:lnTo>
                  <a:lnTo>
                    <a:pt x="57" y="469"/>
                  </a:lnTo>
                  <a:lnTo>
                    <a:pt x="20" y="601"/>
                  </a:lnTo>
                  <a:lnTo>
                    <a:pt x="1" y="751"/>
                  </a:lnTo>
                  <a:lnTo>
                    <a:pt x="20" y="919"/>
                  </a:lnTo>
                  <a:lnTo>
                    <a:pt x="38" y="1013"/>
                  </a:lnTo>
                  <a:lnTo>
                    <a:pt x="76" y="1088"/>
                  </a:lnTo>
                  <a:lnTo>
                    <a:pt x="170" y="919"/>
                  </a:lnTo>
                  <a:lnTo>
                    <a:pt x="263" y="807"/>
                  </a:lnTo>
                  <a:lnTo>
                    <a:pt x="357" y="713"/>
                  </a:lnTo>
                  <a:lnTo>
                    <a:pt x="451" y="619"/>
                  </a:lnTo>
                  <a:lnTo>
                    <a:pt x="544" y="544"/>
                  </a:lnTo>
                  <a:lnTo>
                    <a:pt x="657" y="488"/>
                  </a:lnTo>
                  <a:lnTo>
                    <a:pt x="769" y="469"/>
                  </a:lnTo>
                  <a:lnTo>
                    <a:pt x="901" y="469"/>
                  </a:lnTo>
                  <a:lnTo>
                    <a:pt x="1032" y="488"/>
                  </a:lnTo>
                  <a:lnTo>
                    <a:pt x="1538" y="844"/>
                  </a:lnTo>
                  <a:lnTo>
                    <a:pt x="1557" y="732"/>
                  </a:lnTo>
                  <a:lnTo>
                    <a:pt x="1538" y="638"/>
                  </a:lnTo>
                  <a:lnTo>
                    <a:pt x="1501" y="488"/>
                  </a:lnTo>
                  <a:lnTo>
                    <a:pt x="1426" y="357"/>
                  </a:lnTo>
                  <a:lnTo>
                    <a:pt x="1332" y="226"/>
                  </a:lnTo>
                  <a:lnTo>
                    <a:pt x="1219" y="132"/>
                  </a:lnTo>
                  <a:lnTo>
                    <a:pt x="1088" y="57"/>
                  </a:lnTo>
                  <a:lnTo>
                    <a:pt x="938" y="19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8" name="Google Shape;1548;p32"/>
            <p:cNvSpPr/>
            <p:nvPr/>
          </p:nvSpPr>
          <p:spPr>
            <a:xfrm>
              <a:off x="4219350" y="4514225"/>
              <a:ext cx="15025" cy="10325"/>
            </a:xfrm>
            <a:custGeom>
              <a:avLst/>
              <a:gdLst/>
              <a:ahLst/>
              <a:cxnLst/>
              <a:rect l="l" t="t" r="r" b="b"/>
              <a:pathLst>
                <a:path w="601" h="413" extrusionOk="0">
                  <a:moveTo>
                    <a:pt x="1" y="0"/>
                  </a:moveTo>
                  <a:lnTo>
                    <a:pt x="1" y="38"/>
                  </a:lnTo>
                  <a:lnTo>
                    <a:pt x="19" y="113"/>
                  </a:lnTo>
                  <a:lnTo>
                    <a:pt x="57" y="169"/>
                  </a:lnTo>
                  <a:lnTo>
                    <a:pt x="113" y="244"/>
                  </a:lnTo>
                  <a:lnTo>
                    <a:pt x="188" y="300"/>
                  </a:lnTo>
                  <a:lnTo>
                    <a:pt x="282" y="338"/>
                  </a:lnTo>
                  <a:lnTo>
                    <a:pt x="376" y="375"/>
                  </a:lnTo>
                  <a:lnTo>
                    <a:pt x="488" y="394"/>
                  </a:lnTo>
                  <a:lnTo>
                    <a:pt x="601" y="41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C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49" name="Google Shape;1549;p32"/>
            <p:cNvSpPr/>
            <p:nvPr/>
          </p:nvSpPr>
          <p:spPr>
            <a:xfrm>
              <a:off x="4062350" y="4498750"/>
              <a:ext cx="24400" cy="45950"/>
            </a:xfrm>
            <a:custGeom>
              <a:avLst/>
              <a:gdLst/>
              <a:ahLst/>
              <a:cxnLst/>
              <a:rect l="l" t="t" r="r" b="b"/>
              <a:pathLst>
                <a:path w="976" h="1838" extrusionOk="0">
                  <a:moveTo>
                    <a:pt x="319" y="1"/>
                  </a:moveTo>
                  <a:lnTo>
                    <a:pt x="244" y="38"/>
                  </a:lnTo>
                  <a:lnTo>
                    <a:pt x="169" y="113"/>
                  </a:lnTo>
                  <a:lnTo>
                    <a:pt x="94" y="207"/>
                  </a:lnTo>
                  <a:lnTo>
                    <a:pt x="57" y="319"/>
                  </a:lnTo>
                  <a:lnTo>
                    <a:pt x="19" y="469"/>
                  </a:lnTo>
                  <a:lnTo>
                    <a:pt x="1" y="638"/>
                  </a:lnTo>
                  <a:lnTo>
                    <a:pt x="1" y="807"/>
                  </a:lnTo>
                  <a:lnTo>
                    <a:pt x="38" y="994"/>
                  </a:lnTo>
                  <a:lnTo>
                    <a:pt x="76" y="1182"/>
                  </a:lnTo>
                  <a:lnTo>
                    <a:pt x="132" y="1351"/>
                  </a:lnTo>
                  <a:lnTo>
                    <a:pt x="207" y="1500"/>
                  </a:lnTo>
                  <a:lnTo>
                    <a:pt x="282" y="1613"/>
                  </a:lnTo>
                  <a:lnTo>
                    <a:pt x="375" y="1725"/>
                  </a:lnTo>
                  <a:lnTo>
                    <a:pt x="469" y="1800"/>
                  </a:lnTo>
                  <a:lnTo>
                    <a:pt x="563" y="1838"/>
                  </a:lnTo>
                  <a:lnTo>
                    <a:pt x="657" y="1838"/>
                  </a:lnTo>
                  <a:lnTo>
                    <a:pt x="750" y="1800"/>
                  </a:lnTo>
                  <a:lnTo>
                    <a:pt x="825" y="1725"/>
                  </a:lnTo>
                  <a:lnTo>
                    <a:pt x="882" y="1632"/>
                  </a:lnTo>
                  <a:lnTo>
                    <a:pt x="938" y="1500"/>
                  </a:lnTo>
                  <a:lnTo>
                    <a:pt x="957" y="1351"/>
                  </a:lnTo>
                  <a:lnTo>
                    <a:pt x="975" y="1201"/>
                  </a:lnTo>
                  <a:lnTo>
                    <a:pt x="975" y="1013"/>
                  </a:lnTo>
                  <a:lnTo>
                    <a:pt x="957" y="826"/>
                  </a:lnTo>
                  <a:lnTo>
                    <a:pt x="900" y="657"/>
                  </a:lnTo>
                  <a:lnTo>
                    <a:pt x="844" y="488"/>
                  </a:lnTo>
                  <a:lnTo>
                    <a:pt x="788" y="338"/>
                  </a:lnTo>
                  <a:lnTo>
                    <a:pt x="694" y="207"/>
                  </a:lnTo>
                  <a:lnTo>
                    <a:pt x="619" y="113"/>
                  </a:lnTo>
                  <a:lnTo>
                    <a:pt x="525" y="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0" name="Google Shape;1550;p32"/>
            <p:cNvSpPr/>
            <p:nvPr/>
          </p:nvSpPr>
          <p:spPr>
            <a:xfrm>
              <a:off x="4051100" y="4609350"/>
              <a:ext cx="38925" cy="38925"/>
            </a:xfrm>
            <a:custGeom>
              <a:avLst/>
              <a:gdLst/>
              <a:ahLst/>
              <a:cxnLst/>
              <a:rect l="l" t="t" r="r" b="b"/>
              <a:pathLst>
                <a:path w="1557" h="1557" extrusionOk="0">
                  <a:moveTo>
                    <a:pt x="788" y="1"/>
                  </a:moveTo>
                  <a:lnTo>
                    <a:pt x="638" y="20"/>
                  </a:lnTo>
                  <a:lnTo>
                    <a:pt x="488" y="57"/>
                  </a:lnTo>
                  <a:lnTo>
                    <a:pt x="357" y="132"/>
                  </a:lnTo>
                  <a:lnTo>
                    <a:pt x="226" y="226"/>
                  </a:lnTo>
                  <a:lnTo>
                    <a:pt x="132" y="338"/>
                  </a:lnTo>
                  <a:lnTo>
                    <a:pt x="57" y="470"/>
                  </a:lnTo>
                  <a:lnTo>
                    <a:pt x="19" y="620"/>
                  </a:lnTo>
                  <a:lnTo>
                    <a:pt x="1" y="770"/>
                  </a:lnTo>
                  <a:lnTo>
                    <a:pt x="19" y="920"/>
                  </a:lnTo>
                  <a:lnTo>
                    <a:pt x="57" y="1070"/>
                  </a:lnTo>
                  <a:lnTo>
                    <a:pt x="132" y="1201"/>
                  </a:lnTo>
                  <a:lnTo>
                    <a:pt x="226" y="1313"/>
                  </a:lnTo>
                  <a:lnTo>
                    <a:pt x="338" y="1426"/>
                  </a:lnTo>
                  <a:lnTo>
                    <a:pt x="469" y="1482"/>
                  </a:lnTo>
                  <a:lnTo>
                    <a:pt x="601" y="1538"/>
                  </a:lnTo>
                  <a:lnTo>
                    <a:pt x="750" y="1557"/>
                  </a:lnTo>
                  <a:lnTo>
                    <a:pt x="919" y="1538"/>
                  </a:lnTo>
                  <a:lnTo>
                    <a:pt x="1069" y="1501"/>
                  </a:lnTo>
                  <a:lnTo>
                    <a:pt x="1200" y="1426"/>
                  </a:lnTo>
                  <a:lnTo>
                    <a:pt x="1313" y="1332"/>
                  </a:lnTo>
                  <a:lnTo>
                    <a:pt x="1407" y="1219"/>
                  </a:lnTo>
                  <a:lnTo>
                    <a:pt x="1482" y="1088"/>
                  </a:lnTo>
                  <a:lnTo>
                    <a:pt x="1538" y="957"/>
                  </a:lnTo>
                  <a:lnTo>
                    <a:pt x="1557" y="788"/>
                  </a:lnTo>
                  <a:lnTo>
                    <a:pt x="1538" y="638"/>
                  </a:lnTo>
                  <a:lnTo>
                    <a:pt x="1500" y="488"/>
                  </a:lnTo>
                  <a:lnTo>
                    <a:pt x="1425" y="357"/>
                  </a:lnTo>
                  <a:lnTo>
                    <a:pt x="1332" y="245"/>
                  </a:lnTo>
                  <a:lnTo>
                    <a:pt x="1219" y="151"/>
                  </a:lnTo>
                  <a:lnTo>
                    <a:pt x="1088" y="76"/>
                  </a:lnTo>
                  <a:lnTo>
                    <a:pt x="938" y="20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1" name="Google Shape;1551;p32"/>
            <p:cNvSpPr/>
            <p:nvPr/>
          </p:nvSpPr>
          <p:spPr>
            <a:xfrm>
              <a:off x="4157025" y="4324425"/>
              <a:ext cx="41725" cy="47825"/>
            </a:xfrm>
            <a:custGeom>
              <a:avLst/>
              <a:gdLst/>
              <a:ahLst/>
              <a:cxnLst/>
              <a:rect l="l" t="t" r="r" b="b"/>
              <a:pathLst>
                <a:path w="1669" h="1913" extrusionOk="0">
                  <a:moveTo>
                    <a:pt x="1313" y="0"/>
                  </a:moveTo>
                  <a:lnTo>
                    <a:pt x="0" y="1912"/>
                  </a:lnTo>
                  <a:lnTo>
                    <a:pt x="169" y="1875"/>
                  </a:lnTo>
                  <a:lnTo>
                    <a:pt x="338" y="1837"/>
                  </a:lnTo>
                  <a:lnTo>
                    <a:pt x="506" y="1800"/>
                  </a:lnTo>
                  <a:lnTo>
                    <a:pt x="806" y="1687"/>
                  </a:lnTo>
                  <a:lnTo>
                    <a:pt x="1069" y="1537"/>
                  </a:lnTo>
                  <a:lnTo>
                    <a:pt x="1200" y="1443"/>
                  </a:lnTo>
                  <a:lnTo>
                    <a:pt x="1294" y="1350"/>
                  </a:lnTo>
                  <a:lnTo>
                    <a:pt x="1388" y="1256"/>
                  </a:lnTo>
                  <a:lnTo>
                    <a:pt x="1481" y="1162"/>
                  </a:lnTo>
                  <a:lnTo>
                    <a:pt x="1538" y="1050"/>
                  </a:lnTo>
                  <a:lnTo>
                    <a:pt x="1594" y="956"/>
                  </a:lnTo>
                  <a:lnTo>
                    <a:pt x="1631" y="844"/>
                  </a:lnTo>
                  <a:lnTo>
                    <a:pt x="1650" y="731"/>
                  </a:lnTo>
                  <a:lnTo>
                    <a:pt x="1669" y="619"/>
                  </a:lnTo>
                  <a:lnTo>
                    <a:pt x="1650" y="506"/>
                  </a:lnTo>
                  <a:lnTo>
                    <a:pt x="1613" y="356"/>
                  </a:lnTo>
                  <a:lnTo>
                    <a:pt x="1538" y="225"/>
                  </a:lnTo>
                  <a:lnTo>
                    <a:pt x="1444" y="112"/>
                  </a:lnTo>
                  <a:lnTo>
                    <a:pt x="131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2" name="Google Shape;1552;p32"/>
            <p:cNvSpPr/>
            <p:nvPr/>
          </p:nvSpPr>
          <p:spPr>
            <a:xfrm>
              <a:off x="4269975" y="4253650"/>
              <a:ext cx="22050" cy="24400"/>
            </a:xfrm>
            <a:custGeom>
              <a:avLst/>
              <a:gdLst/>
              <a:ahLst/>
              <a:cxnLst/>
              <a:rect l="l" t="t" r="r" b="b"/>
              <a:pathLst>
                <a:path w="882" h="976" extrusionOk="0">
                  <a:moveTo>
                    <a:pt x="0" y="0"/>
                  </a:moveTo>
                  <a:lnTo>
                    <a:pt x="75" y="206"/>
                  </a:lnTo>
                  <a:lnTo>
                    <a:pt x="150" y="413"/>
                  </a:lnTo>
                  <a:lnTo>
                    <a:pt x="225" y="581"/>
                  </a:lnTo>
                  <a:lnTo>
                    <a:pt x="300" y="713"/>
                  </a:lnTo>
                  <a:lnTo>
                    <a:pt x="394" y="844"/>
                  </a:lnTo>
                  <a:lnTo>
                    <a:pt x="469" y="919"/>
                  </a:lnTo>
                  <a:lnTo>
                    <a:pt x="563" y="956"/>
                  </a:lnTo>
                  <a:lnTo>
                    <a:pt x="638" y="975"/>
                  </a:lnTo>
                  <a:lnTo>
                    <a:pt x="675" y="956"/>
                  </a:lnTo>
                  <a:lnTo>
                    <a:pt x="731" y="938"/>
                  </a:lnTo>
                  <a:lnTo>
                    <a:pt x="788" y="844"/>
                  </a:lnTo>
                  <a:lnTo>
                    <a:pt x="844" y="731"/>
                  </a:lnTo>
                  <a:lnTo>
                    <a:pt x="881" y="581"/>
                  </a:lnTo>
                  <a:lnTo>
                    <a:pt x="356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3" name="Google Shape;1553;p32"/>
            <p:cNvSpPr/>
            <p:nvPr/>
          </p:nvSpPr>
          <p:spPr>
            <a:xfrm>
              <a:off x="4275125" y="4347375"/>
              <a:ext cx="20650" cy="28625"/>
            </a:xfrm>
            <a:custGeom>
              <a:avLst/>
              <a:gdLst/>
              <a:ahLst/>
              <a:cxnLst/>
              <a:rect l="l" t="t" r="r" b="b"/>
              <a:pathLst>
                <a:path w="826" h="1145" extrusionOk="0">
                  <a:moveTo>
                    <a:pt x="732" y="1"/>
                  </a:moveTo>
                  <a:lnTo>
                    <a:pt x="638" y="19"/>
                  </a:lnTo>
                  <a:lnTo>
                    <a:pt x="488" y="57"/>
                  </a:lnTo>
                  <a:lnTo>
                    <a:pt x="338" y="132"/>
                  </a:lnTo>
                  <a:lnTo>
                    <a:pt x="225" y="226"/>
                  </a:lnTo>
                  <a:lnTo>
                    <a:pt x="132" y="338"/>
                  </a:lnTo>
                  <a:lnTo>
                    <a:pt x="57" y="469"/>
                  </a:lnTo>
                  <a:lnTo>
                    <a:pt x="19" y="619"/>
                  </a:lnTo>
                  <a:lnTo>
                    <a:pt x="0" y="769"/>
                  </a:lnTo>
                  <a:lnTo>
                    <a:pt x="0" y="919"/>
                  </a:lnTo>
                  <a:lnTo>
                    <a:pt x="38" y="1032"/>
                  </a:lnTo>
                  <a:lnTo>
                    <a:pt x="94" y="1144"/>
                  </a:lnTo>
                  <a:lnTo>
                    <a:pt x="488" y="544"/>
                  </a:lnTo>
                  <a:lnTo>
                    <a:pt x="825" y="19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4" name="Google Shape;1554;p32"/>
            <p:cNvSpPr/>
            <p:nvPr/>
          </p:nvSpPr>
          <p:spPr>
            <a:xfrm>
              <a:off x="4212800" y="4268175"/>
              <a:ext cx="24375" cy="43600"/>
            </a:xfrm>
            <a:custGeom>
              <a:avLst/>
              <a:gdLst/>
              <a:ahLst/>
              <a:cxnLst/>
              <a:rect l="l" t="t" r="r" b="b"/>
              <a:pathLst>
                <a:path w="975" h="1744" extrusionOk="0">
                  <a:moveTo>
                    <a:pt x="581" y="0"/>
                  </a:moveTo>
                  <a:lnTo>
                    <a:pt x="300" y="375"/>
                  </a:lnTo>
                  <a:lnTo>
                    <a:pt x="0" y="769"/>
                  </a:lnTo>
                  <a:lnTo>
                    <a:pt x="38" y="919"/>
                  </a:lnTo>
                  <a:lnTo>
                    <a:pt x="75" y="1106"/>
                  </a:lnTo>
                  <a:lnTo>
                    <a:pt x="131" y="1256"/>
                  </a:lnTo>
                  <a:lnTo>
                    <a:pt x="206" y="1406"/>
                  </a:lnTo>
                  <a:lnTo>
                    <a:pt x="281" y="1538"/>
                  </a:lnTo>
                  <a:lnTo>
                    <a:pt x="375" y="1631"/>
                  </a:lnTo>
                  <a:lnTo>
                    <a:pt x="469" y="1706"/>
                  </a:lnTo>
                  <a:lnTo>
                    <a:pt x="563" y="1744"/>
                  </a:lnTo>
                  <a:lnTo>
                    <a:pt x="656" y="1744"/>
                  </a:lnTo>
                  <a:lnTo>
                    <a:pt x="750" y="1706"/>
                  </a:lnTo>
                  <a:lnTo>
                    <a:pt x="825" y="1650"/>
                  </a:lnTo>
                  <a:lnTo>
                    <a:pt x="881" y="1538"/>
                  </a:lnTo>
                  <a:lnTo>
                    <a:pt x="938" y="1425"/>
                  </a:lnTo>
                  <a:lnTo>
                    <a:pt x="956" y="1275"/>
                  </a:lnTo>
                  <a:lnTo>
                    <a:pt x="975" y="1106"/>
                  </a:lnTo>
                  <a:lnTo>
                    <a:pt x="975" y="938"/>
                  </a:lnTo>
                  <a:lnTo>
                    <a:pt x="956" y="750"/>
                  </a:lnTo>
                  <a:lnTo>
                    <a:pt x="881" y="507"/>
                  </a:lnTo>
                  <a:lnTo>
                    <a:pt x="806" y="300"/>
                  </a:lnTo>
                  <a:lnTo>
                    <a:pt x="694" y="132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5" name="Google Shape;1555;p32"/>
            <p:cNvSpPr/>
            <p:nvPr/>
          </p:nvSpPr>
          <p:spPr>
            <a:xfrm>
              <a:off x="4201550" y="4376900"/>
              <a:ext cx="38925" cy="38450"/>
            </a:xfrm>
            <a:custGeom>
              <a:avLst/>
              <a:gdLst/>
              <a:ahLst/>
              <a:cxnLst/>
              <a:rect l="l" t="t" r="r" b="b"/>
              <a:pathLst>
                <a:path w="1557" h="1538" extrusionOk="0">
                  <a:moveTo>
                    <a:pt x="638" y="1"/>
                  </a:moveTo>
                  <a:lnTo>
                    <a:pt x="488" y="57"/>
                  </a:lnTo>
                  <a:lnTo>
                    <a:pt x="356" y="113"/>
                  </a:lnTo>
                  <a:lnTo>
                    <a:pt x="225" y="207"/>
                  </a:lnTo>
                  <a:lnTo>
                    <a:pt x="131" y="319"/>
                  </a:lnTo>
                  <a:lnTo>
                    <a:pt x="56" y="451"/>
                  </a:lnTo>
                  <a:lnTo>
                    <a:pt x="19" y="601"/>
                  </a:lnTo>
                  <a:lnTo>
                    <a:pt x="0" y="750"/>
                  </a:lnTo>
                  <a:lnTo>
                    <a:pt x="19" y="900"/>
                  </a:lnTo>
                  <a:lnTo>
                    <a:pt x="56" y="1050"/>
                  </a:lnTo>
                  <a:lnTo>
                    <a:pt x="131" y="1200"/>
                  </a:lnTo>
                  <a:lnTo>
                    <a:pt x="225" y="1313"/>
                  </a:lnTo>
                  <a:lnTo>
                    <a:pt x="338" y="1407"/>
                  </a:lnTo>
                  <a:lnTo>
                    <a:pt x="469" y="1482"/>
                  </a:lnTo>
                  <a:lnTo>
                    <a:pt x="600" y="1519"/>
                  </a:lnTo>
                  <a:lnTo>
                    <a:pt x="750" y="1538"/>
                  </a:lnTo>
                  <a:lnTo>
                    <a:pt x="919" y="1538"/>
                  </a:lnTo>
                  <a:lnTo>
                    <a:pt x="1069" y="1482"/>
                  </a:lnTo>
                  <a:lnTo>
                    <a:pt x="1200" y="1425"/>
                  </a:lnTo>
                  <a:lnTo>
                    <a:pt x="1313" y="1332"/>
                  </a:lnTo>
                  <a:lnTo>
                    <a:pt x="1406" y="1219"/>
                  </a:lnTo>
                  <a:lnTo>
                    <a:pt x="1481" y="1088"/>
                  </a:lnTo>
                  <a:lnTo>
                    <a:pt x="1537" y="938"/>
                  </a:lnTo>
                  <a:lnTo>
                    <a:pt x="1556" y="788"/>
                  </a:lnTo>
                  <a:lnTo>
                    <a:pt x="1537" y="638"/>
                  </a:lnTo>
                  <a:lnTo>
                    <a:pt x="1500" y="488"/>
                  </a:lnTo>
                  <a:lnTo>
                    <a:pt x="1425" y="338"/>
                  </a:lnTo>
                  <a:lnTo>
                    <a:pt x="1331" y="226"/>
                  </a:lnTo>
                  <a:lnTo>
                    <a:pt x="1219" y="132"/>
                  </a:lnTo>
                  <a:lnTo>
                    <a:pt x="1088" y="57"/>
                  </a:lnTo>
                  <a:lnTo>
                    <a:pt x="938" y="19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6" name="Google Shape;1556;p32"/>
            <p:cNvSpPr/>
            <p:nvPr/>
          </p:nvSpPr>
          <p:spPr>
            <a:xfrm>
              <a:off x="4293875" y="4574675"/>
              <a:ext cx="26275" cy="68925"/>
            </a:xfrm>
            <a:custGeom>
              <a:avLst/>
              <a:gdLst/>
              <a:ahLst/>
              <a:cxnLst/>
              <a:rect l="l" t="t" r="r" b="b"/>
              <a:pathLst>
                <a:path w="1051" h="2757" extrusionOk="0">
                  <a:moveTo>
                    <a:pt x="282" y="1"/>
                  </a:moveTo>
                  <a:lnTo>
                    <a:pt x="225" y="19"/>
                  </a:lnTo>
                  <a:lnTo>
                    <a:pt x="188" y="57"/>
                  </a:lnTo>
                  <a:lnTo>
                    <a:pt x="113" y="151"/>
                  </a:lnTo>
                  <a:lnTo>
                    <a:pt x="57" y="282"/>
                  </a:lnTo>
                  <a:lnTo>
                    <a:pt x="19" y="469"/>
                  </a:lnTo>
                  <a:lnTo>
                    <a:pt x="0" y="676"/>
                  </a:lnTo>
                  <a:lnTo>
                    <a:pt x="0" y="919"/>
                  </a:lnTo>
                  <a:lnTo>
                    <a:pt x="19" y="1182"/>
                  </a:lnTo>
                  <a:lnTo>
                    <a:pt x="75" y="1463"/>
                  </a:lnTo>
                  <a:lnTo>
                    <a:pt x="132" y="1744"/>
                  </a:lnTo>
                  <a:lnTo>
                    <a:pt x="207" y="1988"/>
                  </a:lnTo>
                  <a:lnTo>
                    <a:pt x="282" y="2213"/>
                  </a:lnTo>
                  <a:lnTo>
                    <a:pt x="375" y="2400"/>
                  </a:lnTo>
                  <a:lnTo>
                    <a:pt x="469" y="2569"/>
                  </a:lnTo>
                  <a:lnTo>
                    <a:pt x="581" y="2681"/>
                  </a:lnTo>
                  <a:lnTo>
                    <a:pt x="675" y="2738"/>
                  </a:lnTo>
                  <a:lnTo>
                    <a:pt x="731" y="2756"/>
                  </a:lnTo>
                  <a:lnTo>
                    <a:pt x="769" y="2756"/>
                  </a:lnTo>
                  <a:lnTo>
                    <a:pt x="825" y="2738"/>
                  </a:lnTo>
                  <a:lnTo>
                    <a:pt x="863" y="2700"/>
                  </a:lnTo>
                  <a:lnTo>
                    <a:pt x="938" y="2606"/>
                  </a:lnTo>
                  <a:lnTo>
                    <a:pt x="994" y="2475"/>
                  </a:lnTo>
                  <a:lnTo>
                    <a:pt x="1031" y="2288"/>
                  </a:lnTo>
                  <a:lnTo>
                    <a:pt x="1050" y="2082"/>
                  </a:lnTo>
                  <a:lnTo>
                    <a:pt x="1050" y="1838"/>
                  </a:lnTo>
                  <a:lnTo>
                    <a:pt x="1031" y="1575"/>
                  </a:lnTo>
                  <a:lnTo>
                    <a:pt x="975" y="1294"/>
                  </a:lnTo>
                  <a:lnTo>
                    <a:pt x="919" y="1013"/>
                  </a:lnTo>
                  <a:lnTo>
                    <a:pt x="844" y="769"/>
                  </a:lnTo>
                  <a:lnTo>
                    <a:pt x="769" y="544"/>
                  </a:lnTo>
                  <a:lnTo>
                    <a:pt x="675" y="357"/>
                  </a:lnTo>
                  <a:lnTo>
                    <a:pt x="581" y="188"/>
                  </a:lnTo>
                  <a:lnTo>
                    <a:pt x="469" y="76"/>
                  </a:lnTo>
                  <a:lnTo>
                    <a:pt x="375" y="19"/>
                  </a:lnTo>
                  <a:lnTo>
                    <a:pt x="31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7" name="Google Shape;1557;p32"/>
            <p:cNvSpPr/>
            <p:nvPr/>
          </p:nvSpPr>
          <p:spPr>
            <a:xfrm>
              <a:off x="4239975" y="4631850"/>
              <a:ext cx="24400" cy="38475"/>
            </a:xfrm>
            <a:custGeom>
              <a:avLst/>
              <a:gdLst/>
              <a:ahLst/>
              <a:cxnLst/>
              <a:rect l="l" t="t" r="r" b="b"/>
              <a:pathLst>
                <a:path w="976" h="1539" extrusionOk="0">
                  <a:moveTo>
                    <a:pt x="319" y="1"/>
                  </a:moveTo>
                  <a:lnTo>
                    <a:pt x="244" y="20"/>
                  </a:lnTo>
                  <a:lnTo>
                    <a:pt x="169" y="95"/>
                  </a:lnTo>
                  <a:lnTo>
                    <a:pt x="94" y="170"/>
                  </a:lnTo>
                  <a:lnTo>
                    <a:pt x="57" y="282"/>
                  </a:lnTo>
                  <a:lnTo>
                    <a:pt x="19" y="432"/>
                  </a:lnTo>
                  <a:lnTo>
                    <a:pt x="0" y="582"/>
                  </a:lnTo>
                  <a:lnTo>
                    <a:pt x="0" y="732"/>
                  </a:lnTo>
                  <a:lnTo>
                    <a:pt x="19" y="919"/>
                  </a:lnTo>
                  <a:lnTo>
                    <a:pt x="919" y="1538"/>
                  </a:lnTo>
                  <a:lnTo>
                    <a:pt x="957" y="1388"/>
                  </a:lnTo>
                  <a:lnTo>
                    <a:pt x="975" y="1219"/>
                  </a:lnTo>
                  <a:lnTo>
                    <a:pt x="975" y="1032"/>
                  </a:lnTo>
                  <a:lnTo>
                    <a:pt x="938" y="826"/>
                  </a:lnTo>
                  <a:lnTo>
                    <a:pt x="900" y="638"/>
                  </a:lnTo>
                  <a:lnTo>
                    <a:pt x="844" y="469"/>
                  </a:lnTo>
                  <a:lnTo>
                    <a:pt x="769" y="319"/>
                  </a:lnTo>
                  <a:lnTo>
                    <a:pt x="694" y="207"/>
                  </a:lnTo>
                  <a:lnTo>
                    <a:pt x="600" y="95"/>
                  </a:lnTo>
                  <a:lnTo>
                    <a:pt x="507" y="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8" name="Google Shape;1558;p32"/>
            <p:cNvSpPr/>
            <p:nvPr/>
          </p:nvSpPr>
          <p:spPr>
            <a:xfrm>
              <a:off x="3973300" y="4633275"/>
              <a:ext cx="26275" cy="68450"/>
            </a:xfrm>
            <a:custGeom>
              <a:avLst/>
              <a:gdLst/>
              <a:ahLst/>
              <a:cxnLst/>
              <a:rect l="l" t="t" r="r" b="b"/>
              <a:pathLst>
                <a:path w="1051" h="2738" extrusionOk="0">
                  <a:moveTo>
                    <a:pt x="282" y="0"/>
                  </a:moveTo>
                  <a:lnTo>
                    <a:pt x="226" y="19"/>
                  </a:lnTo>
                  <a:lnTo>
                    <a:pt x="188" y="38"/>
                  </a:lnTo>
                  <a:lnTo>
                    <a:pt x="113" y="131"/>
                  </a:lnTo>
                  <a:lnTo>
                    <a:pt x="57" y="281"/>
                  </a:lnTo>
                  <a:lnTo>
                    <a:pt x="19" y="450"/>
                  </a:lnTo>
                  <a:lnTo>
                    <a:pt x="1" y="675"/>
                  </a:lnTo>
                  <a:lnTo>
                    <a:pt x="1" y="919"/>
                  </a:lnTo>
                  <a:lnTo>
                    <a:pt x="19" y="1181"/>
                  </a:lnTo>
                  <a:lnTo>
                    <a:pt x="76" y="1444"/>
                  </a:lnTo>
                  <a:lnTo>
                    <a:pt x="132" y="1725"/>
                  </a:lnTo>
                  <a:lnTo>
                    <a:pt x="207" y="1987"/>
                  </a:lnTo>
                  <a:lnTo>
                    <a:pt x="282" y="2212"/>
                  </a:lnTo>
                  <a:lnTo>
                    <a:pt x="376" y="2400"/>
                  </a:lnTo>
                  <a:lnTo>
                    <a:pt x="469" y="2550"/>
                  </a:lnTo>
                  <a:lnTo>
                    <a:pt x="582" y="2662"/>
                  </a:lnTo>
                  <a:lnTo>
                    <a:pt x="676" y="2737"/>
                  </a:lnTo>
                  <a:lnTo>
                    <a:pt x="769" y="2737"/>
                  </a:lnTo>
                  <a:lnTo>
                    <a:pt x="826" y="2718"/>
                  </a:lnTo>
                  <a:lnTo>
                    <a:pt x="863" y="2700"/>
                  </a:lnTo>
                  <a:lnTo>
                    <a:pt x="938" y="2606"/>
                  </a:lnTo>
                  <a:lnTo>
                    <a:pt x="994" y="2456"/>
                  </a:lnTo>
                  <a:lnTo>
                    <a:pt x="1032" y="2287"/>
                  </a:lnTo>
                  <a:lnTo>
                    <a:pt x="1050" y="2062"/>
                  </a:lnTo>
                  <a:lnTo>
                    <a:pt x="1050" y="1818"/>
                  </a:lnTo>
                  <a:lnTo>
                    <a:pt x="1032" y="1556"/>
                  </a:lnTo>
                  <a:lnTo>
                    <a:pt x="976" y="1294"/>
                  </a:lnTo>
                  <a:lnTo>
                    <a:pt x="919" y="1012"/>
                  </a:lnTo>
                  <a:lnTo>
                    <a:pt x="844" y="750"/>
                  </a:lnTo>
                  <a:lnTo>
                    <a:pt x="769" y="525"/>
                  </a:lnTo>
                  <a:lnTo>
                    <a:pt x="676" y="337"/>
                  </a:lnTo>
                  <a:lnTo>
                    <a:pt x="582" y="188"/>
                  </a:lnTo>
                  <a:lnTo>
                    <a:pt x="469" y="75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59" name="Google Shape;1559;p32"/>
            <p:cNvSpPr/>
            <p:nvPr/>
          </p:nvSpPr>
          <p:spPr>
            <a:xfrm>
              <a:off x="3989700" y="4771525"/>
              <a:ext cx="19725" cy="5175"/>
            </a:xfrm>
            <a:custGeom>
              <a:avLst/>
              <a:gdLst/>
              <a:ahLst/>
              <a:cxnLst/>
              <a:rect l="l" t="t" r="r" b="b"/>
              <a:pathLst>
                <a:path w="789" h="207" extrusionOk="0">
                  <a:moveTo>
                    <a:pt x="432" y="0"/>
                  </a:moveTo>
                  <a:lnTo>
                    <a:pt x="320" y="19"/>
                  </a:lnTo>
                  <a:lnTo>
                    <a:pt x="151" y="57"/>
                  </a:lnTo>
                  <a:lnTo>
                    <a:pt x="1" y="150"/>
                  </a:lnTo>
                  <a:lnTo>
                    <a:pt x="207" y="188"/>
                  </a:lnTo>
                  <a:lnTo>
                    <a:pt x="394" y="207"/>
                  </a:lnTo>
                  <a:lnTo>
                    <a:pt x="601" y="169"/>
                  </a:lnTo>
                  <a:lnTo>
                    <a:pt x="694" y="132"/>
                  </a:lnTo>
                  <a:lnTo>
                    <a:pt x="788" y="75"/>
                  </a:lnTo>
                  <a:lnTo>
                    <a:pt x="676" y="38"/>
                  </a:lnTo>
                  <a:lnTo>
                    <a:pt x="563" y="19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rgbClr val="8C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0" name="Google Shape;1560;p32"/>
            <p:cNvSpPr/>
            <p:nvPr/>
          </p:nvSpPr>
          <p:spPr>
            <a:xfrm>
              <a:off x="3926900" y="4693725"/>
              <a:ext cx="16900" cy="40800"/>
            </a:xfrm>
            <a:custGeom>
              <a:avLst/>
              <a:gdLst/>
              <a:ahLst/>
              <a:cxnLst/>
              <a:rect l="l" t="t" r="r" b="b"/>
              <a:pathLst>
                <a:path w="676" h="1632" extrusionOk="0">
                  <a:moveTo>
                    <a:pt x="338" y="0"/>
                  </a:moveTo>
                  <a:lnTo>
                    <a:pt x="226" y="188"/>
                  </a:lnTo>
                  <a:lnTo>
                    <a:pt x="132" y="394"/>
                  </a:lnTo>
                  <a:lnTo>
                    <a:pt x="38" y="582"/>
                  </a:lnTo>
                  <a:lnTo>
                    <a:pt x="1" y="806"/>
                  </a:lnTo>
                  <a:lnTo>
                    <a:pt x="1" y="900"/>
                  </a:lnTo>
                  <a:lnTo>
                    <a:pt x="1" y="1013"/>
                  </a:lnTo>
                  <a:lnTo>
                    <a:pt x="20" y="1106"/>
                  </a:lnTo>
                  <a:lnTo>
                    <a:pt x="57" y="1219"/>
                  </a:lnTo>
                  <a:lnTo>
                    <a:pt x="113" y="1313"/>
                  </a:lnTo>
                  <a:lnTo>
                    <a:pt x="207" y="1406"/>
                  </a:lnTo>
                  <a:lnTo>
                    <a:pt x="301" y="1500"/>
                  </a:lnTo>
                  <a:lnTo>
                    <a:pt x="413" y="1613"/>
                  </a:lnTo>
                  <a:lnTo>
                    <a:pt x="469" y="1631"/>
                  </a:lnTo>
                  <a:lnTo>
                    <a:pt x="526" y="1575"/>
                  </a:lnTo>
                  <a:lnTo>
                    <a:pt x="582" y="1481"/>
                  </a:lnTo>
                  <a:lnTo>
                    <a:pt x="619" y="1388"/>
                  </a:lnTo>
                  <a:lnTo>
                    <a:pt x="657" y="1275"/>
                  </a:lnTo>
                  <a:lnTo>
                    <a:pt x="676" y="1144"/>
                  </a:lnTo>
                  <a:lnTo>
                    <a:pt x="676" y="994"/>
                  </a:lnTo>
                  <a:lnTo>
                    <a:pt x="676" y="844"/>
                  </a:lnTo>
                  <a:lnTo>
                    <a:pt x="638" y="694"/>
                  </a:lnTo>
                  <a:lnTo>
                    <a:pt x="601" y="488"/>
                  </a:lnTo>
                  <a:lnTo>
                    <a:pt x="526" y="300"/>
                  </a:lnTo>
                  <a:lnTo>
                    <a:pt x="451" y="132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1" name="Google Shape;1561;p32"/>
            <p:cNvSpPr/>
            <p:nvPr/>
          </p:nvSpPr>
          <p:spPr>
            <a:xfrm>
              <a:off x="3921750" y="4350200"/>
              <a:ext cx="24875" cy="61875"/>
            </a:xfrm>
            <a:custGeom>
              <a:avLst/>
              <a:gdLst/>
              <a:ahLst/>
              <a:cxnLst/>
              <a:rect l="l" t="t" r="r" b="b"/>
              <a:pathLst>
                <a:path w="995" h="2475" extrusionOk="0">
                  <a:moveTo>
                    <a:pt x="582" y="0"/>
                  </a:moveTo>
                  <a:lnTo>
                    <a:pt x="488" y="150"/>
                  </a:lnTo>
                  <a:lnTo>
                    <a:pt x="375" y="338"/>
                  </a:lnTo>
                  <a:lnTo>
                    <a:pt x="188" y="731"/>
                  </a:lnTo>
                  <a:lnTo>
                    <a:pt x="1" y="1087"/>
                  </a:lnTo>
                  <a:lnTo>
                    <a:pt x="1" y="1106"/>
                  </a:lnTo>
                  <a:lnTo>
                    <a:pt x="19" y="1181"/>
                  </a:lnTo>
                  <a:lnTo>
                    <a:pt x="76" y="1444"/>
                  </a:lnTo>
                  <a:lnTo>
                    <a:pt x="151" y="1706"/>
                  </a:lnTo>
                  <a:lnTo>
                    <a:pt x="226" y="1931"/>
                  </a:lnTo>
                  <a:lnTo>
                    <a:pt x="319" y="2118"/>
                  </a:lnTo>
                  <a:lnTo>
                    <a:pt x="432" y="2268"/>
                  </a:lnTo>
                  <a:lnTo>
                    <a:pt x="525" y="2381"/>
                  </a:lnTo>
                  <a:lnTo>
                    <a:pt x="619" y="2456"/>
                  </a:lnTo>
                  <a:lnTo>
                    <a:pt x="675" y="2475"/>
                  </a:lnTo>
                  <a:lnTo>
                    <a:pt x="732" y="2456"/>
                  </a:lnTo>
                  <a:lnTo>
                    <a:pt x="769" y="2456"/>
                  </a:lnTo>
                  <a:lnTo>
                    <a:pt x="807" y="2418"/>
                  </a:lnTo>
                  <a:lnTo>
                    <a:pt x="882" y="2325"/>
                  </a:lnTo>
                  <a:lnTo>
                    <a:pt x="938" y="2175"/>
                  </a:lnTo>
                  <a:lnTo>
                    <a:pt x="975" y="2006"/>
                  </a:lnTo>
                  <a:lnTo>
                    <a:pt x="994" y="1800"/>
                  </a:lnTo>
                  <a:lnTo>
                    <a:pt x="994" y="1556"/>
                  </a:lnTo>
                  <a:lnTo>
                    <a:pt x="975" y="1294"/>
                  </a:lnTo>
                  <a:lnTo>
                    <a:pt x="938" y="1012"/>
                  </a:lnTo>
                  <a:lnTo>
                    <a:pt x="863" y="712"/>
                  </a:lnTo>
                  <a:lnTo>
                    <a:pt x="788" y="431"/>
                  </a:lnTo>
                  <a:lnTo>
                    <a:pt x="694" y="206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2" name="Google Shape;1562;p32"/>
            <p:cNvSpPr/>
            <p:nvPr/>
          </p:nvSpPr>
          <p:spPr>
            <a:xfrm>
              <a:off x="4023450" y="4398000"/>
              <a:ext cx="45950" cy="28150"/>
            </a:xfrm>
            <a:custGeom>
              <a:avLst/>
              <a:gdLst/>
              <a:ahLst/>
              <a:cxnLst/>
              <a:rect l="l" t="t" r="r" b="b"/>
              <a:pathLst>
                <a:path w="1838" h="1126" extrusionOk="0">
                  <a:moveTo>
                    <a:pt x="1013" y="0"/>
                  </a:moveTo>
                  <a:lnTo>
                    <a:pt x="825" y="38"/>
                  </a:lnTo>
                  <a:lnTo>
                    <a:pt x="638" y="75"/>
                  </a:lnTo>
                  <a:lnTo>
                    <a:pt x="469" y="131"/>
                  </a:lnTo>
                  <a:lnTo>
                    <a:pt x="319" y="225"/>
                  </a:lnTo>
                  <a:lnTo>
                    <a:pt x="207" y="300"/>
                  </a:lnTo>
                  <a:lnTo>
                    <a:pt x="94" y="413"/>
                  </a:lnTo>
                  <a:lnTo>
                    <a:pt x="38" y="506"/>
                  </a:lnTo>
                  <a:lnTo>
                    <a:pt x="1" y="619"/>
                  </a:lnTo>
                  <a:lnTo>
                    <a:pt x="1" y="731"/>
                  </a:lnTo>
                  <a:lnTo>
                    <a:pt x="38" y="844"/>
                  </a:lnTo>
                  <a:lnTo>
                    <a:pt x="113" y="919"/>
                  </a:lnTo>
                  <a:lnTo>
                    <a:pt x="207" y="994"/>
                  </a:lnTo>
                  <a:lnTo>
                    <a:pt x="338" y="1069"/>
                  </a:lnTo>
                  <a:lnTo>
                    <a:pt x="488" y="1106"/>
                  </a:lnTo>
                  <a:lnTo>
                    <a:pt x="657" y="1125"/>
                  </a:lnTo>
                  <a:lnTo>
                    <a:pt x="825" y="1125"/>
                  </a:lnTo>
                  <a:lnTo>
                    <a:pt x="1013" y="1106"/>
                  </a:lnTo>
                  <a:lnTo>
                    <a:pt x="1200" y="1050"/>
                  </a:lnTo>
                  <a:lnTo>
                    <a:pt x="1369" y="994"/>
                  </a:lnTo>
                  <a:lnTo>
                    <a:pt x="1519" y="919"/>
                  </a:lnTo>
                  <a:lnTo>
                    <a:pt x="1632" y="825"/>
                  </a:lnTo>
                  <a:lnTo>
                    <a:pt x="1725" y="731"/>
                  </a:lnTo>
                  <a:lnTo>
                    <a:pt x="1800" y="619"/>
                  </a:lnTo>
                  <a:lnTo>
                    <a:pt x="1838" y="506"/>
                  </a:lnTo>
                  <a:lnTo>
                    <a:pt x="1838" y="394"/>
                  </a:lnTo>
                  <a:lnTo>
                    <a:pt x="1800" y="300"/>
                  </a:lnTo>
                  <a:lnTo>
                    <a:pt x="1725" y="206"/>
                  </a:lnTo>
                  <a:lnTo>
                    <a:pt x="1632" y="131"/>
                  </a:lnTo>
                  <a:lnTo>
                    <a:pt x="1500" y="75"/>
                  </a:lnTo>
                  <a:lnTo>
                    <a:pt x="1350" y="38"/>
                  </a:lnTo>
                  <a:lnTo>
                    <a:pt x="1182" y="0"/>
                  </a:lnTo>
                  <a:close/>
                </a:path>
              </a:pathLst>
            </a:custGeom>
            <a:solidFill>
              <a:srgbClr val="8C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3" name="Google Shape;1563;p32"/>
            <p:cNvSpPr/>
            <p:nvPr/>
          </p:nvSpPr>
          <p:spPr>
            <a:xfrm>
              <a:off x="4098450" y="4325825"/>
              <a:ext cx="121875" cy="121400"/>
            </a:xfrm>
            <a:custGeom>
              <a:avLst/>
              <a:gdLst/>
              <a:ahLst/>
              <a:cxnLst/>
              <a:rect l="l" t="t" r="r" b="b"/>
              <a:pathLst>
                <a:path w="4875" h="4856" extrusionOk="0">
                  <a:moveTo>
                    <a:pt x="2306" y="0"/>
                  </a:moveTo>
                  <a:lnTo>
                    <a:pt x="2062" y="19"/>
                  </a:lnTo>
                  <a:lnTo>
                    <a:pt x="1818" y="75"/>
                  </a:lnTo>
                  <a:lnTo>
                    <a:pt x="1593" y="131"/>
                  </a:lnTo>
                  <a:lnTo>
                    <a:pt x="1387" y="225"/>
                  </a:lnTo>
                  <a:lnTo>
                    <a:pt x="1181" y="338"/>
                  </a:lnTo>
                  <a:lnTo>
                    <a:pt x="975" y="469"/>
                  </a:lnTo>
                  <a:lnTo>
                    <a:pt x="806" y="619"/>
                  </a:lnTo>
                  <a:lnTo>
                    <a:pt x="637" y="788"/>
                  </a:lnTo>
                  <a:lnTo>
                    <a:pt x="487" y="975"/>
                  </a:lnTo>
                  <a:lnTo>
                    <a:pt x="356" y="1163"/>
                  </a:lnTo>
                  <a:lnTo>
                    <a:pt x="244" y="1369"/>
                  </a:lnTo>
                  <a:lnTo>
                    <a:pt x="150" y="1594"/>
                  </a:lnTo>
                  <a:lnTo>
                    <a:pt x="75" y="1819"/>
                  </a:lnTo>
                  <a:lnTo>
                    <a:pt x="19" y="2062"/>
                  </a:lnTo>
                  <a:lnTo>
                    <a:pt x="0" y="2306"/>
                  </a:lnTo>
                  <a:lnTo>
                    <a:pt x="0" y="2550"/>
                  </a:lnTo>
                  <a:lnTo>
                    <a:pt x="38" y="2793"/>
                  </a:lnTo>
                  <a:lnTo>
                    <a:pt x="75" y="3037"/>
                  </a:lnTo>
                  <a:lnTo>
                    <a:pt x="150" y="3262"/>
                  </a:lnTo>
                  <a:lnTo>
                    <a:pt x="244" y="3487"/>
                  </a:lnTo>
                  <a:lnTo>
                    <a:pt x="356" y="3693"/>
                  </a:lnTo>
                  <a:lnTo>
                    <a:pt x="487" y="3881"/>
                  </a:lnTo>
                  <a:lnTo>
                    <a:pt x="637" y="4068"/>
                  </a:lnTo>
                  <a:lnTo>
                    <a:pt x="787" y="4237"/>
                  </a:lnTo>
                  <a:lnTo>
                    <a:pt x="975" y="4368"/>
                  </a:lnTo>
                  <a:lnTo>
                    <a:pt x="1162" y="4499"/>
                  </a:lnTo>
                  <a:lnTo>
                    <a:pt x="1387" y="4631"/>
                  </a:lnTo>
                  <a:lnTo>
                    <a:pt x="1593" y="4706"/>
                  </a:lnTo>
                  <a:lnTo>
                    <a:pt x="1818" y="4781"/>
                  </a:lnTo>
                  <a:lnTo>
                    <a:pt x="2062" y="4837"/>
                  </a:lnTo>
                  <a:lnTo>
                    <a:pt x="2325" y="4856"/>
                  </a:lnTo>
                  <a:lnTo>
                    <a:pt x="2568" y="4856"/>
                  </a:lnTo>
                  <a:lnTo>
                    <a:pt x="2812" y="4837"/>
                  </a:lnTo>
                  <a:lnTo>
                    <a:pt x="3037" y="4781"/>
                  </a:lnTo>
                  <a:lnTo>
                    <a:pt x="3281" y="4706"/>
                  </a:lnTo>
                  <a:lnTo>
                    <a:pt x="3487" y="4631"/>
                  </a:lnTo>
                  <a:lnTo>
                    <a:pt x="3693" y="4518"/>
                  </a:lnTo>
                  <a:lnTo>
                    <a:pt x="3881" y="4387"/>
                  </a:lnTo>
                  <a:lnTo>
                    <a:pt x="4068" y="4237"/>
                  </a:lnTo>
                  <a:lnTo>
                    <a:pt x="4237" y="4068"/>
                  </a:lnTo>
                  <a:lnTo>
                    <a:pt x="4387" y="3881"/>
                  </a:lnTo>
                  <a:lnTo>
                    <a:pt x="4518" y="3693"/>
                  </a:lnTo>
                  <a:lnTo>
                    <a:pt x="4630" y="3487"/>
                  </a:lnTo>
                  <a:lnTo>
                    <a:pt x="4724" y="3262"/>
                  </a:lnTo>
                  <a:lnTo>
                    <a:pt x="4799" y="3037"/>
                  </a:lnTo>
                  <a:lnTo>
                    <a:pt x="4837" y="2793"/>
                  </a:lnTo>
                  <a:lnTo>
                    <a:pt x="4874" y="2550"/>
                  </a:lnTo>
                  <a:lnTo>
                    <a:pt x="4874" y="2306"/>
                  </a:lnTo>
                  <a:lnTo>
                    <a:pt x="4837" y="2062"/>
                  </a:lnTo>
                  <a:lnTo>
                    <a:pt x="4799" y="1819"/>
                  </a:lnTo>
                  <a:lnTo>
                    <a:pt x="4724" y="1594"/>
                  </a:lnTo>
                  <a:lnTo>
                    <a:pt x="4630" y="1369"/>
                  </a:lnTo>
                  <a:lnTo>
                    <a:pt x="4518" y="1163"/>
                  </a:lnTo>
                  <a:lnTo>
                    <a:pt x="4387" y="975"/>
                  </a:lnTo>
                  <a:lnTo>
                    <a:pt x="4237" y="788"/>
                  </a:lnTo>
                  <a:lnTo>
                    <a:pt x="4068" y="619"/>
                  </a:lnTo>
                  <a:lnTo>
                    <a:pt x="3899" y="469"/>
                  </a:lnTo>
                  <a:lnTo>
                    <a:pt x="3693" y="338"/>
                  </a:lnTo>
                  <a:lnTo>
                    <a:pt x="3487" y="225"/>
                  </a:lnTo>
                  <a:lnTo>
                    <a:pt x="3281" y="131"/>
                  </a:lnTo>
                  <a:lnTo>
                    <a:pt x="3037" y="75"/>
                  </a:lnTo>
                  <a:lnTo>
                    <a:pt x="2812" y="19"/>
                  </a:lnTo>
                  <a:lnTo>
                    <a:pt x="255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4" name="Google Shape;1564;p32"/>
            <p:cNvSpPr/>
            <p:nvPr/>
          </p:nvSpPr>
          <p:spPr>
            <a:xfrm>
              <a:off x="4119050" y="4346450"/>
              <a:ext cx="80175" cy="80150"/>
            </a:xfrm>
            <a:custGeom>
              <a:avLst/>
              <a:gdLst/>
              <a:ahLst/>
              <a:cxnLst/>
              <a:rect l="l" t="t" r="r" b="b"/>
              <a:pathLst>
                <a:path w="3207" h="3206" extrusionOk="0">
                  <a:moveTo>
                    <a:pt x="1519" y="0"/>
                  </a:moveTo>
                  <a:lnTo>
                    <a:pt x="1369" y="19"/>
                  </a:lnTo>
                  <a:lnTo>
                    <a:pt x="1219" y="38"/>
                  </a:lnTo>
                  <a:lnTo>
                    <a:pt x="1069" y="94"/>
                  </a:lnTo>
                  <a:lnTo>
                    <a:pt x="844" y="188"/>
                  </a:lnTo>
                  <a:lnTo>
                    <a:pt x="657" y="319"/>
                  </a:lnTo>
                  <a:lnTo>
                    <a:pt x="488" y="469"/>
                  </a:lnTo>
                  <a:lnTo>
                    <a:pt x="320" y="637"/>
                  </a:lnTo>
                  <a:lnTo>
                    <a:pt x="207" y="825"/>
                  </a:lnTo>
                  <a:lnTo>
                    <a:pt x="95" y="1050"/>
                  </a:lnTo>
                  <a:lnTo>
                    <a:pt x="38" y="1275"/>
                  </a:lnTo>
                  <a:lnTo>
                    <a:pt x="1" y="1519"/>
                  </a:lnTo>
                  <a:lnTo>
                    <a:pt x="20" y="1781"/>
                  </a:lnTo>
                  <a:lnTo>
                    <a:pt x="57" y="2025"/>
                  </a:lnTo>
                  <a:lnTo>
                    <a:pt x="132" y="2250"/>
                  </a:lnTo>
                  <a:lnTo>
                    <a:pt x="245" y="2456"/>
                  </a:lnTo>
                  <a:lnTo>
                    <a:pt x="395" y="2643"/>
                  </a:lnTo>
                  <a:lnTo>
                    <a:pt x="563" y="2812"/>
                  </a:lnTo>
                  <a:lnTo>
                    <a:pt x="751" y="2962"/>
                  </a:lnTo>
                  <a:lnTo>
                    <a:pt x="976" y="3075"/>
                  </a:lnTo>
                  <a:lnTo>
                    <a:pt x="1107" y="3131"/>
                  </a:lnTo>
                  <a:lnTo>
                    <a:pt x="1238" y="3168"/>
                  </a:lnTo>
                  <a:lnTo>
                    <a:pt x="1388" y="3187"/>
                  </a:lnTo>
                  <a:lnTo>
                    <a:pt x="1538" y="3206"/>
                  </a:lnTo>
                  <a:lnTo>
                    <a:pt x="1688" y="3206"/>
                  </a:lnTo>
                  <a:lnTo>
                    <a:pt x="1857" y="3187"/>
                  </a:lnTo>
                  <a:lnTo>
                    <a:pt x="2007" y="3150"/>
                  </a:lnTo>
                  <a:lnTo>
                    <a:pt x="2157" y="3112"/>
                  </a:lnTo>
                  <a:lnTo>
                    <a:pt x="2307" y="3056"/>
                  </a:lnTo>
                  <a:lnTo>
                    <a:pt x="2438" y="2981"/>
                  </a:lnTo>
                  <a:lnTo>
                    <a:pt x="2569" y="2887"/>
                  </a:lnTo>
                  <a:lnTo>
                    <a:pt x="2682" y="2793"/>
                  </a:lnTo>
                  <a:lnTo>
                    <a:pt x="2794" y="2681"/>
                  </a:lnTo>
                  <a:lnTo>
                    <a:pt x="2888" y="2568"/>
                  </a:lnTo>
                  <a:lnTo>
                    <a:pt x="2982" y="2437"/>
                  </a:lnTo>
                  <a:lnTo>
                    <a:pt x="3057" y="2306"/>
                  </a:lnTo>
                  <a:lnTo>
                    <a:pt x="3113" y="2156"/>
                  </a:lnTo>
                  <a:lnTo>
                    <a:pt x="3169" y="2006"/>
                  </a:lnTo>
                  <a:lnTo>
                    <a:pt x="3207" y="1837"/>
                  </a:lnTo>
                  <a:lnTo>
                    <a:pt x="3207" y="1687"/>
                  </a:lnTo>
                  <a:lnTo>
                    <a:pt x="3207" y="1519"/>
                  </a:lnTo>
                  <a:lnTo>
                    <a:pt x="3207" y="1350"/>
                  </a:lnTo>
                  <a:lnTo>
                    <a:pt x="3169" y="1200"/>
                  </a:lnTo>
                  <a:lnTo>
                    <a:pt x="3113" y="1050"/>
                  </a:lnTo>
                  <a:lnTo>
                    <a:pt x="3057" y="900"/>
                  </a:lnTo>
                  <a:lnTo>
                    <a:pt x="2982" y="769"/>
                  </a:lnTo>
                  <a:lnTo>
                    <a:pt x="2907" y="637"/>
                  </a:lnTo>
                  <a:lnTo>
                    <a:pt x="2794" y="525"/>
                  </a:lnTo>
                  <a:lnTo>
                    <a:pt x="2700" y="413"/>
                  </a:lnTo>
                  <a:lnTo>
                    <a:pt x="2569" y="319"/>
                  </a:lnTo>
                  <a:lnTo>
                    <a:pt x="2438" y="225"/>
                  </a:lnTo>
                  <a:lnTo>
                    <a:pt x="2307" y="150"/>
                  </a:lnTo>
                  <a:lnTo>
                    <a:pt x="2157" y="94"/>
                  </a:lnTo>
                  <a:lnTo>
                    <a:pt x="2007" y="38"/>
                  </a:lnTo>
                  <a:lnTo>
                    <a:pt x="1857" y="19"/>
                  </a:lnTo>
                  <a:lnTo>
                    <a:pt x="16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5" name="Google Shape;1565;p32"/>
            <p:cNvSpPr/>
            <p:nvPr/>
          </p:nvSpPr>
          <p:spPr>
            <a:xfrm>
              <a:off x="4119050" y="4348775"/>
              <a:ext cx="38925" cy="74550"/>
            </a:xfrm>
            <a:custGeom>
              <a:avLst/>
              <a:gdLst/>
              <a:ahLst/>
              <a:cxnLst/>
              <a:rect l="l" t="t" r="r" b="b"/>
              <a:pathLst>
                <a:path w="1557" h="2982" extrusionOk="0">
                  <a:moveTo>
                    <a:pt x="1069" y="1"/>
                  </a:moveTo>
                  <a:lnTo>
                    <a:pt x="844" y="95"/>
                  </a:lnTo>
                  <a:lnTo>
                    <a:pt x="657" y="226"/>
                  </a:lnTo>
                  <a:lnTo>
                    <a:pt x="488" y="376"/>
                  </a:lnTo>
                  <a:lnTo>
                    <a:pt x="320" y="544"/>
                  </a:lnTo>
                  <a:lnTo>
                    <a:pt x="207" y="732"/>
                  </a:lnTo>
                  <a:lnTo>
                    <a:pt x="95" y="957"/>
                  </a:lnTo>
                  <a:lnTo>
                    <a:pt x="38" y="1182"/>
                  </a:lnTo>
                  <a:lnTo>
                    <a:pt x="1" y="1426"/>
                  </a:lnTo>
                  <a:lnTo>
                    <a:pt x="20" y="1688"/>
                  </a:lnTo>
                  <a:lnTo>
                    <a:pt x="57" y="1932"/>
                  </a:lnTo>
                  <a:lnTo>
                    <a:pt x="132" y="2157"/>
                  </a:lnTo>
                  <a:lnTo>
                    <a:pt x="245" y="2363"/>
                  </a:lnTo>
                  <a:lnTo>
                    <a:pt x="395" y="2550"/>
                  </a:lnTo>
                  <a:lnTo>
                    <a:pt x="563" y="2719"/>
                  </a:lnTo>
                  <a:lnTo>
                    <a:pt x="751" y="2869"/>
                  </a:lnTo>
                  <a:lnTo>
                    <a:pt x="976" y="2982"/>
                  </a:lnTo>
                  <a:lnTo>
                    <a:pt x="1069" y="2925"/>
                  </a:lnTo>
                  <a:lnTo>
                    <a:pt x="1144" y="2869"/>
                  </a:lnTo>
                  <a:lnTo>
                    <a:pt x="1219" y="2794"/>
                  </a:lnTo>
                  <a:lnTo>
                    <a:pt x="1294" y="2719"/>
                  </a:lnTo>
                  <a:lnTo>
                    <a:pt x="1388" y="2532"/>
                  </a:lnTo>
                  <a:lnTo>
                    <a:pt x="1463" y="2325"/>
                  </a:lnTo>
                  <a:lnTo>
                    <a:pt x="1501" y="2100"/>
                  </a:lnTo>
                  <a:lnTo>
                    <a:pt x="1538" y="1894"/>
                  </a:lnTo>
                  <a:lnTo>
                    <a:pt x="1557" y="1557"/>
                  </a:lnTo>
                  <a:lnTo>
                    <a:pt x="1557" y="1276"/>
                  </a:lnTo>
                  <a:lnTo>
                    <a:pt x="1557" y="1051"/>
                  </a:lnTo>
                  <a:lnTo>
                    <a:pt x="1519" y="807"/>
                  </a:lnTo>
                  <a:lnTo>
                    <a:pt x="1463" y="563"/>
                  </a:lnTo>
                  <a:lnTo>
                    <a:pt x="1426" y="432"/>
                  </a:lnTo>
                  <a:lnTo>
                    <a:pt x="1369" y="320"/>
                  </a:lnTo>
                  <a:lnTo>
                    <a:pt x="1313" y="226"/>
                  </a:lnTo>
                  <a:lnTo>
                    <a:pt x="1238" y="132"/>
                  </a:lnTo>
                  <a:lnTo>
                    <a:pt x="1163" y="57"/>
                  </a:lnTo>
                  <a:lnTo>
                    <a:pt x="10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6" name="Google Shape;1566;p32"/>
            <p:cNvSpPr/>
            <p:nvPr/>
          </p:nvSpPr>
          <p:spPr>
            <a:xfrm>
              <a:off x="3981750" y="4338000"/>
              <a:ext cx="121400" cy="121425"/>
            </a:xfrm>
            <a:custGeom>
              <a:avLst/>
              <a:gdLst/>
              <a:ahLst/>
              <a:cxnLst/>
              <a:rect l="l" t="t" r="r" b="b"/>
              <a:pathLst>
                <a:path w="4856" h="4857" extrusionOk="0">
                  <a:moveTo>
                    <a:pt x="2287" y="1"/>
                  </a:moveTo>
                  <a:lnTo>
                    <a:pt x="2043" y="19"/>
                  </a:lnTo>
                  <a:lnTo>
                    <a:pt x="1819" y="76"/>
                  </a:lnTo>
                  <a:lnTo>
                    <a:pt x="1594" y="132"/>
                  </a:lnTo>
                  <a:lnTo>
                    <a:pt x="1369" y="226"/>
                  </a:lnTo>
                  <a:lnTo>
                    <a:pt x="1162" y="338"/>
                  </a:lnTo>
                  <a:lnTo>
                    <a:pt x="975" y="469"/>
                  </a:lnTo>
                  <a:lnTo>
                    <a:pt x="787" y="619"/>
                  </a:lnTo>
                  <a:lnTo>
                    <a:pt x="619" y="788"/>
                  </a:lnTo>
                  <a:lnTo>
                    <a:pt x="469" y="975"/>
                  </a:lnTo>
                  <a:lnTo>
                    <a:pt x="338" y="1163"/>
                  </a:lnTo>
                  <a:lnTo>
                    <a:pt x="225" y="1369"/>
                  </a:lnTo>
                  <a:lnTo>
                    <a:pt x="131" y="1594"/>
                  </a:lnTo>
                  <a:lnTo>
                    <a:pt x="56" y="1819"/>
                  </a:lnTo>
                  <a:lnTo>
                    <a:pt x="19" y="2063"/>
                  </a:lnTo>
                  <a:lnTo>
                    <a:pt x="0" y="2306"/>
                  </a:lnTo>
                  <a:lnTo>
                    <a:pt x="0" y="2550"/>
                  </a:lnTo>
                  <a:lnTo>
                    <a:pt x="19" y="2794"/>
                  </a:lnTo>
                  <a:lnTo>
                    <a:pt x="56" y="3038"/>
                  </a:lnTo>
                  <a:lnTo>
                    <a:pt x="131" y="3263"/>
                  </a:lnTo>
                  <a:lnTo>
                    <a:pt x="225" y="3488"/>
                  </a:lnTo>
                  <a:lnTo>
                    <a:pt x="338" y="3694"/>
                  </a:lnTo>
                  <a:lnTo>
                    <a:pt x="469" y="3881"/>
                  </a:lnTo>
                  <a:lnTo>
                    <a:pt x="619" y="4069"/>
                  </a:lnTo>
                  <a:lnTo>
                    <a:pt x="787" y="4219"/>
                  </a:lnTo>
                  <a:lnTo>
                    <a:pt x="956" y="4369"/>
                  </a:lnTo>
                  <a:lnTo>
                    <a:pt x="1162" y="4500"/>
                  </a:lnTo>
                  <a:lnTo>
                    <a:pt x="1369" y="4612"/>
                  </a:lnTo>
                  <a:lnTo>
                    <a:pt x="1594" y="4706"/>
                  </a:lnTo>
                  <a:lnTo>
                    <a:pt x="1819" y="4781"/>
                  </a:lnTo>
                  <a:lnTo>
                    <a:pt x="2062" y="4837"/>
                  </a:lnTo>
                  <a:lnTo>
                    <a:pt x="2306" y="4856"/>
                  </a:lnTo>
                  <a:lnTo>
                    <a:pt x="2550" y="4856"/>
                  </a:lnTo>
                  <a:lnTo>
                    <a:pt x="2793" y="4837"/>
                  </a:lnTo>
                  <a:lnTo>
                    <a:pt x="3037" y="4781"/>
                  </a:lnTo>
                  <a:lnTo>
                    <a:pt x="3262" y="4706"/>
                  </a:lnTo>
                  <a:lnTo>
                    <a:pt x="3468" y="4612"/>
                  </a:lnTo>
                  <a:lnTo>
                    <a:pt x="3674" y="4500"/>
                  </a:lnTo>
                  <a:lnTo>
                    <a:pt x="3881" y="4387"/>
                  </a:lnTo>
                  <a:lnTo>
                    <a:pt x="4049" y="4237"/>
                  </a:lnTo>
                  <a:lnTo>
                    <a:pt x="4218" y="4069"/>
                  </a:lnTo>
                  <a:lnTo>
                    <a:pt x="4368" y="3881"/>
                  </a:lnTo>
                  <a:lnTo>
                    <a:pt x="4499" y="3694"/>
                  </a:lnTo>
                  <a:lnTo>
                    <a:pt x="4612" y="3488"/>
                  </a:lnTo>
                  <a:lnTo>
                    <a:pt x="4706" y="3263"/>
                  </a:lnTo>
                  <a:lnTo>
                    <a:pt x="4780" y="3038"/>
                  </a:lnTo>
                  <a:lnTo>
                    <a:pt x="4837" y="2794"/>
                  </a:lnTo>
                  <a:lnTo>
                    <a:pt x="4855" y="2550"/>
                  </a:lnTo>
                  <a:lnTo>
                    <a:pt x="4855" y="2288"/>
                  </a:lnTo>
                  <a:lnTo>
                    <a:pt x="4837" y="2044"/>
                  </a:lnTo>
                  <a:lnTo>
                    <a:pt x="4780" y="1819"/>
                  </a:lnTo>
                  <a:lnTo>
                    <a:pt x="4706" y="1594"/>
                  </a:lnTo>
                  <a:lnTo>
                    <a:pt x="4612" y="1369"/>
                  </a:lnTo>
                  <a:lnTo>
                    <a:pt x="4499" y="1163"/>
                  </a:lnTo>
                  <a:lnTo>
                    <a:pt x="4368" y="975"/>
                  </a:lnTo>
                  <a:lnTo>
                    <a:pt x="4237" y="788"/>
                  </a:lnTo>
                  <a:lnTo>
                    <a:pt x="4068" y="619"/>
                  </a:lnTo>
                  <a:lnTo>
                    <a:pt x="3881" y="469"/>
                  </a:lnTo>
                  <a:lnTo>
                    <a:pt x="3693" y="338"/>
                  </a:lnTo>
                  <a:lnTo>
                    <a:pt x="3487" y="226"/>
                  </a:lnTo>
                  <a:lnTo>
                    <a:pt x="3262" y="132"/>
                  </a:lnTo>
                  <a:lnTo>
                    <a:pt x="3037" y="76"/>
                  </a:lnTo>
                  <a:lnTo>
                    <a:pt x="2793" y="19"/>
                  </a:lnTo>
                  <a:lnTo>
                    <a:pt x="25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7" name="Google Shape;1567;p32"/>
            <p:cNvSpPr/>
            <p:nvPr/>
          </p:nvSpPr>
          <p:spPr>
            <a:xfrm>
              <a:off x="4002350" y="4358625"/>
              <a:ext cx="80175" cy="80175"/>
            </a:xfrm>
            <a:custGeom>
              <a:avLst/>
              <a:gdLst/>
              <a:ahLst/>
              <a:cxnLst/>
              <a:rect l="l" t="t" r="r" b="b"/>
              <a:pathLst>
                <a:path w="3207" h="3207" extrusionOk="0">
                  <a:moveTo>
                    <a:pt x="1519" y="1"/>
                  </a:moveTo>
                  <a:lnTo>
                    <a:pt x="1351" y="19"/>
                  </a:lnTo>
                  <a:lnTo>
                    <a:pt x="1201" y="38"/>
                  </a:lnTo>
                  <a:lnTo>
                    <a:pt x="1051" y="94"/>
                  </a:lnTo>
                  <a:lnTo>
                    <a:pt x="845" y="188"/>
                  </a:lnTo>
                  <a:lnTo>
                    <a:pt x="638" y="300"/>
                  </a:lnTo>
                  <a:lnTo>
                    <a:pt x="470" y="469"/>
                  </a:lnTo>
                  <a:lnTo>
                    <a:pt x="320" y="638"/>
                  </a:lnTo>
                  <a:lnTo>
                    <a:pt x="188" y="825"/>
                  </a:lnTo>
                  <a:lnTo>
                    <a:pt x="95" y="1050"/>
                  </a:lnTo>
                  <a:lnTo>
                    <a:pt x="20" y="1275"/>
                  </a:lnTo>
                  <a:lnTo>
                    <a:pt x="1" y="1519"/>
                  </a:lnTo>
                  <a:lnTo>
                    <a:pt x="1" y="1781"/>
                  </a:lnTo>
                  <a:lnTo>
                    <a:pt x="38" y="2025"/>
                  </a:lnTo>
                  <a:lnTo>
                    <a:pt x="132" y="2250"/>
                  </a:lnTo>
                  <a:lnTo>
                    <a:pt x="245" y="2456"/>
                  </a:lnTo>
                  <a:lnTo>
                    <a:pt x="376" y="2644"/>
                  </a:lnTo>
                  <a:lnTo>
                    <a:pt x="545" y="2813"/>
                  </a:lnTo>
                  <a:lnTo>
                    <a:pt x="751" y="2962"/>
                  </a:lnTo>
                  <a:lnTo>
                    <a:pt x="957" y="3075"/>
                  </a:lnTo>
                  <a:lnTo>
                    <a:pt x="1088" y="3131"/>
                  </a:lnTo>
                  <a:lnTo>
                    <a:pt x="1238" y="3169"/>
                  </a:lnTo>
                  <a:lnTo>
                    <a:pt x="1369" y="3187"/>
                  </a:lnTo>
                  <a:lnTo>
                    <a:pt x="1519" y="3206"/>
                  </a:lnTo>
                  <a:lnTo>
                    <a:pt x="1688" y="3206"/>
                  </a:lnTo>
                  <a:lnTo>
                    <a:pt x="1838" y="3187"/>
                  </a:lnTo>
                  <a:lnTo>
                    <a:pt x="2007" y="3150"/>
                  </a:lnTo>
                  <a:lnTo>
                    <a:pt x="2157" y="3112"/>
                  </a:lnTo>
                  <a:lnTo>
                    <a:pt x="2288" y="3056"/>
                  </a:lnTo>
                  <a:lnTo>
                    <a:pt x="2438" y="2981"/>
                  </a:lnTo>
                  <a:lnTo>
                    <a:pt x="2551" y="2887"/>
                  </a:lnTo>
                  <a:lnTo>
                    <a:pt x="2682" y="2794"/>
                  </a:lnTo>
                  <a:lnTo>
                    <a:pt x="2794" y="2681"/>
                  </a:lnTo>
                  <a:lnTo>
                    <a:pt x="2888" y="2569"/>
                  </a:lnTo>
                  <a:lnTo>
                    <a:pt x="2963" y="2438"/>
                  </a:lnTo>
                  <a:lnTo>
                    <a:pt x="3038" y="2306"/>
                  </a:lnTo>
                  <a:lnTo>
                    <a:pt x="3113" y="2156"/>
                  </a:lnTo>
                  <a:lnTo>
                    <a:pt x="3150" y="2006"/>
                  </a:lnTo>
                  <a:lnTo>
                    <a:pt x="3188" y="1838"/>
                  </a:lnTo>
                  <a:lnTo>
                    <a:pt x="3207" y="1688"/>
                  </a:lnTo>
                  <a:lnTo>
                    <a:pt x="3207" y="1519"/>
                  </a:lnTo>
                  <a:lnTo>
                    <a:pt x="3188" y="1350"/>
                  </a:lnTo>
                  <a:lnTo>
                    <a:pt x="3150" y="1200"/>
                  </a:lnTo>
                  <a:lnTo>
                    <a:pt x="3113" y="1050"/>
                  </a:lnTo>
                  <a:lnTo>
                    <a:pt x="3057" y="900"/>
                  </a:lnTo>
                  <a:lnTo>
                    <a:pt x="2982" y="769"/>
                  </a:lnTo>
                  <a:lnTo>
                    <a:pt x="2888" y="638"/>
                  </a:lnTo>
                  <a:lnTo>
                    <a:pt x="2794" y="525"/>
                  </a:lnTo>
                  <a:lnTo>
                    <a:pt x="2682" y="413"/>
                  </a:lnTo>
                  <a:lnTo>
                    <a:pt x="2569" y="319"/>
                  </a:lnTo>
                  <a:lnTo>
                    <a:pt x="2438" y="225"/>
                  </a:lnTo>
                  <a:lnTo>
                    <a:pt x="2288" y="150"/>
                  </a:lnTo>
                  <a:lnTo>
                    <a:pt x="2157" y="94"/>
                  </a:lnTo>
                  <a:lnTo>
                    <a:pt x="2007" y="38"/>
                  </a:lnTo>
                  <a:lnTo>
                    <a:pt x="1838" y="19"/>
                  </a:lnTo>
                  <a:lnTo>
                    <a:pt x="16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68" name="Google Shape;1568;p32"/>
            <p:cNvSpPr/>
            <p:nvPr/>
          </p:nvSpPr>
          <p:spPr>
            <a:xfrm>
              <a:off x="4002350" y="4360975"/>
              <a:ext cx="38475" cy="74525"/>
            </a:xfrm>
            <a:custGeom>
              <a:avLst/>
              <a:gdLst/>
              <a:ahLst/>
              <a:cxnLst/>
              <a:rect l="l" t="t" r="r" b="b"/>
              <a:pathLst>
                <a:path w="1539" h="2981" extrusionOk="0">
                  <a:moveTo>
                    <a:pt x="1051" y="0"/>
                  </a:moveTo>
                  <a:lnTo>
                    <a:pt x="845" y="94"/>
                  </a:lnTo>
                  <a:lnTo>
                    <a:pt x="638" y="206"/>
                  </a:lnTo>
                  <a:lnTo>
                    <a:pt x="470" y="375"/>
                  </a:lnTo>
                  <a:lnTo>
                    <a:pt x="320" y="544"/>
                  </a:lnTo>
                  <a:lnTo>
                    <a:pt x="188" y="731"/>
                  </a:lnTo>
                  <a:lnTo>
                    <a:pt x="95" y="956"/>
                  </a:lnTo>
                  <a:lnTo>
                    <a:pt x="20" y="1181"/>
                  </a:lnTo>
                  <a:lnTo>
                    <a:pt x="1" y="1425"/>
                  </a:lnTo>
                  <a:lnTo>
                    <a:pt x="1" y="1687"/>
                  </a:lnTo>
                  <a:lnTo>
                    <a:pt x="38" y="1931"/>
                  </a:lnTo>
                  <a:lnTo>
                    <a:pt x="132" y="2156"/>
                  </a:lnTo>
                  <a:lnTo>
                    <a:pt x="245" y="2362"/>
                  </a:lnTo>
                  <a:lnTo>
                    <a:pt x="376" y="2550"/>
                  </a:lnTo>
                  <a:lnTo>
                    <a:pt x="545" y="2719"/>
                  </a:lnTo>
                  <a:lnTo>
                    <a:pt x="751" y="2868"/>
                  </a:lnTo>
                  <a:lnTo>
                    <a:pt x="957" y="2981"/>
                  </a:lnTo>
                  <a:lnTo>
                    <a:pt x="1051" y="2925"/>
                  </a:lnTo>
                  <a:lnTo>
                    <a:pt x="1145" y="2868"/>
                  </a:lnTo>
                  <a:lnTo>
                    <a:pt x="1219" y="2793"/>
                  </a:lnTo>
                  <a:lnTo>
                    <a:pt x="1276" y="2719"/>
                  </a:lnTo>
                  <a:lnTo>
                    <a:pt x="1369" y="2531"/>
                  </a:lnTo>
                  <a:lnTo>
                    <a:pt x="1444" y="2325"/>
                  </a:lnTo>
                  <a:lnTo>
                    <a:pt x="1501" y="2100"/>
                  </a:lnTo>
                  <a:lnTo>
                    <a:pt x="1519" y="1894"/>
                  </a:lnTo>
                  <a:lnTo>
                    <a:pt x="1538" y="1556"/>
                  </a:lnTo>
                  <a:lnTo>
                    <a:pt x="1538" y="1275"/>
                  </a:lnTo>
                  <a:lnTo>
                    <a:pt x="1538" y="1050"/>
                  </a:lnTo>
                  <a:lnTo>
                    <a:pt x="1501" y="806"/>
                  </a:lnTo>
                  <a:lnTo>
                    <a:pt x="1444" y="544"/>
                  </a:lnTo>
                  <a:lnTo>
                    <a:pt x="1407" y="431"/>
                  </a:lnTo>
                  <a:lnTo>
                    <a:pt x="1369" y="319"/>
                  </a:lnTo>
                  <a:lnTo>
                    <a:pt x="1294" y="225"/>
                  </a:lnTo>
                  <a:lnTo>
                    <a:pt x="1238" y="131"/>
                  </a:lnTo>
                  <a:lnTo>
                    <a:pt x="1145" y="56"/>
                  </a:lnTo>
                  <a:lnTo>
                    <a:pt x="10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569" name="Google Shape;1569;p32"/>
          <p:cNvGrpSpPr/>
          <p:nvPr/>
        </p:nvGrpSpPr>
        <p:grpSpPr>
          <a:xfrm>
            <a:off x="15802322" y="3226298"/>
            <a:ext cx="952268" cy="1171044"/>
            <a:chOff x="6076675" y="4202550"/>
            <a:chExt cx="369325" cy="454175"/>
          </a:xfrm>
        </p:grpSpPr>
        <p:sp>
          <p:nvSpPr>
            <p:cNvPr id="1570" name="Google Shape;1570;p32"/>
            <p:cNvSpPr/>
            <p:nvPr/>
          </p:nvSpPr>
          <p:spPr>
            <a:xfrm>
              <a:off x="6093075" y="4209125"/>
              <a:ext cx="352925" cy="447600"/>
            </a:xfrm>
            <a:custGeom>
              <a:avLst/>
              <a:gdLst/>
              <a:ahLst/>
              <a:cxnLst/>
              <a:rect l="l" t="t" r="r" b="b"/>
              <a:pathLst>
                <a:path w="14117" h="17904" extrusionOk="0">
                  <a:moveTo>
                    <a:pt x="11155" y="0"/>
                  </a:moveTo>
                  <a:lnTo>
                    <a:pt x="11042" y="57"/>
                  </a:lnTo>
                  <a:lnTo>
                    <a:pt x="10911" y="150"/>
                  </a:lnTo>
                  <a:lnTo>
                    <a:pt x="10780" y="282"/>
                  </a:lnTo>
                  <a:lnTo>
                    <a:pt x="10630" y="450"/>
                  </a:lnTo>
                  <a:lnTo>
                    <a:pt x="10498" y="619"/>
                  </a:lnTo>
                  <a:lnTo>
                    <a:pt x="10348" y="825"/>
                  </a:lnTo>
                  <a:lnTo>
                    <a:pt x="10217" y="1050"/>
                  </a:lnTo>
                  <a:lnTo>
                    <a:pt x="10105" y="1275"/>
                  </a:lnTo>
                  <a:lnTo>
                    <a:pt x="9936" y="1650"/>
                  </a:lnTo>
                  <a:lnTo>
                    <a:pt x="9711" y="2137"/>
                  </a:lnTo>
                  <a:lnTo>
                    <a:pt x="9430" y="2681"/>
                  </a:lnTo>
                  <a:lnTo>
                    <a:pt x="8999" y="3487"/>
                  </a:lnTo>
                  <a:lnTo>
                    <a:pt x="8530" y="4256"/>
                  </a:lnTo>
                  <a:lnTo>
                    <a:pt x="994" y="4256"/>
                  </a:lnTo>
                  <a:lnTo>
                    <a:pt x="769" y="4218"/>
                  </a:lnTo>
                  <a:lnTo>
                    <a:pt x="563" y="4200"/>
                  </a:lnTo>
                  <a:lnTo>
                    <a:pt x="450" y="4200"/>
                  </a:lnTo>
                  <a:lnTo>
                    <a:pt x="338" y="4237"/>
                  </a:lnTo>
                  <a:lnTo>
                    <a:pt x="263" y="4275"/>
                  </a:lnTo>
                  <a:lnTo>
                    <a:pt x="169" y="4350"/>
                  </a:lnTo>
                  <a:lnTo>
                    <a:pt x="113" y="4443"/>
                  </a:lnTo>
                  <a:lnTo>
                    <a:pt x="75" y="4575"/>
                  </a:lnTo>
                  <a:lnTo>
                    <a:pt x="38" y="4743"/>
                  </a:lnTo>
                  <a:lnTo>
                    <a:pt x="38" y="4931"/>
                  </a:lnTo>
                  <a:lnTo>
                    <a:pt x="19" y="5474"/>
                  </a:lnTo>
                  <a:lnTo>
                    <a:pt x="0" y="5924"/>
                  </a:lnTo>
                  <a:lnTo>
                    <a:pt x="0" y="5999"/>
                  </a:lnTo>
                  <a:lnTo>
                    <a:pt x="0" y="6205"/>
                  </a:lnTo>
                  <a:lnTo>
                    <a:pt x="38" y="6393"/>
                  </a:lnTo>
                  <a:lnTo>
                    <a:pt x="75" y="6599"/>
                  </a:lnTo>
                  <a:lnTo>
                    <a:pt x="150" y="6768"/>
                  </a:lnTo>
                  <a:lnTo>
                    <a:pt x="225" y="6918"/>
                  </a:lnTo>
                  <a:lnTo>
                    <a:pt x="263" y="6974"/>
                  </a:lnTo>
                  <a:lnTo>
                    <a:pt x="319" y="7012"/>
                  </a:lnTo>
                  <a:lnTo>
                    <a:pt x="413" y="7049"/>
                  </a:lnTo>
                  <a:lnTo>
                    <a:pt x="525" y="7068"/>
                  </a:lnTo>
                  <a:lnTo>
                    <a:pt x="619" y="7068"/>
                  </a:lnTo>
                  <a:lnTo>
                    <a:pt x="731" y="7030"/>
                  </a:lnTo>
                  <a:lnTo>
                    <a:pt x="881" y="7030"/>
                  </a:lnTo>
                  <a:lnTo>
                    <a:pt x="1706" y="6993"/>
                  </a:lnTo>
                  <a:lnTo>
                    <a:pt x="2775" y="6955"/>
                  </a:lnTo>
                  <a:lnTo>
                    <a:pt x="3806" y="6899"/>
                  </a:lnTo>
                  <a:lnTo>
                    <a:pt x="4537" y="6880"/>
                  </a:lnTo>
                  <a:lnTo>
                    <a:pt x="4800" y="6918"/>
                  </a:lnTo>
                  <a:lnTo>
                    <a:pt x="5174" y="6955"/>
                  </a:lnTo>
                  <a:lnTo>
                    <a:pt x="5943" y="7012"/>
                  </a:lnTo>
                  <a:lnTo>
                    <a:pt x="6056" y="7030"/>
                  </a:lnTo>
                  <a:lnTo>
                    <a:pt x="6562" y="7087"/>
                  </a:lnTo>
                  <a:lnTo>
                    <a:pt x="6880" y="7087"/>
                  </a:lnTo>
                  <a:lnTo>
                    <a:pt x="6505" y="7724"/>
                  </a:lnTo>
                  <a:lnTo>
                    <a:pt x="6468" y="7799"/>
                  </a:lnTo>
                  <a:lnTo>
                    <a:pt x="6168" y="8324"/>
                  </a:lnTo>
                  <a:lnTo>
                    <a:pt x="5699" y="9149"/>
                  </a:lnTo>
                  <a:lnTo>
                    <a:pt x="5081" y="10273"/>
                  </a:lnTo>
                  <a:lnTo>
                    <a:pt x="4631" y="11173"/>
                  </a:lnTo>
                  <a:lnTo>
                    <a:pt x="4462" y="11492"/>
                  </a:lnTo>
                  <a:lnTo>
                    <a:pt x="4312" y="11773"/>
                  </a:lnTo>
                  <a:lnTo>
                    <a:pt x="919" y="11773"/>
                  </a:lnTo>
                  <a:lnTo>
                    <a:pt x="750" y="11792"/>
                  </a:lnTo>
                  <a:lnTo>
                    <a:pt x="619" y="11829"/>
                  </a:lnTo>
                  <a:lnTo>
                    <a:pt x="525" y="11886"/>
                  </a:lnTo>
                  <a:lnTo>
                    <a:pt x="450" y="11961"/>
                  </a:lnTo>
                  <a:lnTo>
                    <a:pt x="394" y="12073"/>
                  </a:lnTo>
                  <a:lnTo>
                    <a:pt x="357" y="12204"/>
                  </a:lnTo>
                  <a:lnTo>
                    <a:pt x="338" y="12354"/>
                  </a:lnTo>
                  <a:lnTo>
                    <a:pt x="338" y="12523"/>
                  </a:lnTo>
                  <a:lnTo>
                    <a:pt x="338" y="13760"/>
                  </a:lnTo>
                  <a:lnTo>
                    <a:pt x="338" y="13948"/>
                  </a:lnTo>
                  <a:lnTo>
                    <a:pt x="357" y="14042"/>
                  </a:lnTo>
                  <a:lnTo>
                    <a:pt x="394" y="14117"/>
                  </a:lnTo>
                  <a:lnTo>
                    <a:pt x="432" y="14192"/>
                  </a:lnTo>
                  <a:lnTo>
                    <a:pt x="507" y="14229"/>
                  </a:lnTo>
                  <a:lnTo>
                    <a:pt x="600" y="14267"/>
                  </a:lnTo>
                  <a:lnTo>
                    <a:pt x="731" y="14285"/>
                  </a:lnTo>
                  <a:lnTo>
                    <a:pt x="1125" y="14229"/>
                  </a:lnTo>
                  <a:lnTo>
                    <a:pt x="1706" y="14210"/>
                  </a:lnTo>
                  <a:lnTo>
                    <a:pt x="3000" y="14154"/>
                  </a:lnTo>
                  <a:lnTo>
                    <a:pt x="2081" y="15823"/>
                  </a:lnTo>
                  <a:lnTo>
                    <a:pt x="1631" y="16629"/>
                  </a:lnTo>
                  <a:lnTo>
                    <a:pt x="1406" y="16947"/>
                  </a:lnTo>
                  <a:lnTo>
                    <a:pt x="1331" y="17097"/>
                  </a:lnTo>
                  <a:lnTo>
                    <a:pt x="1238" y="17266"/>
                  </a:lnTo>
                  <a:lnTo>
                    <a:pt x="1200" y="17360"/>
                  </a:lnTo>
                  <a:lnTo>
                    <a:pt x="1181" y="17435"/>
                  </a:lnTo>
                  <a:lnTo>
                    <a:pt x="1163" y="17491"/>
                  </a:lnTo>
                  <a:lnTo>
                    <a:pt x="1163" y="17547"/>
                  </a:lnTo>
                  <a:lnTo>
                    <a:pt x="1181" y="17603"/>
                  </a:lnTo>
                  <a:lnTo>
                    <a:pt x="1219" y="17660"/>
                  </a:lnTo>
                  <a:lnTo>
                    <a:pt x="1256" y="17716"/>
                  </a:lnTo>
                  <a:lnTo>
                    <a:pt x="1313" y="17753"/>
                  </a:lnTo>
                  <a:lnTo>
                    <a:pt x="1388" y="17791"/>
                  </a:lnTo>
                  <a:lnTo>
                    <a:pt x="2344" y="17885"/>
                  </a:lnTo>
                  <a:lnTo>
                    <a:pt x="2662" y="17903"/>
                  </a:lnTo>
                  <a:lnTo>
                    <a:pt x="2906" y="17885"/>
                  </a:lnTo>
                  <a:lnTo>
                    <a:pt x="3094" y="17866"/>
                  </a:lnTo>
                  <a:lnTo>
                    <a:pt x="3244" y="17828"/>
                  </a:lnTo>
                  <a:lnTo>
                    <a:pt x="3487" y="17641"/>
                  </a:lnTo>
                  <a:lnTo>
                    <a:pt x="3581" y="17566"/>
                  </a:lnTo>
                  <a:lnTo>
                    <a:pt x="3675" y="17472"/>
                  </a:lnTo>
                  <a:lnTo>
                    <a:pt x="3731" y="17378"/>
                  </a:lnTo>
                  <a:lnTo>
                    <a:pt x="3806" y="17247"/>
                  </a:lnTo>
                  <a:lnTo>
                    <a:pt x="3862" y="17116"/>
                  </a:lnTo>
                  <a:lnTo>
                    <a:pt x="3918" y="16929"/>
                  </a:lnTo>
                  <a:lnTo>
                    <a:pt x="4162" y="16460"/>
                  </a:lnTo>
                  <a:lnTo>
                    <a:pt x="4612" y="15635"/>
                  </a:lnTo>
                  <a:lnTo>
                    <a:pt x="5418" y="14154"/>
                  </a:lnTo>
                  <a:lnTo>
                    <a:pt x="8080" y="14154"/>
                  </a:lnTo>
                  <a:lnTo>
                    <a:pt x="9242" y="14173"/>
                  </a:lnTo>
                  <a:lnTo>
                    <a:pt x="10592" y="14229"/>
                  </a:lnTo>
                  <a:lnTo>
                    <a:pt x="11323" y="14248"/>
                  </a:lnTo>
                  <a:lnTo>
                    <a:pt x="12523" y="14285"/>
                  </a:lnTo>
                  <a:lnTo>
                    <a:pt x="12842" y="14267"/>
                  </a:lnTo>
                  <a:lnTo>
                    <a:pt x="13104" y="14248"/>
                  </a:lnTo>
                  <a:lnTo>
                    <a:pt x="13292" y="14210"/>
                  </a:lnTo>
                  <a:lnTo>
                    <a:pt x="13442" y="14173"/>
                  </a:lnTo>
                  <a:lnTo>
                    <a:pt x="13554" y="14098"/>
                  </a:lnTo>
                  <a:lnTo>
                    <a:pt x="13610" y="14004"/>
                  </a:lnTo>
                  <a:lnTo>
                    <a:pt x="13648" y="13892"/>
                  </a:lnTo>
                  <a:lnTo>
                    <a:pt x="13648" y="13760"/>
                  </a:lnTo>
                  <a:lnTo>
                    <a:pt x="13648" y="12392"/>
                  </a:lnTo>
                  <a:lnTo>
                    <a:pt x="13648" y="12148"/>
                  </a:lnTo>
                  <a:lnTo>
                    <a:pt x="13648" y="12036"/>
                  </a:lnTo>
                  <a:lnTo>
                    <a:pt x="13610" y="11942"/>
                  </a:lnTo>
                  <a:lnTo>
                    <a:pt x="13535" y="11867"/>
                  </a:lnTo>
                  <a:lnTo>
                    <a:pt x="13423" y="11811"/>
                  </a:lnTo>
                  <a:lnTo>
                    <a:pt x="13254" y="11773"/>
                  </a:lnTo>
                  <a:lnTo>
                    <a:pt x="13048" y="11754"/>
                  </a:lnTo>
                  <a:lnTo>
                    <a:pt x="12879" y="11773"/>
                  </a:lnTo>
                  <a:lnTo>
                    <a:pt x="6787" y="11773"/>
                  </a:lnTo>
                  <a:lnTo>
                    <a:pt x="6862" y="11642"/>
                  </a:lnTo>
                  <a:lnTo>
                    <a:pt x="6862" y="11623"/>
                  </a:lnTo>
                  <a:lnTo>
                    <a:pt x="6880" y="11605"/>
                  </a:lnTo>
                  <a:lnTo>
                    <a:pt x="7012" y="11380"/>
                  </a:lnTo>
                  <a:lnTo>
                    <a:pt x="7199" y="11080"/>
                  </a:lnTo>
                  <a:lnTo>
                    <a:pt x="7649" y="10292"/>
                  </a:lnTo>
                  <a:lnTo>
                    <a:pt x="7986" y="9655"/>
                  </a:lnTo>
                  <a:lnTo>
                    <a:pt x="8661" y="8399"/>
                  </a:lnTo>
                  <a:lnTo>
                    <a:pt x="9317" y="7162"/>
                  </a:lnTo>
                  <a:lnTo>
                    <a:pt x="13085" y="7162"/>
                  </a:lnTo>
                  <a:lnTo>
                    <a:pt x="13292" y="7180"/>
                  </a:lnTo>
                  <a:lnTo>
                    <a:pt x="13629" y="7218"/>
                  </a:lnTo>
                  <a:lnTo>
                    <a:pt x="13798" y="7218"/>
                  </a:lnTo>
                  <a:lnTo>
                    <a:pt x="13892" y="7180"/>
                  </a:lnTo>
                  <a:lnTo>
                    <a:pt x="13967" y="7105"/>
                  </a:lnTo>
                  <a:lnTo>
                    <a:pt x="14023" y="7012"/>
                  </a:lnTo>
                  <a:lnTo>
                    <a:pt x="14079" y="6843"/>
                  </a:lnTo>
                  <a:lnTo>
                    <a:pt x="14098" y="6655"/>
                  </a:lnTo>
                  <a:lnTo>
                    <a:pt x="14117" y="6374"/>
                  </a:lnTo>
                  <a:lnTo>
                    <a:pt x="14117" y="6055"/>
                  </a:lnTo>
                  <a:lnTo>
                    <a:pt x="14098" y="5343"/>
                  </a:lnTo>
                  <a:lnTo>
                    <a:pt x="14098" y="4818"/>
                  </a:lnTo>
                  <a:lnTo>
                    <a:pt x="14060" y="4612"/>
                  </a:lnTo>
                  <a:lnTo>
                    <a:pt x="14004" y="4462"/>
                  </a:lnTo>
                  <a:lnTo>
                    <a:pt x="13948" y="4350"/>
                  </a:lnTo>
                  <a:lnTo>
                    <a:pt x="13892" y="4256"/>
                  </a:lnTo>
                  <a:lnTo>
                    <a:pt x="13779" y="4200"/>
                  </a:lnTo>
                  <a:lnTo>
                    <a:pt x="13667" y="4162"/>
                  </a:lnTo>
                  <a:lnTo>
                    <a:pt x="13498" y="4143"/>
                  </a:lnTo>
                  <a:lnTo>
                    <a:pt x="13292" y="4143"/>
                  </a:lnTo>
                  <a:lnTo>
                    <a:pt x="12486" y="4162"/>
                  </a:lnTo>
                  <a:lnTo>
                    <a:pt x="11361" y="4218"/>
                  </a:lnTo>
                  <a:lnTo>
                    <a:pt x="10855" y="4237"/>
                  </a:lnTo>
                  <a:lnTo>
                    <a:pt x="11080" y="3843"/>
                  </a:lnTo>
                  <a:lnTo>
                    <a:pt x="12392" y="1613"/>
                  </a:lnTo>
                  <a:lnTo>
                    <a:pt x="12542" y="1388"/>
                  </a:lnTo>
                  <a:lnTo>
                    <a:pt x="12711" y="1069"/>
                  </a:lnTo>
                  <a:lnTo>
                    <a:pt x="12786" y="900"/>
                  </a:lnTo>
                  <a:lnTo>
                    <a:pt x="12861" y="713"/>
                  </a:lnTo>
                  <a:lnTo>
                    <a:pt x="12898" y="563"/>
                  </a:lnTo>
                  <a:lnTo>
                    <a:pt x="12917" y="413"/>
                  </a:lnTo>
                  <a:lnTo>
                    <a:pt x="12917" y="338"/>
                  </a:lnTo>
                  <a:lnTo>
                    <a:pt x="12898" y="263"/>
                  </a:lnTo>
                  <a:lnTo>
                    <a:pt x="12861" y="207"/>
                  </a:lnTo>
                  <a:lnTo>
                    <a:pt x="12823" y="150"/>
                  </a:lnTo>
                  <a:lnTo>
                    <a:pt x="12579" y="75"/>
                  </a:lnTo>
                  <a:lnTo>
                    <a:pt x="12354" y="19"/>
                  </a:lnTo>
                  <a:lnTo>
                    <a:pt x="120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1" name="Google Shape;1571;p32"/>
            <p:cNvSpPr/>
            <p:nvPr/>
          </p:nvSpPr>
          <p:spPr>
            <a:xfrm>
              <a:off x="6208375" y="4404075"/>
              <a:ext cx="46400" cy="195950"/>
            </a:xfrm>
            <a:custGeom>
              <a:avLst/>
              <a:gdLst/>
              <a:ahLst/>
              <a:cxnLst/>
              <a:rect l="l" t="t" r="r" b="b"/>
              <a:pathLst>
                <a:path w="1856" h="7838" extrusionOk="0">
                  <a:moveTo>
                    <a:pt x="1856" y="1"/>
                  </a:moveTo>
                  <a:lnTo>
                    <a:pt x="1556" y="526"/>
                  </a:lnTo>
                  <a:lnTo>
                    <a:pt x="1087" y="1351"/>
                  </a:lnTo>
                  <a:lnTo>
                    <a:pt x="544" y="4594"/>
                  </a:lnTo>
                  <a:lnTo>
                    <a:pt x="394" y="5437"/>
                  </a:lnTo>
                  <a:lnTo>
                    <a:pt x="394" y="5475"/>
                  </a:lnTo>
                  <a:lnTo>
                    <a:pt x="375" y="5494"/>
                  </a:lnTo>
                  <a:lnTo>
                    <a:pt x="225" y="6469"/>
                  </a:lnTo>
                  <a:lnTo>
                    <a:pt x="0" y="7837"/>
                  </a:lnTo>
                  <a:lnTo>
                    <a:pt x="0" y="7837"/>
                  </a:lnTo>
                  <a:lnTo>
                    <a:pt x="806" y="6356"/>
                  </a:lnTo>
                  <a:lnTo>
                    <a:pt x="919" y="6356"/>
                  </a:lnTo>
                  <a:lnTo>
                    <a:pt x="937" y="6225"/>
                  </a:lnTo>
                  <a:lnTo>
                    <a:pt x="1012" y="5794"/>
                  </a:lnTo>
                  <a:lnTo>
                    <a:pt x="1050" y="5587"/>
                  </a:lnTo>
                  <a:lnTo>
                    <a:pt x="1087" y="5325"/>
                  </a:lnTo>
                  <a:lnTo>
                    <a:pt x="1181" y="4763"/>
                  </a:lnTo>
                  <a:lnTo>
                    <a:pt x="1500" y="2719"/>
                  </a:lnTo>
                  <a:lnTo>
                    <a:pt x="1762" y="788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2" name="Google Shape;1572;p32"/>
            <p:cNvSpPr/>
            <p:nvPr/>
          </p:nvSpPr>
          <p:spPr>
            <a:xfrm>
              <a:off x="6244450" y="4315500"/>
              <a:ext cx="19700" cy="70800"/>
            </a:xfrm>
            <a:custGeom>
              <a:avLst/>
              <a:gdLst/>
              <a:ahLst/>
              <a:cxnLst/>
              <a:rect l="l" t="t" r="r" b="b"/>
              <a:pathLst>
                <a:path w="788" h="2832" extrusionOk="0">
                  <a:moveTo>
                    <a:pt x="469" y="1"/>
                  </a:moveTo>
                  <a:lnTo>
                    <a:pt x="1" y="2775"/>
                  </a:lnTo>
                  <a:lnTo>
                    <a:pt x="507" y="2832"/>
                  </a:lnTo>
                  <a:lnTo>
                    <a:pt x="657" y="142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3" name="Google Shape;1573;p32"/>
            <p:cNvSpPr/>
            <p:nvPr/>
          </p:nvSpPr>
          <p:spPr>
            <a:xfrm>
              <a:off x="6093075" y="4359100"/>
              <a:ext cx="22050" cy="26725"/>
            </a:xfrm>
            <a:custGeom>
              <a:avLst/>
              <a:gdLst/>
              <a:ahLst/>
              <a:cxnLst/>
              <a:rect l="l" t="t" r="r" b="b"/>
              <a:pathLst>
                <a:path w="882" h="1069" extrusionOk="0">
                  <a:moveTo>
                    <a:pt x="0" y="0"/>
                  </a:moveTo>
                  <a:lnTo>
                    <a:pt x="0" y="206"/>
                  </a:lnTo>
                  <a:lnTo>
                    <a:pt x="38" y="394"/>
                  </a:lnTo>
                  <a:lnTo>
                    <a:pt x="75" y="600"/>
                  </a:lnTo>
                  <a:lnTo>
                    <a:pt x="150" y="769"/>
                  </a:lnTo>
                  <a:lnTo>
                    <a:pt x="319" y="1013"/>
                  </a:lnTo>
                  <a:lnTo>
                    <a:pt x="413" y="1050"/>
                  </a:lnTo>
                  <a:lnTo>
                    <a:pt x="525" y="1069"/>
                  </a:lnTo>
                  <a:lnTo>
                    <a:pt x="619" y="1069"/>
                  </a:lnTo>
                  <a:lnTo>
                    <a:pt x="731" y="1031"/>
                  </a:lnTo>
                  <a:lnTo>
                    <a:pt x="881" y="10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4" name="Google Shape;1574;p32"/>
            <p:cNvSpPr/>
            <p:nvPr/>
          </p:nvSpPr>
          <p:spPr>
            <a:xfrm>
              <a:off x="6189625" y="4496425"/>
              <a:ext cx="64700" cy="66575"/>
            </a:xfrm>
            <a:custGeom>
              <a:avLst/>
              <a:gdLst/>
              <a:ahLst/>
              <a:cxnLst/>
              <a:rect l="l" t="t" r="r" b="b"/>
              <a:pathLst>
                <a:path w="2588" h="2663" extrusionOk="0">
                  <a:moveTo>
                    <a:pt x="600" y="0"/>
                  </a:moveTo>
                  <a:lnTo>
                    <a:pt x="450" y="281"/>
                  </a:lnTo>
                  <a:lnTo>
                    <a:pt x="0" y="281"/>
                  </a:lnTo>
                  <a:lnTo>
                    <a:pt x="1106" y="1781"/>
                  </a:lnTo>
                  <a:lnTo>
                    <a:pt x="1125" y="1800"/>
                  </a:lnTo>
                  <a:lnTo>
                    <a:pt x="1144" y="1818"/>
                  </a:lnTo>
                  <a:lnTo>
                    <a:pt x="1519" y="2306"/>
                  </a:lnTo>
                  <a:lnTo>
                    <a:pt x="1687" y="2531"/>
                  </a:lnTo>
                  <a:lnTo>
                    <a:pt x="1781" y="2662"/>
                  </a:lnTo>
                  <a:lnTo>
                    <a:pt x="2587" y="2662"/>
                  </a:lnTo>
                  <a:lnTo>
                    <a:pt x="2006" y="1875"/>
                  </a:lnTo>
                  <a:lnTo>
                    <a:pt x="1837" y="1631"/>
                  </a:lnTo>
                  <a:lnTo>
                    <a:pt x="1687" y="1425"/>
                  </a:lnTo>
                  <a:lnTo>
                    <a:pt x="1612" y="1331"/>
                  </a:lnTo>
                  <a:lnTo>
                    <a:pt x="1294" y="900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5" name="Google Shape;1575;p32"/>
            <p:cNvSpPr/>
            <p:nvPr/>
          </p:nvSpPr>
          <p:spPr>
            <a:xfrm>
              <a:off x="6124000" y="4500150"/>
              <a:ext cx="160300" cy="140625"/>
            </a:xfrm>
            <a:custGeom>
              <a:avLst/>
              <a:gdLst/>
              <a:ahLst/>
              <a:cxnLst/>
              <a:rect l="l" t="t" r="r" b="b"/>
              <a:pathLst>
                <a:path w="6412" h="5625" extrusionOk="0">
                  <a:moveTo>
                    <a:pt x="5625" y="1"/>
                  </a:moveTo>
                  <a:lnTo>
                    <a:pt x="4556" y="920"/>
                  </a:lnTo>
                  <a:lnTo>
                    <a:pt x="4237" y="1182"/>
                  </a:lnTo>
                  <a:lnTo>
                    <a:pt x="3787" y="1594"/>
                  </a:lnTo>
                  <a:lnTo>
                    <a:pt x="3769" y="1594"/>
                  </a:lnTo>
                  <a:lnTo>
                    <a:pt x="3731" y="1632"/>
                  </a:lnTo>
                  <a:lnTo>
                    <a:pt x="844" y="4182"/>
                  </a:lnTo>
                  <a:lnTo>
                    <a:pt x="394" y="4988"/>
                  </a:lnTo>
                  <a:lnTo>
                    <a:pt x="169" y="5306"/>
                  </a:lnTo>
                  <a:lnTo>
                    <a:pt x="94" y="5456"/>
                  </a:lnTo>
                  <a:lnTo>
                    <a:pt x="1" y="5625"/>
                  </a:lnTo>
                  <a:lnTo>
                    <a:pt x="1" y="5625"/>
                  </a:lnTo>
                  <a:lnTo>
                    <a:pt x="1013" y="4800"/>
                  </a:lnTo>
                  <a:lnTo>
                    <a:pt x="2025" y="3975"/>
                  </a:lnTo>
                  <a:lnTo>
                    <a:pt x="3600" y="2626"/>
                  </a:lnTo>
                  <a:lnTo>
                    <a:pt x="4144" y="2157"/>
                  </a:lnTo>
                  <a:lnTo>
                    <a:pt x="4219" y="2101"/>
                  </a:lnTo>
                  <a:lnTo>
                    <a:pt x="4387" y="1951"/>
                  </a:lnTo>
                  <a:lnTo>
                    <a:pt x="4631" y="1726"/>
                  </a:lnTo>
                  <a:lnTo>
                    <a:pt x="6393" y="151"/>
                  </a:lnTo>
                  <a:lnTo>
                    <a:pt x="6412" y="132"/>
                  </a:lnTo>
                  <a:lnTo>
                    <a:pt x="5550" y="132"/>
                  </a:lnTo>
                  <a:lnTo>
                    <a:pt x="562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6" name="Google Shape;1576;p32"/>
            <p:cNvSpPr/>
            <p:nvPr/>
          </p:nvSpPr>
          <p:spPr>
            <a:xfrm>
              <a:off x="6393025" y="4349725"/>
              <a:ext cx="45475" cy="38450"/>
            </a:xfrm>
            <a:custGeom>
              <a:avLst/>
              <a:gdLst/>
              <a:ahLst/>
              <a:cxnLst/>
              <a:rect l="l" t="t" r="r" b="b"/>
              <a:pathLst>
                <a:path w="1819" h="1538" extrusionOk="0">
                  <a:moveTo>
                    <a:pt x="1781" y="0"/>
                  </a:moveTo>
                  <a:lnTo>
                    <a:pt x="975" y="694"/>
                  </a:lnTo>
                  <a:lnTo>
                    <a:pt x="469" y="1144"/>
                  </a:lnTo>
                  <a:lnTo>
                    <a:pt x="0" y="1538"/>
                  </a:lnTo>
                  <a:lnTo>
                    <a:pt x="431" y="1538"/>
                  </a:lnTo>
                  <a:lnTo>
                    <a:pt x="619" y="1350"/>
                  </a:lnTo>
                  <a:lnTo>
                    <a:pt x="1087" y="863"/>
                  </a:lnTo>
                  <a:lnTo>
                    <a:pt x="1819" y="38"/>
                  </a:lnTo>
                  <a:lnTo>
                    <a:pt x="178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7" name="Google Shape;1577;p32"/>
            <p:cNvSpPr/>
            <p:nvPr/>
          </p:nvSpPr>
          <p:spPr>
            <a:xfrm>
              <a:off x="6171800" y="4315500"/>
              <a:ext cx="69875" cy="68925"/>
            </a:xfrm>
            <a:custGeom>
              <a:avLst/>
              <a:gdLst/>
              <a:ahLst/>
              <a:cxnLst/>
              <a:rect l="l" t="t" r="r" b="b"/>
              <a:pathLst>
                <a:path w="2795" h="2757" extrusionOk="0">
                  <a:moveTo>
                    <a:pt x="1" y="1"/>
                  </a:moveTo>
                  <a:lnTo>
                    <a:pt x="2025" y="2700"/>
                  </a:lnTo>
                  <a:lnTo>
                    <a:pt x="2794" y="2757"/>
                  </a:lnTo>
                  <a:lnTo>
                    <a:pt x="2794" y="2757"/>
                  </a:lnTo>
                  <a:lnTo>
                    <a:pt x="2325" y="2175"/>
                  </a:lnTo>
                  <a:lnTo>
                    <a:pt x="1838" y="1576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8" name="Google Shape;1578;p32"/>
            <p:cNvSpPr/>
            <p:nvPr/>
          </p:nvSpPr>
          <p:spPr>
            <a:xfrm>
              <a:off x="6247275" y="4401750"/>
              <a:ext cx="45475" cy="64700"/>
            </a:xfrm>
            <a:custGeom>
              <a:avLst/>
              <a:gdLst/>
              <a:ahLst/>
              <a:cxnLst/>
              <a:rect l="l" t="t" r="r" b="b"/>
              <a:pathLst>
                <a:path w="1819" h="2588" extrusionOk="0">
                  <a:moveTo>
                    <a:pt x="319" y="0"/>
                  </a:moveTo>
                  <a:lnTo>
                    <a:pt x="300" y="94"/>
                  </a:lnTo>
                  <a:lnTo>
                    <a:pt x="0" y="619"/>
                  </a:lnTo>
                  <a:lnTo>
                    <a:pt x="206" y="881"/>
                  </a:lnTo>
                  <a:lnTo>
                    <a:pt x="1481" y="2587"/>
                  </a:lnTo>
                  <a:lnTo>
                    <a:pt x="1818" y="1950"/>
                  </a:lnTo>
                  <a:lnTo>
                    <a:pt x="637" y="394"/>
                  </a:lnTo>
                  <a:lnTo>
                    <a:pt x="337" y="19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79" name="Google Shape;1579;p32"/>
            <p:cNvSpPr/>
            <p:nvPr/>
          </p:nvSpPr>
          <p:spPr>
            <a:xfrm>
              <a:off x="6311950" y="4503450"/>
              <a:ext cx="64225" cy="61875"/>
            </a:xfrm>
            <a:custGeom>
              <a:avLst/>
              <a:gdLst/>
              <a:ahLst/>
              <a:cxnLst/>
              <a:rect l="l" t="t" r="r" b="b"/>
              <a:pathLst>
                <a:path w="2569" h="2475" extrusionOk="0">
                  <a:moveTo>
                    <a:pt x="0" y="0"/>
                  </a:moveTo>
                  <a:lnTo>
                    <a:pt x="1837" y="2456"/>
                  </a:lnTo>
                  <a:lnTo>
                    <a:pt x="2568" y="2475"/>
                  </a:lnTo>
                  <a:lnTo>
                    <a:pt x="1518" y="975"/>
                  </a:lnTo>
                  <a:lnTo>
                    <a:pt x="8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0" name="Google Shape;1580;p32"/>
            <p:cNvSpPr/>
            <p:nvPr/>
          </p:nvSpPr>
          <p:spPr>
            <a:xfrm>
              <a:off x="6328800" y="4262550"/>
              <a:ext cx="105025" cy="127025"/>
            </a:xfrm>
            <a:custGeom>
              <a:avLst/>
              <a:gdLst/>
              <a:ahLst/>
              <a:cxnLst/>
              <a:rect l="l" t="t" r="r" b="b"/>
              <a:pathLst>
                <a:path w="4201" h="5081" extrusionOk="0">
                  <a:moveTo>
                    <a:pt x="282" y="0"/>
                  </a:moveTo>
                  <a:lnTo>
                    <a:pt x="1" y="544"/>
                  </a:lnTo>
                  <a:lnTo>
                    <a:pt x="2944" y="4500"/>
                  </a:lnTo>
                  <a:lnTo>
                    <a:pt x="3038" y="4631"/>
                  </a:lnTo>
                  <a:lnTo>
                    <a:pt x="3188" y="4837"/>
                  </a:lnTo>
                  <a:lnTo>
                    <a:pt x="3338" y="5025"/>
                  </a:lnTo>
                  <a:lnTo>
                    <a:pt x="3656" y="5025"/>
                  </a:lnTo>
                  <a:lnTo>
                    <a:pt x="3863" y="5043"/>
                  </a:lnTo>
                  <a:lnTo>
                    <a:pt x="4200" y="5081"/>
                  </a:lnTo>
                  <a:lnTo>
                    <a:pt x="3656" y="4350"/>
                  </a:lnTo>
                  <a:lnTo>
                    <a:pt x="3544" y="4181"/>
                  </a:lnTo>
                  <a:lnTo>
                    <a:pt x="3469" y="4106"/>
                  </a:lnTo>
                  <a:lnTo>
                    <a:pt x="1932" y="2081"/>
                  </a:lnTo>
                  <a:lnTo>
                    <a:pt x="1707" y="1800"/>
                  </a:lnTo>
                  <a:lnTo>
                    <a:pt x="1651" y="1706"/>
                  </a:lnTo>
                  <a:lnTo>
                    <a:pt x="976" y="844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1" name="Google Shape;1581;p32"/>
            <p:cNvSpPr/>
            <p:nvPr/>
          </p:nvSpPr>
          <p:spPr>
            <a:xfrm>
              <a:off x="6076675" y="4209125"/>
              <a:ext cx="118600" cy="118600"/>
            </a:xfrm>
            <a:custGeom>
              <a:avLst/>
              <a:gdLst/>
              <a:ahLst/>
              <a:cxnLst/>
              <a:rect l="l" t="t" r="r" b="b"/>
              <a:pathLst>
                <a:path w="4744" h="4744" extrusionOk="0">
                  <a:moveTo>
                    <a:pt x="2175" y="0"/>
                  </a:moveTo>
                  <a:lnTo>
                    <a:pt x="1950" y="38"/>
                  </a:lnTo>
                  <a:lnTo>
                    <a:pt x="1725" y="75"/>
                  </a:lnTo>
                  <a:lnTo>
                    <a:pt x="1500" y="150"/>
                  </a:lnTo>
                  <a:lnTo>
                    <a:pt x="1294" y="244"/>
                  </a:lnTo>
                  <a:lnTo>
                    <a:pt x="1106" y="357"/>
                  </a:lnTo>
                  <a:lnTo>
                    <a:pt x="919" y="488"/>
                  </a:lnTo>
                  <a:lnTo>
                    <a:pt x="731" y="638"/>
                  </a:lnTo>
                  <a:lnTo>
                    <a:pt x="581" y="806"/>
                  </a:lnTo>
                  <a:lnTo>
                    <a:pt x="431" y="994"/>
                  </a:lnTo>
                  <a:lnTo>
                    <a:pt x="300" y="1181"/>
                  </a:lnTo>
                  <a:lnTo>
                    <a:pt x="206" y="1406"/>
                  </a:lnTo>
                  <a:lnTo>
                    <a:pt x="113" y="1631"/>
                  </a:lnTo>
                  <a:lnTo>
                    <a:pt x="56" y="1856"/>
                  </a:lnTo>
                  <a:lnTo>
                    <a:pt x="0" y="2100"/>
                  </a:lnTo>
                  <a:lnTo>
                    <a:pt x="0" y="2325"/>
                  </a:lnTo>
                  <a:lnTo>
                    <a:pt x="0" y="2569"/>
                  </a:lnTo>
                  <a:lnTo>
                    <a:pt x="38" y="2794"/>
                  </a:lnTo>
                  <a:lnTo>
                    <a:pt x="75" y="3019"/>
                  </a:lnTo>
                  <a:lnTo>
                    <a:pt x="150" y="3225"/>
                  </a:lnTo>
                  <a:lnTo>
                    <a:pt x="244" y="3431"/>
                  </a:lnTo>
                  <a:lnTo>
                    <a:pt x="356" y="3637"/>
                  </a:lnTo>
                  <a:lnTo>
                    <a:pt x="488" y="3825"/>
                  </a:lnTo>
                  <a:lnTo>
                    <a:pt x="638" y="3993"/>
                  </a:lnTo>
                  <a:lnTo>
                    <a:pt x="806" y="4162"/>
                  </a:lnTo>
                  <a:lnTo>
                    <a:pt x="994" y="4293"/>
                  </a:lnTo>
                  <a:lnTo>
                    <a:pt x="1181" y="4425"/>
                  </a:lnTo>
                  <a:lnTo>
                    <a:pt x="1406" y="4537"/>
                  </a:lnTo>
                  <a:lnTo>
                    <a:pt x="1631" y="4612"/>
                  </a:lnTo>
                  <a:lnTo>
                    <a:pt x="1856" y="4687"/>
                  </a:lnTo>
                  <a:lnTo>
                    <a:pt x="2100" y="4724"/>
                  </a:lnTo>
                  <a:lnTo>
                    <a:pt x="2325" y="4743"/>
                  </a:lnTo>
                  <a:lnTo>
                    <a:pt x="2569" y="4724"/>
                  </a:lnTo>
                  <a:lnTo>
                    <a:pt x="2793" y="4706"/>
                  </a:lnTo>
                  <a:lnTo>
                    <a:pt x="3018" y="4650"/>
                  </a:lnTo>
                  <a:lnTo>
                    <a:pt x="3225" y="4575"/>
                  </a:lnTo>
                  <a:lnTo>
                    <a:pt x="3431" y="4481"/>
                  </a:lnTo>
                  <a:lnTo>
                    <a:pt x="3637" y="4368"/>
                  </a:lnTo>
                  <a:lnTo>
                    <a:pt x="3825" y="4237"/>
                  </a:lnTo>
                  <a:lnTo>
                    <a:pt x="3993" y="4087"/>
                  </a:lnTo>
                  <a:lnTo>
                    <a:pt x="4162" y="3918"/>
                  </a:lnTo>
                  <a:lnTo>
                    <a:pt x="4293" y="3750"/>
                  </a:lnTo>
                  <a:lnTo>
                    <a:pt x="4424" y="3543"/>
                  </a:lnTo>
                  <a:lnTo>
                    <a:pt x="4537" y="3337"/>
                  </a:lnTo>
                  <a:lnTo>
                    <a:pt x="4631" y="3112"/>
                  </a:lnTo>
                  <a:lnTo>
                    <a:pt x="4687" y="2869"/>
                  </a:lnTo>
                  <a:lnTo>
                    <a:pt x="4724" y="2644"/>
                  </a:lnTo>
                  <a:lnTo>
                    <a:pt x="4743" y="2400"/>
                  </a:lnTo>
                  <a:lnTo>
                    <a:pt x="4724" y="2175"/>
                  </a:lnTo>
                  <a:lnTo>
                    <a:pt x="4706" y="1950"/>
                  </a:lnTo>
                  <a:lnTo>
                    <a:pt x="4649" y="1725"/>
                  </a:lnTo>
                  <a:lnTo>
                    <a:pt x="4574" y="1500"/>
                  </a:lnTo>
                  <a:lnTo>
                    <a:pt x="4481" y="1294"/>
                  </a:lnTo>
                  <a:lnTo>
                    <a:pt x="4368" y="1088"/>
                  </a:lnTo>
                  <a:lnTo>
                    <a:pt x="4237" y="919"/>
                  </a:lnTo>
                  <a:lnTo>
                    <a:pt x="4087" y="731"/>
                  </a:lnTo>
                  <a:lnTo>
                    <a:pt x="3918" y="581"/>
                  </a:lnTo>
                  <a:lnTo>
                    <a:pt x="3750" y="432"/>
                  </a:lnTo>
                  <a:lnTo>
                    <a:pt x="3543" y="300"/>
                  </a:lnTo>
                  <a:lnTo>
                    <a:pt x="3337" y="207"/>
                  </a:lnTo>
                  <a:lnTo>
                    <a:pt x="3112" y="113"/>
                  </a:lnTo>
                  <a:lnTo>
                    <a:pt x="2868" y="57"/>
                  </a:lnTo>
                  <a:lnTo>
                    <a:pt x="264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2" name="Google Shape;1582;p32"/>
            <p:cNvSpPr/>
            <p:nvPr/>
          </p:nvSpPr>
          <p:spPr>
            <a:xfrm>
              <a:off x="6096825" y="4229275"/>
              <a:ext cx="78300" cy="78300"/>
            </a:xfrm>
            <a:custGeom>
              <a:avLst/>
              <a:gdLst/>
              <a:ahLst/>
              <a:cxnLst/>
              <a:rect l="l" t="t" r="r" b="b"/>
              <a:pathLst>
                <a:path w="3132" h="3132" extrusionOk="0">
                  <a:moveTo>
                    <a:pt x="1425" y="0"/>
                  </a:moveTo>
                  <a:lnTo>
                    <a:pt x="1275" y="19"/>
                  </a:lnTo>
                  <a:lnTo>
                    <a:pt x="1125" y="57"/>
                  </a:lnTo>
                  <a:lnTo>
                    <a:pt x="994" y="94"/>
                  </a:lnTo>
                  <a:lnTo>
                    <a:pt x="863" y="169"/>
                  </a:lnTo>
                  <a:lnTo>
                    <a:pt x="731" y="244"/>
                  </a:lnTo>
                  <a:lnTo>
                    <a:pt x="600" y="319"/>
                  </a:lnTo>
                  <a:lnTo>
                    <a:pt x="488" y="432"/>
                  </a:lnTo>
                  <a:lnTo>
                    <a:pt x="375" y="525"/>
                  </a:lnTo>
                  <a:lnTo>
                    <a:pt x="282" y="657"/>
                  </a:lnTo>
                  <a:lnTo>
                    <a:pt x="207" y="788"/>
                  </a:lnTo>
                  <a:lnTo>
                    <a:pt x="132" y="919"/>
                  </a:lnTo>
                  <a:lnTo>
                    <a:pt x="75" y="1069"/>
                  </a:lnTo>
                  <a:lnTo>
                    <a:pt x="38" y="1219"/>
                  </a:lnTo>
                  <a:lnTo>
                    <a:pt x="0" y="1369"/>
                  </a:lnTo>
                  <a:lnTo>
                    <a:pt x="0" y="1538"/>
                  </a:lnTo>
                  <a:lnTo>
                    <a:pt x="0" y="1688"/>
                  </a:lnTo>
                  <a:lnTo>
                    <a:pt x="38" y="1913"/>
                  </a:lnTo>
                  <a:lnTo>
                    <a:pt x="94" y="2119"/>
                  </a:lnTo>
                  <a:lnTo>
                    <a:pt x="207" y="2325"/>
                  </a:lnTo>
                  <a:lnTo>
                    <a:pt x="319" y="2512"/>
                  </a:lnTo>
                  <a:lnTo>
                    <a:pt x="469" y="2681"/>
                  </a:lnTo>
                  <a:lnTo>
                    <a:pt x="656" y="2831"/>
                  </a:lnTo>
                  <a:lnTo>
                    <a:pt x="844" y="2962"/>
                  </a:lnTo>
                  <a:lnTo>
                    <a:pt x="1069" y="3056"/>
                  </a:lnTo>
                  <a:lnTo>
                    <a:pt x="1313" y="3112"/>
                  </a:lnTo>
                  <a:lnTo>
                    <a:pt x="1556" y="3131"/>
                  </a:lnTo>
                  <a:lnTo>
                    <a:pt x="1781" y="3112"/>
                  </a:lnTo>
                  <a:lnTo>
                    <a:pt x="2025" y="3056"/>
                  </a:lnTo>
                  <a:lnTo>
                    <a:pt x="2231" y="2981"/>
                  </a:lnTo>
                  <a:lnTo>
                    <a:pt x="2437" y="2850"/>
                  </a:lnTo>
                  <a:lnTo>
                    <a:pt x="2625" y="2719"/>
                  </a:lnTo>
                  <a:lnTo>
                    <a:pt x="2775" y="2550"/>
                  </a:lnTo>
                  <a:lnTo>
                    <a:pt x="2869" y="2438"/>
                  </a:lnTo>
                  <a:lnTo>
                    <a:pt x="2944" y="2306"/>
                  </a:lnTo>
                  <a:lnTo>
                    <a:pt x="3000" y="2175"/>
                  </a:lnTo>
                  <a:lnTo>
                    <a:pt x="3056" y="2044"/>
                  </a:lnTo>
                  <a:lnTo>
                    <a:pt x="3094" y="1894"/>
                  </a:lnTo>
                  <a:lnTo>
                    <a:pt x="3112" y="1744"/>
                  </a:lnTo>
                  <a:lnTo>
                    <a:pt x="3131" y="1575"/>
                  </a:lnTo>
                  <a:lnTo>
                    <a:pt x="3112" y="1425"/>
                  </a:lnTo>
                  <a:lnTo>
                    <a:pt x="3094" y="1275"/>
                  </a:lnTo>
                  <a:lnTo>
                    <a:pt x="3075" y="1125"/>
                  </a:lnTo>
                  <a:lnTo>
                    <a:pt x="3019" y="994"/>
                  </a:lnTo>
                  <a:lnTo>
                    <a:pt x="2962" y="863"/>
                  </a:lnTo>
                  <a:lnTo>
                    <a:pt x="2887" y="732"/>
                  </a:lnTo>
                  <a:lnTo>
                    <a:pt x="2794" y="600"/>
                  </a:lnTo>
                  <a:lnTo>
                    <a:pt x="2700" y="488"/>
                  </a:lnTo>
                  <a:lnTo>
                    <a:pt x="2587" y="375"/>
                  </a:lnTo>
                  <a:lnTo>
                    <a:pt x="2475" y="282"/>
                  </a:lnTo>
                  <a:lnTo>
                    <a:pt x="2344" y="207"/>
                  </a:lnTo>
                  <a:lnTo>
                    <a:pt x="2194" y="132"/>
                  </a:lnTo>
                  <a:lnTo>
                    <a:pt x="2044" y="75"/>
                  </a:lnTo>
                  <a:lnTo>
                    <a:pt x="1894" y="38"/>
                  </a:lnTo>
                  <a:lnTo>
                    <a:pt x="17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3" name="Google Shape;1583;p32"/>
            <p:cNvSpPr/>
            <p:nvPr/>
          </p:nvSpPr>
          <p:spPr>
            <a:xfrm>
              <a:off x="6096825" y="4265825"/>
              <a:ext cx="69375" cy="41750"/>
            </a:xfrm>
            <a:custGeom>
              <a:avLst/>
              <a:gdLst/>
              <a:ahLst/>
              <a:cxnLst/>
              <a:rect l="l" t="t" r="r" b="b"/>
              <a:pathLst>
                <a:path w="2775" h="1670" extrusionOk="0">
                  <a:moveTo>
                    <a:pt x="507" y="1"/>
                  </a:moveTo>
                  <a:lnTo>
                    <a:pt x="394" y="19"/>
                  </a:lnTo>
                  <a:lnTo>
                    <a:pt x="282" y="38"/>
                  </a:lnTo>
                  <a:lnTo>
                    <a:pt x="169" y="94"/>
                  </a:lnTo>
                  <a:lnTo>
                    <a:pt x="75" y="151"/>
                  </a:lnTo>
                  <a:lnTo>
                    <a:pt x="0" y="226"/>
                  </a:lnTo>
                  <a:lnTo>
                    <a:pt x="38" y="451"/>
                  </a:lnTo>
                  <a:lnTo>
                    <a:pt x="94" y="657"/>
                  </a:lnTo>
                  <a:lnTo>
                    <a:pt x="207" y="863"/>
                  </a:lnTo>
                  <a:lnTo>
                    <a:pt x="319" y="1050"/>
                  </a:lnTo>
                  <a:lnTo>
                    <a:pt x="469" y="1219"/>
                  </a:lnTo>
                  <a:lnTo>
                    <a:pt x="656" y="1369"/>
                  </a:lnTo>
                  <a:lnTo>
                    <a:pt x="844" y="1500"/>
                  </a:lnTo>
                  <a:lnTo>
                    <a:pt x="1069" y="1594"/>
                  </a:lnTo>
                  <a:lnTo>
                    <a:pt x="1313" y="1650"/>
                  </a:lnTo>
                  <a:lnTo>
                    <a:pt x="1556" y="1669"/>
                  </a:lnTo>
                  <a:lnTo>
                    <a:pt x="1781" y="1650"/>
                  </a:lnTo>
                  <a:lnTo>
                    <a:pt x="2025" y="1594"/>
                  </a:lnTo>
                  <a:lnTo>
                    <a:pt x="2231" y="1519"/>
                  </a:lnTo>
                  <a:lnTo>
                    <a:pt x="2437" y="1388"/>
                  </a:lnTo>
                  <a:lnTo>
                    <a:pt x="2625" y="1257"/>
                  </a:lnTo>
                  <a:lnTo>
                    <a:pt x="2775" y="1088"/>
                  </a:lnTo>
                  <a:lnTo>
                    <a:pt x="2756" y="976"/>
                  </a:lnTo>
                  <a:lnTo>
                    <a:pt x="2719" y="882"/>
                  </a:lnTo>
                  <a:lnTo>
                    <a:pt x="2681" y="788"/>
                  </a:lnTo>
                  <a:lnTo>
                    <a:pt x="2606" y="713"/>
                  </a:lnTo>
                  <a:lnTo>
                    <a:pt x="2456" y="563"/>
                  </a:lnTo>
                  <a:lnTo>
                    <a:pt x="2287" y="451"/>
                  </a:lnTo>
                  <a:lnTo>
                    <a:pt x="2100" y="357"/>
                  </a:lnTo>
                  <a:lnTo>
                    <a:pt x="1913" y="263"/>
                  </a:lnTo>
                  <a:lnTo>
                    <a:pt x="1594" y="169"/>
                  </a:lnTo>
                  <a:lnTo>
                    <a:pt x="1331" y="94"/>
                  </a:lnTo>
                  <a:lnTo>
                    <a:pt x="1106" y="38"/>
                  </a:lnTo>
                  <a:lnTo>
                    <a:pt x="8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4" name="Google Shape;1584;p32"/>
            <p:cNvSpPr/>
            <p:nvPr/>
          </p:nvSpPr>
          <p:spPr>
            <a:xfrm>
              <a:off x="6184925" y="4202550"/>
              <a:ext cx="119075" cy="118600"/>
            </a:xfrm>
            <a:custGeom>
              <a:avLst/>
              <a:gdLst/>
              <a:ahLst/>
              <a:cxnLst/>
              <a:rect l="l" t="t" r="r" b="b"/>
              <a:pathLst>
                <a:path w="4763" h="4744" extrusionOk="0">
                  <a:moveTo>
                    <a:pt x="2175" y="1"/>
                  </a:moveTo>
                  <a:lnTo>
                    <a:pt x="1950" y="38"/>
                  </a:lnTo>
                  <a:lnTo>
                    <a:pt x="1725" y="76"/>
                  </a:lnTo>
                  <a:lnTo>
                    <a:pt x="1519" y="151"/>
                  </a:lnTo>
                  <a:lnTo>
                    <a:pt x="1313" y="245"/>
                  </a:lnTo>
                  <a:lnTo>
                    <a:pt x="1107" y="357"/>
                  </a:lnTo>
                  <a:lnTo>
                    <a:pt x="919" y="488"/>
                  </a:lnTo>
                  <a:lnTo>
                    <a:pt x="751" y="638"/>
                  </a:lnTo>
                  <a:lnTo>
                    <a:pt x="582" y="807"/>
                  </a:lnTo>
                  <a:lnTo>
                    <a:pt x="451" y="994"/>
                  </a:lnTo>
                  <a:lnTo>
                    <a:pt x="319" y="1182"/>
                  </a:lnTo>
                  <a:lnTo>
                    <a:pt x="207" y="1407"/>
                  </a:lnTo>
                  <a:lnTo>
                    <a:pt x="132" y="1632"/>
                  </a:lnTo>
                  <a:lnTo>
                    <a:pt x="57" y="1857"/>
                  </a:lnTo>
                  <a:lnTo>
                    <a:pt x="19" y="2101"/>
                  </a:lnTo>
                  <a:lnTo>
                    <a:pt x="1" y="2325"/>
                  </a:lnTo>
                  <a:lnTo>
                    <a:pt x="19" y="2569"/>
                  </a:lnTo>
                  <a:lnTo>
                    <a:pt x="38" y="2794"/>
                  </a:lnTo>
                  <a:lnTo>
                    <a:pt x="94" y="3019"/>
                  </a:lnTo>
                  <a:lnTo>
                    <a:pt x="169" y="3225"/>
                  </a:lnTo>
                  <a:lnTo>
                    <a:pt x="263" y="3432"/>
                  </a:lnTo>
                  <a:lnTo>
                    <a:pt x="376" y="3638"/>
                  </a:lnTo>
                  <a:lnTo>
                    <a:pt x="507" y="3825"/>
                  </a:lnTo>
                  <a:lnTo>
                    <a:pt x="657" y="3994"/>
                  </a:lnTo>
                  <a:lnTo>
                    <a:pt x="826" y="4163"/>
                  </a:lnTo>
                  <a:lnTo>
                    <a:pt x="1013" y="4294"/>
                  </a:lnTo>
                  <a:lnTo>
                    <a:pt x="1200" y="4425"/>
                  </a:lnTo>
                  <a:lnTo>
                    <a:pt x="1407" y="4538"/>
                  </a:lnTo>
                  <a:lnTo>
                    <a:pt x="1650" y="4613"/>
                  </a:lnTo>
                  <a:lnTo>
                    <a:pt x="1875" y="4688"/>
                  </a:lnTo>
                  <a:lnTo>
                    <a:pt x="2119" y="4725"/>
                  </a:lnTo>
                  <a:lnTo>
                    <a:pt x="2344" y="4744"/>
                  </a:lnTo>
                  <a:lnTo>
                    <a:pt x="2588" y="4725"/>
                  </a:lnTo>
                  <a:lnTo>
                    <a:pt x="2813" y="4706"/>
                  </a:lnTo>
                  <a:lnTo>
                    <a:pt x="3038" y="4650"/>
                  </a:lnTo>
                  <a:lnTo>
                    <a:pt x="3244" y="4575"/>
                  </a:lnTo>
                  <a:lnTo>
                    <a:pt x="3450" y="4481"/>
                  </a:lnTo>
                  <a:lnTo>
                    <a:pt x="3656" y="4369"/>
                  </a:lnTo>
                  <a:lnTo>
                    <a:pt x="3844" y="4238"/>
                  </a:lnTo>
                  <a:lnTo>
                    <a:pt x="4012" y="4088"/>
                  </a:lnTo>
                  <a:lnTo>
                    <a:pt x="4162" y="3919"/>
                  </a:lnTo>
                  <a:lnTo>
                    <a:pt x="4312" y="3750"/>
                  </a:lnTo>
                  <a:lnTo>
                    <a:pt x="4444" y="3544"/>
                  </a:lnTo>
                  <a:lnTo>
                    <a:pt x="4556" y="3338"/>
                  </a:lnTo>
                  <a:lnTo>
                    <a:pt x="4631" y="3113"/>
                  </a:lnTo>
                  <a:lnTo>
                    <a:pt x="4706" y="2869"/>
                  </a:lnTo>
                  <a:lnTo>
                    <a:pt x="4744" y="2644"/>
                  </a:lnTo>
                  <a:lnTo>
                    <a:pt x="4762" y="2400"/>
                  </a:lnTo>
                  <a:lnTo>
                    <a:pt x="4744" y="2175"/>
                  </a:lnTo>
                  <a:lnTo>
                    <a:pt x="4725" y="1932"/>
                  </a:lnTo>
                  <a:lnTo>
                    <a:pt x="4669" y="1726"/>
                  </a:lnTo>
                  <a:lnTo>
                    <a:pt x="4594" y="1501"/>
                  </a:lnTo>
                  <a:lnTo>
                    <a:pt x="4500" y="1294"/>
                  </a:lnTo>
                  <a:lnTo>
                    <a:pt x="4387" y="1088"/>
                  </a:lnTo>
                  <a:lnTo>
                    <a:pt x="4256" y="901"/>
                  </a:lnTo>
                  <a:lnTo>
                    <a:pt x="4106" y="732"/>
                  </a:lnTo>
                  <a:lnTo>
                    <a:pt x="3937" y="582"/>
                  </a:lnTo>
                  <a:lnTo>
                    <a:pt x="3750" y="432"/>
                  </a:lnTo>
                  <a:lnTo>
                    <a:pt x="3563" y="301"/>
                  </a:lnTo>
                  <a:lnTo>
                    <a:pt x="3338" y="207"/>
                  </a:lnTo>
                  <a:lnTo>
                    <a:pt x="3113" y="113"/>
                  </a:lnTo>
                  <a:lnTo>
                    <a:pt x="2888" y="38"/>
                  </a:lnTo>
                  <a:lnTo>
                    <a:pt x="264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5" name="Google Shape;1585;p32"/>
            <p:cNvSpPr/>
            <p:nvPr/>
          </p:nvSpPr>
          <p:spPr>
            <a:xfrm>
              <a:off x="6205075" y="4222700"/>
              <a:ext cx="78300" cy="78300"/>
            </a:xfrm>
            <a:custGeom>
              <a:avLst/>
              <a:gdLst/>
              <a:ahLst/>
              <a:cxnLst/>
              <a:rect l="l" t="t" r="r" b="b"/>
              <a:pathLst>
                <a:path w="3132" h="3132" extrusionOk="0">
                  <a:moveTo>
                    <a:pt x="1444" y="1"/>
                  </a:moveTo>
                  <a:lnTo>
                    <a:pt x="1294" y="20"/>
                  </a:lnTo>
                  <a:lnTo>
                    <a:pt x="1144" y="57"/>
                  </a:lnTo>
                  <a:lnTo>
                    <a:pt x="1013" y="95"/>
                  </a:lnTo>
                  <a:lnTo>
                    <a:pt x="863" y="170"/>
                  </a:lnTo>
                  <a:lnTo>
                    <a:pt x="732" y="245"/>
                  </a:lnTo>
                  <a:lnTo>
                    <a:pt x="619" y="320"/>
                  </a:lnTo>
                  <a:lnTo>
                    <a:pt x="507" y="432"/>
                  </a:lnTo>
                  <a:lnTo>
                    <a:pt x="394" y="526"/>
                  </a:lnTo>
                  <a:lnTo>
                    <a:pt x="301" y="657"/>
                  </a:lnTo>
                  <a:lnTo>
                    <a:pt x="226" y="788"/>
                  </a:lnTo>
                  <a:lnTo>
                    <a:pt x="151" y="920"/>
                  </a:lnTo>
                  <a:lnTo>
                    <a:pt x="95" y="1070"/>
                  </a:lnTo>
                  <a:lnTo>
                    <a:pt x="38" y="1220"/>
                  </a:lnTo>
                  <a:lnTo>
                    <a:pt x="20" y="1388"/>
                  </a:lnTo>
                  <a:lnTo>
                    <a:pt x="1" y="1538"/>
                  </a:lnTo>
                  <a:lnTo>
                    <a:pt x="20" y="1688"/>
                  </a:lnTo>
                  <a:lnTo>
                    <a:pt x="57" y="1913"/>
                  </a:lnTo>
                  <a:lnTo>
                    <a:pt x="113" y="2119"/>
                  </a:lnTo>
                  <a:lnTo>
                    <a:pt x="207" y="2326"/>
                  </a:lnTo>
                  <a:lnTo>
                    <a:pt x="338" y="2513"/>
                  </a:lnTo>
                  <a:lnTo>
                    <a:pt x="488" y="2682"/>
                  </a:lnTo>
                  <a:lnTo>
                    <a:pt x="657" y="2832"/>
                  </a:lnTo>
                  <a:lnTo>
                    <a:pt x="863" y="2963"/>
                  </a:lnTo>
                  <a:lnTo>
                    <a:pt x="1088" y="3057"/>
                  </a:lnTo>
                  <a:lnTo>
                    <a:pt x="1332" y="3113"/>
                  </a:lnTo>
                  <a:lnTo>
                    <a:pt x="1576" y="3132"/>
                  </a:lnTo>
                  <a:lnTo>
                    <a:pt x="1800" y="3113"/>
                  </a:lnTo>
                  <a:lnTo>
                    <a:pt x="2025" y="3057"/>
                  </a:lnTo>
                  <a:lnTo>
                    <a:pt x="2250" y="2982"/>
                  </a:lnTo>
                  <a:lnTo>
                    <a:pt x="2457" y="2850"/>
                  </a:lnTo>
                  <a:lnTo>
                    <a:pt x="2625" y="2719"/>
                  </a:lnTo>
                  <a:lnTo>
                    <a:pt x="2794" y="2551"/>
                  </a:lnTo>
                  <a:lnTo>
                    <a:pt x="2869" y="2438"/>
                  </a:lnTo>
                  <a:lnTo>
                    <a:pt x="2944" y="2307"/>
                  </a:lnTo>
                  <a:lnTo>
                    <a:pt x="3019" y="2176"/>
                  </a:lnTo>
                  <a:lnTo>
                    <a:pt x="3056" y="2044"/>
                  </a:lnTo>
                  <a:lnTo>
                    <a:pt x="3113" y="1894"/>
                  </a:lnTo>
                  <a:lnTo>
                    <a:pt x="3131" y="1744"/>
                  </a:lnTo>
                  <a:lnTo>
                    <a:pt x="3131" y="1576"/>
                  </a:lnTo>
                  <a:lnTo>
                    <a:pt x="3131" y="1426"/>
                  </a:lnTo>
                  <a:lnTo>
                    <a:pt x="3113" y="1276"/>
                  </a:lnTo>
                  <a:lnTo>
                    <a:pt x="3075" y="1126"/>
                  </a:lnTo>
                  <a:lnTo>
                    <a:pt x="3038" y="995"/>
                  </a:lnTo>
                  <a:lnTo>
                    <a:pt x="2963" y="845"/>
                  </a:lnTo>
                  <a:lnTo>
                    <a:pt x="2907" y="713"/>
                  </a:lnTo>
                  <a:lnTo>
                    <a:pt x="2813" y="601"/>
                  </a:lnTo>
                  <a:lnTo>
                    <a:pt x="2719" y="488"/>
                  </a:lnTo>
                  <a:lnTo>
                    <a:pt x="2607" y="376"/>
                  </a:lnTo>
                  <a:lnTo>
                    <a:pt x="2475" y="282"/>
                  </a:lnTo>
                  <a:lnTo>
                    <a:pt x="2344" y="207"/>
                  </a:lnTo>
                  <a:lnTo>
                    <a:pt x="2213" y="132"/>
                  </a:lnTo>
                  <a:lnTo>
                    <a:pt x="2063" y="76"/>
                  </a:lnTo>
                  <a:lnTo>
                    <a:pt x="1913" y="38"/>
                  </a:lnTo>
                  <a:lnTo>
                    <a:pt x="174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6" name="Google Shape;1586;p32"/>
            <p:cNvSpPr/>
            <p:nvPr/>
          </p:nvSpPr>
          <p:spPr>
            <a:xfrm>
              <a:off x="6205550" y="4259275"/>
              <a:ext cx="69400" cy="41725"/>
            </a:xfrm>
            <a:custGeom>
              <a:avLst/>
              <a:gdLst/>
              <a:ahLst/>
              <a:cxnLst/>
              <a:rect l="l" t="t" r="r" b="b"/>
              <a:pathLst>
                <a:path w="2776" h="1669" extrusionOk="0">
                  <a:moveTo>
                    <a:pt x="507" y="0"/>
                  </a:moveTo>
                  <a:lnTo>
                    <a:pt x="375" y="19"/>
                  </a:lnTo>
                  <a:lnTo>
                    <a:pt x="263" y="38"/>
                  </a:lnTo>
                  <a:lnTo>
                    <a:pt x="169" y="94"/>
                  </a:lnTo>
                  <a:lnTo>
                    <a:pt x="76" y="150"/>
                  </a:lnTo>
                  <a:lnTo>
                    <a:pt x="1" y="225"/>
                  </a:lnTo>
                  <a:lnTo>
                    <a:pt x="38" y="450"/>
                  </a:lnTo>
                  <a:lnTo>
                    <a:pt x="94" y="656"/>
                  </a:lnTo>
                  <a:lnTo>
                    <a:pt x="188" y="863"/>
                  </a:lnTo>
                  <a:lnTo>
                    <a:pt x="319" y="1050"/>
                  </a:lnTo>
                  <a:lnTo>
                    <a:pt x="469" y="1219"/>
                  </a:lnTo>
                  <a:lnTo>
                    <a:pt x="638" y="1369"/>
                  </a:lnTo>
                  <a:lnTo>
                    <a:pt x="844" y="1500"/>
                  </a:lnTo>
                  <a:lnTo>
                    <a:pt x="1069" y="1594"/>
                  </a:lnTo>
                  <a:lnTo>
                    <a:pt x="1313" y="1650"/>
                  </a:lnTo>
                  <a:lnTo>
                    <a:pt x="1557" y="1669"/>
                  </a:lnTo>
                  <a:lnTo>
                    <a:pt x="1781" y="1650"/>
                  </a:lnTo>
                  <a:lnTo>
                    <a:pt x="2006" y="1594"/>
                  </a:lnTo>
                  <a:lnTo>
                    <a:pt x="2231" y="1519"/>
                  </a:lnTo>
                  <a:lnTo>
                    <a:pt x="2438" y="1387"/>
                  </a:lnTo>
                  <a:lnTo>
                    <a:pt x="2606" y="1256"/>
                  </a:lnTo>
                  <a:lnTo>
                    <a:pt x="2775" y="1088"/>
                  </a:lnTo>
                  <a:lnTo>
                    <a:pt x="2756" y="975"/>
                  </a:lnTo>
                  <a:lnTo>
                    <a:pt x="2719" y="881"/>
                  </a:lnTo>
                  <a:lnTo>
                    <a:pt x="2663" y="788"/>
                  </a:lnTo>
                  <a:lnTo>
                    <a:pt x="2606" y="713"/>
                  </a:lnTo>
                  <a:lnTo>
                    <a:pt x="2456" y="563"/>
                  </a:lnTo>
                  <a:lnTo>
                    <a:pt x="2288" y="450"/>
                  </a:lnTo>
                  <a:lnTo>
                    <a:pt x="2100" y="356"/>
                  </a:lnTo>
                  <a:lnTo>
                    <a:pt x="1894" y="263"/>
                  </a:lnTo>
                  <a:lnTo>
                    <a:pt x="1594" y="169"/>
                  </a:lnTo>
                  <a:lnTo>
                    <a:pt x="1313" y="75"/>
                  </a:lnTo>
                  <a:lnTo>
                    <a:pt x="1107" y="38"/>
                  </a:lnTo>
                  <a:lnTo>
                    <a:pt x="8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587" name="Google Shape;1587;p32"/>
          <p:cNvGrpSpPr/>
          <p:nvPr/>
        </p:nvGrpSpPr>
        <p:grpSpPr>
          <a:xfrm>
            <a:off x="1346517" y="3438003"/>
            <a:ext cx="903922" cy="1714830"/>
            <a:chOff x="2450625" y="3333175"/>
            <a:chExt cx="350575" cy="665075"/>
          </a:xfrm>
        </p:grpSpPr>
        <p:sp>
          <p:nvSpPr>
            <p:cNvPr id="1588" name="Google Shape;1588;p32"/>
            <p:cNvSpPr/>
            <p:nvPr/>
          </p:nvSpPr>
          <p:spPr>
            <a:xfrm>
              <a:off x="2450625" y="3411925"/>
              <a:ext cx="350575" cy="586325"/>
            </a:xfrm>
            <a:custGeom>
              <a:avLst/>
              <a:gdLst/>
              <a:ahLst/>
              <a:cxnLst/>
              <a:rect l="l" t="t" r="r" b="b"/>
              <a:pathLst>
                <a:path w="14023" h="23453" extrusionOk="0">
                  <a:moveTo>
                    <a:pt x="13441" y="0"/>
                  </a:moveTo>
                  <a:lnTo>
                    <a:pt x="13179" y="38"/>
                  </a:lnTo>
                  <a:lnTo>
                    <a:pt x="12392" y="150"/>
                  </a:lnTo>
                  <a:lnTo>
                    <a:pt x="11361" y="281"/>
                  </a:lnTo>
                  <a:lnTo>
                    <a:pt x="10236" y="413"/>
                  </a:lnTo>
                  <a:lnTo>
                    <a:pt x="9748" y="469"/>
                  </a:lnTo>
                  <a:lnTo>
                    <a:pt x="9280" y="488"/>
                  </a:lnTo>
                  <a:lnTo>
                    <a:pt x="8886" y="488"/>
                  </a:lnTo>
                  <a:lnTo>
                    <a:pt x="8511" y="506"/>
                  </a:lnTo>
                  <a:lnTo>
                    <a:pt x="8211" y="525"/>
                  </a:lnTo>
                  <a:lnTo>
                    <a:pt x="8024" y="544"/>
                  </a:lnTo>
                  <a:lnTo>
                    <a:pt x="7555" y="600"/>
                  </a:lnTo>
                  <a:lnTo>
                    <a:pt x="6149" y="788"/>
                  </a:lnTo>
                  <a:lnTo>
                    <a:pt x="4762" y="994"/>
                  </a:lnTo>
                  <a:lnTo>
                    <a:pt x="3824" y="1106"/>
                  </a:lnTo>
                  <a:lnTo>
                    <a:pt x="2850" y="1219"/>
                  </a:lnTo>
                  <a:lnTo>
                    <a:pt x="1875" y="1369"/>
                  </a:lnTo>
                  <a:lnTo>
                    <a:pt x="1050" y="1500"/>
                  </a:lnTo>
                  <a:lnTo>
                    <a:pt x="562" y="1575"/>
                  </a:lnTo>
                  <a:lnTo>
                    <a:pt x="431" y="1594"/>
                  </a:lnTo>
                  <a:lnTo>
                    <a:pt x="319" y="1631"/>
                  </a:lnTo>
                  <a:lnTo>
                    <a:pt x="225" y="1687"/>
                  </a:lnTo>
                  <a:lnTo>
                    <a:pt x="131" y="1744"/>
                  </a:lnTo>
                  <a:lnTo>
                    <a:pt x="75" y="1819"/>
                  </a:lnTo>
                  <a:lnTo>
                    <a:pt x="19" y="1912"/>
                  </a:lnTo>
                  <a:lnTo>
                    <a:pt x="0" y="2025"/>
                  </a:lnTo>
                  <a:lnTo>
                    <a:pt x="0" y="2156"/>
                  </a:lnTo>
                  <a:lnTo>
                    <a:pt x="19" y="2231"/>
                  </a:lnTo>
                  <a:lnTo>
                    <a:pt x="38" y="2325"/>
                  </a:lnTo>
                  <a:lnTo>
                    <a:pt x="75" y="2437"/>
                  </a:lnTo>
                  <a:lnTo>
                    <a:pt x="94" y="2662"/>
                  </a:lnTo>
                  <a:lnTo>
                    <a:pt x="113" y="3093"/>
                  </a:lnTo>
                  <a:lnTo>
                    <a:pt x="131" y="3450"/>
                  </a:lnTo>
                  <a:lnTo>
                    <a:pt x="169" y="3581"/>
                  </a:lnTo>
                  <a:lnTo>
                    <a:pt x="206" y="3675"/>
                  </a:lnTo>
                  <a:lnTo>
                    <a:pt x="244" y="3768"/>
                  </a:lnTo>
                  <a:lnTo>
                    <a:pt x="319" y="3825"/>
                  </a:lnTo>
                  <a:lnTo>
                    <a:pt x="394" y="3862"/>
                  </a:lnTo>
                  <a:lnTo>
                    <a:pt x="488" y="3900"/>
                  </a:lnTo>
                  <a:lnTo>
                    <a:pt x="600" y="3918"/>
                  </a:lnTo>
                  <a:lnTo>
                    <a:pt x="731" y="3900"/>
                  </a:lnTo>
                  <a:lnTo>
                    <a:pt x="937" y="3862"/>
                  </a:lnTo>
                  <a:lnTo>
                    <a:pt x="1162" y="3806"/>
                  </a:lnTo>
                  <a:lnTo>
                    <a:pt x="1444" y="3731"/>
                  </a:lnTo>
                  <a:lnTo>
                    <a:pt x="1912" y="3618"/>
                  </a:lnTo>
                  <a:lnTo>
                    <a:pt x="3281" y="3318"/>
                  </a:lnTo>
                  <a:lnTo>
                    <a:pt x="4593" y="3056"/>
                  </a:lnTo>
                  <a:lnTo>
                    <a:pt x="5249" y="2944"/>
                  </a:lnTo>
                  <a:lnTo>
                    <a:pt x="6843" y="2644"/>
                  </a:lnTo>
                  <a:lnTo>
                    <a:pt x="8174" y="2400"/>
                  </a:lnTo>
                  <a:lnTo>
                    <a:pt x="8848" y="2306"/>
                  </a:lnTo>
                  <a:lnTo>
                    <a:pt x="9673" y="2231"/>
                  </a:lnTo>
                  <a:lnTo>
                    <a:pt x="10273" y="2212"/>
                  </a:lnTo>
                  <a:lnTo>
                    <a:pt x="10704" y="2194"/>
                  </a:lnTo>
                  <a:lnTo>
                    <a:pt x="11098" y="2194"/>
                  </a:lnTo>
                  <a:lnTo>
                    <a:pt x="11192" y="2175"/>
                  </a:lnTo>
                  <a:lnTo>
                    <a:pt x="11379" y="2119"/>
                  </a:lnTo>
                  <a:lnTo>
                    <a:pt x="11548" y="2062"/>
                  </a:lnTo>
                  <a:lnTo>
                    <a:pt x="11679" y="2025"/>
                  </a:lnTo>
                  <a:lnTo>
                    <a:pt x="11735" y="2025"/>
                  </a:lnTo>
                  <a:lnTo>
                    <a:pt x="11773" y="2044"/>
                  </a:lnTo>
                  <a:lnTo>
                    <a:pt x="11810" y="2062"/>
                  </a:lnTo>
                  <a:lnTo>
                    <a:pt x="11810" y="2100"/>
                  </a:lnTo>
                  <a:lnTo>
                    <a:pt x="11810" y="2175"/>
                  </a:lnTo>
                  <a:lnTo>
                    <a:pt x="11754" y="2306"/>
                  </a:lnTo>
                  <a:lnTo>
                    <a:pt x="11585" y="2719"/>
                  </a:lnTo>
                  <a:lnTo>
                    <a:pt x="10967" y="4031"/>
                  </a:lnTo>
                  <a:lnTo>
                    <a:pt x="10179" y="5624"/>
                  </a:lnTo>
                  <a:lnTo>
                    <a:pt x="9767" y="6393"/>
                  </a:lnTo>
                  <a:lnTo>
                    <a:pt x="9392" y="7105"/>
                  </a:lnTo>
                  <a:lnTo>
                    <a:pt x="9242" y="7424"/>
                  </a:lnTo>
                  <a:lnTo>
                    <a:pt x="8699" y="8493"/>
                  </a:lnTo>
                  <a:lnTo>
                    <a:pt x="8699" y="8511"/>
                  </a:lnTo>
                  <a:lnTo>
                    <a:pt x="8342" y="9186"/>
                  </a:lnTo>
                  <a:lnTo>
                    <a:pt x="2981" y="9730"/>
                  </a:lnTo>
                  <a:lnTo>
                    <a:pt x="2812" y="9767"/>
                  </a:lnTo>
                  <a:lnTo>
                    <a:pt x="2700" y="9824"/>
                  </a:lnTo>
                  <a:lnTo>
                    <a:pt x="2606" y="9917"/>
                  </a:lnTo>
                  <a:lnTo>
                    <a:pt x="2531" y="10048"/>
                  </a:lnTo>
                  <a:lnTo>
                    <a:pt x="2493" y="10198"/>
                  </a:lnTo>
                  <a:lnTo>
                    <a:pt x="2475" y="10386"/>
                  </a:lnTo>
                  <a:lnTo>
                    <a:pt x="2475" y="10592"/>
                  </a:lnTo>
                  <a:lnTo>
                    <a:pt x="2493" y="10817"/>
                  </a:lnTo>
                  <a:lnTo>
                    <a:pt x="2718" y="13029"/>
                  </a:lnTo>
                  <a:lnTo>
                    <a:pt x="2737" y="13273"/>
                  </a:lnTo>
                  <a:lnTo>
                    <a:pt x="2793" y="13460"/>
                  </a:lnTo>
                  <a:lnTo>
                    <a:pt x="2812" y="13554"/>
                  </a:lnTo>
                  <a:lnTo>
                    <a:pt x="2868" y="13610"/>
                  </a:lnTo>
                  <a:lnTo>
                    <a:pt x="2925" y="13667"/>
                  </a:lnTo>
                  <a:lnTo>
                    <a:pt x="3000" y="13704"/>
                  </a:lnTo>
                  <a:lnTo>
                    <a:pt x="3093" y="13723"/>
                  </a:lnTo>
                  <a:lnTo>
                    <a:pt x="3206" y="13723"/>
                  </a:lnTo>
                  <a:lnTo>
                    <a:pt x="3412" y="13667"/>
                  </a:lnTo>
                  <a:lnTo>
                    <a:pt x="3712" y="13592"/>
                  </a:lnTo>
                  <a:lnTo>
                    <a:pt x="4312" y="13479"/>
                  </a:lnTo>
                  <a:lnTo>
                    <a:pt x="4930" y="13385"/>
                  </a:lnTo>
                  <a:lnTo>
                    <a:pt x="5887" y="13254"/>
                  </a:lnTo>
                  <a:lnTo>
                    <a:pt x="6299" y="13217"/>
                  </a:lnTo>
                  <a:lnTo>
                    <a:pt x="5493" y="14791"/>
                  </a:lnTo>
                  <a:lnTo>
                    <a:pt x="5193" y="15448"/>
                  </a:lnTo>
                  <a:lnTo>
                    <a:pt x="5155" y="15523"/>
                  </a:lnTo>
                  <a:lnTo>
                    <a:pt x="5137" y="15523"/>
                  </a:lnTo>
                  <a:lnTo>
                    <a:pt x="4893" y="16104"/>
                  </a:lnTo>
                  <a:lnTo>
                    <a:pt x="4743" y="16460"/>
                  </a:lnTo>
                  <a:lnTo>
                    <a:pt x="2775" y="20678"/>
                  </a:lnTo>
                  <a:lnTo>
                    <a:pt x="2437" y="21409"/>
                  </a:lnTo>
                  <a:lnTo>
                    <a:pt x="2325" y="21634"/>
                  </a:lnTo>
                  <a:lnTo>
                    <a:pt x="2193" y="21878"/>
                  </a:lnTo>
                  <a:lnTo>
                    <a:pt x="2043" y="22178"/>
                  </a:lnTo>
                  <a:lnTo>
                    <a:pt x="1950" y="22403"/>
                  </a:lnTo>
                  <a:lnTo>
                    <a:pt x="1912" y="22534"/>
                  </a:lnTo>
                  <a:lnTo>
                    <a:pt x="1912" y="22627"/>
                  </a:lnTo>
                  <a:lnTo>
                    <a:pt x="1931" y="22721"/>
                  </a:lnTo>
                  <a:lnTo>
                    <a:pt x="1987" y="22815"/>
                  </a:lnTo>
                  <a:lnTo>
                    <a:pt x="2062" y="22890"/>
                  </a:lnTo>
                  <a:lnTo>
                    <a:pt x="2175" y="22965"/>
                  </a:lnTo>
                  <a:lnTo>
                    <a:pt x="2325" y="23040"/>
                  </a:lnTo>
                  <a:lnTo>
                    <a:pt x="2437" y="23134"/>
                  </a:lnTo>
                  <a:lnTo>
                    <a:pt x="2643" y="23302"/>
                  </a:lnTo>
                  <a:lnTo>
                    <a:pt x="2812" y="23415"/>
                  </a:lnTo>
                  <a:lnTo>
                    <a:pt x="2887" y="23452"/>
                  </a:lnTo>
                  <a:lnTo>
                    <a:pt x="2943" y="23452"/>
                  </a:lnTo>
                  <a:lnTo>
                    <a:pt x="3018" y="23434"/>
                  </a:lnTo>
                  <a:lnTo>
                    <a:pt x="3037" y="23434"/>
                  </a:lnTo>
                  <a:lnTo>
                    <a:pt x="3075" y="23415"/>
                  </a:lnTo>
                  <a:lnTo>
                    <a:pt x="3168" y="23284"/>
                  </a:lnTo>
                  <a:lnTo>
                    <a:pt x="3299" y="23096"/>
                  </a:lnTo>
                  <a:lnTo>
                    <a:pt x="3431" y="22815"/>
                  </a:lnTo>
                  <a:lnTo>
                    <a:pt x="3581" y="22496"/>
                  </a:lnTo>
                  <a:lnTo>
                    <a:pt x="3937" y="21728"/>
                  </a:lnTo>
                  <a:lnTo>
                    <a:pt x="4349" y="20884"/>
                  </a:lnTo>
                  <a:lnTo>
                    <a:pt x="4968" y="19572"/>
                  </a:lnTo>
                  <a:lnTo>
                    <a:pt x="5605" y="18203"/>
                  </a:lnTo>
                  <a:lnTo>
                    <a:pt x="6936" y="15335"/>
                  </a:lnTo>
                  <a:lnTo>
                    <a:pt x="7574" y="14042"/>
                  </a:lnTo>
                  <a:lnTo>
                    <a:pt x="8099" y="13029"/>
                  </a:lnTo>
                  <a:lnTo>
                    <a:pt x="8624" y="12954"/>
                  </a:lnTo>
                  <a:lnTo>
                    <a:pt x="9073" y="12898"/>
                  </a:lnTo>
                  <a:lnTo>
                    <a:pt x="9505" y="12860"/>
                  </a:lnTo>
                  <a:lnTo>
                    <a:pt x="9861" y="12842"/>
                  </a:lnTo>
                  <a:lnTo>
                    <a:pt x="10048" y="12860"/>
                  </a:lnTo>
                  <a:lnTo>
                    <a:pt x="10573" y="12842"/>
                  </a:lnTo>
                  <a:lnTo>
                    <a:pt x="11192" y="12842"/>
                  </a:lnTo>
                  <a:lnTo>
                    <a:pt x="12767" y="12673"/>
                  </a:lnTo>
                  <a:lnTo>
                    <a:pt x="13104" y="12636"/>
                  </a:lnTo>
                  <a:lnTo>
                    <a:pt x="13366" y="12579"/>
                  </a:lnTo>
                  <a:lnTo>
                    <a:pt x="13554" y="12504"/>
                  </a:lnTo>
                  <a:lnTo>
                    <a:pt x="13704" y="12429"/>
                  </a:lnTo>
                  <a:lnTo>
                    <a:pt x="13760" y="12373"/>
                  </a:lnTo>
                  <a:lnTo>
                    <a:pt x="13798" y="12317"/>
                  </a:lnTo>
                  <a:lnTo>
                    <a:pt x="13854" y="12204"/>
                  </a:lnTo>
                  <a:lnTo>
                    <a:pt x="13873" y="12054"/>
                  </a:lnTo>
                  <a:lnTo>
                    <a:pt x="13873" y="11886"/>
                  </a:lnTo>
                  <a:lnTo>
                    <a:pt x="13629" y="9524"/>
                  </a:lnTo>
                  <a:lnTo>
                    <a:pt x="13610" y="9411"/>
                  </a:lnTo>
                  <a:lnTo>
                    <a:pt x="13591" y="9224"/>
                  </a:lnTo>
                  <a:lnTo>
                    <a:pt x="13554" y="9055"/>
                  </a:lnTo>
                  <a:lnTo>
                    <a:pt x="13479" y="8924"/>
                  </a:lnTo>
                  <a:lnTo>
                    <a:pt x="13441" y="8867"/>
                  </a:lnTo>
                  <a:lnTo>
                    <a:pt x="13404" y="8811"/>
                  </a:lnTo>
                  <a:lnTo>
                    <a:pt x="13329" y="8774"/>
                  </a:lnTo>
                  <a:lnTo>
                    <a:pt x="13273" y="8736"/>
                  </a:lnTo>
                  <a:lnTo>
                    <a:pt x="13198" y="8717"/>
                  </a:lnTo>
                  <a:lnTo>
                    <a:pt x="13104" y="8699"/>
                  </a:lnTo>
                  <a:lnTo>
                    <a:pt x="12879" y="8699"/>
                  </a:lnTo>
                  <a:lnTo>
                    <a:pt x="12579" y="8736"/>
                  </a:lnTo>
                  <a:lnTo>
                    <a:pt x="10329" y="8980"/>
                  </a:lnTo>
                  <a:lnTo>
                    <a:pt x="10498" y="8661"/>
                  </a:lnTo>
                  <a:lnTo>
                    <a:pt x="12017" y="5924"/>
                  </a:lnTo>
                  <a:lnTo>
                    <a:pt x="12242" y="5531"/>
                  </a:lnTo>
                  <a:lnTo>
                    <a:pt x="12523" y="5043"/>
                  </a:lnTo>
                  <a:lnTo>
                    <a:pt x="12916" y="4350"/>
                  </a:lnTo>
                  <a:lnTo>
                    <a:pt x="13066" y="4106"/>
                  </a:lnTo>
                  <a:lnTo>
                    <a:pt x="13479" y="3337"/>
                  </a:lnTo>
                  <a:lnTo>
                    <a:pt x="13648" y="3000"/>
                  </a:lnTo>
                  <a:lnTo>
                    <a:pt x="13779" y="2700"/>
                  </a:lnTo>
                  <a:lnTo>
                    <a:pt x="13891" y="2419"/>
                  </a:lnTo>
                  <a:lnTo>
                    <a:pt x="13966" y="2156"/>
                  </a:lnTo>
                  <a:lnTo>
                    <a:pt x="14023" y="1894"/>
                  </a:lnTo>
                  <a:lnTo>
                    <a:pt x="14023" y="1631"/>
                  </a:lnTo>
                  <a:lnTo>
                    <a:pt x="14023" y="1500"/>
                  </a:lnTo>
                  <a:lnTo>
                    <a:pt x="13985" y="1088"/>
                  </a:lnTo>
                  <a:lnTo>
                    <a:pt x="13985" y="1069"/>
                  </a:lnTo>
                  <a:lnTo>
                    <a:pt x="13948" y="656"/>
                  </a:lnTo>
                  <a:lnTo>
                    <a:pt x="13910" y="469"/>
                  </a:lnTo>
                  <a:lnTo>
                    <a:pt x="13854" y="300"/>
                  </a:lnTo>
                  <a:lnTo>
                    <a:pt x="13798" y="169"/>
                  </a:lnTo>
                  <a:lnTo>
                    <a:pt x="13760" y="113"/>
                  </a:lnTo>
                  <a:lnTo>
                    <a:pt x="13704" y="57"/>
                  </a:lnTo>
                  <a:lnTo>
                    <a:pt x="13648" y="19"/>
                  </a:lnTo>
                  <a:lnTo>
                    <a:pt x="135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89" name="Google Shape;1589;p32"/>
            <p:cNvSpPr/>
            <p:nvPr/>
          </p:nvSpPr>
          <p:spPr>
            <a:xfrm>
              <a:off x="2564025" y="3660325"/>
              <a:ext cx="45950" cy="57650"/>
            </a:xfrm>
            <a:custGeom>
              <a:avLst/>
              <a:gdLst/>
              <a:ahLst/>
              <a:cxnLst/>
              <a:rect l="l" t="t" r="r" b="b"/>
              <a:pathLst>
                <a:path w="1838" h="2306" extrusionOk="0">
                  <a:moveTo>
                    <a:pt x="582" y="0"/>
                  </a:moveTo>
                  <a:lnTo>
                    <a:pt x="469" y="19"/>
                  </a:lnTo>
                  <a:lnTo>
                    <a:pt x="376" y="56"/>
                  </a:lnTo>
                  <a:lnTo>
                    <a:pt x="301" y="94"/>
                  </a:lnTo>
                  <a:lnTo>
                    <a:pt x="244" y="150"/>
                  </a:lnTo>
                  <a:lnTo>
                    <a:pt x="188" y="206"/>
                  </a:lnTo>
                  <a:lnTo>
                    <a:pt x="132" y="281"/>
                  </a:lnTo>
                  <a:lnTo>
                    <a:pt x="76" y="431"/>
                  </a:lnTo>
                  <a:lnTo>
                    <a:pt x="20" y="581"/>
                  </a:lnTo>
                  <a:lnTo>
                    <a:pt x="1" y="750"/>
                  </a:lnTo>
                  <a:lnTo>
                    <a:pt x="1" y="919"/>
                  </a:lnTo>
                  <a:lnTo>
                    <a:pt x="20" y="1181"/>
                  </a:lnTo>
                  <a:lnTo>
                    <a:pt x="20" y="1237"/>
                  </a:lnTo>
                  <a:lnTo>
                    <a:pt x="57" y="1312"/>
                  </a:lnTo>
                  <a:lnTo>
                    <a:pt x="95" y="1369"/>
                  </a:lnTo>
                  <a:lnTo>
                    <a:pt x="151" y="1406"/>
                  </a:lnTo>
                  <a:lnTo>
                    <a:pt x="207" y="1444"/>
                  </a:lnTo>
                  <a:lnTo>
                    <a:pt x="263" y="1462"/>
                  </a:lnTo>
                  <a:lnTo>
                    <a:pt x="338" y="1481"/>
                  </a:lnTo>
                  <a:lnTo>
                    <a:pt x="413" y="1481"/>
                  </a:lnTo>
                  <a:lnTo>
                    <a:pt x="469" y="1462"/>
                  </a:lnTo>
                  <a:lnTo>
                    <a:pt x="544" y="1444"/>
                  </a:lnTo>
                  <a:lnTo>
                    <a:pt x="601" y="1406"/>
                  </a:lnTo>
                  <a:lnTo>
                    <a:pt x="638" y="1350"/>
                  </a:lnTo>
                  <a:lnTo>
                    <a:pt x="676" y="1294"/>
                  </a:lnTo>
                  <a:lnTo>
                    <a:pt x="713" y="1237"/>
                  </a:lnTo>
                  <a:lnTo>
                    <a:pt x="713" y="1162"/>
                  </a:lnTo>
                  <a:lnTo>
                    <a:pt x="713" y="1087"/>
                  </a:lnTo>
                  <a:lnTo>
                    <a:pt x="713" y="937"/>
                  </a:lnTo>
                  <a:lnTo>
                    <a:pt x="713" y="787"/>
                  </a:lnTo>
                  <a:lnTo>
                    <a:pt x="788" y="862"/>
                  </a:lnTo>
                  <a:lnTo>
                    <a:pt x="863" y="937"/>
                  </a:lnTo>
                  <a:lnTo>
                    <a:pt x="938" y="1050"/>
                  </a:lnTo>
                  <a:lnTo>
                    <a:pt x="1013" y="1181"/>
                  </a:lnTo>
                  <a:lnTo>
                    <a:pt x="1032" y="1219"/>
                  </a:lnTo>
                  <a:lnTo>
                    <a:pt x="1088" y="1369"/>
                  </a:lnTo>
                  <a:lnTo>
                    <a:pt x="1126" y="1462"/>
                  </a:lnTo>
                  <a:lnTo>
                    <a:pt x="1126" y="1518"/>
                  </a:lnTo>
                  <a:lnTo>
                    <a:pt x="1126" y="1556"/>
                  </a:lnTo>
                  <a:lnTo>
                    <a:pt x="1088" y="1575"/>
                  </a:lnTo>
                  <a:lnTo>
                    <a:pt x="1013" y="1593"/>
                  </a:lnTo>
                  <a:lnTo>
                    <a:pt x="732" y="1593"/>
                  </a:lnTo>
                  <a:lnTo>
                    <a:pt x="657" y="1631"/>
                  </a:lnTo>
                  <a:lnTo>
                    <a:pt x="601" y="1650"/>
                  </a:lnTo>
                  <a:lnTo>
                    <a:pt x="544" y="1706"/>
                  </a:lnTo>
                  <a:lnTo>
                    <a:pt x="507" y="1762"/>
                  </a:lnTo>
                  <a:lnTo>
                    <a:pt x="488" y="1818"/>
                  </a:lnTo>
                  <a:lnTo>
                    <a:pt x="469" y="1893"/>
                  </a:lnTo>
                  <a:lnTo>
                    <a:pt x="451" y="1968"/>
                  </a:lnTo>
                  <a:lnTo>
                    <a:pt x="469" y="2025"/>
                  </a:lnTo>
                  <a:lnTo>
                    <a:pt x="488" y="2100"/>
                  </a:lnTo>
                  <a:lnTo>
                    <a:pt x="526" y="2156"/>
                  </a:lnTo>
                  <a:lnTo>
                    <a:pt x="582" y="2212"/>
                  </a:lnTo>
                  <a:lnTo>
                    <a:pt x="619" y="2250"/>
                  </a:lnTo>
                  <a:lnTo>
                    <a:pt x="694" y="2268"/>
                  </a:lnTo>
                  <a:lnTo>
                    <a:pt x="751" y="2287"/>
                  </a:lnTo>
                  <a:lnTo>
                    <a:pt x="863" y="2306"/>
                  </a:lnTo>
                  <a:lnTo>
                    <a:pt x="1069" y="2306"/>
                  </a:lnTo>
                  <a:lnTo>
                    <a:pt x="1219" y="2268"/>
                  </a:lnTo>
                  <a:lnTo>
                    <a:pt x="1388" y="2212"/>
                  </a:lnTo>
                  <a:lnTo>
                    <a:pt x="1482" y="2175"/>
                  </a:lnTo>
                  <a:lnTo>
                    <a:pt x="1557" y="2118"/>
                  </a:lnTo>
                  <a:lnTo>
                    <a:pt x="1632" y="2043"/>
                  </a:lnTo>
                  <a:lnTo>
                    <a:pt x="1688" y="1968"/>
                  </a:lnTo>
                  <a:lnTo>
                    <a:pt x="1782" y="1818"/>
                  </a:lnTo>
                  <a:lnTo>
                    <a:pt x="1819" y="1668"/>
                  </a:lnTo>
                  <a:lnTo>
                    <a:pt x="1838" y="1537"/>
                  </a:lnTo>
                  <a:lnTo>
                    <a:pt x="1819" y="1387"/>
                  </a:lnTo>
                  <a:lnTo>
                    <a:pt x="1800" y="1256"/>
                  </a:lnTo>
                  <a:lnTo>
                    <a:pt x="1763" y="1125"/>
                  </a:lnTo>
                  <a:lnTo>
                    <a:pt x="1669" y="937"/>
                  </a:lnTo>
                  <a:lnTo>
                    <a:pt x="1650" y="900"/>
                  </a:lnTo>
                  <a:lnTo>
                    <a:pt x="1594" y="750"/>
                  </a:lnTo>
                  <a:lnTo>
                    <a:pt x="1500" y="619"/>
                  </a:lnTo>
                  <a:lnTo>
                    <a:pt x="1426" y="487"/>
                  </a:lnTo>
                  <a:lnTo>
                    <a:pt x="1313" y="375"/>
                  </a:lnTo>
                  <a:lnTo>
                    <a:pt x="1201" y="281"/>
                  </a:lnTo>
                  <a:lnTo>
                    <a:pt x="1088" y="187"/>
                  </a:lnTo>
                  <a:lnTo>
                    <a:pt x="976" y="112"/>
                  </a:lnTo>
                  <a:lnTo>
                    <a:pt x="863" y="56"/>
                  </a:lnTo>
                  <a:lnTo>
                    <a:pt x="713" y="19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0" name="Google Shape;1590;p32"/>
            <p:cNvSpPr/>
            <p:nvPr/>
          </p:nvSpPr>
          <p:spPr>
            <a:xfrm>
              <a:off x="2668075" y="3597500"/>
              <a:ext cx="45950" cy="57675"/>
            </a:xfrm>
            <a:custGeom>
              <a:avLst/>
              <a:gdLst/>
              <a:ahLst/>
              <a:cxnLst/>
              <a:rect l="l" t="t" r="r" b="b"/>
              <a:pathLst>
                <a:path w="1838" h="2307" extrusionOk="0">
                  <a:moveTo>
                    <a:pt x="544" y="1"/>
                  </a:moveTo>
                  <a:lnTo>
                    <a:pt x="1" y="1070"/>
                  </a:lnTo>
                  <a:lnTo>
                    <a:pt x="1" y="1088"/>
                  </a:lnTo>
                  <a:lnTo>
                    <a:pt x="1" y="1163"/>
                  </a:lnTo>
                  <a:lnTo>
                    <a:pt x="19" y="1238"/>
                  </a:lnTo>
                  <a:lnTo>
                    <a:pt x="57" y="1294"/>
                  </a:lnTo>
                  <a:lnTo>
                    <a:pt x="94" y="1351"/>
                  </a:lnTo>
                  <a:lnTo>
                    <a:pt x="132" y="1407"/>
                  </a:lnTo>
                  <a:lnTo>
                    <a:pt x="188" y="1444"/>
                  </a:lnTo>
                  <a:lnTo>
                    <a:pt x="263" y="1463"/>
                  </a:lnTo>
                  <a:lnTo>
                    <a:pt x="319" y="1482"/>
                  </a:lnTo>
                  <a:lnTo>
                    <a:pt x="394" y="1482"/>
                  </a:lnTo>
                  <a:lnTo>
                    <a:pt x="469" y="1463"/>
                  </a:lnTo>
                  <a:lnTo>
                    <a:pt x="544" y="1426"/>
                  </a:lnTo>
                  <a:lnTo>
                    <a:pt x="600" y="1388"/>
                  </a:lnTo>
                  <a:lnTo>
                    <a:pt x="638" y="1351"/>
                  </a:lnTo>
                  <a:lnTo>
                    <a:pt x="675" y="1294"/>
                  </a:lnTo>
                  <a:lnTo>
                    <a:pt x="694" y="1219"/>
                  </a:lnTo>
                  <a:lnTo>
                    <a:pt x="713" y="1163"/>
                  </a:lnTo>
                  <a:lnTo>
                    <a:pt x="713" y="1088"/>
                  </a:lnTo>
                  <a:lnTo>
                    <a:pt x="713" y="920"/>
                  </a:lnTo>
                  <a:lnTo>
                    <a:pt x="713" y="770"/>
                  </a:lnTo>
                  <a:lnTo>
                    <a:pt x="788" y="845"/>
                  </a:lnTo>
                  <a:lnTo>
                    <a:pt x="863" y="938"/>
                  </a:lnTo>
                  <a:lnTo>
                    <a:pt x="938" y="1051"/>
                  </a:lnTo>
                  <a:lnTo>
                    <a:pt x="994" y="1163"/>
                  </a:lnTo>
                  <a:lnTo>
                    <a:pt x="1032" y="1219"/>
                  </a:lnTo>
                  <a:lnTo>
                    <a:pt x="1088" y="1369"/>
                  </a:lnTo>
                  <a:lnTo>
                    <a:pt x="1125" y="1463"/>
                  </a:lnTo>
                  <a:lnTo>
                    <a:pt x="1125" y="1519"/>
                  </a:lnTo>
                  <a:lnTo>
                    <a:pt x="1125" y="1538"/>
                  </a:lnTo>
                  <a:lnTo>
                    <a:pt x="1088" y="1576"/>
                  </a:lnTo>
                  <a:lnTo>
                    <a:pt x="1013" y="1594"/>
                  </a:lnTo>
                  <a:lnTo>
                    <a:pt x="863" y="1594"/>
                  </a:lnTo>
                  <a:lnTo>
                    <a:pt x="788" y="1576"/>
                  </a:lnTo>
                  <a:lnTo>
                    <a:pt x="732" y="1594"/>
                  </a:lnTo>
                  <a:lnTo>
                    <a:pt x="657" y="1613"/>
                  </a:lnTo>
                  <a:lnTo>
                    <a:pt x="600" y="1651"/>
                  </a:lnTo>
                  <a:lnTo>
                    <a:pt x="544" y="1688"/>
                  </a:lnTo>
                  <a:lnTo>
                    <a:pt x="507" y="1744"/>
                  </a:lnTo>
                  <a:lnTo>
                    <a:pt x="469" y="1819"/>
                  </a:lnTo>
                  <a:lnTo>
                    <a:pt x="450" y="1876"/>
                  </a:lnTo>
                  <a:lnTo>
                    <a:pt x="450" y="1951"/>
                  </a:lnTo>
                  <a:lnTo>
                    <a:pt x="469" y="2026"/>
                  </a:lnTo>
                  <a:lnTo>
                    <a:pt x="488" y="2082"/>
                  </a:lnTo>
                  <a:lnTo>
                    <a:pt x="525" y="2138"/>
                  </a:lnTo>
                  <a:lnTo>
                    <a:pt x="563" y="2194"/>
                  </a:lnTo>
                  <a:lnTo>
                    <a:pt x="619" y="2232"/>
                  </a:lnTo>
                  <a:lnTo>
                    <a:pt x="675" y="2269"/>
                  </a:lnTo>
                  <a:lnTo>
                    <a:pt x="750" y="2288"/>
                  </a:lnTo>
                  <a:lnTo>
                    <a:pt x="863" y="2307"/>
                  </a:lnTo>
                  <a:lnTo>
                    <a:pt x="1069" y="2288"/>
                  </a:lnTo>
                  <a:lnTo>
                    <a:pt x="1219" y="2269"/>
                  </a:lnTo>
                  <a:lnTo>
                    <a:pt x="1388" y="2213"/>
                  </a:lnTo>
                  <a:lnTo>
                    <a:pt x="1463" y="2157"/>
                  </a:lnTo>
                  <a:lnTo>
                    <a:pt x="1556" y="2101"/>
                  </a:lnTo>
                  <a:lnTo>
                    <a:pt x="1631" y="2044"/>
                  </a:lnTo>
                  <a:lnTo>
                    <a:pt x="1688" y="1969"/>
                  </a:lnTo>
                  <a:lnTo>
                    <a:pt x="1763" y="1857"/>
                  </a:lnTo>
                  <a:lnTo>
                    <a:pt x="1800" y="1744"/>
                  </a:lnTo>
                  <a:lnTo>
                    <a:pt x="1819" y="1632"/>
                  </a:lnTo>
                  <a:lnTo>
                    <a:pt x="1838" y="1538"/>
                  </a:lnTo>
                  <a:lnTo>
                    <a:pt x="1631" y="1557"/>
                  </a:lnTo>
                  <a:lnTo>
                    <a:pt x="1631" y="1557"/>
                  </a:lnTo>
                  <a:lnTo>
                    <a:pt x="1800" y="1238"/>
                  </a:lnTo>
                  <a:lnTo>
                    <a:pt x="1725" y="1070"/>
                  </a:lnTo>
                  <a:lnTo>
                    <a:pt x="1669" y="920"/>
                  </a:lnTo>
                  <a:lnTo>
                    <a:pt x="1650" y="882"/>
                  </a:lnTo>
                  <a:lnTo>
                    <a:pt x="1594" y="751"/>
                  </a:lnTo>
                  <a:lnTo>
                    <a:pt x="1500" y="620"/>
                  </a:lnTo>
                  <a:lnTo>
                    <a:pt x="1406" y="488"/>
                  </a:lnTo>
                  <a:lnTo>
                    <a:pt x="1313" y="376"/>
                  </a:lnTo>
                  <a:lnTo>
                    <a:pt x="1200" y="263"/>
                  </a:lnTo>
                  <a:lnTo>
                    <a:pt x="1088" y="170"/>
                  </a:lnTo>
                  <a:lnTo>
                    <a:pt x="975" y="113"/>
                  </a:lnTo>
                  <a:lnTo>
                    <a:pt x="863" y="57"/>
                  </a:lnTo>
                  <a:lnTo>
                    <a:pt x="769" y="20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1" name="Google Shape;1591;p32"/>
            <p:cNvSpPr/>
            <p:nvPr/>
          </p:nvSpPr>
          <p:spPr>
            <a:xfrm>
              <a:off x="2669025" y="3695475"/>
              <a:ext cx="45950" cy="37975"/>
            </a:xfrm>
            <a:custGeom>
              <a:avLst/>
              <a:gdLst/>
              <a:ahLst/>
              <a:cxnLst/>
              <a:rect l="l" t="t" r="r" b="b"/>
              <a:pathLst>
                <a:path w="1838" h="1519" extrusionOk="0">
                  <a:moveTo>
                    <a:pt x="581" y="0"/>
                  </a:moveTo>
                  <a:lnTo>
                    <a:pt x="469" y="19"/>
                  </a:lnTo>
                  <a:lnTo>
                    <a:pt x="394" y="56"/>
                  </a:lnTo>
                  <a:lnTo>
                    <a:pt x="319" y="94"/>
                  </a:lnTo>
                  <a:lnTo>
                    <a:pt x="244" y="150"/>
                  </a:lnTo>
                  <a:lnTo>
                    <a:pt x="187" y="206"/>
                  </a:lnTo>
                  <a:lnTo>
                    <a:pt x="150" y="262"/>
                  </a:lnTo>
                  <a:lnTo>
                    <a:pt x="75" y="412"/>
                  </a:lnTo>
                  <a:lnTo>
                    <a:pt x="19" y="581"/>
                  </a:lnTo>
                  <a:lnTo>
                    <a:pt x="0" y="750"/>
                  </a:lnTo>
                  <a:lnTo>
                    <a:pt x="0" y="900"/>
                  </a:lnTo>
                  <a:lnTo>
                    <a:pt x="19" y="1162"/>
                  </a:lnTo>
                  <a:lnTo>
                    <a:pt x="37" y="1237"/>
                  </a:lnTo>
                  <a:lnTo>
                    <a:pt x="56" y="1294"/>
                  </a:lnTo>
                  <a:lnTo>
                    <a:pt x="94" y="1350"/>
                  </a:lnTo>
                  <a:lnTo>
                    <a:pt x="150" y="1406"/>
                  </a:lnTo>
                  <a:lnTo>
                    <a:pt x="206" y="1444"/>
                  </a:lnTo>
                  <a:lnTo>
                    <a:pt x="262" y="1462"/>
                  </a:lnTo>
                  <a:lnTo>
                    <a:pt x="337" y="1481"/>
                  </a:lnTo>
                  <a:lnTo>
                    <a:pt x="412" y="1481"/>
                  </a:lnTo>
                  <a:lnTo>
                    <a:pt x="487" y="1462"/>
                  </a:lnTo>
                  <a:lnTo>
                    <a:pt x="544" y="1444"/>
                  </a:lnTo>
                  <a:lnTo>
                    <a:pt x="600" y="1387"/>
                  </a:lnTo>
                  <a:lnTo>
                    <a:pt x="637" y="1350"/>
                  </a:lnTo>
                  <a:lnTo>
                    <a:pt x="675" y="1294"/>
                  </a:lnTo>
                  <a:lnTo>
                    <a:pt x="712" y="1219"/>
                  </a:lnTo>
                  <a:lnTo>
                    <a:pt x="712" y="1162"/>
                  </a:lnTo>
                  <a:lnTo>
                    <a:pt x="712" y="1087"/>
                  </a:lnTo>
                  <a:lnTo>
                    <a:pt x="712" y="919"/>
                  </a:lnTo>
                  <a:lnTo>
                    <a:pt x="712" y="769"/>
                  </a:lnTo>
                  <a:lnTo>
                    <a:pt x="787" y="844"/>
                  </a:lnTo>
                  <a:lnTo>
                    <a:pt x="881" y="937"/>
                  </a:lnTo>
                  <a:lnTo>
                    <a:pt x="937" y="1050"/>
                  </a:lnTo>
                  <a:lnTo>
                    <a:pt x="1012" y="1162"/>
                  </a:lnTo>
                  <a:lnTo>
                    <a:pt x="1031" y="1219"/>
                  </a:lnTo>
                  <a:lnTo>
                    <a:pt x="1106" y="1406"/>
                  </a:lnTo>
                  <a:lnTo>
                    <a:pt x="1125" y="1500"/>
                  </a:lnTo>
                  <a:lnTo>
                    <a:pt x="1312" y="1518"/>
                  </a:lnTo>
                  <a:lnTo>
                    <a:pt x="1837" y="1500"/>
                  </a:lnTo>
                  <a:lnTo>
                    <a:pt x="1818" y="1331"/>
                  </a:lnTo>
                  <a:lnTo>
                    <a:pt x="1781" y="1181"/>
                  </a:lnTo>
                  <a:lnTo>
                    <a:pt x="1687" y="937"/>
                  </a:lnTo>
                  <a:lnTo>
                    <a:pt x="1668" y="881"/>
                  </a:lnTo>
                  <a:lnTo>
                    <a:pt x="1593" y="750"/>
                  </a:lnTo>
                  <a:lnTo>
                    <a:pt x="1518" y="619"/>
                  </a:lnTo>
                  <a:lnTo>
                    <a:pt x="1425" y="487"/>
                  </a:lnTo>
                  <a:lnTo>
                    <a:pt x="1312" y="375"/>
                  </a:lnTo>
                  <a:lnTo>
                    <a:pt x="1219" y="262"/>
                  </a:lnTo>
                  <a:lnTo>
                    <a:pt x="1106" y="187"/>
                  </a:lnTo>
                  <a:lnTo>
                    <a:pt x="975" y="112"/>
                  </a:lnTo>
                  <a:lnTo>
                    <a:pt x="862" y="56"/>
                  </a:lnTo>
                  <a:lnTo>
                    <a:pt x="712" y="19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2" name="Google Shape;1592;p32"/>
            <p:cNvSpPr/>
            <p:nvPr/>
          </p:nvSpPr>
          <p:spPr>
            <a:xfrm>
              <a:off x="2639475" y="3425050"/>
              <a:ext cx="16450" cy="7525"/>
            </a:xfrm>
            <a:custGeom>
              <a:avLst/>
              <a:gdLst/>
              <a:ahLst/>
              <a:cxnLst/>
              <a:rect l="l" t="t" r="r" b="b"/>
              <a:pathLst>
                <a:path w="658" h="301" extrusionOk="0">
                  <a:moveTo>
                    <a:pt x="657" y="0"/>
                  </a:moveTo>
                  <a:lnTo>
                    <a:pt x="470" y="19"/>
                  </a:lnTo>
                  <a:lnTo>
                    <a:pt x="1" y="75"/>
                  </a:lnTo>
                  <a:lnTo>
                    <a:pt x="57" y="169"/>
                  </a:lnTo>
                  <a:lnTo>
                    <a:pt x="132" y="244"/>
                  </a:lnTo>
                  <a:lnTo>
                    <a:pt x="245" y="281"/>
                  </a:lnTo>
                  <a:lnTo>
                    <a:pt x="357" y="300"/>
                  </a:lnTo>
                  <a:lnTo>
                    <a:pt x="470" y="263"/>
                  </a:lnTo>
                  <a:lnTo>
                    <a:pt x="563" y="188"/>
                  </a:lnTo>
                  <a:lnTo>
                    <a:pt x="638" y="113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rgbClr val="8C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3" name="Google Shape;1593;p32"/>
            <p:cNvSpPr/>
            <p:nvPr/>
          </p:nvSpPr>
          <p:spPr>
            <a:xfrm>
              <a:off x="2649800" y="3424100"/>
              <a:ext cx="34700" cy="28625"/>
            </a:xfrm>
            <a:custGeom>
              <a:avLst/>
              <a:gdLst/>
              <a:ahLst/>
              <a:cxnLst/>
              <a:rect l="l" t="t" r="r" b="b"/>
              <a:pathLst>
                <a:path w="1388" h="1145" extrusionOk="0">
                  <a:moveTo>
                    <a:pt x="919" y="1"/>
                  </a:moveTo>
                  <a:lnTo>
                    <a:pt x="544" y="19"/>
                  </a:lnTo>
                  <a:lnTo>
                    <a:pt x="582" y="76"/>
                  </a:lnTo>
                  <a:lnTo>
                    <a:pt x="638" y="226"/>
                  </a:lnTo>
                  <a:lnTo>
                    <a:pt x="657" y="319"/>
                  </a:lnTo>
                  <a:lnTo>
                    <a:pt x="675" y="376"/>
                  </a:lnTo>
                  <a:lnTo>
                    <a:pt x="657" y="394"/>
                  </a:lnTo>
                  <a:lnTo>
                    <a:pt x="619" y="413"/>
                  </a:lnTo>
                  <a:lnTo>
                    <a:pt x="563" y="432"/>
                  </a:lnTo>
                  <a:lnTo>
                    <a:pt x="338" y="432"/>
                  </a:lnTo>
                  <a:lnTo>
                    <a:pt x="282" y="451"/>
                  </a:lnTo>
                  <a:lnTo>
                    <a:pt x="207" y="469"/>
                  </a:lnTo>
                  <a:lnTo>
                    <a:pt x="150" y="507"/>
                  </a:lnTo>
                  <a:lnTo>
                    <a:pt x="94" y="544"/>
                  </a:lnTo>
                  <a:lnTo>
                    <a:pt x="57" y="601"/>
                  </a:lnTo>
                  <a:lnTo>
                    <a:pt x="19" y="657"/>
                  </a:lnTo>
                  <a:lnTo>
                    <a:pt x="0" y="732"/>
                  </a:lnTo>
                  <a:lnTo>
                    <a:pt x="0" y="807"/>
                  </a:lnTo>
                  <a:lnTo>
                    <a:pt x="19" y="882"/>
                  </a:lnTo>
                  <a:lnTo>
                    <a:pt x="38" y="938"/>
                  </a:lnTo>
                  <a:lnTo>
                    <a:pt x="75" y="994"/>
                  </a:lnTo>
                  <a:lnTo>
                    <a:pt x="113" y="1051"/>
                  </a:lnTo>
                  <a:lnTo>
                    <a:pt x="169" y="1088"/>
                  </a:lnTo>
                  <a:lnTo>
                    <a:pt x="225" y="1126"/>
                  </a:lnTo>
                  <a:lnTo>
                    <a:pt x="300" y="1144"/>
                  </a:lnTo>
                  <a:lnTo>
                    <a:pt x="600" y="1144"/>
                  </a:lnTo>
                  <a:lnTo>
                    <a:pt x="769" y="1126"/>
                  </a:lnTo>
                  <a:lnTo>
                    <a:pt x="938" y="1051"/>
                  </a:lnTo>
                  <a:lnTo>
                    <a:pt x="1013" y="1013"/>
                  </a:lnTo>
                  <a:lnTo>
                    <a:pt x="1106" y="957"/>
                  </a:lnTo>
                  <a:lnTo>
                    <a:pt x="1163" y="901"/>
                  </a:lnTo>
                  <a:lnTo>
                    <a:pt x="1238" y="807"/>
                  </a:lnTo>
                  <a:lnTo>
                    <a:pt x="1294" y="713"/>
                  </a:lnTo>
                  <a:lnTo>
                    <a:pt x="1350" y="601"/>
                  </a:lnTo>
                  <a:lnTo>
                    <a:pt x="1369" y="507"/>
                  </a:lnTo>
                  <a:lnTo>
                    <a:pt x="1388" y="394"/>
                  </a:lnTo>
                  <a:lnTo>
                    <a:pt x="1369" y="282"/>
                  </a:lnTo>
                  <a:lnTo>
                    <a:pt x="1369" y="188"/>
                  </a:lnTo>
                  <a:lnTo>
                    <a:pt x="131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4" name="Google Shape;1594;p32"/>
            <p:cNvSpPr/>
            <p:nvPr/>
          </p:nvSpPr>
          <p:spPr>
            <a:xfrm>
              <a:off x="2750550" y="3550175"/>
              <a:ext cx="6125" cy="9875"/>
            </a:xfrm>
            <a:custGeom>
              <a:avLst/>
              <a:gdLst/>
              <a:ahLst/>
              <a:cxnLst/>
              <a:rect l="l" t="t" r="r" b="b"/>
              <a:pathLst>
                <a:path w="245" h="395" extrusionOk="0">
                  <a:moveTo>
                    <a:pt x="245" y="1"/>
                  </a:moveTo>
                  <a:lnTo>
                    <a:pt x="170" y="38"/>
                  </a:lnTo>
                  <a:lnTo>
                    <a:pt x="95" y="94"/>
                  </a:lnTo>
                  <a:lnTo>
                    <a:pt x="38" y="188"/>
                  </a:lnTo>
                  <a:lnTo>
                    <a:pt x="20" y="282"/>
                  </a:lnTo>
                  <a:lnTo>
                    <a:pt x="1" y="338"/>
                  </a:lnTo>
                  <a:lnTo>
                    <a:pt x="20" y="394"/>
                  </a:lnTo>
                  <a:lnTo>
                    <a:pt x="245" y="1"/>
                  </a:lnTo>
                  <a:close/>
                </a:path>
              </a:pathLst>
            </a:custGeom>
            <a:solidFill>
              <a:srgbClr val="8C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5" name="Google Shape;1595;p32"/>
            <p:cNvSpPr/>
            <p:nvPr/>
          </p:nvSpPr>
          <p:spPr>
            <a:xfrm>
              <a:off x="2739300" y="3509875"/>
              <a:ext cx="34250" cy="37050"/>
            </a:xfrm>
            <a:custGeom>
              <a:avLst/>
              <a:gdLst/>
              <a:ahLst/>
              <a:cxnLst/>
              <a:rect l="l" t="t" r="r" b="b"/>
              <a:pathLst>
                <a:path w="1370" h="1482" extrusionOk="0">
                  <a:moveTo>
                    <a:pt x="582" y="0"/>
                  </a:moveTo>
                  <a:lnTo>
                    <a:pt x="470" y="19"/>
                  </a:lnTo>
                  <a:lnTo>
                    <a:pt x="395" y="57"/>
                  </a:lnTo>
                  <a:lnTo>
                    <a:pt x="301" y="94"/>
                  </a:lnTo>
                  <a:lnTo>
                    <a:pt x="245" y="150"/>
                  </a:lnTo>
                  <a:lnTo>
                    <a:pt x="188" y="207"/>
                  </a:lnTo>
                  <a:lnTo>
                    <a:pt x="132" y="282"/>
                  </a:lnTo>
                  <a:lnTo>
                    <a:pt x="76" y="432"/>
                  </a:lnTo>
                  <a:lnTo>
                    <a:pt x="20" y="581"/>
                  </a:lnTo>
                  <a:lnTo>
                    <a:pt x="1" y="750"/>
                  </a:lnTo>
                  <a:lnTo>
                    <a:pt x="1" y="919"/>
                  </a:lnTo>
                  <a:lnTo>
                    <a:pt x="20" y="1163"/>
                  </a:lnTo>
                  <a:lnTo>
                    <a:pt x="20" y="1238"/>
                  </a:lnTo>
                  <a:lnTo>
                    <a:pt x="57" y="1313"/>
                  </a:lnTo>
                  <a:lnTo>
                    <a:pt x="95" y="1350"/>
                  </a:lnTo>
                  <a:lnTo>
                    <a:pt x="132" y="1406"/>
                  </a:lnTo>
                  <a:lnTo>
                    <a:pt x="188" y="1444"/>
                  </a:lnTo>
                  <a:lnTo>
                    <a:pt x="263" y="1463"/>
                  </a:lnTo>
                  <a:lnTo>
                    <a:pt x="338" y="1481"/>
                  </a:lnTo>
                  <a:lnTo>
                    <a:pt x="413" y="1481"/>
                  </a:lnTo>
                  <a:lnTo>
                    <a:pt x="470" y="1463"/>
                  </a:lnTo>
                  <a:lnTo>
                    <a:pt x="545" y="1444"/>
                  </a:lnTo>
                  <a:lnTo>
                    <a:pt x="601" y="1406"/>
                  </a:lnTo>
                  <a:lnTo>
                    <a:pt x="638" y="1350"/>
                  </a:lnTo>
                  <a:lnTo>
                    <a:pt x="676" y="1294"/>
                  </a:lnTo>
                  <a:lnTo>
                    <a:pt x="713" y="1219"/>
                  </a:lnTo>
                  <a:lnTo>
                    <a:pt x="713" y="1163"/>
                  </a:lnTo>
                  <a:lnTo>
                    <a:pt x="713" y="1088"/>
                  </a:lnTo>
                  <a:lnTo>
                    <a:pt x="713" y="938"/>
                  </a:lnTo>
                  <a:lnTo>
                    <a:pt x="713" y="788"/>
                  </a:lnTo>
                  <a:lnTo>
                    <a:pt x="845" y="919"/>
                  </a:lnTo>
                  <a:lnTo>
                    <a:pt x="920" y="1013"/>
                  </a:lnTo>
                  <a:lnTo>
                    <a:pt x="976" y="1125"/>
                  </a:lnTo>
                  <a:lnTo>
                    <a:pt x="1369" y="432"/>
                  </a:lnTo>
                  <a:lnTo>
                    <a:pt x="1257" y="319"/>
                  </a:lnTo>
                  <a:lnTo>
                    <a:pt x="1126" y="207"/>
                  </a:lnTo>
                  <a:lnTo>
                    <a:pt x="995" y="113"/>
                  </a:lnTo>
                  <a:lnTo>
                    <a:pt x="863" y="57"/>
                  </a:lnTo>
                  <a:lnTo>
                    <a:pt x="713" y="19"/>
                  </a:lnTo>
                  <a:lnTo>
                    <a:pt x="5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6" name="Google Shape;1596;p32"/>
            <p:cNvSpPr/>
            <p:nvPr/>
          </p:nvSpPr>
          <p:spPr>
            <a:xfrm>
              <a:off x="2755725" y="3412850"/>
              <a:ext cx="45475" cy="54875"/>
            </a:xfrm>
            <a:custGeom>
              <a:avLst/>
              <a:gdLst/>
              <a:ahLst/>
              <a:cxnLst/>
              <a:rect l="l" t="t" r="r" b="b"/>
              <a:pathLst>
                <a:path w="1819" h="2195" extrusionOk="0">
                  <a:moveTo>
                    <a:pt x="975" y="1"/>
                  </a:moveTo>
                  <a:lnTo>
                    <a:pt x="188" y="113"/>
                  </a:lnTo>
                  <a:lnTo>
                    <a:pt x="113" y="226"/>
                  </a:lnTo>
                  <a:lnTo>
                    <a:pt x="56" y="338"/>
                  </a:lnTo>
                  <a:lnTo>
                    <a:pt x="38" y="469"/>
                  </a:lnTo>
                  <a:lnTo>
                    <a:pt x="0" y="601"/>
                  </a:lnTo>
                  <a:lnTo>
                    <a:pt x="0" y="863"/>
                  </a:lnTo>
                  <a:lnTo>
                    <a:pt x="19" y="1069"/>
                  </a:lnTo>
                  <a:lnTo>
                    <a:pt x="38" y="1126"/>
                  </a:lnTo>
                  <a:lnTo>
                    <a:pt x="56" y="1201"/>
                  </a:lnTo>
                  <a:lnTo>
                    <a:pt x="94" y="1238"/>
                  </a:lnTo>
                  <a:lnTo>
                    <a:pt x="150" y="1294"/>
                  </a:lnTo>
                  <a:lnTo>
                    <a:pt x="206" y="1332"/>
                  </a:lnTo>
                  <a:lnTo>
                    <a:pt x="263" y="1351"/>
                  </a:lnTo>
                  <a:lnTo>
                    <a:pt x="338" y="1369"/>
                  </a:lnTo>
                  <a:lnTo>
                    <a:pt x="413" y="1369"/>
                  </a:lnTo>
                  <a:lnTo>
                    <a:pt x="488" y="1351"/>
                  </a:lnTo>
                  <a:lnTo>
                    <a:pt x="544" y="1332"/>
                  </a:lnTo>
                  <a:lnTo>
                    <a:pt x="600" y="1294"/>
                  </a:lnTo>
                  <a:lnTo>
                    <a:pt x="656" y="1238"/>
                  </a:lnTo>
                  <a:lnTo>
                    <a:pt x="694" y="1182"/>
                  </a:lnTo>
                  <a:lnTo>
                    <a:pt x="712" y="1126"/>
                  </a:lnTo>
                  <a:lnTo>
                    <a:pt x="731" y="1051"/>
                  </a:lnTo>
                  <a:lnTo>
                    <a:pt x="712" y="976"/>
                  </a:lnTo>
                  <a:lnTo>
                    <a:pt x="712" y="826"/>
                  </a:lnTo>
                  <a:lnTo>
                    <a:pt x="712" y="676"/>
                  </a:lnTo>
                  <a:lnTo>
                    <a:pt x="787" y="732"/>
                  </a:lnTo>
                  <a:lnTo>
                    <a:pt x="881" y="826"/>
                  </a:lnTo>
                  <a:lnTo>
                    <a:pt x="956" y="938"/>
                  </a:lnTo>
                  <a:lnTo>
                    <a:pt x="1012" y="1051"/>
                  </a:lnTo>
                  <a:lnTo>
                    <a:pt x="1031" y="1107"/>
                  </a:lnTo>
                  <a:lnTo>
                    <a:pt x="1106" y="1257"/>
                  </a:lnTo>
                  <a:lnTo>
                    <a:pt x="1125" y="1351"/>
                  </a:lnTo>
                  <a:lnTo>
                    <a:pt x="1125" y="1407"/>
                  </a:lnTo>
                  <a:lnTo>
                    <a:pt x="1125" y="1444"/>
                  </a:lnTo>
                  <a:lnTo>
                    <a:pt x="1087" y="1463"/>
                  </a:lnTo>
                  <a:lnTo>
                    <a:pt x="1031" y="1482"/>
                  </a:lnTo>
                  <a:lnTo>
                    <a:pt x="731" y="1482"/>
                  </a:lnTo>
                  <a:lnTo>
                    <a:pt x="675" y="1501"/>
                  </a:lnTo>
                  <a:lnTo>
                    <a:pt x="619" y="1538"/>
                  </a:lnTo>
                  <a:lnTo>
                    <a:pt x="563" y="1594"/>
                  </a:lnTo>
                  <a:lnTo>
                    <a:pt x="525" y="1650"/>
                  </a:lnTo>
                  <a:lnTo>
                    <a:pt x="488" y="1707"/>
                  </a:lnTo>
                  <a:lnTo>
                    <a:pt x="469" y="1782"/>
                  </a:lnTo>
                  <a:lnTo>
                    <a:pt x="469" y="1838"/>
                  </a:lnTo>
                  <a:lnTo>
                    <a:pt x="469" y="1913"/>
                  </a:lnTo>
                  <a:lnTo>
                    <a:pt x="488" y="1988"/>
                  </a:lnTo>
                  <a:lnTo>
                    <a:pt x="525" y="2044"/>
                  </a:lnTo>
                  <a:lnTo>
                    <a:pt x="581" y="2082"/>
                  </a:lnTo>
                  <a:lnTo>
                    <a:pt x="637" y="2138"/>
                  </a:lnTo>
                  <a:lnTo>
                    <a:pt x="694" y="2157"/>
                  </a:lnTo>
                  <a:lnTo>
                    <a:pt x="769" y="2175"/>
                  </a:lnTo>
                  <a:lnTo>
                    <a:pt x="862" y="2194"/>
                  </a:lnTo>
                  <a:lnTo>
                    <a:pt x="1069" y="2175"/>
                  </a:lnTo>
                  <a:lnTo>
                    <a:pt x="1237" y="2157"/>
                  </a:lnTo>
                  <a:lnTo>
                    <a:pt x="1406" y="2100"/>
                  </a:lnTo>
                  <a:lnTo>
                    <a:pt x="1481" y="2063"/>
                  </a:lnTo>
                  <a:lnTo>
                    <a:pt x="1556" y="2007"/>
                  </a:lnTo>
                  <a:lnTo>
                    <a:pt x="1631" y="1932"/>
                  </a:lnTo>
                  <a:lnTo>
                    <a:pt x="1706" y="1857"/>
                  </a:lnTo>
                  <a:lnTo>
                    <a:pt x="1781" y="1725"/>
                  </a:lnTo>
                  <a:lnTo>
                    <a:pt x="1819" y="1594"/>
                  </a:lnTo>
                  <a:lnTo>
                    <a:pt x="1819" y="1463"/>
                  </a:lnTo>
                  <a:lnTo>
                    <a:pt x="1781" y="1051"/>
                  </a:lnTo>
                  <a:lnTo>
                    <a:pt x="1781" y="1032"/>
                  </a:lnTo>
                  <a:lnTo>
                    <a:pt x="1687" y="826"/>
                  </a:lnTo>
                  <a:lnTo>
                    <a:pt x="1669" y="769"/>
                  </a:lnTo>
                  <a:lnTo>
                    <a:pt x="1612" y="657"/>
                  </a:lnTo>
                  <a:lnTo>
                    <a:pt x="1537" y="544"/>
                  </a:lnTo>
                  <a:lnTo>
                    <a:pt x="1369" y="319"/>
                  </a:lnTo>
                  <a:lnTo>
                    <a:pt x="1181" y="132"/>
                  </a:lnTo>
                  <a:lnTo>
                    <a:pt x="1069" y="57"/>
                  </a:lnTo>
                  <a:lnTo>
                    <a:pt x="9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7" name="Google Shape;1597;p32"/>
            <p:cNvSpPr/>
            <p:nvPr/>
          </p:nvSpPr>
          <p:spPr>
            <a:xfrm>
              <a:off x="2519050" y="3452225"/>
              <a:ext cx="46425" cy="42675"/>
            </a:xfrm>
            <a:custGeom>
              <a:avLst/>
              <a:gdLst/>
              <a:ahLst/>
              <a:cxnLst/>
              <a:rect l="l" t="t" r="r" b="b"/>
              <a:pathLst>
                <a:path w="1857" h="1707" extrusionOk="0">
                  <a:moveTo>
                    <a:pt x="600" y="1"/>
                  </a:moveTo>
                  <a:lnTo>
                    <a:pt x="488" y="19"/>
                  </a:lnTo>
                  <a:lnTo>
                    <a:pt x="394" y="38"/>
                  </a:lnTo>
                  <a:lnTo>
                    <a:pt x="319" y="94"/>
                  </a:lnTo>
                  <a:lnTo>
                    <a:pt x="263" y="132"/>
                  </a:lnTo>
                  <a:lnTo>
                    <a:pt x="206" y="207"/>
                  </a:lnTo>
                  <a:lnTo>
                    <a:pt x="150" y="263"/>
                  </a:lnTo>
                  <a:lnTo>
                    <a:pt x="75" y="413"/>
                  </a:lnTo>
                  <a:lnTo>
                    <a:pt x="38" y="582"/>
                  </a:lnTo>
                  <a:lnTo>
                    <a:pt x="19" y="750"/>
                  </a:lnTo>
                  <a:lnTo>
                    <a:pt x="0" y="900"/>
                  </a:lnTo>
                  <a:lnTo>
                    <a:pt x="19" y="1163"/>
                  </a:lnTo>
                  <a:lnTo>
                    <a:pt x="38" y="1238"/>
                  </a:lnTo>
                  <a:lnTo>
                    <a:pt x="75" y="1294"/>
                  </a:lnTo>
                  <a:lnTo>
                    <a:pt x="113" y="1350"/>
                  </a:lnTo>
                  <a:lnTo>
                    <a:pt x="150" y="1406"/>
                  </a:lnTo>
                  <a:lnTo>
                    <a:pt x="206" y="1444"/>
                  </a:lnTo>
                  <a:lnTo>
                    <a:pt x="281" y="1463"/>
                  </a:lnTo>
                  <a:lnTo>
                    <a:pt x="338" y="1481"/>
                  </a:lnTo>
                  <a:lnTo>
                    <a:pt x="413" y="1481"/>
                  </a:lnTo>
                  <a:lnTo>
                    <a:pt x="488" y="1463"/>
                  </a:lnTo>
                  <a:lnTo>
                    <a:pt x="544" y="1425"/>
                  </a:lnTo>
                  <a:lnTo>
                    <a:pt x="600" y="1388"/>
                  </a:lnTo>
                  <a:lnTo>
                    <a:pt x="656" y="1350"/>
                  </a:lnTo>
                  <a:lnTo>
                    <a:pt x="694" y="1294"/>
                  </a:lnTo>
                  <a:lnTo>
                    <a:pt x="712" y="1219"/>
                  </a:lnTo>
                  <a:lnTo>
                    <a:pt x="731" y="1144"/>
                  </a:lnTo>
                  <a:lnTo>
                    <a:pt x="731" y="1088"/>
                  </a:lnTo>
                  <a:lnTo>
                    <a:pt x="712" y="919"/>
                  </a:lnTo>
                  <a:lnTo>
                    <a:pt x="731" y="769"/>
                  </a:lnTo>
                  <a:lnTo>
                    <a:pt x="806" y="844"/>
                  </a:lnTo>
                  <a:lnTo>
                    <a:pt x="881" y="938"/>
                  </a:lnTo>
                  <a:lnTo>
                    <a:pt x="956" y="1050"/>
                  </a:lnTo>
                  <a:lnTo>
                    <a:pt x="1012" y="1163"/>
                  </a:lnTo>
                  <a:lnTo>
                    <a:pt x="1050" y="1219"/>
                  </a:lnTo>
                  <a:lnTo>
                    <a:pt x="1106" y="1369"/>
                  </a:lnTo>
                  <a:lnTo>
                    <a:pt x="1125" y="1463"/>
                  </a:lnTo>
                  <a:lnTo>
                    <a:pt x="1144" y="1519"/>
                  </a:lnTo>
                  <a:lnTo>
                    <a:pt x="1125" y="1538"/>
                  </a:lnTo>
                  <a:lnTo>
                    <a:pt x="1087" y="1575"/>
                  </a:lnTo>
                  <a:lnTo>
                    <a:pt x="1031" y="1575"/>
                  </a:lnTo>
                  <a:lnTo>
                    <a:pt x="881" y="1594"/>
                  </a:lnTo>
                  <a:lnTo>
                    <a:pt x="787" y="1575"/>
                  </a:lnTo>
                  <a:lnTo>
                    <a:pt x="694" y="1613"/>
                  </a:lnTo>
                  <a:lnTo>
                    <a:pt x="619" y="1650"/>
                  </a:lnTo>
                  <a:lnTo>
                    <a:pt x="544" y="1706"/>
                  </a:lnTo>
                  <a:lnTo>
                    <a:pt x="1856" y="1444"/>
                  </a:lnTo>
                  <a:lnTo>
                    <a:pt x="1819" y="1294"/>
                  </a:lnTo>
                  <a:lnTo>
                    <a:pt x="1781" y="1144"/>
                  </a:lnTo>
                  <a:lnTo>
                    <a:pt x="1687" y="919"/>
                  </a:lnTo>
                  <a:lnTo>
                    <a:pt x="1669" y="882"/>
                  </a:lnTo>
                  <a:lnTo>
                    <a:pt x="1594" y="750"/>
                  </a:lnTo>
                  <a:lnTo>
                    <a:pt x="1519" y="619"/>
                  </a:lnTo>
                  <a:lnTo>
                    <a:pt x="1425" y="488"/>
                  </a:lnTo>
                  <a:lnTo>
                    <a:pt x="1331" y="375"/>
                  </a:lnTo>
                  <a:lnTo>
                    <a:pt x="1219" y="263"/>
                  </a:lnTo>
                  <a:lnTo>
                    <a:pt x="1106" y="169"/>
                  </a:lnTo>
                  <a:lnTo>
                    <a:pt x="994" y="94"/>
                  </a:lnTo>
                  <a:lnTo>
                    <a:pt x="881" y="57"/>
                  </a:lnTo>
                  <a:lnTo>
                    <a:pt x="73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8" name="Google Shape;1598;p32"/>
            <p:cNvSpPr/>
            <p:nvPr/>
          </p:nvSpPr>
          <p:spPr>
            <a:xfrm>
              <a:off x="2761350" y="3641575"/>
              <a:ext cx="34700" cy="57200"/>
            </a:xfrm>
            <a:custGeom>
              <a:avLst/>
              <a:gdLst/>
              <a:ahLst/>
              <a:cxnLst/>
              <a:rect l="l" t="t" r="r" b="b"/>
              <a:pathLst>
                <a:path w="1388" h="2288" extrusionOk="0">
                  <a:moveTo>
                    <a:pt x="600" y="0"/>
                  </a:moveTo>
                  <a:lnTo>
                    <a:pt x="487" y="19"/>
                  </a:lnTo>
                  <a:lnTo>
                    <a:pt x="394" y="38"/>
                  </a:lnTo>
                  <a:lnTo>
                    <a:pt x="319" y="94"/>
                  </a:lnTo>
                  <a:lnTo>
                    <a:pt x="263" y="131"/>
                  </a:lnTo>
                  <a:lnTo>
                    <a:pt x="206" y="206"/>
                  </a:lnTo>
                  <a:lnTo>
                    <a:pt x="150" y="263"/>
                  </a:lnTo>
                  <a:lnTo>
                    <a:pt x="75" y="413"/>
                  </a:lnTo>
                  <a:lnTo>
                    <a:pt x="38" y="581"/>
                  </a:lnTo>
                  <a:lnTo>
                    <a:pt x="19" y="750"/>
                  </a:lnTo>
                  <a:lnTo>
                    <a:pt x="0" y="900"/>
                  </a:lnTo>
                  <a:lnTo>
                    <a:pt x="19" y="1162"/>
                  </a:lnTo>
                  <a:lnTo>
                    <a:pt x="38" y="1237"/>
                  </a:lnTo>
                  <a:lnTo>
                    <a:pt x="75" y="1294"/>
                  </a:lnTo>
                  <a:lnTo>
                    <a:pt x="113" y="1350"/>
                  </a:lnTo>
                  <a:lnTo>
                    <a:pt x="150" y="1387"/>
                  </a:lnTo>
                  <a:lnTo>
                    <a:pt x="206" y="1425"/>
                  </a:lnTo>
                  <a:lnTo>
                    <a:pt x="281" y="1462"/>
                  </a:lnTo>
                  <a:lnTo>
                    <a:pt x="338" y="1462"/>
                  </a:lnTo>
                  <a:lnTo>
                    <a:pt x="412" y="1481"/>
                  </a:lnTo>
                  <a:lnTo>
                    <a:pt x="487" y="1462"/>
                  </a:lnTo>
                  <a:lnTo>
                    <a:pt x="544" y="1425"/>
                  </a:lnTo>
                  <a:lnTo>
                    <a:pt x="600" y="1387"/>
                  </a:lnTo>
                  <a:lnTo>
                    <a:pt x="656" y="1331"/>
                  </a:lnTo>
                  <a:lnTo>
                    <a:pt x="694" y="1275"/>
                  </a:lnTo>
                  <a:lnTo>
                    <a:pt x="712" y="1219"/>
                  </a:lnTo>
                  <a:lnTo>
                    <a:pt x="731" y="1144"/>
                  </a:lnTo>
                  <a:lnTo>
                    <a:pt x="731" y="1069"/>
                  </a:lnTo>
                  <a:lnTo>
                    <a:pt x="712" y="919"/>
                  </a:lnTo>
                  <a:lnTo>
                    <a:pt x="731" y="769"/>
                  </a:lnTo>
                  <a:lnTo>
                    <a:pt x="806" y="844"/>
                  </a:lnTo>
                  <a:lnTo>
                    <a:pt x="881" y="937"/>
                  </a:lnTo>
                  <a:lnTo>
                    <a:pt x="956" y="1050"/>
                  </a:lnTo>
                  <a:lnTo>
                    <a:pt x="1012" y="1162"/>
                  </a:lnTo>
                  <a:lnTo>
                    <a:pt x="1050" y="1219"/>
                  </a:lnTo>
                  <a:lnTo>
                    <a:pt x="1106" y="1369"/>
                  </a:lnTo>
                  <a:lnTo>
                    <a:pt x="1125" y="1462"/>
                  </a:lnTo>
                  <a:lnTo>
                    <a:pt x="1144" y="1519"/>
                  </a:lnTo>
                  <a:lnTo>
                    <a:pt x="1125" y="1537"/>
                  </a:lnTo>
                  <a:lnTo>
                    <a:pt x="1087" y="1556"/>
                  </a:lnTo>
                  <a:lnTo>
                    <a:pt x="1031" y="1575"/>
                  </a:lnTo>
                  <a:lnTo>
                    <a:pt x="806" y="1575"/>
                  </a:lnTo>
                  <a:lnTo>
                    <a:pt x="750" y="1594"/>
                  </a:lnTo>
                  <a:lnTo>
                    <a:pt x="675" y="1612"/>
                  </a:lnTo>
                  <a:lnTo>
                    <a:pt x="619" y="1650"/>
                  </a:lnTo>
                  <a:lnTo>
                    <a:pt x="562" y="1687"/>
                  </a:lnTo>
                  <a:lnTo>
                    <a:pt x="525" y="1744"/>
                  </a:lnTo>
                  <a:lnTo>
                    <a:pt x="487" y="1800"/>
                  </a:lnTo>
                  <a:lnTo>
                    <a:pt x="469" y="1875"/>
                  </a:lnTo>
                  <a:lnTo>
                    <a:pt x="469" y="1950"/>
                  </a:lnTo>
                  <a:lnTo>
                    <a:pt x="487" y="2025"/>
                  </a:lnTo>
                  <a:lnTo>
                    <a:pt x="506" y="2081"/>
                  </a:lnTo>
                  <a:lnTo>
                    <a:pt x="544" y="2137"/>
                  </a:lnTo>
                  <a:lnTo>
                    <a:pt x="581" y="2194"/>
                  </a:lnTo>
                  <a:lnTo>
                    <a:pt x="637" y="2231"/>
                  </a:lnTo>
                  <a:lnTo>
                    <a:pt x="694" y="2268"/>
                  </a:lnTo>
                  <a:lnTo>
                    <a:pt x="769" y="2287"/>
                  </a:lnTo>
                  <a:lnTo>
                    <a:pt x="1069" y="2287"/>
                  </a:lnTo>
                  <a:lnTo>
                    <a:pt x="1237" y="2268"/>
                  </a:lnTo>
                  <a:lnTo>
                    <a:pt x="1387" y="2212"/>
                  </a:lnTo>
                  <a:lnTo>
                    <a:pt x="1200" y="338"/>
                  </a:lnTo>
                  <a:lnTo>
                    <a:pt x="1181" y="225"/>
                  </a:lnTo>
                  <a:lnTo>
                    <a:pt x="1031" y="131"/>
                  </a:lnTo>
                  <a:lnTo>
                    <a:pt x="881" y="38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599" name="Google Shape;1599;p32"/>
            <p:cNvSpPr/>
            <p:nvPr/>
          </p:nvSpPr>
          <p:spPr>
            <a:xfrm>
              <a:off x="2572925" y="3799975"/>
              <a:ext cx="6600" cy="14550"/>
            </a:xfrm>
            <a:custGeom>
              <a:avLst/>
              <a:gdLst/>
              <a:ahLst/>
              <a:cxnLst/>
              <a:rect l="l" t="t" r="r" b="b"/>
              <a:pathLst>
                <a:path w="264" h="582" extrusionOk="0">
                  <a:moveTo>
                    <a:pt x="245" y="1"/>
                  </a:moveTo>
                  <a:lnTo>
                    <a:pt x="1" y="582"/>
                  </a:lnTo>
                  <a:lnTo>
                    <a:pt x="57" y="563"/>
                  </a:lnTo>
                  <a:lnTo>
                    <a:pt x="113" y="525"/>
                  </a:lnTo>
                  <a:lnTo>
                    <a:pt x="207" y="450"/>
                  </a:lnTo>
                  <a:lnTo>
                    <a:pt x="226" y="394"/>
                  </a:lnTo>
                  <a:lnTo>
                    <a:pt x="245" y="338"/>
                  </a:lnTo>
                  <a:lnTo>
                    <a:pt x="263" y="263"/>
                  </a:lnTo>
                  <a:lnTo>
                    <a:pt x="263" y="188"/>
                  </a:lnTo>
                  <a:lnTo>
                    <a:pt x="245" y="1"/>
                  </a:lnTo>
                  <a:close/>
                </a:path>
              </a:pathLst>
            </a:custGeom>
            <a:solidFill>
              <a:srgbClr val="8CED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0" name="Google Shape;1600;p32"/>
            <p:cNvSpPr/>
            <p:nvPr/>
          </p:nvSpPr>
          <p:spPr>
            <a:xfrm>
              <a:off x="2572925" y="3781700"/>
              <a:ext cx="34725" cy="53450"/>
            </a:xfrm>
            <a:custGeom>
              <a:avLst/>
              <a:gdLst/>
              <a:ahLst/>
              <a:cxnLst/>
              <a:rect l="l" t="t" r="r" b="b"/>
              <a:pathLst>
                <a:path w="1389" h="2138" extrusionOk="0">
                  <a:moveTo>
                    <a:pt x="601" y="0"/>
                  </a:moveTo>
                  <a:lnTo>
                    <a:pt x="301" y="657"/>
                  </a:lnTo>
                  <a:lnTo>
                    <a:pt x="432" y="806"/>
                  </a:lnTo>
                  <a:lnTo>
                    <a:pt x="507" y="900"/>
                  </a:lnTo>
                  <a:lnTo>
                    <a:pt x="545" y="1013"/>
                  </a:lnTo>
                  <a:lnTo>
                    <a:pt x="582" y="1069"/>
                  </a:lnTo>
                  <a:lnTo>
                    <a:pt x="638" y="1219"/>
                  </a:lnTo>
                  <a:lnTo>
                    <a:pt x="657" y="1313"/>
                  </a:lnTo>
                  <a:lnTo>
                    <a:pt x="676" y="1369"/>
                  </a:lnTo>
                  <a:lnTo>
                    <a:pt x="657" y="1388"/>
                  </a:lnTo>
                  <a:lnTo>
                    <a:pt x="620" y="1406"/>
                  </a:lnTo>
                  <a:lnTo>
                    <a:pt x="563" y="1425"/>
                  </a:lnTo>
                  <a:lnTo>
                    <a:pt x="338" y="1425"/>
                  </a:lnTo>
                  <a:lnTo>
                    <a:pt x="282" y="1444"/>
                  </a:lnTo>
                  <a:lnTo>
                    <a:pt x="207" y="1463"/>
                  </a:lnTo>
                  <a:lnTo>
                    <a:pt x="151" y="1500"/>
                  </a:lnTo>
                  <a:lnTo>
                    <a:pt x="95" y="1538"/>
                  </a:lnTo>
                  <a:lnTo>
                    <a:pt x="57" y="1594"/>
                  </a:lnTo>
                  <a:lnTo>
                    <a:pt x="20" y="1650"/>
                  </a:lnTo>
                  <a:lnTo>
                    <a:pt x="1" y="1725"/>
                  </a:lnTo>
                  <a:lnTo>
                    <a:pt x="1" y="1800"/>
                  </a:lnTo>
                  <a:lnTo>
                    <a:pt x="20" y="1875"/>
                  </a:lnTo>
                  <a:lnTo>
                    <a:pt x="38" y="1931"/>
                  </a:lnTo>
                  <a:lnTo>
                    <a:pt x="76" y="1988"/>
                  </a:lnTo>
                  <a:lnTo>
                    <a:pt x="113" y="2044"/>
                  </a:lnTo>
                  <a:lnTo>
                    <a:pt x="170" y="2081"/>
                  </a:lnTo>
                  <a:lnTo>
                    <a:pt x="226" y="2119"/>
                  </a:lnTo>
                  <a:lnTo>
                    <a:pt x="301" y="2138"/>
                  </a:lnTo>
                  <a:lnTo>
                    <a:pt x="601" y="2138"/>
                  </a:lnTo>
                  <a:lnTo>
                    <a:pt x="770" y="2119"/>
                  </a:lnTo>
                  <a:lnTo>
                    <a:pt x="938" y="2044"/>
                  </a:lnTo>
                  <a:lnTo>
                    <a:pt x="1013" y="2006"/>
                  </a:lnTo>
                  <a:lnTo>
                    <a:pt x="1107" y="1950"/>
                  </a:lnTo>
                  <a:lnTo>
                    <a:pt x="1163" y="1894"/>
                  </a:lnTo>
                  <a:lnTo>
                    <a:pt x="1238" y="1800"/>
                  </a:lnTo>
                  <a:lnTo>
                    <a:pt x="1313" y="1669"/>
                  </a:lnTo>
                  <a:lnTo>
                    <a:pt x="1369" y="1519"/>
                  </a:lnTo>
                  <a:lnTo>
                    <a:pt x="1388" y="1369"/>
                  </a:lnTo>
                  <a:lnTo>
                    <a:pt x="1369" y="1238"/>
                  </a:lnTo>
                  <a:lnTo>
                    <a:pt x="1351" y="1088"/>
                  </a:lnTo>
                  <a:lnTo>
                    <a:pt x="1313" y="975"/>
                  </a:lnTo>
                  <a:lnTo>
                    <a:pt x="1219" y="769"/>
                  </a:lnTo>
                  <a:lnTo>
                    <a:pt x="1201" y="732"/>
                  </a:lnTo>
                  <a:lnTo>
                    <a:pt x="1088" y="507"/>
                  </a:lnTo>
                  <a:lnTo>
                    <a:pt x="938" y="319"/>
                  </a:lnTo>
                  <a:lnTo>
                    <a:pt x="788" y="15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1" name="Google Shape;1601;p32"/>
            <p:cNvSpPr/>
            <p:nvPr/>
          </p:nvSpPr>
          <p:spPr>
            <a:xfrm>
              <a:off x="2570600" y="3866050"/>
              <a:ext cx="20175" cy="35175"/>
            </a:xfrm>
            <a:custGeom>
              <a:avLst/>
              <a:gdLst/>
              <a:ahLst/>
              <a:cxnLst/>
              <a:rect l="l" t="t" r="r" b="b"/>
              <a:pathLst>
                <a:path w="807" h="1407" extrusionOk="0">
                  <a:moveTo>
                    <a:pt x="563" y="1"/>
                  </a:moveTo>
                  <a:lnTo>
                    <a:pt x="469" y="20"/>
                  </a:lnTo>
                  <a:lnTo>
                    <a:pt x="394" y="57"/>
                  </a:lnTo>
                  <a:lnTo>
                    <a:pt x="300" y="95"/>
                  </a:lnTo>
                  <a:lnTo>
                    <a:pt x="244" y="151"/>
                  </a:lnTo>
                  <a:lnTo>
                    <a:pt x="188" y="207"/>
                  </a:lnTo>
                  <a:lnTo>
                    <a:pt x="131" y="263"/>
                  </a:lnTo>
                  <a:lnTo>
                    <a:pt x="75" y="413"/>
                  </a:lnTo>
                  <a:lnTo>
                    <a:pt x="19" y="582"/>
                  </a:lnTo>
                  <a:lnTo>
                    <a:pt x="0" y="751"/>
                  </a:lnTo>
                  <a:lnTo>
                    <a:pt x="0" y="901"/>
                  </a:lnTo>
                  <a:lnTo>
                    <a:pt x="19" y="1163"/>
                  </a:lnTo>
                  <a:lnTo>
                    <a:pt x="38" y="1238"/>
                  </a:lnTo>
                  <a:lnTo>
                    <a:pt x="56" y="1313"/>
                  </a:lnTo>
                  <a:lnTo>
                    <a:pt x="113" y="1369"/>
                  </a:lnTo>
                  <a:lnTo>
                    <a:pt x="169" y="1407"/>
                  </a:lnTo>
                  <a:lnTo>
                    <a:pt x="806" y="38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2" name="Google Shape;1602;p32"/>
            <p:cNvSpPr/>
            <p:nvPr/>
          </p:nvSpPr>
          <p:spPr>
            <a:xfrm>
              <a:off x="2499350" y="3928850"/>
              <a:ext cx="33300" cy="47825"/>
            </a:xfrm>
            <a:custGeom>
              <a:avLst/>
              <a:gdLst/>
              <a:ahLst/>
              <a:cxnLst/>
              <a:rect l="l" t="t" r="r" b="b"/>
              <a:pathLst>
                <a:path w="1332" h="1913" extrusionOk="0">
                  <a:moveTo>
                    <a:pt x="826" y="1"/>
                  </a:moveTo>
                  <a:lnTo>
                    <a:pt x="488" y="732"/>
                  </a:lnTo>
                  <a:lnTo>
                    <a:pt x="507" y="788"/>
                  </a:lnTo>
                  <a:lnTo>
                    <a:pt x="526" y="826"/>
                  </a:lnTo>
                  <a:lnTo>
                    <a:pt x="582" y="976"/>
                  </a:lnTo>
                  <a:lnTo>
                    <a:pt x="619" y="1069"/>
                  </a:lnTo>
                  <a:lnTo>
                    <a:pt x="619" y="1126"/>
                  </a:lnTo>
                  <a:lnTo>
                    <a:pt x="619" y="1163"/>
                  </a:lnTo>
                  <a:lnTo>
                    <a:pt x="582" y="1182"/>
                  </a:lnTo>
                  <a:lnTo>
                    <a:pt x="526" y="1201"/>
                  </a:lnTo>
                  <a:lnTo>
                    <a:pt x="244" y="1201"/>
                  </a:lnTo>
                  <a:lnTo>
                    <a:pt x="94" y="1501"/>
                  </a:lnTo>
                  <a:lnTo>
                    <a:pt x="1" y="1726"/>
                  </a:lnTo>
                  <a:lnTo>
                    <a:pt x="57" y="1782"/>
                  </a:lnTo>
                  <a:lnTo>
                    <a:pt x="113" y="1838"/>
                  </a:lnTo>
                  <a:lnTo>
                    <a:pt x="188" y="1876"/>
                  </a:lnTo>
                  <a:lnTo>
                    <a:pt x="263" y="1894"/>
                  </a:lnTo>
                  <a:lnTo>
                    <a:pt x="394" y="1913"/>
                  </a:lnTo>
                  <a:lnTo>
                    <a:pt x="563" y="1913"/>
                  </a:lnTo>
                  <a:lnTo>
                    <a:pt x="732" y="1876"/>
                  </a:lnTo>
                  <a:lnTo>
                    <a:pt x="901" y="1819"/>
                  </a:lnTo>
                  <a:lnTo>
                    <a:pt x="1069" y="1726"/>
                  </a:lnTo>
                  <a:lnTo>
                    <a:pt x="1126" y="1651"/>
                  </a:lnTo>
                  <a:lnTo>
                    <a:pt x="1201" y="1576"/>
                  </a:lnTo>
                  <a:lnTo>
                    <a:pt x="1276" y="1444"/>
                  </a:lnTo>
                  <a:lnTo>
                    <a:pt x="1313" y="1294"/>
                  </a:lnTo>
                  <a:lnTo>
                    <a:pt x="1332" y="1144"/>
                  </a:lnTo>
                  <a:lnTo>
                    <a:pt x="1332" y="994"/>
                  </a:lnTo>
                  <a:lnTo>
                    <a:pt x="1294" y="863"/>
                  </a:lnTo>
                  <a:lnTo>
                    <a:pt x="1257" y="751"/>
                  </a:lnTo>
                  <a:lnTo>
                    <a:pt x="1182" y="544"/>
                  </a:lnTo>
                  <a:lnTo>
                    <a:pt x="1163" y="507"/>
                  </a:lnTo>
                  <a:lnTo>
                    <a:pt x="1088" y="376"/>
                  </a:lnTo>
                  <a:lnTo>
                    <a:pt x="1013" y="245"/>
                  </a:lnTo>
                  <a:lnTo>
                    <a:pt x="919" y="113"/>
                  </a:lnTo>
                  <a:lnTo>
                    <a:pt x="82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3" name="Google Shape;1603;p32"/>
            <p:cNvSpPr/>
            <p:nvPr/>
          </p:nvSpPr>
          <p:spPr>
            <a:xfrm>
              <a:off x="2514825" y="3703900"/>
              <a:ext cx="31425" cy="51100"/>
            </a:xfrm>
            <a:custGeom>
              <a:avLst/>
              <a:gdLst/>
              <a:ahLst/>
              <a:cxnLst/>
              <a:rect l="l" t="t" r="r" b="b"/>
              <a:pathLst>
                <a:path w="1257" h="2044" extrusionOk="0">
                  <a:moveTo>
                    <a:pt x="0" y="0"/>
                  </a:moveTo>
                  <a:lnTo>
                    <a:pt x="132" y="1219"/>
                  </a:lnTo>
                  <a:lnTo>
                    <a:pt x="150" y="1144"/>
                  </a:lnTo>
                  <a:lnTo>
                    <a:pt x="150" y="1088"/>
                  </a:lnTo>
                  <a:lnTo>
                    <a:pt x="132" y="919"/>
                  </a:lnTo>
                  <a:lnTo>
                    <a:pt x="132" y="769"/>
                  </a:lnTo>
                  <a:lnTo>
                    <a:pt x="225" y="844"/>
                  </a:lnTo>
                  <a:lnTo>
                    <a:pt x="300" y="938"/>
                  </a:lnTo>
                  <a:lnTo>
                    <a:pt x="375" y="1050"/>
                  </a:lnTo>
                  <a:lnTo>
                    <a:pt x="432" y="1163"/>
                  </a:lnTo>
                  <a:lnTo>
                    <a:pt x="450" y="1219"/>
                  </a:lnTo>
                  <a:lnTo>
                    <a:pt x="525" y="1369"/>
                  </a:lnTo>
                  <a:lnTo>
                    <a:pt x="544" y="1463"/>
                  </a:lnTo>
                  <a:lnTo>
                    <a:pt x="544" y="1519"/>
                  </a:lnTo>
                  <a:lnTo>
                    <a:pt x="544" y="1538"/>
                  </a:lnTo>
                  <a:lnTo>
                    <a:pt x="507" y="1556"/>
                  </a:lnTo>
                  <a:lnTo>
                    <a:pt x="450" y="1575"/>
                  </a:lnTo>
                  <a:lnTo>
                    <a:pt x="300" y="1575"/>
                  </a:lnTo>
                  <a:lnTo>
                    <a:pt x="169" y="1594"/>
                  </a:lnTo>
                  <a:lnTo>
                    <a:pt x="225" y="1781"/>
                  </a:lnTo>
                  <a:lnTo>
                    <a:pt x="244" y="1875"/>
                  </a:lnTo>
                  <a:lnTo>
                    <a:pt x="300" y="1931"/>
                  </a:lnTo>
                  <a:lnTo>
                    <a:pt x="357" y="1988"/>
                  </a:lnTo>
                  <a:lnTo>
                    <a:pt x="432" y="2025"/>
                  </a:lnTo>
                  <a:lnTo>
                    <a:pt x="525" y="2044"/>
                  </a:lnTo>
                  <a:lnTo>
                    <a:pt x="638" y="2044"/>
                  </a:lnTo>
                  <a:lnTo>
                    <a:pt x="844" y="1988"/>
                  </a:lnTo>
                  <a:lnTo>
                    <a:pt x="1144" y="1913"/>
                  </a:lnTo>
                  <a:lnTo>
                    <a:pt x="1219" y="1781"/>
                  </a:lnTo>
                  <a:lnTo>
                    <a:pt x="1256" y="1631"/>
                  </a:lnTo>
                  <a:lnTo>
                    <a:pt x="1256" y="1500"/>
                  </a:lnTo>
                  <a:lnTo>
                    <a:pt x="1256" y="1350"/>
                  </a:lnTo>
                  <a:lnTo>
                    <a:pt x="1219" y="1238"/>
                  </a:lnTo>
                  <a:lnTo>
                    <a:pt x="1181" y="1107"/>
                  </a:lnTo>
                  <a:lnTo>
                    <a:pt x="1106" y="919"/>
                  </a:lnTo>
                  <a:lnTo>
                    <a:pt x="1088" y="882"/>
                  </a:lnTo>
                  <a:lnTo>
                    <a:pt x="1013" y="750"/>
                  </a:lnTo>
                  <a:lnTo>
                    <a:pt x="938" y="619"/>
                  </a:lnTo>
                  <a:lnTo>
                    <a:pt x="844" y="488"/>
                  </a:lnTo>
                  <a:lnTo>
                    <a:pt x="750" y="375"/>
                  </a:lnTo>
                  <a:lnTo>
                    <a:pt x="638" y="263"/>
                  </a:lnTo>
                  <a:lnTo>
                    <a:pt x="525" y="169"/>
                  </a:lnTo>
                  <a:lnTo>
                    <a:pt x="413" y="94"/>
                  </a:lnTo>
                  <a:lnTo>
                    <a:pt x="282" y="38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4" name="Google Shape;1604;p32"/>
            <p:cNvSpPr/>
            <p:nvPr/>
          </p:nvSpPr>
          <p:spPr>
            <a:xfrm>
              <a:off x="2663400" y="3333175"/>
              <a:ext cx="97500" cy="97525"/>
            </a:xfrm>
            <a:custGeom>
              <a:avLst/>
              <a:gdLst/>
              <a:ahLst/>
              <a:cxnLst/>
              <a:rect l="l" t="t" r="r" b="b"/>
              <a:pathLst>
                <a:path w="3900" h="3901" extrusionOk="0">
                  <a:moveTo>
                    <a:pt x="1856" y="1"/>
                  </a:moveTo>
                  <a:lnTo>
                    <a:pt x="1668" y="20"/>
                  </a:lnTo>
                  <a:lnTo>
                    <a:pt x="1481" y="57"/>
                  </a:lnTo>
                  <a:lnTo>
                    <a:pt x="1312" y="113"/>
                  </a:lnTo>
                  <a:lnTo>
                    <a:pt x="1125" y="188"/>
                  </a:lnTo>
                  <a:lnTo>
                    <a:pt x="956" y="282"/>
                  </a:lnTo>
                  <a:lnTo>
                    <a:pt x="787" y="376"/>
                  </a:lnTo>
                  <a:lnTo>
                    <a:pt x="637" y="507"/>
                  </a:lnTo>
                  <a:lnTo>
                    <a:pt x="506" y="657"/>
                  </a:lnTo>
                  <a:lnTo>
                    <a:pt x="375" y="807"/>
                  </a:lnTo>
                  <a:lnTo>
                    <a:pt x="262" y="957"/>
                  </a:lnTo>
                  <a:lnTo>
                    <a:pt x="188" y="1126"/>
                  </a:lnTo>
                  <a:lnTo>
                    <a:pt x="113" y="1313"/>
                  </a:lnTo>
                  <a:lnTo>
                    <a:pt x="56" y="1482"/>
                  </a:lnTo>
                  <a:lnTo>
                    <a:pt x="19" y="1669"/>
                  </a:lnTo>
                  <a:lnTo>
                    <a:pt x="0" y="1857"/>
                  </a:lnTo>
                  <a:lnTo>
                    <a:pt x="0" y="2044"/>
                  </a:lnTo>
                  <a:lnTo>
                    <a:pt x="19" y="2232"/>
                  </a:lnTo>
                  <a:lnTo>
                    <a:pt x="56" y="2419"/>
                  </a:lnTo>
                  <a:lnTo>
                    <a:pt x="113" y="2588"/>
                  </a:lnTo>
                  <a:lnTo>
                    <a:pt x="188" y="2775"/>
                  </a:lnTo>
                  <a:lnTo>
                    <a:pt x="281" y="2944"/>
                  </a:lnTo>
                  <a:lnTo>
                    <a:pt x="375" y="3113"/>
                  </a:lnTo>
                  <a:lnTo>
                    <a:pt x="506" y="3263"/>
                  </a:lnTo>
                  <a:lnTo>
                    <a:pt x="656" y="3394"/>
                  </a:lnTo>
                  <a:lnTo>
                    <a:pt x="806" y="3525"/>
                  </a:lnTo>
                  <a:lnTo>
                    <a:pt x="956" y="3638"/>
                  </a:lnTo>
                  <a:lnTo>
                    <a:pt x="1125" y="3713"/>
                  </a:lnTo>
                  <a:lnTo>
                    <a:pt x="1312" y="3788"/>
                  </a:lnTo>
                  <a:lnTo>
                    <a:pt x="1481" y="3844"/>
                  </a:lnTo>
                  <a:lnTo>
                    <a:pt x="1668" y="3881"/>
                  </a:lnTo>
                  <a:lnTo>
                    <a:pt x="1856" y="3900"/>
                  </a:lnTo>
                  <a:lnTo>
                    <a:pt x="2043" y="3900"/>
                  </a:lnTo>
                  <a:lnTo>
                    <a:pt x="2231" y="3881"/>
                  </a:lnTo>
                  <a:lnTo>
                    <a:pt x="2418" y="3844"/>
                  </a:lnTo>
                  <a:lnTo>
                    <a:pt x="2587" y="3788"/>
                  </a:lnTo>
                  <a:lnTo>
                    <a:pt x="2775" y="3713"/>
                  </a:lnTo>
                  <a:lnTo>
                    <a:pt x="2943" y="3619"/>
                  </a:lnTo>
                  <a:lnTo>
                    <a:pt x="3112" y="3525"/>
                  </a:lnTo>
                  <a:lnTo>
                    <a:pt x="3262" y="3394"/>
                  </a:lnTo>
                  <a:lnTo>
                    <a:pt x="3393" y="3244"/>
                  </a:lnTo>
                  <a:lnTo>
                    <a:pt x="3524" y="3094"/>
                  </a:lnTo>
                  <a:lnTo>
                    <a:pt x="3618" y="2944"/>
                  </a:lnTo>
                  <a:lnTo>
                    <a:pt x="3712" y="2775"/>
                  </a:lnTo>
                  <a:lnTo>
                    <a:pt x="3787" y="2588"/>
                  </a:lnTo>
                  <a:lnTo>
                    <a:pt x="3843" y="2419"/>
                  </a:lnTo>
                  <a:lnTo>
                    <a:pt x="3881" y="2232"/>
                  </a:lnTo>
                  <a:lnTo>
                    <a:pt x="3899" y="2044"/>
                  </a:lnTo>
                  <a:lnTo>
                    <a:pt x="3899" y="1857"/>
                  </a:lnTo>
                  <a:lnTo>
                    <a:pt x="3881" y="1669"/>
                  </a:lnTo>
                  <a:lnTo>
                    <a:pt x="3843" y="1482"/>
                  </a:lnTo>
                  <a:lnTo>
                    <a:pt x="3787" y="1313"/>
                  </a:lnTo>
                  <a:lnTo>
                    <a:pt x="3712" y="1126"/>
                  </a:lnTo>
                  <a:lnTo>
                    <a:pt x="3618" y="957"/>
                  </a:lnTo>
                  <a:lnTo>
                    <a:pt x="3524" y="788"/>
                  </a:lnTo>
                  <a:lnTo>
                    <a:pt x="3393" y="638"/>
                  </a:lnTo>
                  <a:lnTo>
                    <a:pt x="3243" y="507"/>
                  </a:lnTo>
                  <a:lnTo>
                    <a:pt x="3093" y="376"/>
                  </a:lnTo>
                  <a:lnTo>
                    <a:pt x="2943" y="263"/>
                  </a:lnTo>
                  <a:lnTo>
                    <a:pt x="2775" y="188"/>
                  </a:lnTo>
                  <a:lnTo>
                    <a:pt x="2587" y="113"/>
                  </a:lnTo>
                  <a:lnTo>
                    <a:pt x="2418" y="57"/>
                  </a:lnTo>
                  <a:lnTo>
                    <a:pt x="2231" y="20"/>
                  </a:lnTo>
                  <a:lnTo>
                    <a:pt x="20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5" name="Google Shape;1605;p32"/>
            <p:cNvSpPr/>
            <p:nvPr/>
          </p:nvSpPr>
          <p:spPr>
            <a:xfrm>
              <a:off x="2679800" y="3350050"/>
              <a:ext cx="64225" cy="63775"/>
            </a:xfrm>
            <a:custGeom>
              <a:avLst/>
              <a:gdLst/>
              <a:ahLst/>
              <a:cxnLst/>
              <a:rect l="l" t="t" r="r" b="b"/>
              <a:pathLst>
                <a:path w="2569" h="2551" extrusionOk="0">
                  <a:moveTo>
                    <a:pt x="1106" y="1"/>
                  </a:moveTo>
                  <a:lnTo>
                    <a:pt x="994" y="19"/>
                  </a:lnTo>
                  <a:lnTo>
                    <a:pt x="863" y="57"/>
                  </a:lnTo>
                  <a:lnTo>
                    <a:pt x="750" y="113"/>
                  </a:lnTo>
                  <a:lnTo>
                    <a:pt x="638" y="169"/>
                  </a:lnTo>
                  <a:lnTo>
                    <a:pt x="525" y="244"/>
                  </a:lnTo>
                  <a:lnTo>
                    <a:pt x="431" y="319"/>
                  </a:lnTo>
                  <a:lnTo>
                    <a:pt x="338" y="413"/>
                  </a:lnTo>
                  <a:lnTo>
                    <a:pt x="263" y="507"/>
                  </a:lnTo>
                  <a:lnTo>
                    <a:pt x="188" y="619"/>
                  </a:lnTo>
                  <a:lnTo>
                    <a:pt x="131" y="732"/>
                  </a:lnTo>
                  <a:lnTo>
                    <a:pt x="56" y="901"/>
                  </a:lnTo>
                  <a:lnTo>
                    <a:pt x="19" y="1088"/>
                  </a:lnTo>
                  <a:lnTo>
                    <a:pt x="0" y="1276"/>
                  </a:lnTo>
                  <a:lnTo>
                    <a:pt x="19" y="1463"/>
                  </a:lnTo>
                  <a:lnTo>
                    <a:pt x="56" y="1632"/>
                  </a:lnTo>
                  <a:lnTo>
                    <a:pt x="131" y="1819"/>
                  </a:lnTo>
                  <a:lnTo>
                    <a:pt x="225" y="1988"/>
                  </a:lnTo>
                  <a:lnTo>
                    <a:pt x="338" y="2138"/>
                  </a:lnTo>
                  <a:lnTo>
                    <a:pt x="488" y="2269"/>
                  </a:lnTo>
                  <a:lnTo>
                    <a:pt x="656" y="2382"/>
                  </a:lnTo>
                  <a:lnTo>
                    <a:pt x="825" y="2475"/>
                  </a:lnTo>
                  <a:lnTo>
                    <a:pt x="1012" y="2532"/>
                  </a:lnTo>
                  <a:lnTo>
                    <a:pt x="1200" y="2550"/>
                  </a:lnTo>
                  <a:lnTo>
                    <a:pt x="1387" y="2550"/>
                  </a:lnTo>
                  <a:lnTo>
                    <a:pt x="1575" y="2532"/>
                  </a:lnTo>
                  <a:lnTo>
                    <a:pt x="1762" y="2475"/>
                  </a:lnTo>
                  <a:lnTo>
                    <a:pt x="1969" y="2363"/>
                  </a:lnTo>
                  <a:lnTo>
                    <a:pt x="2156" y="2232"/>
                  </a:lnTo>
                  <a:lnTo>
                    <a:pt x="2250" y="2138"/>
                  </a:lnTo>
                  <a:lnTo>
                    <a:pt x="2325" y="2025"/>
                  </a:lnTo>
                  <a:lnTo>
                    <a:pt x="2400" y="1932"/>
                  </a:lnTo>
                  <a:lnTo>
                    <a:pt x="2456" y="1819"/>
                  </a:lnTo>
                  <a:lnTo>
                    <a:pt x="2512" y="1707"/>
                  </a:lnTo>
                  <a:lnTo>
                    <a:pt x="2531" y="1575"/>
                  </a:lnTo>
                  <a:lnTo>
                    <a:pt x="2568" y="1463"/>
                  </a:lnTo>
                  <a:lnTo>
                    <a:pt x="2568" y="1332"/>
                  </a:lnTo>
                  <a:lnTo>
                    <a:pt x="2568" y="1219"/>
                  </a:lnTo>
                  <a:lnTo>
                    <a:pt x="2568" y="1088"/>
                  </a:lnTo>
                  <a:lnTo>
                    <a:pt x="2531" y="976"/>
                  </a:lnTo>
                  <a:lnTo>
                    <a:pt x="2512" y="844"/>
                  </a:lnTo>
                  <a:lnTo>
                    <a:pt x="2456" y="732"/>
                  </a:lnTo>
                  <a:lnTo>
                    <a:pt x="2400" y="619"/>
                  </a:lnTo>
                  <a:lnTo>
                    <a:pt x="2325" y="507"/>
                  </a:lnTo>
                  <a:lnTo>
                    <a:pt x="2250" y="413"/>
                  </a:lnTo>
                  <a:lnTo>
                    <a:pt x="2156" y="319"/>
                  </a:lnTo>
                  <a:lnTo>
                    <a:pt x="2044" y="244"/>
                  </a:lnTo>
                  <a:lnTo>
                    <a:pt x="1950" y="169"/>
                  </a:lnTo>
                  <a:lnTo>
                    <a:pt x="1837" y="113"/>
                  </a:lnTo>
                  <a:lnTo>
                    <a:pt x="1725" y="57"/>
                  </a:lnTo>
                  <a:lnTo>
                    <a:pt x="1594" y="19"/>
                  </a:lnTo>
                  <a:lnTo>
                    <a:pt x="1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6" name="Google Shape;1606;p32"/>
            <p:cNvSpPr/>
            <p:nvPr/>
          </p:nvSpPr>
          <p:spPr>
            <a:xfrm>
              <a:off x="2679800" y="3367875"/>
              <a:ext cx="45000" cy="45950"/>
            </a:xfrm>
            <a:custGeom>
              <a:avLst/>
              <a:gdLst/>
              <a:ahLst/>
              <a:cxnLst/>
              <a:rect l="l" t="t" r="r" b="b"/>
              <a:pathLst>
                <a:path w="1800" h="1838" extrusionOk="0">
                  <a:moveTo>
                    <a:pt x="225" y="0"/>
                  </a:moveTo>
                  <a:lnTo>
                    <a:pt x="131" y="19"/>
                  </a:lnTo>
                  <a:lnTo>
                    <a:pt x="56" y="188"/>
                  </a:lnTo>
                  <a:lnTo>
                    <a:pt x="19" y="375"/>
                  </a:lnTo>
                  <a:lnTo>
                    <a:pt x="0" y="563"/>
                  </a:lnTo>
                  <a:lnTo>
                    <a:pt x="19" y="750"/>
                  </a:lnTo>
                  <a:lnTo>
                    <a:pt x="56" y="919"/>
                  </a:lnTo>
                  <a:lnTo>
                    <a:pt x="131" y="1106"/>
                  </a:lnTo>
                  <a:lnTo>
                    <a:pt x="225" y="1275"/>
                  </a:lnTo>
                  <a:lnTo>
                    <a:pt x="338" y="1425"/>
                  </a:lnTo>
                  <a:lnTo>
                    <a:pt x="488" y="1556"/>
                  </a:lnTo>
                  <a:lnTo>
                    <a:pt x="656" y="1669"/>
                  </a:lnTo>
                  <a:lnTo>
                    <a:pt x="825" y="1762"/>
                  </a:lnTo>
                  <a:lnTo>
                    <a:pt x="1012" y="1819"/>
                  </a:lnTo>
                  <a:lnTo>
                    <a:pt x="1200" y="1837"/>
                  </a:lnTo>
                  <a:lnTo>
                    <a:pt x="1387" y="1837"/>
                  </a:lnTo>
                  <a:lnTo>
                    <a:pt x="1575" y="1819"/>
                  </a:lnTo>
                  <a:lnTo>
                    <a:pt x="1762" y="1762"/>
                  </a:lnTo>
                  <a:lnTo>
                    <a:pt x="1800" y="1669"/>
                  </a:lnTo>
                  <a:lnTo>
                    <a:pt x="1800" y="1594"/>
                  </a:lnTo>
                  <a:lnTo>
                    <a:pt x="1800" y="1519"/>
                  </a:lnTo>
                  <a:lnTo>
                    <a:pt x="1800" y="1425"/>
                  </a:lnTo>
                  <a:lnTo>
                    <a:pt x="1744" y="1256"/>
                  </a:lnTo>
                  <a:lnTo>
                    <a:pt x="1669" y="1106"/>
                  </a:lnTo>
                  <a:lnTo>
                    <a:pt x="1575" y="956"/>
                  </a:lnTo>
                  <a:lnTo>
                    <a:pt x="1462" y="825"/>
                  </a:lnTo>
                  <a:lnTo>
                    <a:pt x="1294" y="619"/>
                  </a:lnTo>
                  <a:lnTo>
                    <a:pt x="1125" y="450"/>
                  </a:lnTo>
                  <a:lnTo>
                    <a:pt x="994" y="338"/>
                  </a:lnTo>
                  <a:lnTo>
                    <a:pt x="844" y="225"/>
                  </a:lnTo>
                  <a:lnTo>
                    <a:pt x="675" y="113"/>
                  </a:lnTo>
                  <a:lnTo>
                    <a:pt x="488" y="38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7" name="Google Shape;1607;p32"/>
            <p:cNvSpPr/>
            <p:nvPr/>
          </p:nvSpPr>
          <p:spPr>
            <a:xfrm>
              <a:off x="2574350" y="3340675"/>
              <a:ext cx="97500" cy="97050"/>
            </a:xfrm>
            <a:custGeom>
              <a:avLst/>
              <a:gdLst/>
              <a:ahLst/>
              <a:cxnLst/>
              <a:rect l="l" t="t" r="r" b="b"/>
              <a:pathLst>
                <a:path w="3900" h="3882" extrusionOk="0">
                  <a:moveTo>
                    <a:pt x="1744" y="1"/>
                  </a:moveTo>
                  <a:lnTo>
                    <a:pt x="1556" y="38"/>
                  </a:lnTo>
                  <a:lnTo>
                    <a:pt x="1369" y="76"/>
                  </a:lnTo>
                  <a:lnTo>
                    <a:pt x="1200" y="151"/>
                  </a:lnTo>
                  <a:lnTo>
                    <a:pt x="1031" y="226"/>
                  </a:lnTo>
                  <a:lnTo>
                    <a:pt x="863" y="319"/>
                  </a:lnTo>
                  <a:lnTo>
                    <a:pt x="713" y="432"/>
                  </a:lnTo>
                  <a:lnTo>
                    <a:pt x="563" y="563"/>
                  </a:lnTo>
                  <a:lnTo>
                    <a:pt x="431" y="713"/>
                  </a:lnTo>
                  <a:lnTo>
                    <a:pt x="319" y="882"/>
                  </a:lnTo>
                  <a:lnTo>
                    <a:pt x="225" y="1051"/>
                  </a:lnTo>
                  <a:lnTo>
                    <a:pt x="150" y="1219"/>
                  </a:lnTo>
                  <a:lnTo>
                    <a:pt x="75" y="1407"/>
                  </a:lnTo>
                  <a:lnTo>
                    <a:pt x="38" y="1594"/>
                  </a:lnTo>
                  <a:lnTo>
                    <a:pt x="19" y="1782"/>
                  </a:lnTo>
                  <a:lnTo>
                    <a:pt x="0" y="1969"/>
                  </a:lnTo>
                  <a:lnTo>
                    <a:pt x="19" y="2157"/>
                  </a:lnTo>
                  <a:lnTo>
                    <a:pt x="38" y="2325"/>
                  </a:lnTo>
                  <a:lnTo>
                    <a:pt x="94" y="2513"/>
                  </a:lnTo>
                  <a:lnTo>
                    <a:pt x="150" y="2700"/>
                  </a:lnTo>
                  <a:lnTo>
                    <a:pt x="244" y="2869"/>
                  </a:lnTo>
                  <a:lnTo>
                    <a:pt x="338" y="3019"/>
                  </a:lnTo>
                  <a:lnTo>
                    <a:pt x="450" y="3188"/>
                  </a:lnTo>
                  <a:lnTo>
                    <a:pt x="581" y="3319"/>
                  </a:lnTo>
                  <a:lnTo>
                    <a:pt x="731" y="3450"/>
                  </a:lnTo>
                  <a:lnTo>
                    <a:pt x="900" y="3581"/>
                  </a:lnTo>
                  <a:lnTo>
                    <a:pt x="1069" y="3675"/>
                  </a:lnTo>
                  <a:lnTo>
                    <a:pt x="1237" y="3750"/>
                  </a:lnTo>
                  <a:lnTo>
                    <a:pt x="1425" y="3806"/>
                  </a:lnTo>
                  <a:lnTo>
                    <a:pt x="1612" y="3863"/>
                  </a:lnTo>
                  <a:lnTo>
                    <a:pt x="1781" y="3881"/>
                  </a:lnTo>
                  <a:lnTo>
                    <a:pt x="2156" y="3881"/>
                  </a:lnTo>
                  <a:lnTo>
                    <a:pt x="2344" y="3844"/>
                  </a:lnTo>
                  <a:lnTo>
                    <a:pt x="2531" y="3806"/>
                  </a:lnTo>
                  <a:lnTo>
                    <a:pt x="2700" y="3731"/>
                  </a:lnTo>
                  <a:lnTo>
                    <a:pt x="2868" y="3656"/>
                  </a:lnTo>
                  <a:lnTo>
                    <a:pt x="3037" y="3563"/>
                  </a:lnTo>
                  <a:lnTo>
                    <a:pt x="3187" y="3431"/>
                  </a:lnTo>
                  <a:lnTo>
                    <a:pt x="3337" y="3300"/>
                  </a:lnTo>
                  <a:lnTo>
                    <a:pt x="3468" y="3150"/>
                  </a:lnTo>
                  <a:lnTo>
                    <a:pt x="3581" y="3000"/>
                  </a:lnTo>
                  <a:lnTo>
                    <a:pt x="3693" y="2832"/>
                  </a:lnTo>
                  <a:lnTo>
                    <a:pt x="3768" y="2644"/>
                  </a:lnTo>
                  <a:lnTo>
                    <a:pt x="3824" y="2475"/>
                  </a:lnTo>
                  <a:lnTo>
                    <a:pt x="3862" y="2288"/>
                  </a:lnTo>
                  <a:lnTo>
                    <a:pt x="3899" y="2100"/>
                  </a:lnTo>
                  <a:lnTo>
                    <a:pt x="3899" y="1913"/>
                  </a:lnTo>
                  <a:lnTo>
                    <a:pt x="3881" y="1725"/>
                  </a:lnTo>
                  <a:lnTo>
                    <a:pt x="3862" y="1538"/>
                  </a:lnTo>
                  <a:lnTo>
                    <a:pt x="3806" y="1369"/>
                  </a:lnTo>
                  <a:lnTo>
                    <a:pt x="3750" y="1182"/>
                  </a:lnTo>
                  <a:lnTo>
                    <a:pt x="3675" y="1013"/>
                  </a:lnTo>
                  <a:lnTo>
                    <a:pt x="3562" y="844"/>
                  </a:lnTo>
                  <a:lnTo>
                    <a:pt x="3450" y="694"/>
                  </a:lnTo>
                  <a:lnTo>
                    <a:pt x="3318" y="563"/>
                  </a:lnTo>
                  <a:lnTo>
                    <a:pt x="3168" y="413"/>
                  </a:lnTo>
                  <a:lnTo>
                    <a:pt x="3018" y="301"/>
                  </a:lnTo>
                  <a:lnTo>
                    <a:pt x="2850" y="207"/>
                  </a:lnTo>
                  <a:lnTo>
                    <a:pt x="2662" y="132"/>
                  </a:lnTo>
                  <a:lnTo>
                    <a:pt x="2493" y="57"/>
                  </a:lnTo>
                  <a:lnTo>
                    <a:pt x="2306" y="20"/>
                  </a:lnTo>
                  <a:lnTo>
                    <a:pt x="21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8" name="Google Shape;1608;p32"/>
            <p:cNvSpPr/>
            <p:nvPr/>
          </p:nvSpPr>
          <p:spPr>
            <a:xfrm>
              <a:off x="2591225" y="3357075"/>
              <a:ext cx="64225" cy="64250"/>
            </a:xfrm>
            <a:custGeom>
              <a:avLst/>
              <a:gdLst/>
              <a:ahLst/>
              <a:cxnLst/>
              <a:rect l="l" t="t" r="r" b="b"/>
              <a:pathLst>
                <a:path w="2569" h="2570" extrusionOk="0">
                  <a:moveTo>
                    <a:pt x="1144" y="1"/>
                  </a:moveTo>
                  <a:lnTo>
                    <a:pt x="1012" y="20"/>
                  </a:lnTo>
                  <a:lnTo>
                    <a:pt x="900" y="57"/>
                  </a:lnTo>
                  <a:lnTo>
                    <a:pt x="787" y="95"/>
                  </a:lnTo>
                  <a:lnTo>
                    <a:pt x="675" y="151"/>
                  </a:lnTo>
                  <a:lnTo>
                    <a:pt x="562" y="226"/>
                  </a:lnTo>
                  <a:lnTo>
                    <a:pt x="469" y="301"/>
                  </a:lnTo>
                  <a:lnTo>
                    <a:pt x="356" y="376"/>
                  </a:lnTo>
                  <a:lnTo>
                    <a:pt x="281" y="470"/>
                  </a:lnTo>
                  <a:lnTo>
                    <a:pt x="206" y="582"/>
                  </a:lnTo>
                  <a:lnTo>
                    <a:pt x="131" y="695"/>
                  </a:lnTo>
                  <a:lnTo>
                    <a:pt x="94" y="807"/>
                  </a:lnTo>
                  <a:lnTo>
                    <a:pt x="38" y="920"/>
                  </a:lnTo>
                  <a:lnTo>
                    <a:pt x="0" y="1107"/>
                  </a:lnTo>
                  <a:lnTo>
                    <a:pt x="0" y="1294"/>
                  </a:lnTo>
                  <a:lnTo>
                    <a:pt x="0" y="1482"/>
                  </a:lnTo>
                  <a:lnTo>
                    <a:pt x="56" y="1651"/>
                  </a:lnTo>
                  <a:lnTo>
                    <a:pt x="113" y="1838"/>
                  </a:lnTo>
                  <a:lnTo>
                    <a:pt x="206" y="2007"/>
                  </a:lnTo>
                  <a:lnTo>
                    <a:pt x="338" y="2157"/>
                  </a:lnTo>
                  <a:lnTo>
                    <a:pt x="469" y="2288"/>
                  </a:lnTo>
                  <a:lnTo>
                    <a:pt x="637" y="2401"/>
                  </a:lnTo>
                  <a:lnTo>
                    <a:pt x="825" y="2475"/>
                  </a:lnTo>
                  <a:lnTo>
                    <a:pt x="1012" y="2532"/>
                  </a:lnTo>
                  <a:lnTo>
                    <a:pt x="1200" y="2569"/>
                  </a:lnTo>
                  <a:lnTo>
                    <a:pt x="1387" y="2569"/>
                  </a:lnTo>
                  <a:lnTo>
                    <a:pt x="1575" y="2532"/>
                  </a:lnTo>
                  <a:lnTo>
                    <a:pt x="1762" y="2475"/>
                  </a:lnTo>
                  <a:lnTo>
                    <a:pt x="1931" y="2382"/>
                  </a:lnTo>
                  <a:lnTo>
                    <a:pt x="2118" y="2251"/>
                  </a:lnTo>
                  <a:lnTo>
                    <a:pt x="2287" y="2082"/>
                  </a:lnTo>
                  <a:lnTo>
                    <a:pt x="2362" y="1988"/>
                  </a:lnTo>
                  <a:lnTo>
                    <a:pt x="2418" y="1876"/>
                  </a:lnTo>
                  <a:lnTo>
                    <a:pt x="2475" y="1744"/>
                  </a:lnTo>
                  <a:lnTo>
                    <a:pt x="2512" y="1632"/>
                  </a:lnTo>
                  <a:lnTo>
                    <a:pt x="2550" y="1519"/>
                  </a:lnTo>
                  <a:lnTo>
                    <a:pt x="2550" y="1388"/>
                  </a:lnTo>
                  <a:lnTo>
                    <a:pt x="2568" y="1276"/>
                  </a:lnTo>
                  <a:lnTo>
                    <a:pt x="2550" y="1144"/>
                  </a:lnTo>
                  <a:lnTo>
                    <a:pt x="2531" y="1013"/>
                  </a:lnTo>
                  <a:lnTo>
                    <a:pt x="2512" y="901"/>
                  </a:lnTo>
                  <a:lnTo>
                    <a:pt x="2456" y="788"/>
                  </a:lnTo>
                  <a:lnTo>
                    <a:pt x="2400" y="676"/>
                  </a:lnTo>
                  <a:lnTo>
                    <a:pt x="2343" y="563"/>
                  </a:lnTo>
                  <a:lnTo>
                    <a:pt x="2268" y="470"/>
                  </a:lnTo>
                  <a:lnTo>
                    <a:pt x="2175" y="376"/>
                  </a:lnTo>
                  <a:lnTo>
                    <a:pt x="2081" y="282"/>
                  </a:lnTo>
                  <a:lnTo>
                    <a:pt x="1968" y="207"/>
                  </a:lnTo>
                  <a:lnTo>
                    <a:pt x="1856" y="132"/>
                  </a:lnTo>
                  <a:lnTo>
                    <a:pt x="1744" y="95"/>
                  </a:lnTo>
                  <a:lnTo>
                    <a:pt x="1631" y="38"/>
                  </a:lnTo>
                  <a:lnTo>
                    <a:pt x="1500" y="20"/>
                  </a:lnTo>
                  <a:lnTo>
                    <a:pt x="13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09" name="Google Shape;1609;p32"/>
            <p:cNvSpPr/>
            <p:nvPr/>
          </p:nvSpPr>
          <p:spPr>
            <a:xfrm>
              <a:off x="2591225" y="3378650"/>
              <a:ext cx="48750" cy="42675"/>
            </a:xfrm>
            <a:custGeom>
              <a:avLst/>
              <a:gdLst/>
              <a:ahLst/>
              <a:cxnLst/>
              <a:rect l="l" t="t" r="r" b="b"/>
              <a:pathLst>
                <a:path w="1950" h="1707" extrusionOk="0">
                  <a:moveTo>
                    <a:pt x="300" y="0"/>
                  </a:moveTo>
                  <a:lnTo>
                    <a:pt x="206" y="19"/>
                  </a:lnTo>
                  <a:lnTo>
                    <a:pt x="131" y="19"/>
                  </a:lnTo>
                  <a:lnTo>
                    <a:pt x="38" y="57"/>
                  </a:lnTo>
                  <a:lnTo>
                    <a:pt x="0" y="244"/>
                  </a:lnTo>
                  <a:lnTo>
                    <a:pt x="0" y="431"/>
                  </a:lnTo>
                  <a:lnTo>
                    <a:pt x="0" y="619"/>
                  </a:lnTo>
                  <a:lnTo>
                    <a:pt x="56" y="788"/>
                  </a:lnTo>
                  <a:lnTo>
                    <a:pt x="113" y="975"/>
                  </a:lnTo>
                  <a:lnTo>
                    <a:pt x="206" y="1144"/>
                  </a:lnTo>
                  <a:lnTo>
                    <a:pt x="338" y="1294"/>
                  </a:lnTo>
                  <a:lnTo>
                    <a:pt x="469" y="1425"/>
                  </a:lnTo>
                  <a:lnTo>
                    <a:pt x="637" y="1538"/>
                  </a:lnTo>
                  <a:lnTo>
                    <a:pt x="825" y="1612"/>
                  </a:lnTo>
                  <a:lnTo>
                    <a:pt x="1012" y="1669"/>
                  </a:lnTo>
                  <a:lnTo>
                    <a:pt x="1200" y="1706"/>
                  </a:lnTo>
                  <a:lnTo>
                    <a:pt x="1387" y="1706"/>
                  </a:lnTo>
                  <a:lnTo>
                    <a:pt x="1575" y="1669"/>
                  </a:lnTo>
                  <a:lnTo>
                    <a:pt x="1762" y="1612"/>
                  </a:lnTo>
                  <a:lnTo>
                    <a:pt x="1931" y="1519"/>
                  </a:lnTo>
                  <a:lnTo>
                    <a:pt x="1950" y="1444"/>
                  </a:lnTo>
                  <a:lnTo>
                    <a:pt x="1950" y="1350"/>
                  </a:lnTo>
                  <a:lnTo>
                    <a:pt x="1931" y="1275"/>
                  </a:lnTo>
                  <a:lnTo>
                    <a:pt x="1912" y="1200"/>
                  </a:lnTo>
                  <a:lnTo>
                    <a:pt x="1837" y="1050"/>
                  </a:lnTo>
                  <a:lnTo>
                    <a:pt x="1725" y="900"/>
                  </a:lnTo>
                  <a:lnTo>
                    <a:pt x="1612" y="769"/>
                  </a:lnTo>
                  <a:lnTo>
                    <a:pt x="1500" y="656"/>
                  </a:lnTo>
                  <a:lnTo>
                    <a:pt x="1294" y="469"/>
                  </a:lnTo>
                  <a:lnTo>
                    <a:pt x="1106" y="338"/>
                  </a:lnTo>
                  <a:lnTo>
                    <a:pt x="956" y="244"/>
                  </a:lnTo>
                  <a:lnTo>
                    <a:pt x="769" y="150"/>
                  </a:lnTo>
                  <a:lnTo>
                    <a:pt x="600" y="75"/>
                  </a:lnTo>
                  <a:lnTo>
                    <a:pt x="394" y="19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33128589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1" name="Google Shape;1611;p33"/>
          <p:cNvGrpSpPr/>
          <p:nvPr/>
        </p:nvGrpSpPr>
        <p:grpSpPr>
          <a:xfrm rot="10800000" flipH="1">
            <a:off x="-21" y="-13"/>
            <a:ext cx="18288030" cy="10319938"/>
            <a:chOff x="-11" y="-7"/>
            <a:chExt cx="9144015" cy="5159969"/>
          </a:xfrm>
        </p:grpSpPr>
        <p:sp>
          <p:nvSpPr>
            <p:cNvPr id="1612" name="Google Shape;1612;p33"/>
            <p:cNvSpPr/>
            <p:nvPr/>
          </p:nvSpPr>
          <p:spPr>
            <a:xfrm>
              <a:off x="7" y="0"/>
              <a:ext cx="4051519" cy="1828189"/>
            </a:xfrm>
            <a:custGeom>
              <a:avLst/>
              <a:gdLst/>
              <a:ahLst/>
              <a:cxnLst/>
              <a:rect l="l" t="t" r="r" b="b"/>
              <a:pathLst>
                <a:path w="39219" h="17697" extrusionOk="0">
                  <a:moveTo>
                    <a:pt x="395" y="0"/>
                  </a:moveTo>
                  <a:lnTo>
                    <a:pt x="282" y="394"/>
                  </a:lnTo>
                  <a:lnTo>
                    <a:pt x="188" y="806"/>
                  </a:lnTo>
                  <a:lnTo>
                    <a:pt x="113" y="1237"/>
                  </a:lnTo>
                  <a:lnTo>
                    <a:pt x="57" y="1669"/>
                  </a:lnTo>
                  <a:lnTo>
                    <a:pt x="20" y="2156"/>
                  </a:lnTo>
                  <a:lnTo>
                    <a:pt x="1" y="2625"/>
                  </a:lnTo>
                  <a:lnTo>
                    <a:pt x="1" y="3093"/>
                  </a:lnTo>
                  <a:lnTo>
                    <a:pt x="38" y="3562"/>
                  </a:lnTo>
                  <a:lnTo>
                    <a:pt x="95" y="4031"/>
                  </a:lnTo>
                  <a:lnTo>
                    <a:pt x="188" y="4499"/>
                  </a:lnTo>
                  <a:lnTo>
                    <a:pt x="282" y="4949"/>
                  </a:lnTo>
                  <a:lnTo>
                    <a:pt x="395" y="5399"/>
                  </a:lnTo>
                  <a:lnTo>
                    <a:pt x="545" y="5849"/>
                  </a:lnTo>
                  <a:lnTo>
                    <a:pt x="713" y="6280"/>
                  </a:lnTo>
                  <a:lnTo>
                    <a:pt x="882" y="6711"/>
                  </a:lnTo>
                  <a:lnTo>
                    <a:pt x="1088" y="7143"/>
                  </a:lnTo>
                  <a:lnTo>
                    <a:pt x="1294" y="7555"/>
                  </a:lnTo>
                  <a:lnTo>
                    <a:pt x="1519" y="7949"/>
                  </a:lnTo>
                  <a:lnTo>
                    <a:pt x="1763" y="8342"/>
                  </a:lnTo>
                  <a:lnTo>
                    <a:pt x="2026" y="8736"/>
                  </a:lnTo>
                  <a:lnTo>
                    <a:pt x="2307" y="9111"/>
                  </a:lnTo>
                  <a:lnTo>
                    <a:pt x="2588" y="9467"/>
                  </a:lnTo>
                  <a:lnTo>
                    <a:pt x="2888" y="9823"/>
                  </a:lnTo>
                  <a:lnTo>
                    <a:pt x="3188" y="10161"/>
                  </a:lnTo>
                  <a:lnTo>
                    <a:pt x="3507" y="10479"/>
                  </a:lnTo>
                  <a:lnTo>
                    <a:pt x="3844" y="10798"/>
                  </a:lnTo>
                  <a:lnTo>
                    <a:pt x="4181" y="11098"/>
                  </a:lnTo>
                  <a:lnTo>
                    <a:pt x="4519" y="11379"/>
                  </a:lnTo>
                  <a:lnTo>
                    <a:pt x="4875" y="11642"/>
                  </a:lnTo>
                  <a:lnTo>
                    <a:pt x="5231" y="11904"/>
                  </a:lnTo>
                  <a:lnTo>
                    <a:pt x="5587" y="12148"/>
                  </a:lnTo>
                  <a:lnTo>
                    <a:pt x="5962" y="12354"/>
                  </a:lnTo>
                  <a:lnTo>
                    <a:pt x="6337" y="12560"/>
                  </a:lnTo>
                  <a:lnTo>
                    <a:pt x="6693" y="12748"/>
                  </a:lnTo>
                  <a:lnTo>
                    <a:pt x="7068" y="12917"/>
                  </a:lnTo>
                  <a:lnTo>
                    <a:pt x="7462" y="13067"/>
                  </a:lnTo>
                  <a:lnTo>
                    <a:pt x="7837" y="13216"/>
                  </a:lnTo>
                  <a:lnTo>
                    <a:pt x="8212" y="13329"/>
                  </a:lnTo>
                  <a:lnTo>
                    <a:pt x="8587" y="13404"/>
                  </a:lnTo>
                  <a:lnTo>
                    <a:pt x="8962" y="13479"/>
                  </a:lnTo>
                  <a:lnTo>
                    <a:pt x="9318" y="13535"/>
                  </a:lnTo>
                  <a:lnTo>
                    <a:pt x="9674" y="13573"/>
                  </a:lnTo>
                  <a:lnTo>
                    <a:pt x="10030" y="13591"/>
                  </a:lnTo>
                  <a:lnTo>
                    <a:pt x="10368" y="13610"/>
                  </a:lnTo>
                  <a:lnTo>
                    <a:pt x="10799" y="13591"/>
                  </a:lnTo>
                  <a:lnTo>
                    <a:pt x="11193" y="13573"/>
                  </a:lnTo>
                  <a:lnTo>
                    <a:pt x="11605" y="13535"/>
                  </a:lnTo>
                  <a:lnTo>
                    <a:pt x="11999" y="13479"/>
                  </a:lnTo>
                  <a:lnTo>
                    <a:pt x="12805" y="13348"/>
                  </a:lnTo>
                  <a:lnTo>
                    <a:pt x="13592" y="13198"/>
                  </a:lnTo>
                  <a:lnTo>
                    <a:pt x="14361" y="13048"/>
                  </a:lnTo>
                  <a:lnTo>
                    <a:pt x="15167" y="12917"/>
                  </a:lnTo>
                  <a:lnTo>
                    <a:pt x="15561" y="12860"/>
                  </a:lnTo>
                  <a:lnTo>
                    <a:pt x="15954" y="12823"/>
                  </a:lnTo>
                  <a:lnTo>
                    <a:pt x="16367" y="12785"/>
                  </a:lnTo>
                  <a:lnTo>
                    <a:pt x="16779" y="12785"/>
                  </a:lnTo>
                  <a:lnTo>
                    <a:pt x="17210" y="12804"/>
                  </a:lnTo>
                  <a:lnTo>
                    <a:pt x="17660" y="12823"/>
                  </a:lnTo>
                  <a:lnTo>
                    <a:pt x="18110" y="12898"/>
                  </a:lnTo>
                  <a:lnTo>
                    <a:pt x="18560" y="12973"/>
                  </a:lnTo>
                  <a:lnTo>
                    <a:pt x="19029" y="13104"/>
                  </a:lnTo>
                  <a:lnTo>
                    <a:pt x="19516" y="13254"/>
                  </a:lnTo>
                  <a:lnTo>
                    <a:pt x="20004" y="13460"/>
                  </a:lnTo>
                  <a:lnTo>
                    <a:pt x="20510" y="13685"/>
                  </a:lnTo>
                  <a:lnTo>
                    <a:pt x="21035" y="13966"/>
                  </a:lnTo>
                  <a:lnTo>
                    <a:pt x="21485" y="14266"/>
                  </a:lnTo>
                  <a:lnTo>
                    <a:pt x="21916" y="14566"/>
                  </a:lnTo>
                  <a:lnTo>
                    <a:pt x="22291" y="14866"/>
                  </a:lnTo>
                  <a:lnTo>
                    <a:pt x="22628" y="15166"/>
                  </a:lnTo>
                  <a:lnTo>
                    <a:pt x="22928" y="15447"/>
                  </a:lnTo>
                  <a:lnTo>
                    <a:pt x="23509" y="16028"/>
                  </a:lnTo>
                  <a:lnTo>
                    <a:pt x="23790" y="16291"/>
                  </a:lnTo>
                  <a:lnTo>
                    <a:pt x="24090" y="16535"/>
                  </a:lnTo>
                  <a:lnTo>
                    <a:pt x="24390" y="16778"/>
                  </a:lnTo>
                  <a:lnTo>
                    <a:pt x="24709" y="16985"/>
                  </a:lnTo>
                  <a:lnTo>
                    <a:pt x="25065" y="17191"/>
                  </a:lnTo>
                  <a:lnTo>
                    <a:pt x="25440" y="17341"/>
                  </a:lnTo>
                  <a:lnTo>
                    <a:pt x="25871" y="17491"/>
                  </a:lnTo>
                  <a:lnTo>
                    <a:pt x="26359" y="17603"/>
                  </a:lnTo>
                  <a:lnTo>
                    <a:pt x="26621" y="17641"/>
                  </a:lnTo>
                  <a:lnTo>
                    <a:pt x="26921" y="17659"/>
                  </a:lnTo>
                  <a:lnTo>
                    <a:pt x="27202" y="17678"/>
                  </a:lnTo>
                  <a:lnTo>
                    <a:pt x="27502" y="17697"/>
                  </a:lnTo>
                  <a:lnTo>
                    <a:pt x="27840" y="17678"/>
                  </a:lnTo>
                  <a:lnTo>
                    <a:pt x="28177" y="17659"/>
                  </a:lnTo>
                  <a:lnTo>
                    <a:pt x="28514" y="17622"/>
                  </a:lnTo>
                  <a:lnTo>
                    <a:pt x="28852" y="17584"/>
                  </a:lnTo>
                  <a:lnTo>
                    <a:pt x="29189" y="17509"/>
                  </a:lnTo>
                  <a:lnTo>
                    <a:pt x="29527" y="17434"/>
                  </a:lnTo>
                  <a:lnTo>
                    <a:pt x="29845" y="17341"/>
                  </a:lnTo>
                  <a:lnTo>
                    <a:pt x="30183" y="17228"/>
                  </a:lnTo>
                  <a:lnTo>
                    <a:pt x="30483" y="17116"/>
                  </a:lnTo>
                  <a:lnTo>
                    <a:pt x="30783" y="16985"/>
                  </a:lnTo>
                  <a:lnTo>
                    <a:pt x="31083" y="16816"/>
                  </a:lnTo>
                  <a:lnTo>
                    <a:pt x="31345" y="16647"/>
                  </a:lnTo>
                  <a:lnTo>
                    <a:pt x="31608" y="16478"/>
                  </a:lnTo>
                  <a:lnTo>
                    <a:pt x="31833" y="16272"/>
                  </a:lnTo>
                  <a:lnTo>
                    <a:pt x="32058" y="16047"/>
                  </a:lnTo>
                  <a:lnTo>
                    <a:pt x="32245" y="15822"/>
                  </a:lnTo>
                  <a:lnTo>
                    <a:pt x="32526" y="15410"/>
                  </a:lnTo>
                  <a:lnTo>
                    <a:pt x="32789" y="14979"/>
                  </a:lnTo>
                  <a:lnTo>
                    <a:pt x="33051" y="14547"/>
                  </a:lnTo>
                  <a:lnTo>
                    <a:pt x="33295" y="14116"/>
                  </a:lnTo>
                  <a:lnTo>
                    <a:pt x="33520" y="13666"/>
                  </a:lnTo>
                  <a:lnTo>
                    <a:pt x="33726" y="13216"/>
                  </a:lnTo>
                  <a:lnTo>
                    <a:pt x="34138" y="12298"/>
                  </a:lnTo>
                  <a:lnTo>
                    <a:pt x="34551" y="11361"/>
                  </a:lnTo>
                  <a:lnTo>
                    <a:pt x="34945" y="10442"/>
                  </a:lnTo>
                  <a:lnTo>
                    <a:pt x="35394" y="9542"/>
                  </a:lnTo>
                  <a:lnTo>
                    <a:pt x="35619" y="9092"/>
                  </a:lnTo>
                  <a:lnTo>
                    <a:pt x="35863" y="8661"/>
                  </a:lnTo>
                  <a:lnTo>
                    <a:pt x="36463" y="7649"/>
                  </a:lnTo>
                  <a:lnTo>
                    <a:pt x="37063" y="6636"/>
                  </a:lnTo>
                  <a:lnTo>
                    <a:pt x="37644" y="5624"/>
                  </a:lnTo>
                  <a:lnTo>
                    <a:pt x="37906" y="5118"/>
                  </a:lnTo>
                  <a:lnTo>
                    <a:pt x="38169" y="4593"/>
                  </a:lnTo>
                  <a:lnTo>
                    <a:pt x="38394" y="4068"/>
                  </a:lnTo>
                  <a:lnTo>
                    <a:pt x="38619" y="3543"/>
                  </a:lnTo>
                  <a:lnTo>
                    <a:pt x="38788" y="3000"/>
                  </a:lnTo>
                  <a:lnTo>
                    <a:pt x="38956" y="2456"/>
                  </a:lnTo>
                  <a:lnTo>
                    <a:pt x="39069" y="1875"/>
                  </a:lnTo>
                  <a:lnTo>
                    <a:pt x="39163" y="1312"/>
                  </a:lnTo>
                  <a:lnTo>
                    <a:pt x="39219" y="712"/>
                  </a:lnTo>
                  <a:lnTo>
                    <a:pt x="39219" y="94"/>
                  </a:lnTo>
                  <a:lnTo>
                    <a:pt x="392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13" name="Google Shape;1613;p33"/>
            <p:cNvSpPr/>
            <p:nvPr/>
          </p:nvSpPr>
          <p:spPr>
            <a:xfrm rot="-5400000" flipH="1">
              <a:off x="5820763" y="1083725"/>
              <a:ext cx="4406973" cy="2239508"/>
            </a:xfrm>
            <a:custGeom>
              <a:avLst/>
              <a:gdLst/>
              <a:ahLst/>
              <a:cxnLst/>
              <a:rect l="l" t="t" r="r" b="b"/>
              <a:pathLst>
                <a:path w="40250" h="20454" extrusionOk="0">
                  <a:moveTo>
                    <a:pt x="21241" y="1"/>
                  </a:moveTo>
                  <a:lnTo>
                    <a:pt x="21091" y="20"/>
                  </a:lnTo>
                  <a:lnTo>
                    <a:pt x="20941" y="57"/>
                  </a:lnTo>
                  <a:lnTo>
                    <a:pt x="20810" y="113"/>
                  </a:lnTo>
                  <a:lnTo>
                    <a:pt x="20660" y="170"/>
                  </a:lnTo>
                  <a:lnTo>
                    <a:pt x="20528" y="245"/>
                  </a:lnTo>
                  <a:lnTo>
                    <a:pt x="20285" y="413"/>
                  </a:lnTo>
                  <a:lnTo>
                    <a:pt x="20022" y="638"/>
                  </a:lnTo>
                  <a:lnTo>
                    <a:pt x="19779" y="901"/>
                  </a:lnTo>
                  <a:lnTo>
                    <a:pt x="19535" y="1182"/>
                  </a:lnTo>
                  <a:lnTo>
                    <a:pt x="19272" y="1501"/>
                  </a:lnTo>
                  <a:lnTo>
                    <a:pt x="18691" y="2176"/>
                  </a:lnTo>
                  <a:lnTo>
                    <a:pt x="18373" y="2532"/>
                  </a:lnTo>
                  <a:lnTo>
                    <a:pt x="18035" y="2888"/>
                  </a:lnTo>
                  <a:lnTo>
                    <a:pt x="17641" y="3263"/>
                  </a:lnTo>
                  <a:lnTo>
                    <a:pt x="17229" y="3619"/>
                  </a:lnTo>
                  <a:lnTo>
                    <a:pt x="16742" y="3975"/>
                  </a:lnTo>
                  <a:lnTo>
                    <a:pt x="16235" y="4313"/>
                  </a:lnTo>
                  <a:lnTo>
                    <a:pt x="15936" y="4481"/>
                  </a:lnTo>
                  <a:lnTo>
                    <a:pt x="15673" y="4631"/>
                  </a:lnTo>
                  <a:lnTo>
                    <a:pt x="15392" y="4763"/>
                  </a:lnTo>
                  <a:lnTo>
                    <a:pt x="15111" y="4894"/>
                  </a:lnTo>
                  <a:lnTo>
                    <a:pt x="14567" y="5081"/>
                  </a:lnTo>
                  <a:lnTo>
                    <a:pt x="14042" y="5250"/>
                  </a:lnTo>
                  <a:lnTo>
                    <a:pt x="13517" y="5362"/>
                  </a:lnTo>
                  <a:lnTo>
                    <a:pt x="12992" y="5419"/>
                  </a:lnTo>
                  <a:lnTo>
                    <a:pt x="12486" y="5475"/>
                  </a:lnTo>
                  <a:lnTo>
                    <a:pt x="11399" y="5475"/>
                  </a:lnTo>
                  <a:lnTo>
                    <a:pt x="10818" y="5419"/>
                  </a:lnTo>
                  <a:lnTo>
                    <a:pt x="10255" y="5362"/>
                  </a:lnTo>
                  <a:lnTo>
                    <a:pt x="9693" y="5306"/>
                  </a:lnTo>
                  <a:lnTo>
                    <a:pt x="8568" y="5194"/>
                  </a:lnTo>
                  <a:lnTo>
                    <a:pt x="8006" y="5156"/>
                  </a:lnTo>
                  <a:lnTo>
                    <a:pt x="7462" y="5137"/>
                  </a:lnTo>
                  <a:lnTo>
                    <a:pt x="7012" y="5137"/>
                  </a:lnTo>
                  <a:lnTo>
                    <a:pt x="6581" y="5175"/>
                  </a:lnTo>
                  <a:lnTo>
                    <a:pt x="6131" y="5250"/>
                  </a:lnTo>
                  <a:lnTo>
                    <a:pt x="5681" y="5344"/>
                  </a:lnTo>
                  <a:lnTo>
                    <a:pt x="5250" y="5494"/>
                  </a:lnTo>
                  <a:lnTo>
                    <a:pt x="4800" y="5662"/>
                  </a:lnTo>
                  <a:lnTo>
                    <a:pt x="4350" y="5887"/>
                  </a:lnTo>
                  <a:lnTo>
                    <a:pt x="3900" y="6169"/>
                  </a:lnTo>
                  <a:lnTo>
                    <a:pt x="3619" y="6375"/>
                  </a:lnTo>
                  <a:lnTo>
                    <a:pt x="3338" y="6581"/>
                  </a:lnTo>
                  <a:lnTo>
                    <a:pt x="3075" y="6825"/>
                  </a:lnTo>
                  <a:lnTo>
                    <a:pt x="2813" y="7050"/>
                  </a:lnTo>
                  <a:lnTo>
                    <a:pt x="2588" y="7312"/>
                  </a:lnTo>
                  <a:lnTo>
                    <a:pt x="2344" y="7575"/>
                  </a:lnTo>
                  <a:lnTo>
                    <a:pt x="2138" y="7837"/>
                  </a:lnTo>
                  <a:lnTo>
                    <a:pt x="1932" y="8118"/>
                  </a:lnTo>
                  <a:lnTo>
                    <a:pt x="1726" y="8418"/>
                  </a:lnTo>
                  <a:lnTo>
                    <a:pt x="1538" y="8718"/>
                  </a:lnTo>
                  <a:lnTo>
                    <a:pt x="1369" y="9018"/>
                  </a:lnTo>
                  <a:lnTo>
                    <a:pt x="1220" y="9337"/>
                  </a:lnTo>
                  <a:lnTo>
                    <a:pt x="1051" y="9655"/>
                  </a:lnTo>
                  <a:lnTo>
                    <a:pt x="920" y="9974"/>
                  </a:lnTo>
                  <a:lnTo>
                    <a:pt x="788" y="10312"/>
                  </a:lnTo>
                  <a:lnTo>
                    <a:pt x="657" y="10649"/>
                  </a:lnTo>
                  <a:lnTo>
                    <a:pt x="451" y="11324"/>
                  </a:lnTo>
                  <a:lnTo>
                    <a:pt x="282" y="12018"/>
                  </a:lnTo>
                  <a:lnTo>
                    <a:pt x="151" y="12711"/>
                  </a:lnTo>
                  <a:lnTo>
                    <a:pt x="76" y="13386"/>
                  </a:lnTo>
                  <a:lnTo>
                    <a:pt x="20" y="14080"/>
                  </a:lnTo>
                  <a:lnTo>
                    <a:pt x="1" y="14755"/>
                  </a:lnTo>
                  <a:lnTo>
                    <a:pt x="38" y="15392"/>
                  </a:lnTo>
                  <a:lnTo>
                    <a:pt x="95" y="16029"/>
                  </a:lnTo>
                  <a:lnTo>
                    <a:pt x="132" y="16367"/>
                  </a:lnTo>
                  <a:lnTo>
                    <a:pt x="207" y="16779"/>
                  </a:lnTo>
                  <a:lnTo>
                    <a:pt x="320" y="17285"/>
                  </a:lnTo>
                  <a:lnTo>
                    <a:pt x="488" y="17848"/>
                  </a:lnTo>
                  <a:lnTo>
                    <a:pt x="582" y="18148"/>
                  </a:lnTo>
                  <a:lnTo>
                    <a:pt x="695" y="18448"/>
                  </a:lnTo>
                  <a:lnTo>
                    <a:pt x="826" y="18785"/>
                  </a:lnTo>
                  <a:lnTo>
                    <a:pt x="995" y="19104"/>
                  </a:lnTo>
                  <a:lnTo>
                    <a:pt x="1163" y="19441"/>
                  </a:lnTo>
                  <a:lnTo>
                    <a:pt x="1351" y="19779"/>
                  </a:lnTo>
                  <a:lnTo>
                    <a:pt x="1576" y="20116"/>
                  </a:lnTo>
                  <a:lnTo>
                    <a:pt x="1801" y="20454"/>
                  </a:lnTo>
                  <a:lnTo>
                    <a:pt x="40250" y="20454"/>
                  </a:lnTo>
                  <a:lnTo>
                    <a:pt x="40137" y="19929"/>
                  </a:lnTo>
                  <a:lnTo>
                    <a:pt x="40006" y="19422"/>
                  </a:lnTo>
                  <a:lnTo>
                    <a:pt x="39819" y="18916"/>
                  </a:lnTo>
                  <a:lnTo>
                    <a:pt x="39594" y="18429"/>
                  </a:lnTo>
                  <a:lnTo>
                    <a:pt x="39387" y="18054"/>
                  </a:lnTo>
                  <a:lnTo>
                    <a:pt x="39181" y="17698"/>
                  </a:lnTo>
                  <a:lnTo>
                    <a:pt x="38975" y="17342"/>
                  </a:lnTo>
                  <a:lnTo>
                    <a:pt x="38731" y="17004"/>
                  </a:lnTo>
                  <a:lnTo>
                    <a:pt x="38488" y="16667"/>
                  </a:lnTo>
                  <a:lnTo>
                    <a:pt x="38244" y="16348"/>
                  </a:lnTo>
                  <a:lnTo>
                    <a:pt x="37982" y="16048"/>
                  </a:lnTo>
                  <a:lnTo>
                    <a:pt x="37719" y="15748"/>
                  </a:lnTo>
                  <a:lnTo>
                    <a:pt x="37438" y="15448"/>
                  </a:lnTo>
                  <a:lnTo>
                    <a:pt x="37138" y="15167"/>
                  </a:lnTo>
                  <a:lnTo>
                    <a:pt x="36557" y="14623"/>
                  </a:lnTo>
                  <a:lnTo>
                    <a:pt x="35938" y="14117"/>
                  </a:lnTo>
                  <a:lnTo>
                    <a:pt x="35282" y="13630"/>
                  </a:lnTo>
                  <a:lnTo>
                    <a:pt x="34682" y="13180"/>
                  </a:lnTo>
                  <a:lnTo>
                    <a:pt x="34063" y="12749"/>
                  </a:lnTo>
                  <a:lnTo>
                    <a:pt x="32789" y="11924"/>
                  </a:lnTo>
                  <a:lnTo>
                    <a:pt x="31514" y="11080"/>
                  </a:lnTo>
                  <a:lnTo>
                    <a:pt x="30877" y="10668"/>
                  </a:lnTo>
                  <a:lnTo>
                    <a:pt x="30258" y="10237"/>
                  </a:lnTo>
                  <a:lnTo>
                    <a:pt x="29639" y="9787"/>
                  </a:lnTo>
                  <a:lnTo>
                    <a:pt x="29039" y="9337"/>
                  </a:lnTo>
                  <a:lnTo>
                    <a:pt x="28458" y="8849"/>
                  </a:lnTo>
                  <a:lnTo>
                    <a:pt x="27896" y="8362"/>
                  </a:lnTo>
                  <a:lnTo>
                    <a:pt x="27352" y="7837"/>
                  </a:lnTo>
                  <a:lnTo>
                    <a:pt x="26827" y="7275"/>
                  </a:lnTo>
                  <a:lnTo>
                    <a:pt x="26584" y="6993"/>
                  </a:lnTo>
                  <a:lnTo>
                    <a:pt x="26340" y="6693"/>
                  </a:lnTo>
                  <a:lnTo>
                    <a:pt x="26115" y="6375"/>
                  </a:lnTo>
                  <a:lnTo>
                    <a:pt x="25890" y="6056"/>
                  </a:lnTo>
                  <a:lnTo>
                    <a:pt x="25496" y="5456"/>
                  </a:lnTo>
                  <a:lnTo>
                    <a:pt x="25140" y="4875"/>
                  </a:lnTo>
                  <a:lnTo>
                    <a:pt x="24821" y="4313"/>
                  </a:lnTo>
                  <a:lnTo>
                    <a:pt x="24540" y="3769"/>
                  </a:lnTo>
                  <a:lnTo>
                    <a:pt x="24034" y="2775"/>
                  </a:lnTo>
                  <a:lnTo>
                    <a:pt x="23584" y="1876"/>
                  </a:lnTo>
                  <a:lnTo>
                    <a:pt x="23378" y="1501"/>
                  </a:lnTo>
                  <a:lnTo>
                    <a:pt x="23172" y="1144"/>
                  </a:lnTo>
                  <a:lnTo>
                    <a:pt x="22947" y="826"/>
                  </a:lnTo>
                  <a:lnTo>
                    <a:pt x="22703" y="563"/>
                  </a:lnTo>
                  <a:lnTo>
                    <a:pt x="22591" y="451"/>
                  </a:lnTo>
                  <a:lnTo>
                    <a:pt x="22459" y="357"/>
                  </a:lnTo>
                  <a:lnTo>
                    <a:pt x="22328" y="263"/>
                  </a:lnTo>
                  <a:lnTo>
                    <a:pt x="22197" y="188"/>
                  </a:lnTo>
                  <a:lnTo>
                    <a:pt x="22047" y="113"/>
                  </a:lnTo>
                  <a:lnTo>
                    <a:pt x="21897" y="57"/>
                  </a:lnTo>
                  <a:lnTo>
                    <a:pt x="21747" y="20"/>
                  </a:lnTo>
                  <a:lnTo>
                    <a:pt x="2157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14" name="Google Shape;1614;p33"/>
            <p:cNvSpPr/>
            <p:nvPr/>
          </p:nvSpPr>
          <p:spPr>
            <a:xfrm rot="5400000" flipH="1">
              <a:off x="1180782" y="1780989"/>
              <a:ext cx="2198181" cy="4559766"/>
            </a:xfrm>
            <a:custGeom>
              <a:avLst/>
              <a:gdLst/>
              <a:ahLst/>
              <a:cxnLst/>
              <a:rect l="l" t="t" r="r" b="b"/>
              <a:pathLst>
                <a:path w="25721" h="53354" extrusionOk="0">
                  <a:moveTo>
                    <a:pt x="4349" y="1"/>
                  </a:moveTo>
                  <a:lnTo>
                    <a:pt x="3956" y="20"/>
                  </a:lnTo>
                  <a:lnTo>
                    <a:pt x="3562" y="38"/>
                  </a:lnTo>
                  <a:lnTo>
                    <a:pt x="3168" y="95"/>
                  </a:lnTo>
                  <a:lnTo>
                    <a:pt x="2793" y="151"/>
                  </a:lnTo>
                  <a:lnTo>
                    <a:pt x="2418" y="244"/>
                  </a:lnTo>
                  <a:lnTo>
                    <a:pt x="2044" y="338"/>
                  </a:lnTo>
                  <a:lnTo>
                    <a:pt x="1687" y="451"/>
                  </a:lnTo>
                  <a:lnTo>
                    <a:pt x="1331" y="601"/>
                  </a:lnTo>
                  <a:lnTo>
                    <a:pt x="994" y="769"/>
                  </a:lnTo>
                  <a:lnTo>
                    <a:pt x="656" y="957"/>
                  </a:lnTo>
                  <a:lnTo>
                    <a:pt x="319" y="1163"/>
                  </a:lnTo>
                  <a:lnTo>
                    <a:pt x="0" y="1388"/>
                  </a:lnTo>
                  <a:lnTo>
                    <a:pt x="0" y="51891"/>
                  </a:lnTo>
                  <a:lnTo>
                    <a:pt x="188" y="52060"/>
                  </a:lnTo>
                  <a:lnTo>
                    <a:pt x="375" y="52229"/>
                  </a:lnTo>
                  <a:lnTo>
                    <a:pt x="581" y="52379"/>
                  </a:lnTo>
                  <a:lnTo>
                    <a:pt x="788" y="52529"/>
                  </a:lnTo>
                  <a:lnTo>
                    <a:pt x="1012" y="52660"/>
                  </a:lnTo>
                  <a:lnTo>
                    <a:pt x="1237" y="52791"/>
                  </a:lnTo>
                  <a:lnTo>
                    <a:pt x="1462" y="52904"/>
                  </a:lnTo>
                  <a:lnTo>
                    <a:pt x="1706" y="52998"/>
                  </a:lnTo>
                  <a:lnTo>
                    <a:pt x="2006" y="53110"/>
                  </a:lnTo>
                  <a:lnTo>
                    <a:pt x="2287" y="53185"/>
                  </a:lnTo>
                  <a:lnTo>
                    <a:pt x="2587" y="53260"/>
                  </a:lnTo>
                  <a:lnTo>
                    <a:pt x="2887" y="53297"/>
                  </a:lnTo>
                  <a:lnTo>
                    <a:pt x="3187" y="53335"/>
                  </a:lnTo>
                  <a:lnTo>
                    <a:pt x="3468" y="53354"/>
                  </a:lnTo>
                  <a:lnTo>
                    <a:pt x="3768" y="53354"/>
                  </a:lnTo>
                  <a:lnTo>
                    <a:pt x="4068" y="53335"/>
                  </a:lnTo>
                  <a:lnTo>
                    <a:pt x="4368" y="53316"/>
                  </a:lnTo>
                  <a:lnTo>
                    <a:pt x="4668" y="53260"/>
                  </a:lnTo>
                  <a:lnTo>
                    <a:pt x="4968" y="53204"/>
                  </a:lnTo>
                  <a:lnTo>
                    <a:pt x="5268" y="53148"/>
                  </a:lnTo>
                  <a:lnTo>
                    <a:pt x="5568" y="53054"/>
                  </a:lnTo>
                  <a:lnTo>
                    <a:pt x="5849" y="52960"/>
                  </a:lnTo>
                  <a:lnTo>
                    <a:pt x="6130" y="52866"/>
                  </a:lnTo>
                  <a:lnTo>
                    <a:pt x="6411" y="52735"/>
                  </a:lnTo>
                  <a:lnTo>
                    <a:pt x="6693" y="52604"/>
                  </a:lnTo>
                  <a:lnTo>
                    <a:pt x="6974" y="52473"/>
                  </a:lnTo>
                  <a:lnTo>
                    <a:pt x="7518" y="52173"/>
                  </a:lnTo>
                  <a:lnTo>
                    <a:pt x="8024" y="51817"/>
                  </a:lnTo>
                  <a:lnTo>
                    <a:pt x="8511" y="51442"/>
                  </a:lnTo>
                  <a:lnTo>
                    <a:pt x="8961" y="51029"/>
                  </a:lnTo>
                  <a:lnTo>
                    <a:pt x="9373" y="50598"/>
                  </a:lnTo>
                  <a:lnTo>
                    <a:pt x="9767" y="50148"/>
                  </a:lnTo>
                  <a:lnTo>
                    <a:pt x="9936" y="49904"/>
                  </a:lnTo>
                  <a:lnTo>
                    <a:pt x="10105" y="49661"/>
                  </a:lnTo>
                  <a:lnTo>
                    <a:pt x="10236" y="49436"/>
                  </a:lnTo>
                  <a:lnTo>
                    <a:pt x="10367" y="49211"/>
                  </a:lnTo>
                  <a:lnTo>
                    <a:pt x="10592" y="48742"/>
                  </a:lnTo>
                  <a:lnTo>
                    <a:pt x="10779" y="48292"/>
                  </a:lnTo>
                  <a:lnTo>
                    <a:pt x="10911" y="47823"/>
                  </a:lnTo>
                  <a:lnTo>
                    <a:pt x="11004" y="47336"/>
                  </a:lnTo>
                  <a:lnTo>
                    <a:pt x="11079" y="46867"/>
                  </a:lnTo>
                  <a:lnTo>
                    <a:pt x="11098" y="46380"/>
                  </a:lnTo>
                  <a:lnTo>
                    <a:pt x="11117" y="45911"/>
                  </a:lnTo>
                  <a:lnTo>
                    <a:pt x="11079" y="45424"/>
                  </a:lnTo>
                  <a:lnTo>
                    <a:pt x="11042" y="44936"/>
                  </a:lnTo>
                  <a:lnTo>
                    <a:pt x="10986" y="44449"/>
                  </a:lnTo>
                  <a:lnTo>
                    <a:pt x="10911" y="43962"/>
                  </a:lnTo>
                  <a:lnTo>
                    <a:pt x="10704" y="42968"/>
                  </a:lnTo>
                  <a:lnTo>
                    <a:pt x="10479" y="41975"/>
                  </a:lnTo>
                  <a:lnTo>
                    <a:pt x="10273" y="41000"/>
                  </a:lnTo>
                  <a:lnTo>
                    <a:pt x="10067" y="40006"/>
                  </a:lnTo>
                  <a:lnTo>
                    <a:pt x="9992" y="39519"/>
                  </a:lnTo>
                  <a:lnTo>
                    <a:pt x="9917" y="39031"/>
                  </a:lnTo>
                  <a:lnTo>
                    <a:pt x="9880" y="38544"/>
                  </a:lnTo>
                  <a:lnTo>
                    <a:pt x="9861" y="38056"/>
                  </a:lnTo>
                  <a:lnTo>
                    <a:pt x="9861" y="37569"/>
                  </a:lnTo>
                  <a:lnTo>
                    <a:pt x="9880" y="37082"/>
                  </a:lnTo>
                  <a:lnTo>
                    <a:pt x="9936" y="36613"/>
                  </a:lnTo>
                  <a:lnTo>
                    <a:pt x="10048" y="36144"/>
                  </a:lnTo>
                  <a:lnTo>
                    <a:pt x="10180" y="35676"/>
                  </a:lnTo>
                  <a:lnTo>
                    <a:pt x="10348" y="35207"/>
                  </a:lnTo>
                  <a:lnTo>
                    <a:pt x="10573" y="34738"/>
                  </a:lnTo>
                  <a:lnTo>
                    <a:pt x="10686" y="34513"/>
                  </a:lnTo>
                  <a:lnTo>
                    <a:pt x="10836" y="34288"/>
                  </a:lnTo>
                  <a:lnTo>
                    <a:pt x="11042" y="33970"/>
                  </a:lnTo>
                  <a:lnTo>
                    <a:pt x="11267" y="33688"/>
                  </a:lnTo>
                  <a:lnTo>
                    <a:pt x="11492" y="33426"/>
                  </a:lnTo>
                  <a:lnTo>
                    <a:pt x="11735" y="33182"/>
                  </a:lnTo>
                  <a:lnTo>
                    <a:pt x="11979" y="32976"/>
                  </a:lnTo>
                  <a:lnTo>
                    <a:pt x="12242" y="32789"/>
                  </a:lnTo>
                  <a:lnTo>
                    <a:pt x="12504" y="32620"/>
                  </a:lnTo>
                  <a:lnTo>
                    <a:pt x="12767" y="32470"/>
                  </a:lnTo>
                  <a:lnTo>
                    <a:pt x="13048" y="32339"/>
                  </a:lnTo>
                  <a:lnTo>
                    <a:pt x="13329" y="32208"/>
                  </a:lnTo>
                  <a:lnTo>
                    <a:pt x="13910" y="31983"/>
                  </a:lnTo>
                  <a:lnTo>
                    <a:pt x="14510" y="31795"/>
                  </a:lnTo>
                  <a:lnTo>
                    <a:pt x="15147" y="31626"/>
                  </a:lnTo>
                  <a:lnTo>
                    <a:pt x="15804" y="31420"/>
                  </a:lnTo>
                  <a:lnTo>
                    <a:pt x="16478" y="31214"/>
                  </a:lnTo>
                  <a:lnTo>
                    <a:pt x="17191" y="30970"/>
                  </a:lnTo>
                  <a:lnTo>
                    <a:pt x="17547" y="30820"/>
                  </a:lnTo>
                  <a:lnTo>
                    <a:pt x="17903" y="30670"/>
                  </a:lnTo>
                  <a:lnTo>
                    <a:pt x="18259" y="30483"/>
                  </a:lnTo>
                  <a:lnTo>
                    <a:pt x="18634" y="30295"/>
                  </a:lnTo>
                  <a:lnTo>
                    <a:pt x="19009" y="30070"/>
                  </a:lnTo>
                  <a:lnTo>
                    <a:pt x="19384" y="29827"/>
                  </a:lnTo>
                  <a:lnTo>
                    <a:pt x="19778" y="29564"/>
                  </a:lnTo>
                  <a:lnTo>
                    <a:pt x="20153" y="29264"/>
                  </a:lnTo>
                  <a:lnTo>
                    <a:pt x="20546" y="28927"/>
                  </a:lnTo>
                  <a:lnTo>
                    <a:pt x="20940" y="28571"/>
                  </a:lnTo>
                  <a:lnTo>
                    <a:pt x="21259" y="28252"/>
                  </a:lnTo>
                  <a:lnTo>
                    <a:pt x="21559" y="27933"/>
                  </a:lnTo>
                  <a:lnTo>
                    <a:pt x="21859" y="27596"/>
                  </a:lnTo>
                  <a:lnTo>
                    <a:pt x="22140" y="27258"/>
                  </a:lnTo>
                  <a:lnTo>
                    <a:pt x="22421" y="26902"/>
                  </a:lnTo>
                  <a:lnTo>
                    <a:pt x="22702" y="26527"/>
                  </a:lnTo>
                  <a:lnTo>
                    <a:pt x="22965" y="26152"/>
                  </a:lnTo>
                  <a:lnTo>
                    <a:pt x="23208" y="25759"/>
                  </a:lnTo>
                  <a:lnTo>
                    <a:pt x="23452" y="25365"/>
                  </a:lnTo>
                  <a:lnTo>
                    <a:pt x="23696" y="24953"/>
                  </a:lnTo>
                  <a:lnTo>
                    <a:pt x="23902" y="24540"/>
                  </a:lnTo>
                  <a:lnTo>
                    <a:pt x="24127" y="24109"/>
                  </a:lnTo>
                  <a:lnTo>
                    <a:pt x="24314" y="23678"/>
                  </a:lnTo>
                  <a:lnTo>
                    <a:pt x="24502" y="23247"/>
                  </a:lnTo>
                  <a:lnTo>
                    <a:pt x="24689" y="22797"/>
                  </a:lnTo>
                  <a:lnTo>
                    <a:pt x="24839" y="22347"/>
                  </a:lnTo>
                  <a:lnTo>
                    <a:pt x="24989" y="21897"/>
                  </a:lnTo>
                  <a:lnTo>
                    <a:pt x="25139" y="21428"/>
                  </a:lnTo>
                  <a:lnTo>
                    <a:pt x="25252" y="20960"/>
                  </a:lnTo>
                  <a:lnTo>
                    <a:pt x="25364" y="20491"/>
                  </a:lnTo>
                  <a:lnTo>
                    <a:pt x="25458" y="20022"/>
                  </a:lnTo>
                  <a:lnTo>
                    <a:pt x="25552" y="19535"/>
                  </a:lnTo>
                  <a:lnTo>
                    <a:pt x="25608" y="19047"/>
                  </a:lnTo>
                  <a:lnTo>
                    <a:pt x="25664" y="18560"/>
                  </a:lnTo>
                  <a:lnTo>
                    <a:pt x="25702" y="18073"/>
                  </a:lnTo>
                  <a:lnTo>
                    <a:pt x="25720" y="17585"/>
                  </a:lnTo>
                  <a:lnTo>
                    <a:pt x="25720" y="17098"/>
                  </a:lnTo>
                  <a:lnTo>
                    <a:pt x="25702" y="16610"/>
                  </a:lnTo>
                  <a:lnTo>
                    <a:pt x="25683" y="16123"/>
                  </a:lnTo>
                  <a:lnTo>
                    <a:pt x="25627" y="15635"/>
                  </a:lnTo>
                  <a:lnTo>
                    <a:pt x="25570" y="15129"/>
                  </a:lnTo>
                  <a:lnTo>
                    <a:pt x="25477" y="14642"/>
                  </a:lnTo>
                  <a:lnTo>
                    <a:pt x="25402" y="14248"/>
                  </a:lnTo>
                  <a:lnTo>
                    <a:pt x="25308" y="13855"/>
                  </a:lnTo>
                  <a:lnTo>
                    <a:pt x="25196" y="13480"/>
                  </a:lnTo>
                  <a:lnTo>
                    <a:pt x="25083" y="13105"/>
                  </a:lnTo>
                  <a:lnTo>
                    <a:pt x="24971" y="12730"/>
                  </a:lnTo>
                  <a:lnTo>
                    <a:pt x="24839" y="12374"/>
                  </a:lnTo>
                  <a:lnTo>
                    <a:pt x="24539" y="11661"/>
                  </a:lnTo>
                  <a:lnTo>
                    <a:pt x="24221" y="10986"/>
                  </a:lnTo>
                  <a:lnTo>
                    <a:pt x="23846" y="10349"/>
                  </a:lnTo>
                  <a:lnTo>
                    <a:pt x="23471" y="9730"/>
                  </a:lnTo>
                  <a:lnTo>
                    <a:pt x="23040" y="9130"/>
                  </a:lnTo>
                  <a:lnTo>
                    <a:pt x="22609" y="8568"/>
                  </a:lnTo>
                  <a:lnTo>
                    <a:pt x="22140" y="8024"/>
                  </a:lnTo>
                  <a:lnTo>
                    <a:pt x="21671" y="7518"/>
                  </a:lnTo>
                  <a:lnTo>
                    <a:pt x="21165" y="7031"/>
                  </a:lnTo>
                  <a:lnTo>
                    <a:pt x="20659" y="6562"/>
                  </a:lnTo>
                  <a:lnTo>
                    <a:pt x="20153" y="6131"/>
                  </a:lnTo>
                  <a:lnTo>
                    <a:pt x="19628" y="5700"/>
                  </a:lnTo>
                  <a:lnTo>
                    <a:pt x="19103" y="5306"/>
                  </a:lnTo>
                  <a:lnTo>
                    <a:pt x="18559" y="4931"/>
                  </a:lnTo>
                  <a:lnTo>
                    <a:pt x="18034" y="4594"/>
                  </a:lnTo>
                  <a:lnTo>
                    <a:pt x="17509" y="4256"/>
                  </a:lnTo>
                  <a:lnTo>
                    <a:pt x="16985" y="3956"/>
                  </a:lnTo>
                  <a:lnTo>
                    <a:pt x="16460" y="3675"/>
                  </a:lnTo>
                  <a:lnTo>
                    <a:pt x="15972" y="3413"/>
                  </a:lnTo>
                  <a:lnTo>
                    <a:pt x="14997" y="2925"/>
                  </a:lnTo>
                  <a:lnTo>
                    <a:pt x="14116" y="2532"/>
                  </a:lnTo>
                  <a:lnTo>
                    <a:pt x="13329" y="2213"/>
                  </a:lnTo>
                  <a:lnTo>
                    <a:pt x="12673" y="1950"/>
                  </a:lnTo>
                  <a:lnTo>
                    <a:pt x="12148" y="1763"/>
                  </a:lnTo>
                  <a:lnTo>
                    <a:pt x="11436" y="1501"/>
                  </a:lnTo>
                  <a:lnTo>
                    <a:pt x="10704" y="1238"/>
                  </a:lnTo>
                  <a:lnTo>
                    <a:pt x="9936" y="994"/>
                  </a:lnTo>
                  <a:lnTo>
                    <a:pt x="9167" y="751"/>
                  </a:lnTo>
                  <a:lnTo>
                    <a:pt x="8380" y="544"/>
                  </a:lnTo>
                  <a:lnTo>
                    <a:pt x="7574" y="357"/>
                  </a:lnTo>
                  <a:lnTo>
                    <a:pt x="6768" y="207"/>
                  </a:lnTo>
                  <a:lnTo>
                    <a:pt x="5943" y="95"/>
                  </a:lnTo>
                  <a:lnTo>
                    <a:pt x="5549" y="38"/>
                  </a:lnTo>
                  <a:lnTo>
                    <a:pt x="5137" y="20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/>
                <a:t> </a:t>
              </a:r>
              <a:endParaRPr sz="3600"/>
            </a:p>
          </p:txBody>
        </p:sp>
      </p:grpSp>
      <p:sp>
        <p:nvSpPr>
          <p:cNvPr id="1615" name="Google Shape;1615;p33"/>
          <p:cNvSpPr/>
          <p:nvPr/>
        </p:nvSpPr>
        <p:spPr>
          <a:xfrm flipH="1">
            <a:off x="819408" y="353554"/>
            <a:ext cx="16649152" cy="957989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grpSp>
        <p:nvGrpSpPr>
          <p:cNvPr id="1616" name="Google Shape;1616;p33"/>
          <p:cNvGrpSpPr/>
          <p:nvPr/>
        </p:nvGrpSpPr>
        <p:grpSpPr>
          <a:xfrm>
            <a:off x="13401451" y="7806350"/>
            <a:ext cx="748950" cy="1342300"/>
            <a:chOff x="5350250" y="2414125"/>
            <a:chExt cx="374475" cy="671150"/>
          </a:xfrm>
        </p:grpSpPr>
        <p:sp>
          <p:nvSpPr>
            <p:cNvPr id="1617" name="Google Shape;1617;p33"/>
            <p:cNvSpPr/>
            <p:nvPr/>
          </p:nvSpPr>
          <p:spPr>
            <a:xfrm>
              <a:off x="5350250" y="2488650"/>
              <a:ext cx="374475" cy="596625"/>
            </a:xfrm>
            <a:custGeom>
              <a:avLst/>
              <a:gdLst/>
              <a:ahLst/>
              <a:cxnLst/>
              <a:rect l="l" t="t" r="r" b="b"/>
              <a:pathLst>
                <a:path w="14979" h="23865" extrusionOk="0">
                  <a:moveTo>
                    <a:pt x="12054" y="0"/>
                  </a:moveTo>
                  <a:lnTo>
                    <a:pt x="11754" y="19"/>
                  </a:lnTo>
                  <a:lnTo>
                    <a:pt x="11660" y="38"/>
                  </a:lnTo>
                  <a:lnTo>
                    <a:pt x="10798" y="132"/>
                  </a:lnTo>
                  <a:lnTo>
                    <a:pt x="9148" y="319"/>
                  </a:lnTo>
                  <a:lnTo>
                    <a:pt x="7424" y="525"/>
                  </a:lnTo>
                  <a:lnTo>
                    <a:pt x="6655" y="638"/>
                  </a:lnTo>
                  <a:lnTo>
                    <a:pt x="6018" y="732"/>
                  </a:lnTo>
                  <a:lnTo>
                    <a:pt x="5062" y="900"/>
                  </a:lnTo>
                  <a:lnTo>
                    <a:pt x="4087" y="1069"/>
                  </a:lnTo>
                  <a:lnTo>
                    <a:pt x="3112" y="1219"/>
                  </a:lnTo>
                  <a:lnTo>
                    <a:pt x="2193" y="1350"/>
                  </a:lnTo>
                  <a:lnTo>
                    <a:pt x="1968" y="1369"/>
                  </a:lnTo>
                  <a:lnTo>
                    <a:pt x="1725" y="1388"/>
                  </a:lnTo>
                  <a:lnTo>
                    <a:pt x="1481" y="1388"/>
                  </a:lnTo>
                  <a:lnTo>
                    <a:pt x="1237" y="1406"/>
                  </a:lnTo>
                  <a:lnTo>
                    <a:pt x="1069" y="1444"/>
                  </a:lnTo>
                  <a:lnTo>
                    <a:pt x="919" y="1481"/>
                  </a:lnTo>
                  <a:lnTo>
                    <a:pt x="750" y="1519"/>
                  </a:lnTo>
                  <a:lnTo>
                    <a:pt x="619" y="1575"/>
                  </a:lnTo>
                  <a:lnTo>
                    <a:pt x="469" y="1650"/>
                  </a:lnTo>
                  <a:lnTo>
                    <a:pt x="356" y="1744"/>
                  </a:lnTo>
                  <a:lnTo>
                    <a:pt x="244" y="1856"/>
                  </a:lnTo>
                  <a:lnTo>
                    <a:pt x="150" y="1988"/>
                  </a:lnTo>
                  <a:lnTo>
                    <a:pt x="75" y="2156"/>
                  </a:lnTo>
                  <a:lnTo>
                    <a:pt x="19" y="2325"/>
                  </a:lnTo>
                  <a:lnTo>
                    <a:pt x="0" y="2475"/>
                  </a:lnTo>
                  <a:lnTo>
                    <a:pt x="0" y="2625"/>
                  </a:lnTo>
                  <a:lnTo>
                    <a:pt x="0" y="2775"/>
                  </a:lnTo>
                  <a:lnTo>
                    <a:pt x="19" y="2962"/>
                  </a:lnTo>
                  <a:lnTo>
                    <a:pt x="131" y="3750"/>
                  </a:lnTo>
                  <a:lnTo>
                    <a:pt x="300" y="4762"/>
                  </a:lnTo>
                  <a:lnTo>
                    <a:pt x="712" y="7180"/>
                  </a:lnTo>
                  <a:lnTo>
                    <a:pt x="1087" y="9505"/>
                  </a:lnTo>
                  <a:lnTo>
                    <a:pt x="1219" y="10386"/>
                  </a:lnTo>
                  <a:lnTo>
                    <a:pt x="1275" y="11005"/>
                  </a:lnTo>
                  <a:lnTo>
                    <a:pt x="1294" y="11511"/>
                  </a:lnTo>
                  <a:lnTo>
                    <a:pt x="1312" y="11980"/>
                  </a:lnTo>
                  <a:lnTo>
                    <a:pt x="1312" y="12429"/>
                  </a:lnTo>
                  <a:lnTo>
                    <a:pt x="1350" y="12823"/>
                  </a:lnTo>
                  <a:lnTo>
                    <a:pt x="1406" y="13161"/>
                  </a:lnTo>
                  <a:lnTo>
                    <a:pt x="1444" y="13329"/>
                  </a:lnTo>
                  <a:lnTo>
                    <a:pt x="1500" y="13479"/>
                  </a:lnTo>
                  <a:lnTo>
                    <a:pt x="1556" y="13610"/>
                  </a:lnTo>
                  <a:lnTo>
                    <a:pt x="1612" y="13704"/>
                  </a:lnTo>
                  <a:lnTo>
                    <a:pt x="1687" y="13760"/>
                  </a:lnTo>
                  <a:lnTo>
                    <a:pt x="1744" y="13779"/>
                  </a:lnTo>
                  <a:lnTo>
                    <a:pt x="1781" y="13779"/>
                  </a:lnTo>
                  <a:lnTo>
                    <a:pt x="2625" y="13685"/>
                  </a:lnTo>
                  <a:lnTo>
                    <a:pt x="3487" y="13573"/>
                  </a:lnTo>
                  <a:lnTo>
                    <a:pt x="4574" y="13442"/>
                  </a:lnTo>
                  <a:lnTo>
                    <a:pt x="4668" y="13442"/>
                  </a:lnTo>
                  <a:lnTo>
                    <a:pt x="4762" y="13423"/>
                  </a:lnTo>
                  <a:lnTo>
                    <a:pt x="4855" y="13367"/>
                  </a:lnTo>
                  <a:lnTo>
                    <a:pt x="4949" y="13311"/>
                  </a:lnTo>
                  <a:lnTo>
                    <a:pt x="5174" y="13123"/>
                  </a:lnTo>
                  <a:lnTo>
                    <a:pt x="5437" y="12879"/>
                  </a:lnTo>
                  <a:lnTo>
                    <a:pt x="5699" y="12617"/>
                  </a:lnTo>
                  <a:lnTo>
                    <a:pt x="5980" y="12373"/>
                  </a:lnTo>
                  <a:lnTo>
                    <a:pt x="6299" y="12186"/>
                  </a:lnTo>
                  <a:lnTo>
                    <a:pt x="6618" y="12017"/>
                  </a:lnTo>
                  <a:lnTo>
                    <a:pt x="6993" y="11848"/>
                  </a:lnTo>
                  <a:lnTo>
                    <a:pt x="7461" y="11698"/>
                  </a:lnTo>
                  <a:lnTo>
                    <a:pt x="8005" y="11548"/>
                  </a:lnTo>
                  <a:lnTo>
                    <a:pt x="8661" y="11417"/>
                  </a:lnTo>
                  <a:lnTo>
                    <a:pt x="8905" y="11417"/>
                  </a:lnTo>
                  <a:lnTo>
                    <a:pt x="9167" y="11436"/>
                  </a:lnTo>
                  <a:lnTo>
                    <a:pt x="9411" y="11473"/>
                  </a:lnTo>
                  <a:lnTo>
                    <a:pt x="9636" y="11548"/>
                  </a:lnTo>
                  <a:lnTo>
                    <a:pt x="9842" y="11642"/>
                  </a:lnTo>
                  <a:lnTo>
                    <a:pt x="10011" y="11773"/>
                  </a:lnTo>
                  <a:lnTo>
                    <a:pt x="10179" y="11905"/>
                  </a:lnTo>
                  <a:lnTo>
                    <a:pt x="10329" y="12073"/>
                  </a:lnTo>
                  <a:lnTo>
                    <a:pt x="10479" y="12261"/>
                  </a:lnTo>
                  <a:lnTo>
                    <a:pt x="10592" y="12467"/>
                  </a:lnTo>
                  <a:lnTo>
                    <a:pt x="10704" y="12692"/>
                  </a:lnTo>
                  <a:lnTo>
                    <a:pt x="10798" y="12954"/>
                  </a:lnTo>
                  <a:lnTo>
                    <a:pt x="10873" y="13217"/>
                  </a:lnTo>
                  <a:lnTo>
                    <a:pt x="10929" y="13685"/>
                  </a:lnTo>
                  <a:lnTo>
                    <a:pt x="10967" y="14079"/>
                  </a:lnTo>
                  <a:lnTo>
                    <a:pt x="10967" y="14417"/>
                  </a:lnTo>
                  <a:lnTo>
                    <a:pt x="10929" y="14735"/>
                  </a:lnTo>
                  <a:lnTo>
                    <a:pt x="10892" y="14885"/>
                  </a:lnTo>
                  <a:lnTo>
                    <a:pt x="10854" y="15035"/>
                  </a:lnTo>
                  <a:lnTo>
                    <a:pt x="10779" y="15166"/>
                  </a:lnTo>
                  <a:lnTo>
                    <a:pt x="10723" y="15316"/>
                  </a:lnTo>
                  <a:lnTo>
                    <a:pt x="10536" y="15616"/>
                  </a:lnTo>
                  <a:lnTo>
                    <a:pt x="10273" y="15954"/>
                  </a:lnTo>
                  <a:lnTo>
                    <a:pt x="9936" y="16291"/>
                  </a:lnTo>
                  <a:lnTo>
                    <a:pt x="9617" y="16591"/>
                  </a:lnTo>
                  <a:lnTo>
                    <a:pt x="9411" y="16760"/>
                  </a:lnTo>
                  <a:lnTo>
                    <a:pt x="9205" y="16910"/>
                  </a:lnTo>
                  <a:lnTo>
                    <a:pt x="8998" y="17041"/>
                  </a:lnTo>
                  <a:lnTo>
                    <a:pt x="8792" y="17154"/>
                  </a:lnTo>
                  <a:lnTo>
                    <a:pt x="8567" y="17266"/>
                  </a:lnTo>
                  <a:lnTo>
                    <a:pt x="8361" y="17341"/>
                  </a:lnTo>
                  <a:lnTo>
                    <a:pt x="8136" y="17397"/>
                  </a:lnTo>
                  <a:lnTo>
                    <a:pt x="7892" y="17435"/>
                  </a:lnTo>
                  <a:lnTo>
                    <a:pt x="7574" y="17472"/>
                  </a:lnTo>
                  <a:lnTo>
                    <a:pt x="6955" y="17472"/>
                  </a:lnTo>
                  <a:lnTo>
                    <a:pt x="6693" y="17435"/>
                  </a:lnTo>
                  <a:lnTo>
                    <a:pt x="6430" y="17397"/>
                  </a:lnTo>
                  <a:lnTo>
                    <a:pt x="6205" y="17322"/>
                  </a:lnTo>
                  <a:lnTo>
                    <a:pt x="5980" y="17247"/>
                  </a:lnTo>
                  <a:lnTo>
                    <a:pt x="5774" y="17172"/>
                  </a:lnTo>
                  <a:lnTo>
                    <a:pt x="5605" y="17060"/>
                  </a:lnTo>
                  <a:lnTo>
                    <a:pt x="5437" y="16947"/>
                  </a:lnTo>
                  <a:lnTo>
                    <a:pt x="5305" y="16816"/>
                  </a:lnTo>
                  <a:lnTo>
                    <a:pt x="5174" y="16685"/>
                  </a:lnTo>
                  <a:lnTo>
                    <a:pt x="5062" y="16554"/>
                  </a:lnTo>
                  <a:lnTo>
                    <a:pt x="4987" y="16404"/>
                  </a:lnTo>
                  <a:lnTo>
                    <a:pt x="4912" y="16254"/>
                  </a:lnTo>
                  <a:lnTo>
                    <a:pt x="4855" y="16104"/>
                  </a:lnTo>
                  <a:lnTo>
                    <a:pt x="4799" y="15804"/>
                  </a:lnTo>
                  <a:lnTo>
                    <a:pt x="4743" y="15523"/>
                  </a:lnTo>
                  <a:lnTo>
                    <a:pt x="4705" y="15204"/>
                  </a:lnTo>
                  <a:lnTo>
                    <a:pt x="4668" y="15091"/>
                  </a:lnTo>
                  <a:lnTo>
                    <a:pt x="4612" y="14979"/>
                  </a:lnTo>
                  <a:lnTo>
                    <a:pt x="4518" y="14923"/>
                  </a:lnTo>
                  <a:lnTo>
                    <a:pt x="4406" y="14866"/>
                  </a:lnTo>
                  <a:lnTo>
                    <a:pt x="4049" y="14866"/>
                  </a:lnTo>
                  <a:lnTo>
                    <a:pt x="3075" y="15016"/>
                  </a:lnTo>
                  <a:lnTo>
                    <a:pt x="2287" y="15129"/>
                  </a:lnTo>
                  <a:lnTo>
                    <a:pt x="2062" y="15166"/>
                  </a:lnTo>
                  <a:lnTo>
                    <a:pt x="1968" y="15185"/>
                  </a:lnTo>
                  <a:lnTo>
                    <a:pt x="1875" y="15241"/>
                  </a:lnTo>
                  <a:lnTo>
                    <a:pt x="1818" y="15316"/>
                  </a:lnTo>
                  <a:lnTo>
                    <a:pt x="1781" y="15429"/>
                  </a:lnTo>
                  <a:lnTo>
                    <a:pt x="1762" y="15541"/>
                  </a:lnTo>
                  <a:lnTo>
                    <a:pt x="1744" y="15691"/>
                  </a:lnTo>
                  <a:lnTo>
                    <a:pt x="1744" y="15860"/>
                  </a:lnTo>
                  <a:lnTo>
                    <a:pt x="1762" y="16066"/>
                  </a:lnTo>
                  <a:lnTo>
                    <a:pt x="1818" y="16422"/>
                  </a:lnTo>
                  <a:lnTo>
                    <a:pt x="1875" y="16629"/>
                  </a:lnTo>
                  <a:lnTo>
                    <a:pt x="1931" y="16854"/>
                  </a:lnTo>
                  <a:lnTo>
                    <a:pt x="1987" y="17191"/>
                  </a:lnTo>
                  <a:lnTo>
                    <a:pt x="2062" y="17753"/>
                  </a:lnTo>
                  <a:lnTo>
                    <a:pt x="2137" y="18185"/>
                  </a:lnTo>
                  <a:lnTo>
                    <a:pt x="2231" y="18653"/>
                  </a:lnTo>
                  <a:lnTo>
                    <a:pt x="2343" y="19159"/>
                  </a:lnTo>
                  <a:lnTo>
                    <a:pt x="2493" y="19703"/>
                  </a:lnTo>
                  <a:lnTo>
                    <a:pt x="2681" y="20247"/>
                  </a:lnTo>
                  <a:lnTo>
                    <a:pt x="2793" y="20528"/>
                  </a:lnTo>
                  <a:lnTo>
                    <a:pt x="2925" y="20790"/>
                  </a:lnTo>
                  <a:lnTo>
                    <a:pt x="3075" y="21072"/>
                  </a:lnTo>
                  <a:lnTo>
                    <a:pt x="3224" y="21334"/>
                  </a:lnTo>
                  <a:lnTo>
                    <a:pt x="3393" y="21597"/>
                  </a:lnTo>
                  <a:lnTo>
                    <a:pt x="3581" y="21859"/>
                  </a:lnTo>
                  <a:lnTo>
                    <a:pt x="3768" y="22103"/>
                  </a:lnTo>
                  <a:lnTo>
                    <a:pt x="3993" y="22346"/>
                  </a:lnTo>
                  <a:lnTo>
                    <a:pt x="4218" y="22571"/>
                  </a:lnTo>
                  <a:lnTo>
                    <a:pt x="4481" y="22778"/>
                  </a:lnTo>
                  <a:lnTo>
                    <a:pt x="4762" y="22984"/>
                  </a:lnTo>
                  <a:lnTo>
                    <a:pt x="5043" y="23153"/>
                  </a:lnTo>
                  <a:lnTo>
                    <a:pt x="5362" y="23321"/>
                  </a:lnTo>
                  <a:lnTo>
                    <a:pt x="5699" y="23471"/>
                  </a:lnTo>
                  <a:lnTo>
                    <a:pt x="6055" y="23602"/>
                  </a:lnTo>
                  <a:lnTo>
                    <a:pt x="6449" y="23696"/>
                  </a:lnTo>
                  <a:lnTo>
                    <a:pt x="6843" y="23790"/>
                  </a:lnTo>
                  <a:lnTo>
                    <a:pt x="7274" y="23846"/>
                  </a:lnTo>
                  <a:lnTo>
                    <a:pt x="7742" y="23865"/>
                  </a:lnTo>
                  <a:lnTo>
                    <a:pt x="8230" y="23865"/>
                  </a:lnTo>
                  <a:lnTo>
                    <a:pt x="8736" y="23846"/>
                  </a:lnTo>
                  <a:lnTo>
                    <a:pt x="9280" y="23790"/>
                  </a:lnTo>
                  <a:lnTo>
                    <a:pt x="9692" y="23734"/>
                  </a:lnTo>
                  <a:lnTo>
                    <a:pt x="10161" y="23621"/>
                  </a:lnTo>
                  <a:lnTo>
                    <a:pt x="10498" y="23546"/>
                  </a:lnTo>
                  <a:lnTo>
                    <a:pt x="10817" y="23434"/>
                  </a:lnTo>
                  <a:lnTo>
                    <a:pt x="11117" y="23321"/>
                  </a:lnTo>
                  <a:lnTo>
                    <a:pt x="11398" y="23190"/>
                  </a:lnTo>
                  <a:lnTo>
                    <a:pt x="11679" y="23059"/>
                  </a:lnTo>
                  <a:lnTo>
                    <a:pt x="11942" y="22909"/>
                  </a:lnTo>
                  <a:lnTo>
                    <a:pt x="12185" y="22759"/>
                  </a:lnTo>
                  <a:lnTo>
                    <a:pt x="12410" y="22590"/>
                  </a:lnTo>
                  <a:lnTo>
                    <a:pt x="12617" y="22403"/>
                  </a:lnTo>
                  <a:lnTo>
                    <a:pt x="12823" y="22234"/>
                  </a:lnTo>
                  <a:lnTo>
                    <a:pt x="13010" y="22046"/>
                  </a:lnTo>
                  <a:lnTo>
                    <a:pt x="13198" y="21840"/>
                  </a:lnTo>
                  <a:lnTo>
                    <a:pt x="13348" y="21634"/>
                  </a:lnTo>
                  <a:lnTo>
                    <a:pt x="13516" y="21428"/>
                  </a:lnTo>
                  <a:lnTo>
                    <a:pt x="13648" y="21222"/>
                  </a:lnTo>
                  <a:lnTo>
                    <a:pt x="13779" y="20997"/>
                  </a:lnTo>
                  <a:lnTo>
                    <a:pt x="14004" y="20584"/>
                  </a:lnTo>
                  <a:lnTo>
                    <a:pt x="14191" y="20153"/>
                  </a:lnTo>
                  <a:lnTo>
                    <a:pt x="14360" y="19703"/>
                  </a:lnTo>
                  <a:lnTo>
                    <a:pt x="14491" y="19272"/>
                  </a:lnTo>
                  <a:lnTo>
                    <a:pt x="14622" y="18728"/>
                  </a:lnTo>
                  <a:lnTo>
                    <a:pt x="14716" y="18185"/>
                  </a:lnTo>
                  <a:lnTo>
                    <a:pt x="14791" y="17678"/>
                  </a:lnTo>
                  <a:lnTo>
                    <a:pt x="14847" y="17172"/>
                  </a:lnTo>
                  <a:lnTo>
                    <a:pt x="14904" y="16291"/>
                  </a:lnTo>
                  <a:lnTo>
                    <a:pt x="14941" y="15598"/>
                  </a:lnTo>
                  <a:lnTo>
                    <a:pt x="14979" y="14941"/>
                  </a:lnTo>
                  <a:lnTo>
                    <a:pt x="14960" y="14360"/>
                  </a:lnTo>
                  <a:lnTo>
                    <a:pt x="14941" y="14004"/>
                  </a:lnTo>
                  <a:lnTo>
                    <a:pt x="14847" y="13517"/>
                  </a:lnTo>
                  <a:lnTo>
                    <a:pt x="14735" y="12917"/>
                  </a:lnTo>
                  <a:lnTo>
                    <a:pt x="14566" y="12186"/>
                  </a:lnTo>
                  <a:lnTo>
                    <a:pt x="14472" y="11942"/>
                  </a:lnTo>
                  <a:lnTo>
                    <a:pt x="14379" y="11698"/>
                  </a:lnTo>
                  <a:lnTo>
                    <a:pt x="14266" y="11473"/>
                  </a:lnTo>
                  <a:lnTo>
                    <a:pt x="14154" y="11248"/>
                  </a:lnTo>
                  <a:lnTo>
                    <a:pt x="14023" y="11023"/>
                  </a:lnTo>
                  <a:lnTo>
                    <a:pt x="13891" y="10817"/>
                  </a:lnTo>
                  <a:lnTo>
                    <a:pt x="13741" y="10630"/>
                  </a:lnTo>
                  <a:lnTo>
                    <a:pt x="13591" y="10442"/>
                  </a:lnTo>
                  <a:lnTo>
                    <a:pt x="13423" y="10255"/>
                  </a:lnTo>
                  <a:lnTo>
                    <a:pt x="13254" y="10086"/>
                  </a:lnTo>
                  <a:lnTo>
                    <a:pt x="13085" y="9917"/>
                  </a:lnTo>
                  <a:lnTo>
                    <a:pt x="12879" y="9767"/>
                  </a:lnTo>
                  <a:lnTo>
                    <a:pt x="12692" y="9636"/>
                  </a:lnTo>
                  <a:lnTo>
                    <a:pt x="12485" y="9505"/>
                  </a:lnTo>
                  <a:lnTo>
                    <a:pt x="12260" y="9374"/>
                  </a:lnTo>
                  <a:lnTo>
                    <a:pt x="12035" y="9261"/>
                  </a:lnTo>
                  <a:lnTo>
                    <a:pt x="11829" y="9168"/>
                  </a:lnTo>
                  <a:lnTo>
                    <a:pt x="11604" y="9093"/>
                  </a:lnTo>
                  <a:lnTo>
                    <a:pt x="11360" y="9018"/>
                  </a:lnTo>
                  <a:lnTo>
                    <a:pt x="11136" y="8961"/>
                  </a:lnTo>
                  <a:lnTo>
                    <a:pt x="10854" y="8886"/>
                  </a:lnTo>
                  <a:lnTo>
                    <a:pt x="10573" y="8849"/>
                  </a:lnTo>
                  <a:lnTo>
                    <a:pt x="10273" y="8793"/>
                  </a:lnTo>
                  <a:lnTo>
                    <a:pt x="9973" y="8774"/>
                  </a:lnTo>
                  <a:lnTo>
                    <a:pt x="9655" y="8755"/>
                  </a:lnTo>
                  <a:lnTo>
                    <a:pt x="9336" y="8755"/>
                  </a:lnTo>
                  <a:lnTo>
                    <a:pt x="8998" y="8774"/>
                  </a:lnTo>
                  <a:lnTo>
                    <a:pt x="8661" y="8793"/>
                  </a:lnTo>
                  <a:lnTo>
                    <a:pt x="8324" y="8849"/>
                  </a:lnTo>
                  <a:lnTo>
                    <a:pt x="8005" y="8924"/>
                  </a:lnTo>
                  <a:lnTo>
                    <a:pt x="7555" y="9055"/>
                  </a:lnTo>
                  <a:lnTo>
                    <a:pt x="7124" y="9205"/>
                  </a:lnTo>
                  <a:lnTo>
                    <a:pt x="6730" y="9355"/>
                  </a:lnTo>
                  <a:lnTo>
                    <a:pt x="6374" y="9524"/>
                  </a:lnTo>
                  <a:lnTo>
                    <a:pt x="6055" y="9674"/>
                  </a:lnTo>
                  <a:lnTo>
                    <a:pt x="5755" y="9842"/>
                  </a:lnTo>
                  <a:lnTo>
                    <a:pt x="5268" y="10142"/>
                  </a:lnTo>
                  <a:lnTo>
                    <a:pt x="5043" y="10311"/>
                  </a:lnTo>
                  <a:lnTo>
                    <a:pt x="4855" y="10461"/>
                  </a:lnTo>
                  <a:lnTo>
                    <a:pt x="4687" y="10630"/>
                  </a:lnTo>
                  <a:lnTo>
                    <a:pt x="4293" y="11061"/>
                  </a:lnTo>
                  <a:lnTo>
                    <a:pt x="4087" y="11286"/>
                  </a:lnTo>
                  <a:lnTo>
                    <a:pt x="3918" y="10049"/>
                  </a:lnTo>
                  <a:lnTo>
                    <a:pt x="3918" y="9861"/>
                  </a:lnTo>
                  <a:lnTo>
                    <a:pt x="3899" y="9636"/>
                  </a:lnTo>
                  <a:lnTo>
                    <a:pt x="3824" y="9093"/>
                  </a:lnTo>
                  <a:lnTo>
                    <a:pt x="3731" y="7911"/>
                  </a:lnTo>
                  <a:lnTo>
                    <a:pt x="3637" y="7124"/>
                  </a:lnTo>
                  <a:lnTo>
                    <a:pt x="3618" y="6824"/>
                  </a:lnTo>
                  <a:lnTo>
                    <a:pt x="3618" y="6693"/>
                  </a:lnTo>
                  <a:lnTo>
                    <a:pt x="3637" y="6562"/>
                  </a:lnTo>
                  <a:lnTo>
                    <a:pt x="3674" y="6449"/>
                  </a:lnTo>
                  <a:lnTo>
                    <a:pt x="3731" y="6337"/>
                  </a:lnTo>
                  <a:lnTo>
                    <a:pt x="3806" y="6243"/>
                  </a:lnTo>
                  <a:lnTo>
                    <a:pt x="3899" y="6149"/>
                  </a:lnTo>
                  <a:lnTo>
                    <a:pt x="4031" y="6056"/>
                  </a:lnTo>
                  <a:lnTo>
                    <a:pt x="4181" y="5981"/>
                  </a:lnTo>
                  <a:lnTo>
                    <a:pt x="4368" y="5924"/>
                  </a:lnTo>
                  <a:lnTo>
                    <a:pt x="4574" y="5868"/>
                  </a:lnTo>
                  <a:lnTo>
                    <a:pt x="4893" y="5812"/>
                  </a:lnTo>
                  <a:lnTo>
                    <a:pt x="5961" y="5662"/>
                  </a:lnTo>
                  <a:lnTo>
                    <a:pt x="7499" y="5418"/>
                  </a:lnTo>
                  <a:lnTo>
                    <a:pt x="9130" y="5174"/>
                  </a:lnTo>
                  <a:lnTo>
                    <a:pt x="10573" y="4968"/>
                  </a:lnTo>
                  <a:lnTo>
                    <a:pt x="11098" y="4893"/>
                  </a:lnTo>
                  <a:lnTo>
                    <a:pt x="11304" y="4875"/>
                  </a:lnTo>
                  <a:lnTo>
                    <a:pt x="11848" y="4875"/>
                  </a:lnTo>
                  <a:lnTo>
                    <a:pt x="11904" y="4856"/>
                  </a:lnTo>
                  <a:lnTo>
                    <a:pt x="12354" y="4818"/>
                  </a:lnTo>
                  <a:lnTo>
                    <a:pt x="12542" y="4800"/>
                  </a:lnTo>
                  <a:lnTo>
                    <a:pt x="12710" y="4762"/>
                  </a:lnTo>
                  <a:lnTo>
                    <a:pt x="12860" y="4687"/>
                  </a:lnTo>
                  <a:lnTo>
                    <a:pt x="12991" y="4612"/>
                  </a:lnTo>
                  <a:lnTo>
                    <a:pt x="13085" y="4518"/>
                  </a:lnTo>
                  <a:lnTo>
                    <a:pt x="13141" y="4406"/>
                  </a:lnTo>
                  <a:lnTo>
                    <a:pt x="13179" y="4256"/>
                  </a:lnTo>
                  <a:lnTo>
                    <a:pt x="13179" y="4068"/>
                  </a:lnTo>
                  <a:lnTo>
                    <a:pt x="13104" y="3394"/>
                  </a:lnTo>
                  <a:lnTo>
                    <a:pt x="13048" y="2550"/>
                  </a:lnTo>
                  <a:lnTo>
                    <a:pt x="12973" y="1744"/>
                  </a:lnTo>
                  <a:lnTo>
                    <a:pt x="12916" y="1106"/>
                  </a:lnTo>
                  <a:lnTo>
                    <a:pt x="12898" y="844"/>
                  </a:lnTo>
                  <a:lnTo>
                    <a:pt x="12879" y="600"/>
                  </a:lnTo>
                  <a:lnTo>
                    <a:pt x="12860" y="450"/>
                  </a:lnTo>
                  <a:lnTo>
                    <a:pt x="12804" y="319"/>
                  </a:lnTo>
                  <a:lnTo>
                    <a:pt x="12748" y="207"/>
                  </a:lnTo>
                  <a:lnTo>
                    <a:pt x="12635" y="113"/>
                  </a:lnTo>
                  <a:lnTo>
                    <a:pt x="12485" y="57"/>
                  </a:lnTo>
                  <a:lnTo>
                    <a:pt x="12298" y="19"/>
                  </a:lnTo>
                  <a:lnTo>
                    <a:pt x="120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18" name="Google Shape;1618;p33"/>
            <p:cNvSpPr/>
            <p:nvPr/>
          </p:nvSpPr>
          <p:spPr>
            <a:xfrm>
              <a:off x="5572850" y="2748750"/>
              <a:ext cx="23925" cy="30975"/>
            </a:xfrm>
            <a:custGeom>
              <a:avLst/>
              <a:gdLst/>
              <a:ahLst/>
              <a:cxnLst/>
              <a:rect l="l" t="t" r="r" b="b"/>
              <a:pathLst>
                <a:path w="957" h="1239" extrusionOk="0">
                  <a:moveTo>
                    <a:pt x="432" y="1"/>
                  </a:moveTo>
                  <a:lnTo>
                    <a:pt x="357" y="38"/>
                  </a:lnTo>
                  <a:lnTo>
                    <a:pt x="282" y="95"/>
                  </a:lnTo>
                  <a:lnTo>
                    <a:pt x="207" y="170"/>
                  </a:lnTo>
                  <a:lnTo>
                    <a:pt x="169" y="244"/>
                  </a:lnTo>
                  <a:lnTo>
                    <a:pt x="132" y="338"/>
                  </a:lnTo>
                  <a:lnTo>
                    <a:pt x="76" y="526"/>
                  </a:lnTo>
                  <a:lnTo>
                    <a:pt x="19" y="751"/>
                  </a:lnTo>
                  <a:lnTo>
                    <a:pt x="1" y="1013"/>
                  </a:lnTo>
                  <a:lnTo>
                    <a:pt x="263" y="1032"/>
                  </a:lnTo>
                  <a:lnTo>
                    <a:pt x="507" y="1069"/>
                  </a:lnTo>
                  <a:lnTo>
                    <a:pt x="732" y="1144"/>
                  </a:lnTo>
                  <a:lnTo>
                    <a:pt x="938" y="1238"/>
                  </a:lnTo>
                  <a:lnTo>
                    <a:pt x="957" y="1051"/>
                  </a:lnTo>
                  <a:lnTo>
                    <a:pt x="957" y="863"/>
                  </a:lnTo>
                  <a:lnTo>
                    <a:pt x="938" y="676"/>
                  </a:lnTo>
                  <a:lnTo>
                    <a:pt x="919" y="488"/>
                  </a:lnTo>
                  <a:lnTo>
                    <a:pt x="882" y="319"/>
                  </a:lnTo>
                  <a:lnTo>
                    <a:pt x="807" y="170"/>
                  </a:lnTo>
                  <a:lnTo>
                    <a:pt x="751" y="113"/>
                  </a:lnTo>
                  <a:lnTo>
                    <a:pt x="694" y="57"/>
                  </a:lnTo>
                  <a:lnTo>
                    <a:pt x="619" y="20"/>
                  </a:lnTo>
                  <a:lnTo>
                    <a:pt x="52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19" name="Google Shape;1619;p33"/>
            <p:cNvSpPr/>
            <p:nvPr/>
          </p:nvSpPr>
          <p:spPr>
            <a:xfrm>
              <a:off x="5590675" y="2887475"/>
              <a:ext cx="16425" cy="27225"/>
            </a:xfrm>
            <a:custGeom>
              <a:avLst/>
              <a:gdLst/>
              <a:ahLst/>
              <a:cxnLst/>
              <a:rect l="l" t="t" r="r" b="b"/>
              <a:pathLst>
                <a:path w="657" h="1089" extrusionOk="0">
                  <a:moveTo>
                    <a:pt x="656" y="1"/>
                  </a:moveTo>
                  <a:lnTo>
                    <a:pt x="319" y="338"/>
                  </a:lnTo>
                  <a:lnTo>
                    <a:pt x="0" y="638"/>
                  </a:lnTo>
                  <a:lnTo>
                    <a:pt x="113" y="863"/>
                  </a:lnTo>
                  <a:lnTo>
                    <a:pt x="244" y="1069"/>
                  </a:lnTo>
                  <a:lnTo>
                    <a:pt x="300" y="1088"/>
                  </a:lnTo>
                  <a:lnTo>
                    <a:pt x="506" y="544"/>
                  </a:lnTo>
                  <a:lnTo>
                    <a:pt x="581" y="282"/>
                  </a:lnTo>
                  <a:lnTo>
                    <a:pt x="65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0" name="Google Shape;1620;p33"/>
            <p:cNvSpPr/>
            <p:nvPr/>
          </p:nvSpPr>
          <p:spPr>
            <a:xfrm>
              <a:off x="5550350" y="2708450"/>
              <a:ext cx="16425" cy="19250"/>
            </a:xfrm>
            <a:custGeom>
              <a:avLst/>
              <a:gdLst/>
              <a:ahLst/>
              <a:cxnLst/>
              <a:rect l="l" t="t" r="r" b="b"/>
              <a:pathLst>
                <a:path w="657" h="770" extrusionOk="0">
                  <a:moveTo>
                    <a:pt x="657" y="1"/>
                  </a:moveTo>
                  <a:lnTo>
                    <a:pt x="320" y="57"/>
                  </a:lnTo>
                  <a:lnTo>
                    <a:pt x="1" y="132"/>
                  </a:lnTo>
                  <a:lnTo>
                    <a:pt x="76" y="301"/>
                  </a:lnTo>
                  <a:lnTo>
                    <a:pt x="151" y="469"/>
                  </a:lnTo>
                  <a:lnTo>
                    <a:pt x="226" y="619"/>
                  </a:lnTo>
                  <a:lnTo>
                    <a:pt x="338" y="769"/>
                  </a:lnTo>
                  <a:lnTo>
                    <a:pt x="376" y="769"/>
                  </a:lnTo>
                  <a:lnTo>
                    <a:pt x="526" y="394"/>
                  </a:lnTo>
                  <a:lnTo>
                    <a:pt x="65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1" name="Google Shape;1621;p33"/>
            <p:cNvSpPr/>
            <p:nvPr/>
          </p:nvSpPr>
          <p:spPr>
            <a:xfrm>
              <a:off x="5628625" y="2712675"/>
              <a:ext cx="22525" cy="40325"/>
            </a:xfrm>
            <a:custGeom>
              <a:avLst/>
              <a:gdLst/>
              <a:ahLst/>
              <a:cxnLst/>
              <a:rect l="l" t="t" r="r" b="b"/>
              <a:pathLst>
                <a:path w="901" h="1613" extrusionOk="0">
                  <a:moveTo>
                    <a:pt x="1" y="0"/>
                  </a:moveTo>
                  <a:lnTo>
                    <a:pt x="1" y="207"/>
                  </a:lnTo>
                  <a:lnTo>
                    <a:pt x="1" y="431"/>
                  </a:lnTo>
                  <a:lnTo>
                    <a:pt x="38" y="638"/>
                  </a:lnTo>
                  <a:lnTo>
                    <a:pt x="94" y="844"/>
                  </a:lnTo>
                  <a:lnTo>
                    <a:pt x="151" y="1050"/>
                  </a:lnTo>
                  <a:lnTo>
                    <a:pt x="225" y="1238"/>
                  </a:lnTo>
                  <a:lnTo>
                    <a:pt x="338" y="1425"/>
                  </a:lnTo>
                  <a:lnTo>
                    <a:pt x="450" y="1613"/>
                  </a:lnTo>
                  <a:lnTo>
                    <a:pt x="507" y="1613"/>
                  </a:lnTo>
                  <a:lnTo>
                    <a:pt x="619" y="1294"/>
                  </a:lnTo>
                  <a:lnTo>
                    <a:pt x="732" y="975"/>
                  </a:lnTo>
                  <a:lnTo>
                    <a:pt x="825" y="638"/>
                  </a:lnTo>
                  <a:lnTo>
                    <a:pt x="900" y="300"/>
                  </a:lnTo>
                  <a:lnTo>
                    <a:pt x="694" y="207"/>
                  </a:lnTo>
                  <a:lnTo>
                    <a:pt x="469" y="132"/>
                  </a:lnTo>
                  <a:lnTo>
                    <a:pt x="225" y="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2" name="Google Shape;1622;p33"/>
            <p:cNvSpPr/>
            <p:nvPr/>
          </p:nvSpPr>
          <p:spPr>
            <a:xfrm>
              <a:off x="5381650" y="2663925"/>
              <a:ext cx="23450" cy="68450"/>
            </a:xfrm>
            <a:custGeom>
              <a:avLst/>
              <a:gdLst/>
              <a:ahLst/>
              <a:cxnLst/>
              <a:rect l="l" t="t" r="r" b="b"/>
              <a:pathLst>
                <a:path w="938" h="2738" extrusionOk="0">
                  <a:moveTo>
                    <a:pt x="525" y="1"/>
                  </a:moveTo>
                  <a:lnTo>
                    <a:pt x="431" y="19"/>
                  </a:lnTo>
                  <a:lnTo>
                    <a:pt x="338" y="57"/>
                  </a:lnTo>
                  <a:lnTo>
                    <a:pt x="263" y="94"/>
                  </a:lnTo>
                  <a:lnTo>
                    <a:pt x="206" y="169"/>
                  </a:lnTo>
                  <a:lnTo>
                    <a:pt x="150" y="263"/>
                  </a:lnTo>
                  <a:lnTo>
                    <a:pt x="113" y="338"/>
                  </a:lnTo>
                  <a:lnTo>
                    <a:pt x="56" y="526"/>
                  </a:lnTo>
                  <a:lnTo>
                    <a:pt x="19" y="807"/>
                  </a:lnTo>
                  <a:lnTo>
                    <a:pt x="0" y="1088"/>
                  </a:lnTo>
                  <a:lnTo>
                    <a:pt x="0" y="1388"/>
                  </a:lnTo>
                  <a:lnTo>
                    <a:pt x="19" y="1669"/>
                  </a:lnTo>
                  <a:lnTo>
                    <a:pt x="75" y="1950"/>
                  </a:lnTo>
                  <a:lnTo>
                    <a:pt x="169" y="2231"/>
                  </a:lnTo>
                  <a:lnTo>
                    <a:pt x="300" y="2494"/>
                  </a:lnTo>
                  <a:lnTo>
                    <a:pt x="450" y="2738"/>
                  </a:lnTo>
                  <a:lnTo>
                    <a:pt x="506" y="2738"/>
                  </a:lnTo>
                  <a:lnTo>
                    <a:pt x="694" y="2194"/>
                  </a:lnTo>
                  <a:lnTo>
                    <a:pt x="787" y="1913"/>
                  </a:lnTo>
                  <a:lnTo>
                    <a:pt x="862" y="1632"/>
                  </a:lnTo>
                  <a:lnTo>
                    <a:pt x="919" y="1350"/>
                  </a:lnTo>
                  <a:lnTo>
                    <a:pt x="937" y="1069"/>
                  </a:lnTo>
                  <a:lnTo>
                    <a:pt x="937" y="788"/>
                  </a:lnTo>
                  <a:lnTo>
                    <a:pt x="919" y="488"/>
                  </a:lnTo>
                  <a:lnTo>
                    <a:pt x="862" y="338"/>
                  </a:lnTo>
                  <a:lnTo>
                    <a:pt x="844" y="244"/>
                  </a:lnTo>
                  <a:lnTo>
                    <a:pt x="806" y="188"/>
                  </a:lnTo>
                  <a:lnTo>
                    <a:pt x="750" y="113"/>
                  </a:lnTo>
                  <a:lnTo>
                    <a:pt x="675" y="57"/>
                  </a:lnTo>
                  <a:lnTo>
                    <a:pt x="600" y="19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3" name="Google Shape;1623;p33"/>
            <p:cNvSpPr/>
            <p:nvPr/>
          </p:nvSpPr>
          <p:spPr>
            <a:xfrm>
              <a:off x="5440700" y="2613325"/>
              <a:ext cx="23925" cy="39375"/>
            </a:xfrm>
            <a:custGeom>
              <a:avLst/>
              <a:gdLst/>
              <a:ahLst/>
              <a:cxnLst/>
              <a:rect l="l" t="t" r="r" b="b"/>
              <a:pathLst>
                <a:path w="957" h="1575" extrusionOk="0">
                  <a:moveTo>
                    <a:pt x="450" y="0"/>
                  </a:moveTo>
                  <a:lnTo>
                    <a:pt x="356" y="37"/>
                  </a:lnTo>
                  <a:lnTo>
                    <a:pt x="281" y="94"/>
                  </a:lnTo>
                  <a:lnTo>
                    <a:pt x="206" y="169"/>
                  </a:lnTo>
                  <a:lnTo>
                    <a:pt x="169" y="244"/>
                  </a:lnTo>
                  <a:lnTo>
                    <a:pt x="131" y="337"/>
                  </a:lnTo>
                  <a:lnTo>
                    <a:pt x="75" y="506"/>
                  </a:lnTo>
                  <a:lnTo>
                    <a:pt x="38" y="769"/>
                  </a:lnTo>
                  <a:lnTo>
                    <a:pt x="0" y="1031"/>
                  </a:lnTo>
                  <a:lnTo>
                    <a:pt x="0" y="1312"/>
                  </a:lnTo>
                  <a:lnTo>
                    <a:pt x="19" y="1575"/>
                  </a:lnTo>
                  <a:lnTo>
                    <a:pt x="56" y="1462"/>
                  </a:lnTo>
                  <a:lnTo>
                    <a:pt x="113" y="1350"/>
                  </a:lnTo>
                  <a:lnTo>
                    <a:pt x="188" y="1256"/>
                  </a:lnTo>
                  <a:lnTo>
                    <a:pt x="281" y="1162"/>
                  </a:lnTo>
                  <a:lnTo>
                    <a:pt x="413" y="1069"/>
                  </a:lnTo>
                  <a:lnTo>
                    <a:pt x="563" y="994"/>
                  </a:lnTo>
                  <a:lnTo>
                    <a:pt x="750" y="937"/>
                  </a:lnTo>
                  <a:lnTo>
                    <a:pt x="956" y="881"/>
                  </a:lnTo>
                  <a:lnTo>
                    <a:pt x="956" y="675"/>
                  </a:lnTo>
                  <a:lnTo>
                    <a:pt x="919" y="487"/>
                  </a:lnTo>
                  <a:lnTo>
                    <a:pt x="881" y="319"/>
                  </a:lnTo>
                  <a:lnTo>
                    <a:pt x="863" y="244"/>
                  </a:lnTo>
                  <a:lnTo>
                    <a:pt x="806" y="169"/>
                  </a:lnTo>
                  <a:lnTo>
                    <a:pt x="750" y="94"/>
                  </a:lnTo>
                  <a:lnTo>
                    <a:pt x="694" y="56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4" name="Google Shape;1624;p33"/>
            <p:cNvSpPr/>
            <p:nvPr/>
          </p:nvSpPr>
          <p:spPr>
            <a:xfrm>
              <a:off x="5457575" y="2746425"/>
              <a:ext cx="18750" cy="32825"/>
            </a:xfrm>
            <a:custGeom>
              <a:avLst/>
              <a:gdLst/>
              <a:ahLst/>
              <a:cxnLst/>
              <a:rect l="l" t="t" r="r" b="b"/>
              <a:pathLst>
                <a:path w="750" h="1313" extrusionOk="0">
                  <a:moveTo>
                    <a:pt x="750" y="0"/>
                  </a:moveTo>
                  <a:lnTo>
                    <a:pt x="562" y="150"/>
                  </a:lnTo>
                  <a:lnTo>
                    <a:pt x="394" y="319"/>
                  </a:lnTo>
                  <a:lnTo>
                    <a:pt x="0" y="750"/>
                  </a:lnTo>
                  <a:lnTo>
                    <a:pt x="56" y="881"/>
                  </a:lnTo>
                  <a:lnTo>
                    <a:pt x="113" y="1031"/>
                  </a:lnTo>
                  <a:lnTo>
                    <a:pt x="206" y="1162"/>
                  </a:lnTo>
                  <a:lnTo>
                    <a:pt x="300" y="1294"/>
                  </a:lnTo>
                  <a:lnTo>
                    <a:pt x="337" y="1312"/>
                  </a:lnTo>
                  <a:lnTo>
                    <a:pt x="469" y="994"/>
                  </a:lnTo>
                  <a:lnTo>
                    <a:pt x="581" y="675"/>
                  </a:lnTo>
                  <a:lnTo>
                    <a:pt x="675" y="337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5" name="Google Shape;1625;p33"/>
            <p:cNvSpPr/>
            <p:nvPr/>
          </p:nvSpPr>
          <p:spPr>
            <a:xfrm>
              <a:off x="5414925" y="2524275"/>
              <a:ext cx="23925" cy="67975"/>
            </a:xfrm>
            <a:custGeom>
              <a:avLst/>
              <a:gdLst/>
              <a:ahLst/>
              <a:cxnLst/>
              <a:rect l="l" t="t" r="r" b="b"/>
              <a:pathLst>
                <a:path w="957" h="2719" extrusionOk="0">
                  <a:moveTo>
                    <a:pt x="450" y="0"/>
                  </a:moveTo>
                  <a:lnTo>
                    <a:pt x="356" y="38"/>
                  </a:lnTo>
                  <a:lnTo>
                    <a:pt x="281" y="94"/>
                  </a:lnTo>
                  <a:lnTo>
                    <a:pt x="225" y="169"/>
                  </a:lnTo>
                  <a:lnTo>
                    <a:pt x="169" y="244"/>
                  </a:lnTo>
                  <a:lnTo>
                    <a:pt x="131" y="338"/>
                  </a:lnTo>
                  <a:lnTo>
                    <a:pt x="75" y="525"/>
                  </a:lnTo>
                  <a:lnTo>
                    <a:pt x="38" y="787"/>
                  </a:lnTo>
                  <a:lnTo>
                    <a:pt x="0" y="1087"/>
                  </a:lnTo>
                  <a:lnTo>
                    <a:pt x="19" y="1369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88" y="2231"/>
                  </a:lnTo>
                  <a:lnTo>
                    <a:pt x="319" y="2475"/>
                  </a:lnTo>
                  <a:lnTo>
                    <a:pt x="469" y="2718"/>
                  </a:lnTo>
                  <a:lnTo>
                    <a:pt x="525" y="2718"/>
                  </a:lnTo>
                  <a:lnTo>
                    <a:pt x="712" y="2193"/>
                  </a:lnTo>
                  <a:lnTo>
                    <a:pt x="806" y="1912"/>
                  </a:lnTo>
                  <a:lnTo>
                    <a:pt x="881" y="1631"/>
                  </a:lnTo>
                  <a:lnTo>
                    <a:pt x="937" y="1350"/>
                  </a:lnTo>
                  <a:lnTo>
                    <a:pt x="956" y="1069"/>
                  </a:lnTo>
                  <a:lnTo>
                    <a:pt x="956" y="769"/>
                  </a:lnTo>
                  <a:lnTo>
                    <a:pt x="919" y="488"/>
                  </a:lnTo>
                  <a:lnTo>
                    <a:pt x="881" y="319"/>
                  </a:lnTo>
                  <a:lnTo>
                    <a:pt x="862" y="244"/>
                  </a:lnTo>
                  <a:lnTo>
                    <a:pt x="825" y="169"/>
                  </a:lnTo>
                  <a:lnTo>
                    <a:pt x="769" y="113"/>
                  </a:lnTo>
                  <a:lnTo>
                    <a:pt x="694" y="56"/>
                  </a:lnTo>
                  <a:lnTo>
                    <a:pt x="619" y="1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6" name="Google Shape;1626;p33"/>
            <p:cNvSpPr/>
            <p:nvPr/>
          </p:nvSpPr>
          <p:spPr>
            <a:xfrm>
              <a:off x="5496475" y="2549100"/>
              <a:ext cx="23925" cy="68450"/>
            </a:xfrm>
            <a:custGeom>
              <a:avLst/>
              <a:gdLst/>
              <a:ahLst/>
              <a:cxnLst/>
              <a:rect l="l" t="t" r="r" b="b"/>
              <a:pathLst>
                <a:path w="957" h="2738" extrusionOk="0">
                  <a:moveTo>
                    <a:pt x="525" y="1"/>
                  </a:moveTo>
                  <a:lnTo>
                    <a:pt x="431" y="19"/>
                  </a:lnTo>
                  <a:lnTo>
                    <a:pt x="356" y="38"/>
                  </a:lnTo>
                  <a:lnTo>
                    <a:pt x="281" y="94"/>
                  </a:lnTo>
                  <a:lnTo>
                    <a:pt x="206" y="169"/>
                  </a:lnTo>
                  <a:lnTo>
                    <a:pt x="150" y="244"/>
                  </a:lnTo>
                  <a:lnTo>
                    <a:pt x="112" y="338"/>
                  </a:lnTo>
                  <a:lnTo>
                    <a:pt x="75" y="526"/>
                  </a:lnTo>
                  <a:lnTo>
                    <a:pt x="19" y="807"/>
                  </a:lnTo>
                  <a:lnTo>
                    <a:pt x="0" y="1088"/>
                  </a:lnTo>
                  <a:lnTo>
                    <a:pt x="0" y="1388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69" y="2232"/>
                  </a:lnTo>
                  <a:lnTo>
                    <a:pt x="300" y="2494"/>
                  </a:lnTo>
                  <a:lnTo>
                    <a:pt x="450" y="2719"/>
                  </a:lnTo>
                  <a:lnTo>
                    <a:pt x="506" y="2738"/>
                  </a:lnTo>
                  <a:lnTo>
                    <a:pt x="712" y="2194"/>
                  </a:lnTo>
                  <a:lnTo>
                    <a:pt x="787" y="1913"/>
                  </a:lnTo>
                  <a:lnTo>
                    <a:pt x="862" y="1632"/>
                  </a:lnTo>
                  <a:lnTo>
                    <a:pt x="919" y="1350"/>
                  </a:lnTo>
                  <a:lnTo>
                    <a:pt x="956" y="1069"/>
                  </a:lnTo>
                  <a:lnTo>
                    <a:pt x="956" y="788"/>
                  </a:lnTo>
                  <a:lnTo>
                    <a:pt x="919" y="488"/>
                  </a:lnTo>
                  <a:lnTo>
                    <a:pt x="881" y="338"/>
                  </a:lnTo>
                  <a:lnTo>
                    <a:pt x="844" y="244"/>
                  </a:lnTo>
                  <a:lnTo>
                    <a:pt x="806" y="169"/>
                  </a:lnTo>
                  <a:lnTo>
                    <a:pt x="750" y="113"/>
                  </a:lnTo>
                  <a:lnTo>
                    <a:pt x="694" y="57"/>
                  </a:lnTo>
                  <a:lnTo>
                    <a:pt x="619" y="19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7" name="Google Shape;1627;p33"/>
            <p:cNvSpPr/>
            <p:nvPr/>
          </p:nvSpPr>
          <p:spPr>
            <a:xfrm>
              <a:off x="5621125" y="2920300"/>
              <a:ext cx="23925" cy="68450"/>
            </a:xfrm>
            <a:custGeom>
              <a:avLst/>
              <a:gdLst/>
              <a:ahLst/>
              <a:cxnLst/>
              <a:rect l="l" t="t" r="r" b="b"/>
              <a:pathLst>
                <a:path w="957" h="2738" extrusionOk="0">
                  <a:moveTo>
                    <a:pt x="544" y="0"/>
                  </a:moveTo>
                  <a:lnTo>
                    <a:pt x="451" y="19"/>
                  </a:lnTo>
                  <a:lnTo>
                    <a:pt x="357" y="56"/>
                  </a:lnTo>
                  <a:lnTo>
                    <a:pt x="282" y="113"/>
                  </a:lnTo>
                  <a:lnTo>
                    <a:pt x="226" y="169"/>
                  </a:lnTo>
                  <a:lnTo>
                    <a:pt x="169" y="263"/>
                  </a:lnTo>
                  <a:lnTo>
                    <a:pt x="132" y="337"/>
                  </a:lnTo>
                  <a:lnTo>
                    <a:pt x="76" y="525"/>
                  </a:lnTo>
                  <a:lnTo>
                    <a:pt x="38" y="806"/>
                  </a:lnTo>
                  <a:lnTo>
                    <a:pt x="1" y="1087"/>
                  </a:lnTo>
                  <a:lnTo>
                    <a:pt x="1" y="1387"/>
                  </a:lnTo>
                  <a:lnTo>
                    <a:pt x="38" y="1669"/>
                  </a:lnTo>
                  <a:lnTo>
                    <a:pt x="94" y="1968"/>
                  </a:lnTo>
                  <a:lnTo>
                    <a:pt x="188" y="2231"/>
                  </a:lnTo>
                  <a:lnTo>
                    <a:pt x="301" y="2493"/>
                  </a:lnTo>
                  <a:lnTo>
                    <a:pt x="469" y="2737"/>
                  </a:lnTo>
                  <a:lnTo>
                    <a:pt x="507" y="2737"/>
                  </a:lnTo>
                  <a:lnTo>
                    <a:pt x="713" y="2193"/>
                  </a:lnTo>
                  <a:lnTo>
                    <a:pt x="807" y="1912"/>
                  </a:lnTo>
                  <a:lnTo>
                    <a:pt x="882" y="1631"/>
                  </a:lnTo>
                  <a:lnTo>
                    <a:pt x="919" y="1350"/>
                  </a:lnTo>
                  <a:lnTo>
                    <a:pt x="957" y="1069"/>
                  </a:lnTo>
                  <a:lnTo>
                    <a:pt x="957" y="787"/>
                  </a:lnTo>
                  <a:lnTo>
                    <a:pt x="919" y="506"/>
                  </a:lnTo>
                  <a:lnTo>
                    <a:pt x="882" y="337"/>
                  </a:lnTo>
                  <a:lnTo>
                    <a:pt x="863" y="263"/>
                  </a:lnTo>
                  <a:lnTo>
                    <a:pt x="807" y="188"/>
                  </a:lnTo>
                  <a:lnTo>
                    <a:pt x="769" y="113"/>
                  </a:lnTo>
                  <a:lnTo>
                    <a:pt x="694" y="56"/>
                  </a:lnTo>
                  <a:lnTo>
                    <a:pt x="619" y="1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8" name="Google Shape;1628;p33"/>
            <p:cNvSpPr/>
            <p:nvPr/>
          </p:nvSpPr>
          <p:spPr>
            <a:xfrm>
              <a:off x="5680650" y="2869675"/>
              <a:ext cx="23925" cy="67975"/>
            </a:xfrm>
            <a:custGeom>
              <a:avLst/>
              <a:gdLst/>
              <a:ahLst/>
              <a:cxnLst/>
              <a:rect l="l" t="t" r="r" b="b"/>
              <a:pathLst>
                <a:path w="957" h="2719" extrusionOk="0">
                  <a:moveTo>
                    <a:pt x="450" y="0"/>
                  </a:moveTo>
                  <a:lnTo>
                    <a:pt x="357" y="38"/>
                  </a:lnTo>
                  <a:lnTo>
                    <a:pt x="282" y="94"/>
                  </a:lnTo>
                  <a:lnTo>
                    <a:pt x="207" y="169"/>
                  </a:lnTo>
                  <a:lnTo>
                    <a:pt x="169" y="244"/>
                  </a:lnTo>
                  <a:lnTo>
                    <a:pt x="132" y="338"/>
                  </a:lnTo>
                  <a:lnTo>
                    <a:pt x="75" y="525"/>
                  </a:lnTo>
                  <a:lnTo>
                    <a:pt x="19" y="788"/>
                  </a:lnTo>
                  <a:lnTo>
                    <a:pt x="0" y="1088"/>
                  </a:lnTo>
                  <a:lnTo>
                    <a:pt x="0" y="1369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88" y="2213"/>
                  </a:lnTo>
                  <a:lnTo>
                    <a:pt x="300" y="2475"/>
                  </a:lnTo>
                  <a:lnTo>
                    <a:pt x="450" y="2719"/>
                  </a:lnTo>
                  <a:lnTo>
                    <a:pt x="507" y="2719"/>
                  </a:lnTo>
                  <a:lnTo>
                    <a:pt x="713" y="2194"/>
                  </a:lnTo>
                  <a:lnTo>
                    <a:pt x="788" y="1913"/>
                  </a:lnTo>
                  <a:lnTo>
                    <a:pt x="863" y="1631"/>
                  </a:lnTo>
                  <a:lnTo>
                    <a:pt x="919" y="1350"/>
                  </a:lnTo>
                  <a:lnTo>
                    <a:pt x="956" y="1050"/>
                  </a:lnTo>
                  <a:lnTo>
                    <a:pt x="956" y="769"/>
                  </a:lnTo>
                  <a:lnTo>
                    <a:pt x="919" y="488"/>
                  </a:lnTo>
                  <a:lnTo>
                    <a:pt x="881" y="319"/>
                  </a:lnTo>
                  <a:lnTo>
                    <a:pt x="844" y="244"/>
                  </a:lnTo>
                  <a:lnTo>
                    <a:pt x="807" y="169"/>
                  </a:lnTo>
                  <a:lnTo>
                    <a:pt x="750" y="113"/>
                  </a:lnTo>
                  <a:lnTo>
                    <a:pt x="694" y="57"/>
                  </a:lnTo>
                  <a:lnTo>
                    <a:pt x="619" y="1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29" name="Google Shape;1629;p33"/>
            <p:cNvSpPr/>
            <p:nvPr/>
          </p:nvSpPr>
          <p:spPr>
            <a:xfrm>
              <a:off x="5693300" y="2967150"/>
              <a:ext cx="19250" cy="46425"/>
            </a:xfrm>
            <a:custGeom>
              <a:avLst/>
              <a:gdLst/>
              <a:ahLst/>
              <a:cxnLst/>
              <a:rect l="l" t="t" r="r" b="b"/>
              <a:pathLst>
                <a:path w="770" h="1857" extrusionOk="0">
                  <a:moveTo>
                    <a:pt x="525" y="1"/>
                  </a:moveTo>
                  <a:lnTo>
                    <a:pt x="432" y="19"/>
                  </a:lnTo>
                  <a:lnTo>
                    <a:pt x="357" y="38"/>
                  </a:lnTo>
                  <a:lnTo>
                    <a:pt x="282" y="94"/>
                  </a:lnTo>
                  <a:lnTo>
                    <a:pt x="207" y="169"/>
                  </a:lnTo>
                  <a:lnTo>
                    <a:pt x="151" y="263"/>
                  </a:lnTo>
                  <a:lnTo>
                    <a:pt x="113" y="338"/>
                  </a:lnTo>
                  <a:lnTo>
                    <a:pt x="76" y="526"/>
                  </a:lnTo>
                  <a:lnTo>
                    <a:pt x="19" y="844"/>
                  </a:lnTo>
                  <a:lnTo>
                    <a:pt x="1" y="1182"/>
                  </a:lnTo>
                  <a:lnTo>
                    <a:pt x="19" y="1519"/>
                  </a:lnTo>
                  <a:lnTo>
                    <a:pt x="57" y="1857"/>
                  </a:lnTo>
                  <a:lnTo>
                    <a:pt x="282" y="1444"/>
                  </a:lnTo>
                  <a:lnTo>
                    <a:pt x="469" y="1013"/>
                  </a:lnTo>
                  <a:lnTo>
                    <a:pt x="638" y="563"/>
                  </a:lnTo>
                  <a:lnTo>
                    <a:pt x="769" y="132"/>
                  </a:lnTo>
                  <a:lnTo>
                    <a:pt x="713" y="76"/>
                  </a:lnTo>
                  <a:lnTo>
                    <a:pt x="657" y="38"/>
                  </a:lnTo>
                  <a:lnTo>
                    <a:pt x="600" y="19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0" name="Google Shape;1630;p33"/>
            <p:cNvSpPr/>
            <p:nvPr/>
          </p:nvSpPr>
          <p:spPr>
            <a:xfrm>
              <a:off x="5654875" y="2780625"/>
              <a:ext cx="23925" cy="67975"/>
            </a:xfrm>
            <a:custGeom>
              <a:avLst/>
              <a:gdLst/>
              <a:ahLst/>
              <a:cxnLst/>
              <a:rect l="l" t="t" r="r" b="b"/>
              <a:pathLst>
                <a:path w="957" h="2719" extrusionOk="0">
                  <a:moveTo>
                    <a:pt x="450" y="1"/>
                  </a:moveTo>
                  <a:lnTo>
                    <a:pt x="357" y="38"/>
                  </a:lnTo>
                  <a:lnTo>
                    <a:pt x="282" y="94"/>
                  </a:lnTo>
                  <a:lnTo>
                    <a:pt x="225" y="169"/>
                  </a:lnTo>
                  <a:lnTo>
                    <a:pt x="169" y="244"/>
                  </a:lnTo>
                  <a:lnTo>
                    <a:pt x="132" y="338"/>
                  </a:lnTo>
                  <a:lnTo>
                    <a:pt x="75" y="525"/>
                  </a:lnTo>
                  <a:lnTo>
                    <a:pt x="38" y="807"/>
                  </a:lnTo>
                  <a:lnTo>
                    <a:pt x="0" y="1088"/>
                  </a:lnTo>
                  <a:lnTo>
                    <a:pt x="0" y="1369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88" y="2231"/>
                  </a:lnTo>
                  <a:lnTo>
                    <a:pt x="300" y="2494"/>
                  </a:lnTo>
                  <a:lnTo>
                    <a:pt x="469" y="2719"/>
                  </a:lnTo>
                  <a:lnTo>
                    <a:pt x="507" y="2719"/>
                  </a:lnTo>
                  <a:lnTo>
                    <a:pt x="713" y="2194"/>
                  </a:lnTo>
                  <a:lnTo>
                    <a:pt x="806" y="1913"/>
                  </a:lnTo>
                  <a:lnTo>
                    <a:pt x="881" y="1632"/>
                  </a:lnTo>
                  <a:lnTo>
                    <a:pt x="919" y="1350"/>
                  </a:lnTo>
                  <a:lnTo>
                    <a:pt x="956" y="1069"/>
                  </a:lnTo>
                  <a:lnTo>
                    <a:pt x="956" y="769"/>
                  </a:lnTo>
                  <a:lnTo>
                    <a:pt x="919" y="488"/>
                  </a:lnTo>
                  <a:lnTo>
                    <a:pt x="881" y="319"/>
                  </a:lnTo>
                  <a:lnTo>
                    <a:pt x="863" y="244"/>
                  </a:lnTo>
                  <a:lnTo>
                    <a:pt x="806" y="169"/>
                  </a:lnTo>
                  <a:lnTo>
                    <a:pt x="769" y="113"/>
                  </a:lnTo>
                  <a:lnTo>
                    <a:pt x="694" y="57"/>
                  </a:lnTo>
                  <a:lnTo>
                    <a:pt x="619" y="19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1" name="Google Shape;1631;p33"/>
            <p:cNvSpPr/>
            <p:nvPr/>
          </p:nvSpPr>
          <p:spPr>
            <a:xfrm>
              <a:off x="5484750" y="3001375"/>
              <a:ext cx="23925" cy="67975"/>
            </a:xfrm>
            <a:custGeom>
              <a:avLst/>
              <a:gdLst/>
              <a:ahLst/>
              <a:cxnLst/>
              <a:rect l="l" t="t" r="r" b="b"/>
              <a:pathLst>
                <a:path w="957" h="2719" extrusionOk="0">
                  <a:moveTo>
                    <a:pt x="450" y="0"/>
                  </a:moveTo>
                  <a:lnTo>
                    <a:pt x="357" y="38"/>
                  </a:lnTo>
                  <a:lnTo>
                    <a:pt x="282" y="94"/>
                  </a:lnTo>
                  <a:lnTo>
                    <a:pt x="207" y="169"/>
                  </a:lnTo>
                  <a:lnTo>
                    <a:pt x="169" y="244"/>
                  </a:lnTo>
                  <a:lnTo>
                    <a:pt x="132" y="338"/>
                  </a:lnTo>
                  <a:lnTo>
                    <a:pt x="75" y="506"/>
                  </a:lnTo>
                  <a:lnTo>
                    <a:pt x="19" y="788"/>
                  </a:lnTo>
                  <a:lnTo>
                    <a:pt x="0" y="1088"/>
                  </a:lnTo>
                  <a:lnTo>
                    <a:pt x="0" y="1369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88" y="2212"/>
                  </a:lnTo>
                  <a:lnTo>
                    <a:pt x="300" y="2475"/>
                  </a:lnTo>
                  <a:lnTo>
                    <a:pt x="469" y="2718"/>
                  </a:lnTo>
                  <a:lnTo>
                    <a:pt x="507" y="2718"/>
                  </a:lnTo>
                  <a:lnTo>
                    <a:pt x="713" y="2175"/>
                  </a:lnTo>
                  <a:lnTo>
                    <a:pt x="806" y="1912"/>
                  </a:lnTo>
                  <a:lnTo>
                    <a:pt x="863" y="1631"/>
                  </a:lnTo>
                  <a:lnTo>
                    <a:pt x="919" y="1350"/>
                  </a:lnTo>
                  <a:lnTo>
                    <a:pt x="956" y="1050"/>
                  </a:lnTo>
                  <a:lnTo>
                    <a:pt x="956" y="769"/>
                  </a:lnTo>
                  <a:lnTo>
                    <a:pt x="919" y="488"/>
                  </a:lnTo>
                  <a:lnTo>
                    <a:pt x="881" y="319"/>
                  </a:lnTo>
                  <a:lnTo>
                    <a:pt x="844" y="244"/>
                  </a:lnTo>
                  <a:lnTo>
                    <a:pt x="806" y="169"/>
                  </a:lnTo>
                  <a:lnTo>
                    <a:pt x="750" y="113"/>
                  </a:lnTo>
                  <a:lnTo>
                    <a:pt x="694" y="56"/>
                  </a:lnTo>
                  <a:lnTo>
                    <a:pt x="619" y="1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2" name="Google Shape;1632;p33"/>
            <p:cNvSpPr/>
            <p:nvPr/>
          </p:nvSpPr>
          <p:spPr>
            <a:xfrm>
              <a:off x="5458975" y="2912325"/>
              <a:ext cx="23925" cy="67975"/>
            </a:xfrm>
            <a:custGeom>
              <a:avLst/>
              <a:gdLst/>
              <a:ahLst/>
              <a:cxnLst/>
              <a:rect l="l" t="t" r="r" b="b"/>
              <a:pathLst>
                <a:path w="957" h="2719" extrusionOk="0">
                  <a:moveTo>
                    <a:pt x="450" y="0"/>
                  </a:moveTo>
                  <a:lnTo>
                    <a:pt x="356" y="38"/>
                  </a:lnTo>
                  <a:lnTo>
                    <a:pt x="281" y="94"/>
                  </a:lnTo>
                  <a:lnTo>
                    <a:pt x="225" y="169"/>
                  </a:lnTo>
                  <a:lnTo>
                    <a:pt x="169" y="244"/>
                  </a:lnTo>
                  <a:lnTo>
                    <a:pt x="132" y="338"/>
                  </a:lnTo>
                  <a:lnTo>
                    <a:pt x="75" y="525"/>
                  </a:lnTo>
                  <a:lnTo>
                    <a:pt x="38" y="806"/>
                  </a:lnTo>
                  <a:lnTo>
                    <a:pt x="0" y="1088"/>
                  </a:lnTo>
                  <a:lnTo>
                    <a:pt x="0" y="1369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88" y="2231"/>
                  </a:lnTo>
                  <a:lnTo>
                    <a:pt x="300" y="2494"/>
                  </a:lnTo>
                  <a:lnTo>
                    <a:pt x="469" y="2719"/>
                  </a:lnTo>
                  <a:lnTo>
                    <a:pt x="506" y="2719"/>
                  </a:lnTo>
                  <a:lnTo>
                    <a:pt x="713" y="2194"/>
                  </a:lnTo>
                  <a:lnTo>
                    <a:pt x="806" y="1913"/>
                  </a:lnTo>
                  <a:lnTo>
                    <a:pt x="881" y="1631"/>
                  </a:lnTo>
                  <a:lnTo>
                    <a:pt x="919" y="1350"/>
                  </a:lnTo>
                  <a:lnTo>
                    <a:pt x="956" y="1069"/>
                  </a:lnTo>
                  <a:lnTo>
                    <a:pt x="956" y="769"/>
                  </a:lnTo>
                  <a:lnTo>
                    <a:pt x="919" y="488"/>
                  </a:lnTo>
                  <a:lnTo>
                    <a:pt x="881" y="319"/>
                  </a:lnTo>
                  <a:lnTo>
                    <a:pt x="863" y="244"/>
                  </a:lnTo>
                  <a:lnTo>
                    <a:pt x="806" y="169"/>
                  </a:lnTo>
                  <a:lnTo>
                    <a:pt x="769" y="113"/>
                  </a:lnTo>
                  <a:lnTo>
                    <a:pt x="694" y="57"/>
                  </a:lnTo>
                  <a:lnTo>
                    <a:pt x="619" y="1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3" name="Google Shape;1633;p33"/>
            <p:cNvSpPr/>
            <p:nvPr/>
          </p:nvSpPr>
          <p:spPr>
            <a:xfrm>
              <a:off x="5540525" y="2937150"/>
              <a:ext cx="23450" cy="68450"/>
            </a:xfrm>
            <a:custGeom>
              <a:avLst/>
              <a:gdLst/>
              <a:ahLst/>
              <a:cxnLst/>
              <a:rect l="l" t="t" r="r" b="b"/>
              <a:pathLst>
                <a:path w="938" h="2738" extrusionOk="0">
                  <a:moveTo>
                    <a:pt x="525" y="1"/>
                  </a:moveTo>
                  <a:lnTo>
                    <a:pt x="431" y="20"/>
                  </a:lnTo>
                  <a:lnTo>
                    <a:pt x="356" y="57"/>
                  </a:lnTo>
                  <a:lnTo>
                    <a:pt x="263" y="95"/>
                  </a:lnTo>
                  <a:lnTo>
                    <a:pt x="206" y="170"/>
                  </a:lnTo>
                  <a:lnTo>
                    <a:pt x="150" y="263"/>
                  </a:lnTo>
                  <a:lnTo>
                    <a:pt x="113" y="338"/>
                  </a:lnTo>
                  <a:lnTo>
                    <a:pt x="75" y="526"/>
                  </a:lnTo>
                  <a:lnTo>
                    <a:pt x="19" y="807"/>
                  </a:lnTo>
                  <a:lnTo>
                    <a:pt x="0" y="1088"/>
                  </a:lnTo>
                  <a:lnTo>
                    <a:pt x="0" y="1388"/>
                  </a:lnTo>
                  <a:lnTo>
                    <a:pt x="19" y="1669"/>
                  </a:lnTo>
                  <a:lnTo>
                    <a:pt x="94" y="1951"/>
                  </a:lnTo>
                  <a:lnTo>
                    <a:pt x="169" y="2232"/>
                  </a:lnTo>
                  <a:lnTo>
                    <a:pt x="300" y="2494"/>
                  </a:lnTo>
                  <a:lnTo>
                    <a:pt x="450" y="2738"/>
                  </a:lnTo>
                  <a:lnTo>
                    <a:pt x="506" y="2738"/>
                  </a:lnTo>
                  <a:lnTo>
                    <a:pt x="713" y="2194"/>
                  </a:lnTo>
                  <a:lnTo>
                    <a:pt x="788" y="1913"/>
                  </a:lnTo>
                  <a:lnTo>
                    <a:pt x="863" y="1632"/>
                  </a:lnTo>
                  <a:lnTo>
                    <a:pt x="919" y="1351"/>
                  </a:lnTo>
                  <a:lnTo>
                    <a:pt x="938" y="1069"/>
                  </a:lnTo>
                  <a:lnTo>
                    <a:pt x="938" y="788"/>
                  </a:lnTo>
                  <a:lnTo>
                    <a:pt x="919" y="488"/>
                  </a:lnTo>
                  <a:lnTo>
                    <a:pt x="881" y="338"/>
                  </a:lnTo>
                  <a:lnTo>
                    <a:pt x="844" y="245"/>
                  </a:lnTo>
                  <a:lnTo>
                    <a:pt x="806" y="188"/>
                  </a:lnTo>
                  <a:lnTo>
                    <a:pt x="750" y="113"/>
                  </a:lnTo>
                  <a:lnTo>
                    <a:pt x="694" y="57"/>
                  </a:lnTo>
                  <a:lnTo>
                    <a:pt x="619" y="20"/>
                  </a:lnTo>
                  <a:lnTo>
                    <a:pt x="52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4" name="Google Shape;1634;p33"/>
            <p:cNvSpPr/>
            <p:nvPr/>
          </p:nvSpPr>
          <p:spPr>
            <a:xfrm>
              <a:off x="5586925" y="3023400"/>
              <a:ext cx="23925" cy="58600"/>
            </a:xfrm>
            <a:custGeom>
              <a:avLst/>
              <a:gdLst/>
              <a:ahLst/>
              <a:cxnLst/>
              <a:rect l="l" t="t" r="r" b="b"/>
              <a:pathLst>
                <a:path w="957" h="2344" extrusionOk="0">
                  <a:moveTo>
                    <a:pt x="544" y="0"/>
                  </a:moveTo>
                  <a:lnTo>
                    <a:pt x="450" y="19"/>
                  </a:lnTo>
                  <a:lnTo>
                    <a:pt x="356" y="38"/>
                  </a:lnTo>
                  <a:lnTo>
                    <a:pt x="281" y="94"/>
                  </a:lnTo>
                  <a:lnTo>
                    <a:pt x="206" y="169"/>
                  </a:lnTo>
                  <a:lnTo>
                    <a:pt x="169" y="263"/>
                  </a:lnTo>
                  <a:lnTo>
                    <a:pt x="131" y="338"/>
                  </a:lnTo>
                  <a:lnTo>
                    <a:pt x="75" y="525"/>
                  </a:lnTo>
                  <a:lnTo>
                    <a:pt x="38" y="750"/>
                  </a:lnTo>
                  <a:lnTo>
                    <a:pt x="19" y="975"/>
                  </a:lnTo>
                  <a:lnTo>
                    <a:pt x="0" y="1200"/>
                  </a:lnTo>
                  <a:lnTo>
                    <a:pt x="19" y="1444"/>
                  </a:lnTo>
                  <a:lnTo>
                    <a:pt x="38" y="1669"/>
                  </a:lnTo>
                  <a:lnTo>
                    <a:pt x="75" y="1894"/>
                  </a:lnTo>
                  <a:lnTo>
                    <a:pt x="150" y="2119"/>
                  </a:lnTo>
                  <a:lnTo>
                    <a:pt x="225" y="2344"/>
                  </a:lnTo>
                  <a:lnTo>
                    <a:pt x="694" y="2231"/>
                  </a:lnTo>
                  <a:lnTo>
                    <a:pt x="825" y="1819"/>
                  </a:lnTo>
                  <a:lnTo>
                    <a:pt x="881" y="1594"/>
                  </a:lnTo>
                  <a:lnTo>
                    <a:pt x="919" y="1369"/>
                  </a:lnTo>
                  <a:lnTo>
                    <a:pt x="937" y="1163"/>
                  </a:lnTo>
                  <a:lnTo>
                    <a:pt x="956" y="938"/>
                  </a:lnTo>
                  <a:lnTo>
                    <a:pt x="956" y="713"/>
                  </a:lnTo>
                  <a:lnTo>
                    <a:pt x="919" y="488"/>
                  </a:lnTo>
                  <a:lnTo>
                    <a:pt x="881" y="338"/>
                  </a:lnTo>
                  <a:lnTo>
                    <a:pt x="806" y="188"/>
                  </a:lnTo>
                  <a:lnTo>
                    <a:pt x="750" y="113"/>
                  </a:lnTo>
                  <a:lnTo>
                    <a:pt x="694" y="57"/>
                  </a:lnTo>
                  <a:lnTo>
                    <a:pt x="619" y="19"/>
                  </a:lnTo>
                  <a:lnTo>
                    <a:pt x="5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5" name="Google Shape;1635;p33"/>
            <p:cNvSpPr/>
            <p:nvPr/>
          </p:nvSpPr>
          <p:spPr>
            <a:xfrm>
              <a:off x="5560200" y="2502700"/>
              <a:ext cx="23925" cy="68000"/>
            </a:xfrm>
            <a:custGeom>
              <a:avLst/>
              <a:gdLst/>
              <a:ahLst/>
              <a:cxnLst/>
              <a:rect l="l" t="t" r="r" b="b"/>
              <a:pathLst>
                <a:path w="957" h="2720" extrusionOk="0">
                  <a:moveTo>
                    <a:pt x="450" y="1"/>
                  </a:moveTo>
                  <a:lnTo>
                    <a:pt x="357" y="38"/>
                  </a:lnTo>
                  <a:lnTo>
                    <a:pt x="282" y="95"/>
                  </a:lnTo>
                  <a:lnTo>
                    <a:pt x="207" y="170"/>
                  </a:lnTo>
                  <a:lnTo>
                    <a:pt x="169" y="244"/>
                  </a:lnTo>
                  <a:lnTo>
                    <a:pt x="132" y="338"/>
                  </a:lnTo>
                  <a:lnTo>
                    <a:pt x="76" y="526"/>
                  </a:lnTo>
                  <a:lnTo>
                    <a:pt x="38" y="788"/>
                  </a:lnTo>
                  <a:lnTo>
                    <a:pt x="1" y="1088"/>
                  </a:lnTo>
                  <a:lnTo>
                    <a:pt x="1" y="1369"/>
                  </a:lnTo>
                  <a:lnTo>
                    <a:pt x="38" y="1669"/>
                  </a:lnTo>
                  <a:lnTo>
                    <a:pt x="94" y="1950"/>
                  </a:lnTo>
                  <a:lnTo>
                    <a:pt x="188" y="2232"/>
                  </a:lnTo>
                  <a:lnTo>
                    <a:pt x="300" y="2475"/>
                  </a:lnTo>
                  <a:lnTo>
                    <a:pt x="469" y="2719"/>
                  </a:lnTo>
                  <a:lnTo>
                    <a:pt x="507" y="2719"/>
                  </a:lnTo>
                  <a:lnTo>
                    <a:pt x="713" y="2194"/>
                  </a:lnTo>
                  <a:lnTo>
                    <a:pt x="807" y="1913"/>
                  </a:lnTo>
                  <a:lnTo>
                    <a:pt x="882" y="1632"/>
                  </a:lnTo>
                  <a:lnTo>
                    <a:pt x="919" y="1351"/>
                  </a:lnTo>
                  <a:lnTo>
                    <a:pt x="957" y="1069"/>
                  </a:lnTo>
                  <a:lnTo>
                    <a:pt x="957" y="769"/>
                  </a:lnTo>
                  <a:lnTo>
                    <a:pt x="919" y="488"/>
                  </a:lnTo>
                  <a:lnTo>
                    <a:pt x="882" y="319"/>
                  </a:lnTo>
                  <a:lnTo>
                    <a:pt x="863" y="244"/>
                  </a:lnTo>
                  <a:lnTo>
                    <a:pt x="807" y="170"/>
                  </a:lnTo>
                  <a:lnTo>
                    <a:pt x="769" y="113"/>
                  </a:lnTo>
                  <a:lnTo>
                    <a:pt x="694" y="57"/>
                  </a:lnTo>
                  <a:lnTo>
                    <a:pt x="619" y="20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6" name="Google Shape;1636;p33"/>
            <p:cNvSpPr/>
            <p:nvPr/>
          </p:nvSpPr>
          <p:spPr>
            <a:xfrm>
              <a:off x="5620200" y="2489575"/>
              <a:ext cx="21575" cy="30500"/>
            </a:xfrm>
            <a:custGeom>
              <a:avLst/>
              <a:gdLst/>
              <a:ahLst/>
              <a:cxnLst/>
              <a:rect l="l" t="t" r="r" b="b"/>
              <a:pathLst>
                <a:path w="863" h="1220" extrusionOk="0">
                  <a:moveTo>
                    <a:pt x="862" y="1"/>
                  </a:moveTo>
                  <a:lnTo>
                    <a:pt x="0" y="95"/>
                  </a:lnTo>
                  <a:lnTo>
                    <a:pt x="56" y="395"/>
                  </a:lnTo>
                  <a:lnTo>
                    <a:pt x="150" y="695"/>
                  </a:lnTo>
                  <a:lnTo>
                    <a:pt x="281" y="957"/>
                  </a:lnTo>
                  <a:lnTo>
                    <a:pt x="356" y="1088"/>
                  </a:lnTo>
                  <a:lnTo>
                    <a:pt x="431" y="1201"/>
                  </a:lnTo>
                  <a:lnTo>
                    <a:pt x="488" y="1219"/>
                  </a:lnTo>
                  <a:lnTo>
                    <a:pt x="600" y="919"/>
                  </a:lnTo>
                  <a:lnTo>
                    <a:pt x="712" y="620"/>
                  </a:lnTo>
                  <a:lnTo>
                    <a:pt x="806" y="320"/>
                  </a:lnTo>
                  <a:lnTo>
                    <a:pt x="8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7" name="Google Shape;1637;p33"/>
            <p:cNvSpPr/>
            <p:nvPr/>
          </p:nvSpPr>
          <p:spPr>
            <a:xfrm>
              <a:off x="5631900" y="2549575"/>
              <a:ext cx="23925" cy="60950"/>
            </a:xfrm>
            <a:custGeom>
              <a:avLst/>
              <a:gdLst/>
              <a:ahLst/>
              <a:cxnLst/>
              <a:rect l="l" t="t" r="r" b="b"/>
              <a:pathLst>
                <a:path w="957" h="2438" extrusionOk="0">
                  <a:moveTo>
                    <a:pt x="451" y="0"/>
                  </a:moveTo>
                  <a:lnTo>
                    <a:pt x="376" y="38"/>
                  </a:lnTo>
                  <a:lnTo>
                    <a:pt x="282" y="94"/>
                  </a:lnTo>
                  <a:lnTo>
                    <a:pt x="226" y="150"/>
                  </a:lnTo>
                  <a:lnTo>
                    <a:pt x="169" y="225"/>
                  </a:lnTo>
                  <a:lnTo>
                    <a:pt x="132" y="319"/>
                  </a:lnTo>
                  <a:lnTo>
                    <a:pt x="76" y="488"/>
                  </a:lnTo>
                  <a:lnTo>
                    <a:pt x="38" y="732"/>
                  </a:lnTo>
                  <a:lnTo>
                    <a:pt x="20" y="975"/>
                  </a:lnTo>
                  <a:lnTo>
                    <a:pt x="1" y="1238"/>
                  </a:lnTo>
                  <a:lnTo>
                    <a:pt x="20" y="1500"/>
                  </a:lnTo>
                  <a:lnTo>
                    <a:pt x="76" y="1744"/>
                  </a:lnTo>
                  <a:lnTo>
                    <a:pt x="132" y="1988"/>
                  </a:lnTo>
                  <a:lnTo>
                    <a:pt x="226" y="2213"/>
                  </a:lnTo>
                  <a:lnTo>
                    <a:pt x="357" y="2438"/>
                  </a:lnTo>
                  <a:lnTo>
                    <a:pt x="582" y="2438"/>
                  </a:lnTo>
                  <a:lnTo>
                    <a:pt x="751" y="1950"/>
                  </a:lnTo>
                  <a:lnTo>
                    <a:pt x="826" y="1706"/>
                  </a:lnTo>
                  <a:lnTo>
                    <a:pt x="901" y="1463"/>
                  </a:lnTo>
                  <a:lnTo>
                    <a:pt x="938" y="1219"/>
                  </a:lnTo>
                  <a:lnTo>
                    <a:pt x="957" y="957"/>
                  </a:lnTo>
                  <a:lnTo>
                    <a:pt x="957" y="713"/>
                  </a:lnTo>
                  <a:lnTo>
                    <a:pt x="938" y="450"/>
                  </a:lnTo>
                  <a:lnTo>
                    <a:pt x="901" y="300"/>
                  </a:lnTo>
                  <a:lnTo>
                    <a:pt x="826" y="150"/>
                  </a:lnTo>
                  <a:lnTo>
                    <a:pt x="769" y="94"/>
                  </a:lnTo>
                  <a:lnTo>
                    <a:pt x="713" y="38"/>
                  </a:lnTo>
                  <a:lnTo>
                    <a:pt x="63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8" name="Google Shape;1638;p33"/>
            <p:cNvSpPr/>
            <p:nvPr/>
          </p:nvSpPr>
          <p:spPr>
            <a:xfrm>
              <a:off x="5350700" y="2525675"/>
              <a:ext cx="22525" cy="43150"/>
            </a:xfrm>
            <a:custGeom>
              <a:avLst/>
              <a:gdLst/>
              <a:ahLst/>
              <a:cxnLst/>
              <a:rect l="l" t="t" r="r" b="b"/>
              <a:pathLst>
                <a:path w="901" h="1726" extrusionOk="0">
                  <a:moveTo>
                    <a:pt x="901" y="0"/>
                  </a:moveTo>
                  <a:lnTo>
                    <a:pt x="732" y="38"/>
                  </a:lnTo>
                  <a:lnTo>
                    <a:pt x="601" y="94"/>
                  </a:lnTo>
                  <a:lnTo>
                    <a:pt x="451" y="169"/>
                  </a:lnTo>
                  <a:lnTo>
                    <a:pt x="338" y="263"/>
                  </a:lnTo>
                  <a:lnTo>
                    <a:pt x="226" y="375"/>
                  </a:lnTo>
                  <a:lnTo>
                    <a:pt x="132" y="507"/>
                  </a:lnTo>
                  <a:lnTo>
                    <a:pt x="57" y="675"/>
                  </a:lnTo>
                  <a:lnTo>
                    <a:pt x="1" y="844"/>
                  </a:lnTo>
                  <a:lnTo>
                    <a:pt x="76" y="1088"/>
                  </a:lnTo>
                  <a:lnTo>
                    <a:pt x="151" y="1313"/>
                  </a:lnTo>
                  <a:lnTo>
                    <a:pt x="263" y="1519"/>
                  </a:lnTo>
                  <a:lnTo>
                    <a:pt x="395" y="1725"/>
                  </a:lnTo>
                  <a:lnTo>
                    <a:pt x="451" y="1725"/>
                  </a:lnTo>
                  <a:lnTo>
                    <a:pt x="619" y="1313"/>
                  </a:lnTo>
                  <a:lnTo>
                    <a:pt x="751" y="881"/>
                  </a:lnTo>
                  <a:lnTo>
                    <a:pt x="807" y="657"/>
                  </a:lnTo>
                  <a:lnTo>
                    <a:pt x="844" y="450"/>
                  </a:lnTo>
                  <a:lnTo>
                    <a:pt x="882" y="225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39" name="Google Shape;1639;p33"/>
            <p:cNvSpPr/>
            <p:nvPr/>
          </p:nvSpPr>
          <p:spPr>
            <a:xfrm>
              <a:off x="5393825" y="2866850"/>
              <a:ext cx="19250" cy="65650"/>
            </a:xfrm>
            <a:custGeom>
              <a:avLst/>
              <a:gdLst/>
              <a:ahLst/>
              <a:cxnLst/>
              <a:rect l="l" t="t" r="r" b="b"/>
              <a:pathLst>
                <a:path w="770" h="2626" extrusionOk="0">
                  <a:moveTo>
                    <a:pt x="544" y="1"/>
                  </a:moveTo>
                  <a:lnTo>
                    <a:pt x="319" y="38"/>
                  </a:lnTo>
                  <a:lnTo>
                    <a:pt x="225" y="57"/>
                  </a:lnTo>
                  <a:lnTo>
                    <a:pt x="132" y="113"/>
                  </a:lnTo>
                  <a:lnTo>
                    <a:pt x="75" y="188"/>
                  </a:lnTo>
                  <a:lnTo>
                    <a:pt x="38" y="301"/>
                  </a:lnTo>
                  <a:lnTo>
                    <a:pt x="19" y="413"/>
                  </a:lnTo>
                  <a:lnTo>
                    <a:pt x="1" y="563"/>
                  </a:lnTo>
                  <a:lnTo>
                    <a:pt x="1" y="732"/>
                  </a:lnTo>
                  <a:lnTo>
                    <a:pt x="19" y="938"/>
                  </a:lnTo>
                  <a:lnTo>
                    <a:pt x="75" y="1294"/>
                  </a:lnTo>
                  <a:lnTo>
                    <a:pt x="132" y="1501"/>
                  </a:lnTo>
                  <a:lnTo>
                    <a:pt x="188" y="1726"/>
                  </a:lnTo>
                  <a:lnTo>
                    <a:pt x="244" y="2063"/>
                  </a:lnTo>
                  <a:lnTo>
                    <a:pt x="319" y="2625"/>
                  </a:lnTo>
                  <a:lnTo>
                    <a:pt x="525" y="2082"/>
                  </a:lnTo>
                  <a:lnTo>
                    <a:pt x="619" y="1819"/>
                  </a:lnTo>
                  <a:lnTo>
                    <a:pt x="675" y="1538"/>
                  </a:lnTo>
                  <a:lnTo>
                    <a:pt x="732" y="1257"/>
                  </a:lnTo>
                  <a:lnTo>
                    <a:pt x="769" y="976"/>
                  </a:lnTo>
                  <a:lnTo>
                    <a:pt x="769" y="676"/>
                  </a:lnTo>
                  <a:lnTo>
                    <a:pt x="732" y="395"/>
                  </a:lnTo>
                  <a:lnTo>
                    <a:pt x="694" y="226"/>
                  </a:lnTo>
                  <a:lnTo>
                    <a:pt x="619" y="76"/>
                  </a:lnTo>
                  <a:lnTo>
                    <a:pt x="5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0" name="Google Shape;1640;p33"/>
            <p:cNvSpPr/>
            <p:nvPr/>
          </p:nvSpPr>
          <p:spPr>
            <a:xfrm>
              <a:off x="5414925" y="2790475"/>
              <a:ext cx="23925" cy="40325"/>
            </a:xfrm>
            <a:custGeom>
              <a:avLst/>
              <a:gdLst/>
              <a:ahLst/>
              <a:cxnLst/>
              <a:rect l="l" t="t" r="r" b="b"/>
              <a:pathLst>
                <a:path w="957" h="1613" extrusionOk="0">
                  <a:moveTo>
                    <a:pt x="450" y="0"/>
                  </a:moveTo>
                  <a:lnTo>
                    <a:pt x="356" y="38"/>
                  </a:lnTo>
                  <a:lnTo>
                    <a:pt x="281" y="94"/>
                  </a:lnTo>
                  <a:lnTo>
                    <a:pt x="206" y="169"/>
                  </a:lnTo>
                  <a:lnTo>
                    <a:pt x="169" y="244"/>
                  </a:lnTo>
                  <a:lnTo>
                    <a:pt x="131" y="338"/>
                  </a:lnTo>
                  <a:lnTo>
                    <a:pt x="75" y="506"/>
                  </a:lnTo>
                  <a:lnTo>
                    <a:pt x="38" y="788"/>
                  </a:lnTo>
                  <a:lnTo>
                    <a:pt x="0" y="1050"/>
                  </a:lnTo>
                  <a:lnTo>
                    <a:pt x="0" y="1331"/>
                  </a:lnTo>
                  <a:lnTo>
                    <a:pt x="38" y="1612"/>
                  </a:lnTo>
                  <a:lnTo>
                    <a:pt x="900" y="1500"/>
                  </a:lnTo>
                  <a:lnTo>
                    <a:pt x="937" y="1256"/>
                  </a:lnTo>
                  <a:lnTo>
                    <a:pt x="956" y="994"/>
                  </a:lnTo>
                  <a:lnTo>
                    <a:pt x="956" y="731"/>
                  </a:lnTo>
                  <a:lnTo>
                    <a:pt x="919" y="488"/>
                  </a:lnTo>
                  <a:lnTo>
                    <a:pt x="881" y="319"/>
                  </a:lnTo>
                  <a:lnTo>
                    <a:pt x="806" y="169"/>
                  </a:lnTo>
                  <a:lnTo>
                    <a:pt x="750" y="94"/>
                  </a:lnTo>
                  <a:lnTo>
                    <a:pt x="694" y="56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1" name="Google Shape;1641;p33"/>
            <p:cNvSpPr/>
            <p:nvPr/>
          </p:nvSpPr>
          <p:spPr>
            <a:xfrm>
              <a:off x="5390550" y="2422100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456" y="0"/>
                  </a:moveTo>
                  <a:lnTo>
                    <a:pt x="2212" y="19"/>
                  </a:lnTo>
                  <a:lnTo>
                    <a:pt x="1950" y="57"/>
                  </a:lnTo>
                  <a:lnTo>
                    <a:pt x="1706" y="113"/>
                  </a:lnTo>
                  <a:lnTo>
                    <a:pt x="1481" y="207"/>
                  </a:lnTo>
                  <a:lnTo>
                    <a:pt x="1275" y="300"/>
                  </a:lnTo>
                  <a:lnTo>
                    <a:pt x="1069" y="432"/>
                  </a:lnTo>
                  <a:lnTo>
                    <a:pt x="881" y="563"/>
                  </a:lnTo>
                  <a:lnTo>
                    <a:pt x="694" y="731"/>
                  </a:lnTo>
                  <a:lnTo>
                    <a:pt x="544" y="900"/>
                  </a:lnTo>
                  <a:lnTo>
                    <a:pt x="413" y="1088"/>
                  </a:lnTo>
                  <a:lnTo>
                    <a:pt x="281" y="1294"/>
                  </a:lnTo>
                  <a:lnTo>
                    <a:pt x="188" y="1500"/>
                  </a:lnTo>
                  <a:lnTo>
                    <a:pt x="113" y="1725"/>
                  </a:lnTo>
                  <a:lnTo>
                    <a:pt x="38" y="1950"/>
                  </a:lnTo>
                  <a:lnTo>
                    <a:pt x="19" y="2194"/>
                  </a:lnTo>
                  <a:lnTo>
                    <a:pt x="0" y="2419"/>
                  </a:lnTo>
                  <a:lnTo>
                    <a:pt x="0" y="2681"/>
                  </a:lnTo>
                  <a:lnTo>
                    <a:pt x="38" y="2925"/>
                  </a:lnTo>
                  <a:lnTo>
                    <a:pt x="113" y="3169"/>
                  </a:lnTo>
                  <a:lnTo>
                    <a:pt x="188" y="3394"/>
                  </a:lnTo>
                  <a:lnTo>
                    <a:pt x="300" y="3600"/>
                  </a:lnTo>
                  <a:lnTo>
                    <a:pt x="413" y="3806"/>
                  </a:lnTo>
                  <a:lnTo>
                    <a:pt x="563" y="3993"/>
                  </a:lnTo>
                  <a:lnTo>
                    <a:pt x="713" y="4181"/>
                  </a:lnTo>
                  <a:lnTo>
                    <a:pt x="900" y="4331"/>
                  </a:lnTo>
                  <a:lnTo>
                    <a:pt x="1088" y="4462"/>
                  </a:lnTo>
                  <a:lnTo>
                    <a:pt x="1275" y="4593"/>
                  </a:lnTo>
                  <a:lnTo>
                    <a:pt x="1500" y="4687"/>
                  </a:lnTo>
                  <a:lnTo>
                    <a:pt x="1706" y="4762"/>
                  </a:lnTo>
                  <a:lnTo>
                    <a:pt x="1950" y="4837"/>
                  </a:lnTo>
                  <a:lnTo>
                    <a:pt x="2175" y="4856"/>
                  </a:lnTo>
                  <a:lnTo>
                    <a:pt x="2419" y="4874"/>
                  </a:lnTo>
                  <a:lnTo>
                    <a:pt x="2662" y="4874"/>
                  </a:lnTo>
                  <a:lnTo>
                    <a:pt x="2906" y="4837"/>
                  </a:lnTo>
                  <a:lnTo>
                    <a:pt x="3150" y="4762"/>
                  </a:lnTo>
                  <a:lnTo>
                    <a:pt x="3375" y="4687"/>
                  </a:lnTo>
                  <a:lnTo>
                    <a:pt x="3600" y="4575"/>
                  </a:lnTo>
                  <a:lnTo>
                    <a:pt x="3806" y="4462"/>
                  </a:lnTo>
                  <a:lnTo>
                    <a:pt x="3993" y="4312"/>
                  </a:lnTo>
                  <a:lnTo>
                    <a:pt x="4162" y="4162"/>
                  </a:lnTo>
                  <a:lnTo>
                    <a:pt x="4312" y="3975"/>
                  </a:lnTo>
                  <a:lnTo>
                    <a:pt x="4462" y="3787"/>
                  </a:lnTo>
                  <a:lnTo>
                    <a:pt x="4574" y="3600"/>
                  </a:lnTo>
                  <a:lnTo>
                    <a:pt x="4687" y="3375"/>
                  </a:lnTo>
                  <a:lnTo>
                    <a:pt x="4762" y="3169"/>
                  </a:lnTo>
                  <a:lnTo>
                    <a:pt x="4818" y="2944"/>
                  </a:lnTo>
                  <a:lnTo>
                    <a:pt x="4856" y="2700"/>
                  </a:lnTo>
                  <a:lnTo>
                    <a:pt x="4874" y="2456"/>
                  </a:lnTo>
                  <a:lnTo>
                    <a:pt x="4856" y="2212"/>
                  </a:lnTo>
                  <a:lnTo>
                    <a:pt x="4818" y="1969"/>
                  </a:lnTo>
                  <a:lnTo>
                    <a:pt x="4762" y="1725"/>
                  </a:lnTo>
                  <a:lnTo>
                    <a:pt x="4668" y="1500"/>
                  </a:lnTo>
                  <a:lnTo>
                    <a:pt x="4574" y="1275"/>
                  </a:lnTo>
                  <a:lnTo>
                    <a:pt x="4443" y="1069"/>
                  </a:lnTo>
                  <a:lnTo>
                    <a:pt x="4312" y="881"/>
                  </a:lnTo>
                  <a:lnTo>
                    <a:pt x="4143" y="713"/>
                  </a:lnTo>
                  <a:lnTo>
                    <a:pt x="3975" y="563"/>
                  </a:lnTo>
                  <a:lnTo>
                    <a:pt x="3787" y="413"/>
                  </a:lnTo>
                  <a:lnTo>
                    <a:pt x="3581" y="300"/>
                  </a:lnTo>
                  <a:lnTo>
                    <a:pt x="3375" y="188"/>
                  </a:lnTo>
                  <a:lnTo>
                    <a:pt x="3150" y="113"/>
                  </a:lnTo>
                  <a:lnTo>
                    <a:pt x="2925" y="57"/>
                  </a:lnTo>
                  <a:lnTo>
                    <a:pt x="2681" y="19"/>
                  </a:lnTo>
                  <a:lnTo>
                    <a:pt x="245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2" name="Google Shape;1642;p33"/>
            <p:cNvSpPr/>
            <p:nvPr/>
          </p:nvSpPr>
          <p:spPr>
            <a:xfrm>
              <a:off x="5411175" y="2443175"/>
              <a:ext cx="80150" cy="80175"/>
            </a:xfrm>
            <a:custGeom>
              <a:avLst/>
              <a:gdLst/>
              <a:ahLst/>
              <a:cxnLst/>
              <a:rect l="l" t="t" r="r" b="b"/>
              <a:pathLst>
                <a:path w="3206" h="3207" extrusionOk="0">
                  <a:moveTo>
                    <a:pt x="1462" y="1"/>
                  </a:moveTo>
                  <a:lnTo>
                    <a:pt x="1294" y="20"/>
                  </a:lnTo>
                  <a:lnTo>
                    <a:pt x="1144" y="57"/>
                  </a:lnTo>
                  <a:lnTo>
                    <a:pt x="975" y="113"/>
                  </a:lnTo>
                  <a:lnTo>
                    <a:pt x="844" y="188"/>
                  </a:lnTo>
                  <a:lnTo>
                    <a:pt x="713" y="263"/>
                  </a:lnTo>
                  <a:lnTo>
                    <a:pt x="581" y="357"/>
                  </a:lnTo>
                  <a:lnTo>
                    <a:pt x="469" y="470"/>
                  </a:lnTo>
                  <a:lnTo>
                    <a:pt x="356" y="582"/>
                  </a:lnTo>
                  <a:lnTo>
                    <a:pt x="263" y="713"/>
                  </a:lnTo>
                  <a:lnTo>
                    <a:pt x="188" y="845"/>
                  </a:lnTo>
                  <a:lnTo>
                    <a:pt x="131" y="976"/>
                  </a:lnTo>
                  <a:lnTo>
                    <a:pt x="75" y="1126"/>
                  </a:lnTo>
                  <a:lnTo>
                    <a:pt x="38" y="1276"/>
                  </a:lnTo>
                  <a:lnTo>
                    <a:pt x="19" y="1426"/>
                  </a:lnTo>
                  <a:lnTo>
                    <a:pt x="0" y="1594"/>
                  </a:lnTo>
                  <a:lnTo>
                    <a:pt x="0" y="1744"/>
                  </a:lnTo>
                  <a:lnTo>
                    <a:pt x="38" y="1913"/>
                  </a:lnTo>
                  <a:lnTo>
                    <a:pt x="75" y="2082"/>
                  </a:lnTo>
                  <a:lnTo>
                    <a:pt x="131" y="2232"/>
                  </a:lnTo>
                  <a:lnTo>
                    <a:pt x="188" y="2363"/>
                  </a:lnTo>
                  <a:lnTo>
                    <a:pt x="281" y="2494"/>
                  </a:lnTo>
                  <a:lnTo>
                    <a:pt x="375" y="2625"/>
                  </a:lnTo>
                  <a:lnTo>
                    <a:pt x="469" y="2738"/>
                  </a:lnTo>
                  <a:lnTo>
                    <a:pt x="600" y="2850"/>
                  </a:lnTo>
                  <a:lnTo>
                    <a:pt x="713" y="2944"/>
                  </a:lnTo>
                  <a:lnTo>
                    <a:pt x="844" y="3019"/>
                  </a:lnTo>
                  <a:lnTo>
                    <a:pt x="994" y="3075"/>
                  </a:lnTo>
                  <a:lnTo>
                    <a:pt x="1125" y="3132"/>
                  </a:lnTo>
                  <a:lnTo>
                    <a:pt x="1275" y="3169"/>
                  </a:lnTo>
                  <a:lnTo>
                    <a:pt x="1444" y="3207"/>
                  </a:lnTo>
                  <a:lnTo>
                    <a:pt x="1762" y="3207"/>
                  </a:lnTo>
                  <a:lnTo>
                    <a:pt x="1912" y="3169"/>
                  </a:lnTo>
                  <a:lnTo>
                    <a:pt x="2062" y="3132"/>
                  </a:lnTo>
                  <a:lnTo>
                    <a:pt x="2212" y="3094"/>
                  </a:lnTo>
                  <a:lnTo>
                    <a:pt x="2343" y="3038"/>
                  </a:lnTo>
                  <a:lnTo>
                    <a:pt x="2456" y="2963"/>
                  </a:lnTo>
                  <a:lnTo>
                    <a:pt x="2662" y="2813"/>
                  </a:lnTo>
                  <a:lnTo>
                    <a:pt x="2831" y="2644"/>
                  </a:lnTo>
                  <a:lnTo>
                    <a:pt x="2962" y="2457"/>
                  </a:lnTo>
                  <a:lnTo>
                    <a:pt x="3075" y="2251"/>
                  </a:lnTo>
                  <a:lnTo>
                    <a:pt x="3150" y="2026"/>
                  </a:lnTo>
                  <a:lnTo>
                    <a:pt x="3206" y="1782"/>
                  </a:lnTo>
                  <a:lnTo>
                    <a:pt x="3206" y="1538"/>
                  </a:lnTo>
                  <a:lnTo>
                    <a:pt x="3187" y="1294"/>
                  </a:lnTo>
                  <a:lnTo>
                    <a:pt x="3112" y="1051"/>
                  </a:lnTo>
                  <a:lnTo>
                    <a:pt x="3018" y="826"/>
                  </a:lnTo>
                  <a:lnTo>
                    <a:pt x="2887" y="638"/>
                  </a:lnTo>
                  <a:lnTo>
                    <a:pt x="2737" y="451"/>
                  </a:lnTo>
                  <a:lnTo>
                    <a:pt x="2550" y="301"/>
                  </a:lnTo>
                  <a:lnTo>
                    <a:pt x="2362" y="188"/>
                  </a:lnTo>
                  <a:lnTo>
                    <a:pt x="2156" y="95"/>
                  </a:lnTo>
                  <a:lnTo>
                    <a:pt x="1931" y="20"/>
                  </a:lnTo>
                  <a:lnTo>
                    <a:pt x="176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3" name="Google Shape;1643;p33"/>
            <p:cNvSpPr/>
            <p:nvPr/>
          </p:nvSpPr>
          <p:spPr>
            <a:xfrm>
              <a:off x="5451000" y="2443650"/>
              <a:ext cx="40325" cy="73600"/>
            </a:xfrm>
            <a:custGeom>
              <a:avLst/>
              <a:gdLst/>
              <a:ahLst/>
              <a:cxnLst/>
              <a:rect l="l" t="t" r="r" b="b"/>
              <a:pathLst>
                <a:path w="1613" h="2944" extrusionOk="0">
                  <a:moveTo>
                    <a:pt x="338" y="1"/>
                  </a:moveTo>
                  <a:lnTo>
                    <a:pt x="244" y="76"/>
                  </a:lnTo>
                  <a:lnTo>
                    <a:pt x="169" y="169"/>
                  </a:lnTo>
                  <a:lnTo>
                    <a:pt x="113" y="263"/>
                  </a:lnTo>
                  <a:lnTo>
                    <a:pt x="76" y="376"/>
                  </a:lnTo>
                  <a:lnTo>
                    <a:pt x="38" y="488"/>
                  </a:lnTo>
                  <a:lnTo>
                    <a:pt x="19" y="619"/>
                  </a:lnTo>
                  <a:lnTo>
                    <a:pt x="1" y="863"/>
                  </a:lnTo>
                  <a:lnTo>
                    <a:pt x="1" y="1126"/>
                  </a:lnTo>
                  <a:lnTo>
                    <a:pt x="38" y="1332"/>
                  </a:lnTo>
                  <a:lnTo>
                    <a:pt x="76" y="1613"/>
                  </a:lnTo>
                  <a:lnTo>
                    <a:pt x="151" y="1950"/>
                  </a:lnTo>
                  <a:lnTo>
                    <a:pt x="207" y="2157"/>
                  </a:lnTo>
                  <a:lnTo>
                    <a:pt x="282" y="2363"/>
                  </a:lnTo>
                  <a:lnTo>
                    <a:pt x="376" y="2550"/>
                  </a:lnTo>
                  <a:lnTo>
                    <a:pt x="507" y="2738"/>
                  </a:lnTo>
                  <a:lnTo>
                    <a:pt x="582" y="2794"/>
                  </a:lnTo>
                  <a:lnTo>
                    <a:pt x="675" y="2869"/>
                  </a:lnTo>
                  <a:lnTo>
                    <a:pt x="769" y="2906"/>
                  </a:lnTo>
                  <a:lnTo>
                    <a:pt x="863" y="2944"/>
                  </a:lnTo>
                  <a:lnTo>
                    <a:pt x="1069" y="2794"/>
                  </a:lnTo>
                  <a:lnTo>
                    <a:pt x="1238" y="2625"/>
                  </a:lnTo>
                  <a:lnTo>
                    <a:pt x="1369" y="2438"/>
                  </a:lnTo>
                  <a:lnTo>
                    <a:pt x="1482" y="2232"/>
                  </a:lnTo>
                  <a:lnTo>
                    <a:pt x="1557" y="2007"/>
                  </a:lnTo>
                  <a:lnTo>
                    <a:pt x="1613" y="1763"/>
                  </a:lnTo>
                  <a:lnTo>
                    <a:pt x="1613" y="1519"/>
                  </a:lnTo>
                  <a:lnTo>
                    <a:pt x="1594" y="1275"/>
                  </a:lnTo>
                  <a:lnTo>
                    <a:pt x="1519" y="1032"/>
                  </a:lnTo>
                  <a:lnTo>
                    <a:pt x="1425" y="807"/>
                  </a:lnTo>
                  <a:lnTo>
                    <a:pt x="1294" y="619"/>
                  </a:lnTo>
                  <a:lnTo>
                    <a:pt x="1144" y="432"/>
                  </a:lnTo>
                  <a:lnTo>
                    <a:pt x="957" y="282"/>
                  </a:lnTo>
                  <a:lnTo>
                    <a:pt x="769" y="169"/>
                  </a:lnTo>
                  <a:lnTo>
                    <a:pt x="563" y="76"/>
                  </a:lnTo>
                  <a:lnTo>
                    <a:pt x="3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4" name="Google Shape;1644;p33"/>
            <p:cNvSpPr/>
            <p:nvPr/>
          </p:nvSpPr>
          <p:spPr>
            <a:xfrm>
              <a:off x="5507700" y="2414125"/>
              <a:ext cx="121900" cy="121875"/>
            </a:xfrm>
            <a:custGeom>
              <a:avLst/>
              <a:gdLst/>
              <a:ahLst/>
              <a:cxnLst/>
              <a:rect l="l" t="t" r="r" b="b"/>
              <a:pathLst>
                <a:path w="4876" h="4875" extrusionOk="0">
                  <a:moveTo>
                    <a:pt x="2457" y="1"/>
                  </a:moveTo>
                  <a:lnTo>
                    <a:pt x="2213" y="19"/>
                  </a:lnTo>
                  <a:lnTo>
                    <a:pt x="1969" y="57"/>
                  </a:lnTo>
                  <a:lnTo>
                    <a:pt x="1726" y="113"/>
                  </a:lnTo>
                  <a:lnTo>
                    <a:pt x="1501" y="188"/>
                  </a:lnTo>
                  <a:lnTo>
                    <a:pt x="1276" y="301"/>
                  </a:lnTo>
                  <a:lnTo>
                    <a:pt x="1069" y="432"/>
                  </a:lnTo>
                  <a:lnTo>
                    <a:pt x="882" y="563"/>
                  </a:lnTo>
                  <a:lnTo>
                    <a:pt x="713" y="732"/>
                  </a:lnTo>
                  <a:lnTo>
                    <a:pt x="545" y="901"/>
                  </a:lnTo>
                  <a:lnTo>
                    <a:pt x="413" y="1088"/>
                  </a:lnTo>
                  <a:lnTo>
                    <a:pt x="301" y="1294"/>
                  </a:lnTo>
                  <a:lnTo>
                    <a:pt x="188" y="1500"/>
                  </a:lnTo>
                  <a:lnTo>
                    <a:pt x="113" y="1725"/>
                  </a:lnTo>
                  <a:lnTo>
                    <a:pt x="57" y="1950"/>
                  </a:lnTo>
                  <a:lnTo>
                    <a:pt x="20" y="2175"/>
                  </a:lnTo>
                  <a:lnTo>
                    <a:pt x="1" y="2419"/>
                  </a:lnTo>
                  <a:lnTo>
                    <a:pt x="20" y="2663"/>
                  </a:lnTo>
                  <a:lnTo>
                    <a:pt x="57" y="2906"/>
                  </a:lnTo>
                  <a:lnTo>
                    <a:pt x="113" y="3150"/>
                  </a:lnTo>
                  <a:lnTo>
                    <a:pt x="188" y="3394"/>
                  </a:lnTo>
                  <a:lnTo>
                    <a:pt x="301" y="3600"/>
                  </a:lnTo>
                  <a:lnTo>
                    <a:pt x="432" y="3806"/>
                  </a:lnTo>
                  <a:lnTo>
                    <a:pt x="563" y="3994"/>
                  </a:lnTo>
                  <a:lnTo>
                    <a:pt x="732" y="4162"/>
                  </a:lnTo>
                  <a:lnTo>
                    <a:pt x="901" y="4331"/>
                  </a:lnTo>
                  <a:lnTo>
                    <a:pt x="1088" y="4462"/>
                  </a:lnTo>
                  <a:lnTo>
                    <a:pt x="1294" y="4594"/>
                  </a:lnTo>
                  <a:lnTo>
                    <a:pt x="1501" y="4687"/>
                  </a:lnTo>
                  <a:lnTo>
                    <a:pt x="1726" y="4762"/>
                  </a:lnTo>
                  <a:lnTo>
                    <a:pt x="1951" y="4819"/>
                  </a:lnTo>
                  <a:lnTo>
                    <a:pt x="2176" y="4856"/>
                  </a:lnTo>
                  <a:lnTo>
                    <a:pt x="2419" y="4875"/>
                  </a:lnTo>
                  <a:lnTo>
                    <a:pt x="2663" y="4856"/>
                  </a:lnTo>
                  <a:lnTo>
                    <a:pt x="2907" y="4819"/>
                  </a:lnTo>
                  <a:lnTo>
                    <a:pt x="3150" y="4762"/>
                  </a:lnTo>
                  <a:lnTo>
                    <a:pt x="3394" y="4687"/>
                  </a:lnTo>
                  <a:lnTo>
                    <a:pt x="3600" y="4575"/>
                  </a:lnTo>
                  <a:lnTo>
                    <a:pt x="3806" y="4462"/>
                  </a:lnTo>
                  <a:lnTo>
                    <a:pt x="3994" y="4312"/>
                  </a:lnTo>
                  <a:lnTo>
                    <a:pt x="4163" y="4162"/>
                  </a:lnTo>
                  <a:lnTo>
                    <a:pt x="4331" y="3975"/>
                  </a:lnTo>
                  <a:lnTo>
                    <a:pt x="4463" y="3787"/>
                  </a:lnTo>
                  <a:lnTo>
                    <a:pt x="4594" y="3600"/>
                  </a:lnTo>
                  <a:lnTo>
                    <a:pt x="4688" y="3375"/>
                  </a:lnTo>
                  <a:lnTo>
                    <a:pt x="4763" y="3169"/>
                  </a:lnTo>
                  <a:lnTo>
                    <a:pt x="4819" y="2925"/>
                  </a:lnTo>
                  <a:lnTo>
                    <a:pt x="4856" y="2700"/>
                  </a:lnTo>
                  <a:lnTo>
                    <a:pt x="4875" y="2456"/>
                  </a:lnTo>
                  <a:lnTo>
                    <a:pt x="4856" y="2213"/>
                  </a:lnTo>
                  <a:lnTo>
                    <a:pt x="4819" y="1969"/>
                  </a:lnTo>
                  <a:lnTo>
                    <a:pt x="4763" y="1725"/>
                  </a:lnTo>
                  <a:lnTo>
                    <a:pt x="4688" y="1500"/>
                  </a:lnTo>
                  <a:lnTo>
                    <a:pt x="4575" y="1275"/>
                  </a:lnTo>
                  <a:lnTo>
                    <a:pt x="4463" y="1069"/>
                  </a:lnTo>
                  <a:lnTo>
                    <a:pt x="4313" y="882"/>
                  </a:lnTo>
                  <a:lnTo>
                    <a:pt x="4163" y="713"/>
                  </a:lnTo>
                  <a:lnTo>
                    <a:pt x="3975" y="563"/>
                  </a:lnTo>
                  <a:lnTo>
                    <a:pt x="3788" y="413"/>
                  </a:lnTo>
                  <a:lnTo>
                    <a:pt x="3600" y="301"/>
                  </a:lnTo>
                  <a:lnTo>
                    <a:pt x="3375" y="188"/>
                  </a:lnTo>
                  <a:lnTo>
                    <a:pt x="3169" y="113"/>
                  </a:lnTo>
                  <a:lnTo>
                    <a:pt x="2925" y="57"/>
                  </a:lnTo>
                  <a:lnTo>
                    <a:pt x="2700" y="19"/>
                  </a:lnTo>
                  <a:lnTo>
                    <a:pt x="24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5" name="Google Shape;1645;p33"/>
            <p:cNvSpPr/>
            <p:nvPr/>
          </p:nvSpPr>
          <p:spPr>
            <a:xfrm>
              <a:off x="5528325" y="2434750"/>
              <a:ext cx="80650" cy="80625"/>
            </a:xfrm>
            <a:custGeom>
              <a:avLst/>
              <a:gdLst/>
              <a:ahLst/>
              <a:cxnLst/>
              <a:rect l="l" t="t" r="r" b="b"/>
              <a:pathLst>
                <a:path w="3226" h="3225" extrusionOk="0">
                  <a:moveTo>
                    <a:pt x="1613" y="1"/>
                  </a:moveTo>
                  <a:lnTo>
                    <a:pt x="1463" y="19"/>
                  </a:lnTo>
                  <a:lnTo>
                    <a:pt x="1294" y="38"/>
                  </a:lnTo>
                  <a:lnTo>
                    <a:pt x="1144" y="76"/>
                  </a:lnTo>
                  <a:lnTo>
                    <a:pt x="994" y="132"/>
                  </a:lnTo>
                  <a:lnTo>
                    <a:pt x="844" y="207"/>
                  </a:lnTo>
                  <a:lnTo>
                    <a:pt x="713" y="282"/>
                  </a:lnTo>
                  <a:lnTo>
                    <a:pt x="582" y="375"/>
                  </a:lnTo>
                  <a:lnTo>
                    <a:pt x="469" y="488"/>
                  </a:lnTo>
                  <a:lnTo>
                    <a:pt x="376" y="600"/>
                  </a:lnTo>
                  <a:lnTo>
                    <a:pt x="282" y="732"/>
                  </a:lnTo>
                  <a:lnTo>
                    <a:pt x="207" y="863"/>
                  </a:lnTo>
                  <a:lnTo>
                    <a:pt x="132" y="994"/>
                  </a:lnTo>
                  <a:lnTo>
                    <a:pt x="76" y="1144"/>
                  </a:lnTo>
                  <a:lnTo>
                    <a:pt x="38" y="1294"/>
                  </a:lnTo>
                  <a:lnTo>
                    <a:pt x="20" y="1444"/>
                  </a:lnTo>
                  <a:lnTo>
                    <a:pt x="1" y="1613"/>
                  </a:lnTo>
                  <a:lnTo>
                    <a:pt x="20" y="1763"/>
                  </a:lnTo>
                  <a:lnTo>
                    <a:pt x="38" y="1931"/>
                  </a:lnTo>
                  <a:lnTo>
                    <a:pt x="76" y="2081"/>
                  </a:lnTo>
                  <a:lnTo>
                    <a:pt x="132" y="2231"/>
                  </a:lnTo>
                  <a:lnTo>
                    <a:pt x="207" y="2381"/>
                  </a:lnTo>
                  <a:lnTo>
                    <a:pt x="282" y="2513"/>
                  </a:lnTo>
                  <a:lnTo>
                    <a:pt x="376" y="2644"/>
                  </a:lnTo>
                  <a:lnTo>
                    <a:pt x="488" y="2756"/>
                  </a:lnTo>
                  <a:lnTo>
                    <a:pt x="601" y="2850"/>
                  </a:lnTo>
                  <a:lnTo>
                    <a:pt x="732" y="2944"/>
                  </a:lnTo>
                  <a:lnTo>
                    <a:pt x="863" y="3037"/>
                  </a:lnTo>
                  <a:lnTo>
                    <a:pt x="994" y="3094"/>
                  </a:lnTo>
                  <a:lnTo>
                    <a:pt x="1144" y="3150"/>
                  </a:lnTo>
                  <a:lnTo>
                    <a:pt x="1294" y="3187"/>
                  </a:lnTo>
                  <a:lnTo>
                    <a:pt x="1444" y="3206"/>
                  </a:lnTo>
                  <a:lnTo>
                    <a:pt x="1613" y="3225"/>
                  </a:lnTo>
                  <a:lnTo>
                    <a:pt x="1763" y="3206"/>
                  </a:lnTo>
                  <a:lnTo>
                    <a:pt x="1932" y="3187"/>
                  </a:lnTo>
                  <a:lnTo>
                    <a:pt x="2082" y="3150"/>
                  </a:lnTo>
                  <a:lnTo>
                    <a:pt x="2213" y="3112"/>
                  </a:lnTo>
                  <a:lnTo>
                    <a:pt x="2344" y="3056"/>
                  </a:lnTo>
                  <a:lnTo>
                    <a:pt x="2457" y="2981"/>
                  </a:lnTo>
                  <a:lnTo>
                    <a:pt x="2663" y="2831"/>
                  </a:lnTo>
                  <a:lnTo>
                    <a:pt x="2832" y="2663"/>
                  </a:lnTo>
                  <a:lnTo>
                    <a:pt x="2963" y="2475"/>
                  </a:lnTo>
                  <a:lnTo>
                    <a:pt x="3075" y="2269"/>
                  </a:lnTo>
                  <a:lnTo>
                    <a:pt x="3169" y="2044"/>
                  </a:lnTo>
                  <a:lnTo>
                    <a:pt x="3206" y="1800"/>
                  </a:lnTo>
                  <a:lnTo>
                    <a:pt x="3225" y="1557"/>
                  </a:lnTo>
                  <a:lnTo>
                    <a:pt x="3188" y="1294"/>
                  </a:lnTo>
                  <a:lnTo>
                    <a:pt x="3131" y="1069"/>
                  </a:lnTo>
                  <a:lnTo>
                    <a:pt x="3019" y="844"/>
                  </a:lnTo>
                  <a:lnTo>
                    <a:pt x="2888" y="638"/>
                  </a:lnTo>
                  <a:lnTo>
                    <a:pt x="2738" y="469"/>
                  </a:lnTo>
                  <a:lnTo>
                    <a:pt x="2569" y="319"/>
                  </a:lnTo>
                  <a:lnTo>
                    <a:pt x="2363" y="188"/>
                  </a:lnTo>
                  <a:lnTo>
                    <a:pt x="2157" y="94"/>
                  </a:lnTo>
                  <a:lnTo>
                    <a:pt x="1932" y="38"/>
                  </a:lnTo>
                  <a:lnTo>
                    <a:pt x="1782" y="19"/>
                  </a:lnTo>
                  <a:lnTo>
                    <a:pt x="16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6" name="Google Shape;1646;p33"/>
            <p:cNvSpPr/>
            <p:nvPr/>
          </p:nvSpPr>
          <p:spPr>
            <a:xfrm>
              <a:off x="5568625" y="2435700"/>
              <a:ext cx="40350" cy="73600"/>
            </a:xfrm>
            <a:custGeom>
              <a:avLst/>
              <a:gdLst/>
              <a:ahLst/>
              <a:cxnLst/>
              <a:rect l="l" t="t" r="r" b="b"/>
              <a:pathLst>
                <a:path w="1614" h="2944" extrusionOk="0">
                  <a:moveTo>
                    <a:pt x="320" y="0"/>
                  </a:moveTo>
                  <a:lnTo>
                    <a:pt x="226" y="75"/>
                  </a:lnTo>
                  <a:lnTo>
                    <a:pt x="170" y="169"/>
                  </a:lnTo>
                  <a:lnTo>
                    <a:pt x="113" y="262"/>
                  </a:lnTo>
                  <a:lnTo>
                    <a:pt x="57" y="375"/>
                  </a:lnTo>
                  <a:lnTo>
                    <a:pt x="38" y="487"/>
                  </a:lnTo>
                  <a:lnTo>
                    <a:pt x="20" y="619"/>
                  </a:lnTo>
                  <a:lnTo>
                    <a:pt x="1" y="862"/>
                  </a:lnTo>
                  <a:lnTo>
                    <a:pt x="1" y="1106"/>
                  </a:lnTo>
                  <a:lnTo>
                    <a:pt x="20" y="1331"/>
                  </a:lnTo>
                  <a:lnTo>
                    <a:pt x="57" y="1612"/>
                  </a:lnTo>
                  <a:lnTo>
                    <a:pt x="132" y="1950"/>
                  </a:lnTo>
                  <a:lnTo>
                    <a:pt x="188" y="2156"/>
                  </a:lnTo>
                  <a:lnTo>
                    <a:pt x="263" y="2362"/>
                  </a:lnTo>
                  <a:lnTo>
                    <a:pt x="376" y="2550"/>
                  </a:lnTo>
                  <a:lnTo>
                    <a:pt x="507" y="2718"/>
                  </a:lnTo>
                  <a:lnTo>
                    <a:pt x="582" y="2793"/>
                  </a:lnTo>
                  <a:lnTo>
                    <a:pt x="657" y="2850"/>
                  </a:lnTo>
                  <a:lnTo>
                    <a:pt x="751" y="2906"/>
                  </a:lnTo>
                  <a:lnTo>
                    <a:pt x="845" y="2943"/>
                  </a:lnTo>
                  <a:lnTo>
                    <a:pt x="1051" y="2793"/>
                  </a:lnTo>
                  <a:lnTo>
                    <a:pt x="1220" y="2625"/>
                  </a:lnTo>
                  <a:lnTo>
                    <a:pt x="1351" y="2437"/>
                  </a:lnTo>
                  <a:lnTo>
                    <a:pt x="1463" y="2231"/>
                  </a:lnTo>
                  <a:lnTo>
                    <a:pt x="1557" y="2006"/>
                  </a:lnTo>
                  <a:lnTo>
                    <a:pt x="1594" y="1762"/>
                  </a:lnTo>
                  <a:lnTo>
                    <a:pt x="1613" y="1519"/>
                  </a:lnTo>
                  <a:lnTo>
                    <a:pt x="1576" y="1256"/>
                  </a:lnTo>
                  <a:lnTo>
                    <a:pt x="1519" y="1031"/>
                  </a:lnTo>
                  <a:lnTo>
                    <a:pt x="1407" y="806"/>
                  </a:lnTo>
                  <a:lnTo>
                    <a:pt x="1276" y="600"/>
                  </a:lnTo>
                  <a:lnTo>
                    <a:pt x="1126" y="431"/>
                  </a:lnTo>
                  <a:lnTo>
                    <a:pt x="957" y="281"/>
                  </a:lnTo>
                  <a:lnTo>
                    <a:pt x="751" y="150"/>
                  </a:lnTo>
                  <a:lnTo>
                    <a:pt x="545" y="56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647" name="Google Shape;1647;p33"/>
          <p:cNvGrpSpPr/>
          <p:nvPr/>
        </p:nvGrpSpPr>
        <p:grpSpPr>
          <a:xfrm>
            <a:off x="1843105" y="1003604"/>
            <a:ext cx="932726" cy="1609312"/>
            <a:chOff x="4636925" y="2413200"/>
            <a:chExt cx="390425" cy="674425"/>
          </a:xfrm>
        </p:grpSpPr>
        <p:sp>
          <p:nvSpPr>
            <p:cNvPr id="1648" name="Google Shape;1648;p33"/>
            <p:cNvSpPr/>
            <p:nvPr/>
          </p:nvSpPr>
          <p:spPr>
            <a:xfrm>
              <a:off x="4636925" y="2508800"/>
              <a:ext cx="357150" cy="578825"/>
            </a:xfrm>
            <a:custGeom>
              <a:avLst/>
              <a:gdLst/>
              <a:ahLst/>
              <a:cxnLst/>
              <a:rect l="l" t="t" r="r" b="b"/>
              <a:pathLst>
                <a:path w="14286" h="23153" extrusionOk="0">
                  <a:moveTo>
                    <a:pt x="12149" y="1800"/>
                  </a:moveTo>
                  <a:lnTo>
                    <a:pt x="12149" y="1838"/>
                  </a:lnTo>
                  <a:lnTo>
                    <a:pt x="12167" y="1875"/>
                  </a:lnTo>
                  <a:lnTo>
                    <a:pt x="12167" y="1894"/>
                  </a:lnTo>
                  <a:lnTo>
                    <a:pt x="12111" y="2213"/>
                  </a:lnTo>
                  <a:lnTo>
                    <a:pt x="12036" y="2494"/>
                  </a:lnTo>
                  <a:lnTo>
                    <a:pt x="11961" y="2775"/>
                  </a:lnTo>
                  <a:lnTo>
                    <a:pt x="11905" y="3075"/>
                  </a:lnTo>
                  <a:lnTo>
                    <a:pt x="11811" y="3750"/>
                  </a:lnTo>
                  <a:lnTo>
                    <a:pt x="11774" y="3994"/>
                  </a:lnTo>
                  <a:lnTo>
                    <a:pt x="11305" y="7087"/>
                  </a:lnTo>
                  <a:lnTo>
                    <a:pt x="11174" y="7855"/>
                  </a:lnTo>
                  <a:lnTo>
                    <a:pt x="11155" y="7930"/>
                  </a:lnTo>
                  <a:lnTo>
                    <a:pt x="11024" y="8680"/>
                  </a:lnTo>
                  <a:lnTo>
                    <a:pt x="10818" y="10142"/>
                  </a:lnTo>
                  <a:lnTo>
                    <a:pt x="10724" y="10874"/>
                  </a:lnTo>
                  <a:lnTo>
                    <a:pt x="10724" y="10892"/>
                  </a:lnTo>
                  <a:lnTo>
                    <a:pt x="10593" y="11698"/>
                  </a:lnTo>
                  <a:lnTo>
                    <a:pt x="10480" y="12355"/>
                  </a:lnTo>
                  <a:lnTo>
                    <a:pt x="10368" y="12861"/>
                  </a:lnTo>
                  <a:lnTo>
                    <a:pt x="10311" y="13067"/>
                  </a:lnTo>
                  <a:lnTo>
                    <a:pt x="10255" y="13236"/>
                  </a:lnTo>
                  <a:lnTo>
                    <a:pt x="10180" y="13386"/>
                  </a:lnTo>
                  <a:lnTo>
                    <a:pt x="10105" y="13498"/>
                  </a:lnTo>
                  <a:lnTo>
                    <a:pt x="10030" y="13573"/>
                  </a:lnTo>
                  <a:lnTo>
                    <a:pt x="9936" y="13648"/>
                  </a:lnTo>
                  <a:lnTo>
                    <a:pt x="9843" y="13686"/>
                  </a:lnTo>
                  <a:lnTo>
                    <a:pt x="9730" y="13704"/>
                  </a:lnTo>
                  <a:lnTo>
                    <a:pt x="9487" y="13704"/>
                  </a:lnTo>
                  <a:lnTo>
                    <a:pt x="7799" y="13479"/>
                  </a:lnTo>
                  <a:lnTo>
                    <a:pt x="6562" y="13311"/>
                  </a:lnTo>
                  <a:lnTo>
                    <a:pt x="5119" y="13179"/>
                  </a:lnTo>
                  <a:lnTo>
                    <a:pt x="4369" y="13104"/>
                  </a:lnTo>
                  <a:lnTo>
                    <a:pt x="3844" y="13011"/>
                  </a:lnTo>
                  <a:lnTo>
                    <a:pt x="3694" y="12992"/>
                  </a:lnTo>
                  <a:lnTo>
                    <a:pt x="3169" y="12898"/>
                  </a:lnTo>
                  <a:lnTo>
                    <a:pt x="2738" y="12823"/>
                  </a:lnTo>
                  <a:lnTo>
                    <a:pt x="2569" y="12804"/>
                  </a:lnTo>
                  <a:lnTo>
                    <a:pt x="2419" y="12786"/>
                  </a:lnTo>
                  <a:lnTo>
                    <a:pt x="2213" y="12804"/>
                  </a:lnTo>
                  <a:lnTo>
                    <a:pt x="2063" y="12842"/>
                  </a:lnTo>
                  <a:lnTo>
                    <a:pt x="1932" y="12842"/>
                  </a:lnTo>
                  <a:lnTo>
                    <a:pt x="1875" y="12823"/>
                  </a:lnTo>
                  <a:lnTo>
                    <a:pt x="1819" y="12767"/>
                  </a:lnTo>
                  <a:lnTo>
                    <a:pt x="1800" y="12692"/>
                  </a:lnTo>
                  <a:lnTo>
                    <a:pt x="1800" y="12598"/>
                  </a:lnTo>
                  <a:lnTo>
                    <a:pt x="1838" y="12448"/>
                  </a:lnTo>
                  <a:lnTo>
                    <a:pt x="1875" y="12317"/>
                  </a:lnTo>
                  <a:lnTo>
                    <a:pt x="1932" y="12205"/>
                  </a:lnTo>
                  <a:lnTo>
                    <a:pt x="2025" y="12111"/>
                  </a:lnTo>
                  <a:lnTo>
                    <a:pt x="2100" y="12017"/>
                  </a:lnTo>
                  <a:lnTo>
                    <a:pt x="2213" y="11942"/>
                  </a:lnTo>
                  <a:lnTo>
                    <a:pt x="2475" y="11755"/>
                  </a:lnTo>
                  <a:lnTo>
                    <a:pt x="2813" y="11511"/>
                  </a:lnTo>
                  <a:lnTo>
                    <a:pt x="3225" y="11192"/>
                  </a:lnTo>
                  <a:lnTo>
                    <a:pt x="3450" y="10986"/>
                  </a:lnTo>
                  <a:lnTo>
                    <a:pt x="3694" y="10761"/>
                  </a:lnTo>
                  <a:lnTo>
                    <a:pt x="3956" y="10480"/>
                  </a:lnTo>
                  <a:lnTo>
                    <a:pt x="4238" y="10161"/>
                  </a:lnTo>
                  <a:lnTo>
                    <a:pt x="4575" y="9842"/>
                  </a:lnTo>
                  <a:lnTo>
                    <a:pt x="5006" y="9449"/>
                  </a:lnTo>
                  <a:lnTo>
                    <a:pt x="5606" y="8886"/>
                  </a:lnTo>
                  <a:lnTo>
                    <a:pt x="6337" y="8174"/>
                  </a:lnTo>
                  <a:lnTo>
                    <a:pt x="7331" y="7143"/>
                  </a:lnTo>
                  <a:lnTo>
                    <a:pt x="7387" y="7068"/>
                  </a:lnTo>
                  <a:lnTo>
                    <a:pt x="8680" y="5699"/>
                  </a:lnTo>
                  <a:lnTo>
                    <a:pt x="9918" y="4387"/>
                  </a:lnTo>
                  <a:lnTo>
                    <a:pt x="10686" y="3469"/>
                  </a:lnTo>
                  <a:lnTo>
                    <a:pt x="11324" y="2700"/>
                  </a:lnTo>
                  <a:lnTo>
                    <a:pt x="11924" y="1988"/>
                  </a:lnTo>
                  <a:lnTo>
                    <a:pt x="12074" y="1838"/>
                  </a:lnTo>
                  <a:lnTo>
                    <a:pt x="12130" y="1800"/>
                  </a:lnTo>
                  <a:close/>
                  <a:moveTo>
                    <a:pt x="12430" y="0"/>
                  </a:moveTo>
                  <a:lnTo>
                    <a:pt x="12317" y="38"/>
                  </a:lnTo>
                  <a:lnTo>
                    <a:pt x="12186" y="94"/>
                  </a:lnTo>
                  <a:lnTo>
                    <a:pt x="12074" y="169"/>
                  </a:lnTo>
                  <a:lnTo>
                    <a:pt x="11924" y="282"/>
                  </a:lnTo>
                  <a:lnTo>
                    <a:pt x="11774" y="432"/>
                  </a:lnTo>
                  <a:lnTo>
                    <a:pt x="11417" y="825"/>
                  </a:lnTo>
                  <a:lnTo>
                    <a:pt x="10780" y="1538"/>
                  </a:lnTo>
                  <a:lnTo>
                    <a:pt x="9974" y="2438"/>
                  </a:lnTo>
                  <a:lnTo>
                    <a:pt x="9974" y="2456"/>
                  </a:lnTo>
                  <a:lnTo>
                    <a:pt x="8905" y="3619"/>
                  </a:lnTo>
                  <a:lnTo>
                    <a:pt x="7518" y="5118"/>
                  </a:lnTo>
                  <a:lnTo>
                    <a:pt x="6206" y="6468"/>
                  </a:lnTo>
                  <a:lnTo>
                    <a:pt x="5212" y="7443"/>
                  </a:lnTo>
                  <a:lnTo>
                    <a:pt x="4500" y="8137"/>
                  </a:lnTo>
                  <a:lnTo>
                    <a:pt x="3975" y="8624"/>
                  </a:lnTo>
                  <a:lnTo>
                    <a:pt x="3581" y="8980"/>
                  </a:lnTo>
                  <a:lnTo>
                    <a:pt x="3225" y="9336"/>
                  </a:lnTo>
                  <a:lnTo>
                    <a:pt x="2850" y="9711"/>
                  </a:lnTo>
                  <a:lnTo>
                    <a:pt x="2382" y="10236"/>
                  </a:lnTo>
                  <a:lnTo>
                    <a:pt x="1688" y="11005"/>
                  </a:lnTo>
                  <a:lnTo>
                    <a:pt x="1163" y="11548"/>
                  </a:lnTo>
                  <a:lnTo>
                    <a:pt x="488" y="12205"/>
                  </a:lnTo>
                  <a:lnTo>
                    <a:pt x="376" y="12317"/>
                  </a:lnTo>
                  <a:lnTo>
                    <a:pt x="301" y="12430"/>
                  </a:lnTo>
                  <a:lnTo>
                    <a:pt x="226" y="12523"/>
                  </a:lnTo>
                  <a:lnTo>
                    <a:pt x="170" y="12636"/>
                  </a:lnTo>
                  <a:lnTo>
                    <a:pt x="132" y="12767"/>
                  </a:lnTo>
                  <a:lnTo>
                    <a:pt x="95" y="12917"/>
                  </a:lnTo>
                  <a:lnTo>
                    <a:pt x="38" y="13311"/>
                  </a:lnTo>
                  <a:lnTo>
                    <a:pt x="20" y="13442"/>
                  </a:lnTo>
                  <a:lnTo>
                    <a:pt x="1" y="13592"/>
                  </a:lnTo>
                  <a:lnTo>
                    <a:pt x="20" y="13742"/>
                  </a:lnTo>
                  <a:lnTo>
                    <a:pt x="57" y="13873"/>
                  </a:lnTo>
                  <a:lnTo>
                    <a:pt x="132" y="13985"/>
                  </a:lnTo>
                  <a:lnTo>
                    <a:pt x="188" y="14042"/>
                  </a:lnTo>
                  <a:lnTo>
                    <a:pt x="263" y="14079"/>
                  </a:lnTo>
                  <a:lnTo>
                    <a:pt x="338" y="14117"/>
                  </a:lnTo>
                  <a:lnTo>
                    <a:pt x="432" y="14154"/>
                  </a:lnTo>
                  <a:lnTo>
                    <a:pt x="657" y="14210"/>
                  </a:lnTo>
                  <a:lnTo>
                    <a:pt x="1576" y="14304"/>
                  </a:lnTo>
                  <a:lnTo>
                    <a:pt x="3338" y="14473"/>
                  </a:lnTo>
                  <a:lnTo>
                    <a:pt x="4500" y="14604"/>
                  </a:lnTo>
                  <a:lnTo>
                    <a:pt x="4912" y="14660"/>
                  </a:lnTo>
                  <a:lnTo>
                    <a:pt x="5250" y="14735"/>
                  </a:lnTo>
                  <a:lnTo>
                    <a:pt x="5569" y="14810"/>
                  </a:lnTo>
                  <a:lnTo>
                    <a:pt x="5962" y="14867"/>
                  </a:lnTo>
                  <a:lnTo>
                    <a:pt x="6468" y="14923"/>
                  </a:lnTo>
                  <a:lnTo>
                    <a:pt x="6993" y="14979"/>
                  </a:lnTo>
                  <a:lnTo>
                    <a:pt x="8043" y="15073"/>
                  </a:lnTo>
                  <a:lnTo>
                    <a:pt x="8924" y="15129"/>
                  </a:lnTo>
                  <a:lnTo>
                    <a:pt x="9449" y="15167"/>
                  </a:lnTo>
                  <a:lnTo>
                    <a:pt x="9599" y="15204"/>
                  </a:lnTo>
                  <a:lnTo>
                    <a:pt x="9730" y="15242"/>
                  </a:lnTo>
                  <a:lnTo>
                    <a:pt x="9843" y="15317"/>
                  </a:lnTo>
                  <a:lnTo>
                    <a:pt x="9936" y="15410"/>
                  </a:lnTo>
                  <a:lnTo>
                    <a:pt x="10011" y="15523"/>
                  </a:lnTo>
                  <a:lnTo>
                    <a:pt x="10049" y="15691"/>
                  </a:lnTo>
                  <a:lnTo>
                    <a:pt x="10049" y="15898"/>
                  </a:lnTo>
                  <a:lnTo>
                    <a:pt x="10030" y="16141"/>
                  </a:lnTo>
                  <a:lnTo>
                    <a:pt x="9862" y="17360"/>
                  </a:lnTo>
                  <a:lnTo>
                    <a:pt x="9749" y="18129"/>
                  </a:lnTo>
                  <a:lnTo>
                    <a:pt x="9618" y="18803"/>
                  </a:lnTo>
                  <a:lnTo>
                    <a:pt x="9505" y="19328"/>
                  </a:lnTo>
                  <a:lnTo>
                    <a:pt x="9318" y="20284"/>
                  </a:lnTo>
                  <a:lnTo>
                    <a:pt x="9093" y="21840"/>
                  </a:lnTo>
                  <a:lnTo>
                    <a:pt x="9018" y="22459"/>
                  </a:lnTo>
                  <a:lnTo>
                    <a:pt x="9018" y="22684"/>
                  </a:lnTo>
                  <a:lnTo>
                    <a:pt x="9018" y="22815"/>
                  </a:lnTo>
                  <a:lnTo>
                    <a:pt x="9055" y="22928"/>
                  </a:lnTo>
                  <a:lnTo>
                    <a:pt x="9130" y="22984"/>
                  </a:lnTo>
                  <a:lnTo>
                    <a:pt x="9205" y="23021"/>
                  </a:lnTo>
                  <a:lnTo>
                    <a:pt x="9337" y="23040"/>
                  </a:lnTo>
                  <a:lnTo>
                    <a:pt x="9749" y="23115"/>
                  </a:lnTo>
                  <a:lnTo>
                    <a:pt x="9993" y="23153"/>
                  </a:lnTo>
                  <a:lnTo>
                    <a:pt x="10349" y="23153"/>
                  </a:lnTo>
                  <a:lnTo>
                    <a:pt x="10461" y="23115"/>
                  </a:lnTo>
                  <a:lnTo>
                    <a:pt x="10555" y="23078"/>
                  </a:lnTo>
                  <a:lnTo>
                    <a:pt x="10649" y="23040"/>
                  </a:lnTo>
                  <a:lnTo>
                    <a:pt x="10724" y="22965"/>
                  </a:lnTo>
                  <a:lnTo>
                    <a:pt x="10780" y="22871"/>
                  </a:lnTo>
                  <a:lnTo>
                    <a:pt x="10836" y="22759"/>
                  </a:lnTo>
                  <a:lnTo>
                    <a:pt x="10855" y="22628"/>
                  </a:lnTo>
                  <a:lnTo>
                    <a:pt x="10911" y="22309"/>
                  </a:lnTo>
                  <a:lnTo>
                    <a:pt x="11080" y="21147"/>
                  </a:lnTo>
                  <a:lnTo>
                    <a:pt x="11567" y="17885"/>
                  </a:lnTo>
                  <a:lnTo>
                    <a:pt x="11792" y="16535"/>
                  </a:lnTo>
                  <a:lnTo>
                    <a:pt x="11849" y="16141"/>
                  </a:lnTo>
                  <a:lnTo>
                    <a:pt x="11905" y="16010"/>
                  </a:lnTo>
                  <a:lnTo>
                    <a:pt x="11867" y="16310"/>
                  </a:lnTo>
                  <a:lnTo>
                    <a:pt x="11867" y="16498"/>
                  </a:lnTo>
                  <a:lnTo>
                    <a:pt x="11886" y="16329"/>
                  </a:lnTo>
                  <a:lnTo>
                    <a:pt x="11942" y="16010"/>
                  </a:lnTo>
                  <a:lnTo>
                    <a:pt x="11980" y="15879"/>
                  </a:lnTo>
                  <a:lnTo>
                    <a:pt x="12055" y="15766"/>
                  </a:lnTo>
                  <a:lnTo>
                    <a:pt x="12130" y="15673"/>
                  </a:lnTo>
                  <a:lnTo>
                    <a:pt x="12242" y="15616"/>
                  </a:lnTo>
                  <a:lnTo>
                    <a:pt x="12392" y="15598"/>
                  </a:lnTo>
                  <a:lnTo>
                    <a:pt x="12580" y="15598"/>
                  </a:lnTo>
                  <a:lnTo>
                    <a:pt x="12917" y="15635"/>
                  </a:lnTo>
                  <a:lnTo>
                    <a:pt x="13236" y="15654"/>
                  </a:lnTo>
                  <a:lnTo>
                    <a:pt x="13517" y="15673"/>
                  </a:lnTo>
                  <a:lnTo>
                    <a:pt x="13723" y="15691"/>
                  </a:lnTo>
                  <a:lnTo>
                    <a:pt x="13873" y="15710"/>
                  </a:lnTo>
                  <a:lnTo>
                    <a:pt x="13986" y="15710"/>
                  </a:lnTo>
                  <a:lnTo>
                    <a:pt x="14042" y="15691"/>
                  </a:lnTo>
                  <a:lnTo>
                    <a:pt x="14098" y="15654"/>
                  </a:lnTo>
                  <a:lnTo>
                    <a:pt x="14154" y="15616"/>
                  </a:lnTo>
                  <a:lnTo>
                    <a:pt x="14192" y="15560"/>
                  </a:lnTo>
                  <a:lnTo>
                    <a:pt x="14229" y="15485"/>
                  </a:lnTo>
                  <a:lnTo>
                    <a:pt x="14248" y="15391"/>
                  </a:lnTo>
                  <a:lnTo>
                    <a:pt x="14229" y="15335"/>
                  </a:lnTo>
                  <a:lnTo>
                    <a:pt x="14229" y="15242"/>
                  </a:lnTo>
                  <a:lnTo>
                    <a:pt x="14229" y="15073"/>
                  </a:lnTo>
                  <a:lnTo>
                    <a:pt x="14248" y="14885"/>
                  </a:lnTo>
                  <a:lnTo>
                    <a:pt x="14286" y="14529"/>
                  </a:lnTo>
                  <a:lnTo>
                    <a:pt x="14286" y="14360"/>
                  </a:lnTo>
                  <a:lnTo>
                    <a:pt x="14267" y="14229"/>
                  </a:lnTo>
                  <a:lnTo>
                    <a:pt x="14229" y="14192"/>
                  </a:lnTo>
                  <a:lnTo>
                    <a:pt x="14192" y="14135"/>
                  </a:lnTo>
                  <a:lnTo>
                    <a:pt x="14154" y="14117"/>
                  </a:lnTo>
                  <a:lnTo>
                    <a:pt x="14098" y="14098"/>
                  </a:lnTo>
                  <a:lnTo>
                    <a:pt x="13836" y="14060"/>
                  </a:lnTo>
                  <a:lnTo>
                    <a:pt x="13555" y="14042"/>
                  </a:lnTo>
                  <a:lnTo>
                    <a:pt x="13030" y="14023"/>
                  </a:lnTo>
                  <a:lnTo>
                    <a:pt x="12692" y="14004"/>
                  </a:lnTo>
                  <a:lnTo>
                    <a:pt x="12617" y="13985"/>
                  </a:lnTo>
                  <a:lnTo>
                    <a:pt x="12524" y="13948"/>
                  </a:lnTo>
                  <a:lnTo>
                    <a:pt x="12467" y="13911"/>
                  </a:lnTo>
                  <a:lnTo>
                    <a:pt x="12411" y="13817"/>
                  </a:lnTo>
                  <a:lnTo>
                    <a:pt x="12374" y="13704"/>
                  </a:lnTo>
                  <a:lnTo>
                    <a:pt x="12355" y="13554"/>
                  </a:lnTo>
                  <a:lnTo>
                    <a:pt x="12336" y="13367"/>
                  </a:lnTo>
                  <a:lnTo>
                    <a:pt x="12355" y="13123"/>
                  </a:lnTo>
                  <a:lnTo>
                    <a:pt x="12392" y="12823"/>
                  </a:lnTo>
                  <a:lnTo>
                    <a:pt x="12823" y="9786"/>
                  </a:lnTo>
                  <a:lnTo>
                    <a:pt x="13161" y="7424"/>
                  </a:lnTo>
                  <a:lnTo>
                    <a:pt x="13311" y="6449"/>
                  </a:lnTo>
                  <a:lnTo>
                    <a:pt x="13648" y="4406"/>
                  </a:lnTo>
                  <a:lnTo>
                    <a:pt x="13892" y="3000"/>
                  </a:lnTo>
                  <a:lnTo>
                    <a:pt x="14079" y="1969"/>
                  </a:lnTo>
                  <a:lnTo>
                    <a:pt x="14229" y="1069"/>
                  </a:lnTo>
                  <a:lnTo>
                    <a:pt x="14248" y="844"/>
                  </a:lnTo>
                  <a:lnTo>
                    <a:pt x="14248" y="675"/>
                  </a:lnTo>
                  <a:lnTo>
                    <a:pt x="14248" y="544"/>
                  </a:lnTo>
                  <a:lnTo>
                    <a:pt x="14229" y="432"/>
                  </a:lnTo>
                  <a:lnTo>
                    <a:pt x="14192" y="357"/>
                  </a:lnTo>
                  <a:lnTo>
                    <a:pt x="14136" y="282"/>
                  </a:lnTo>
                  <a:lnTo>
                    <a:pt x="14061" y="244"/>
                  </a:lnTo>
                  <a:lnTo>
                    <a:pt x="13967" y="207"/>
                  </a:lnTo>
                  <a:lnTo>
                    <a:pt x="13667" y="132"/>
                  </a:lnTo>
                  <a:lnTo>
                    <a:pt x="13480" y="75"/>
                  </a:lnTo>
                  <a:lnTo>
                    <a:pt x="13255" y="0"/>
                  </a:lnTo>
                  <a:lnTo>
                    <a:pt x="13123" y="38"/>
                  </a:lnTo>
                  <a:lnTo>
                    <a:pt x="12955" y="38"/>
                  </a:lnTo>
                  <a:lnTo>
                    <a:pt x="127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49" name="Google Shape;1649;p33"/>
            <p:cNvSpPr/>
            <p:nvPr/>
          </p:nvSpPr>
          <p:spPr>
            <a:xfrm>
              <a:off x="4742850" y="2700950"/>
              <a:ext cx="34250" cy="53925"/>
            </a:xfrm>
            <a:custGeom>
              <a:avLst/>
              <a:gdLst/>
              <a:ahLst/>
              <a:cxnLst/>
              <a:rect l="l" t="t" r="r" b="b"/>
              <a:pathLst>
                <a:path w="1370" h="2157" extrusionOk="0">
                  <a:moveTo>
                    <a:pt x="807" y="1"/>
                  </a:moveTo>
                  <a:lnTo>
                    <a:pt x="1" y="1988"/>
                  </a:lnTo>
                  <a:lnTo>
                    <a:pt x="338" y="2156"/>
                  </a:lnTo>
                  <a:lnTo>
                    <a:pt x="769" y="1763"/>
                  </a:lnTo>
                  <a:lnTo>
                    <a:pt x="1369" y="1200"/>
                  </a:lnTo>
                  <a:lnTo>
                    <a:pt x="80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0" name="Google Shape;1650;p33"/>
            <p:cNvSpPr/>
            <p:nvPr/>
          </p:nvSpPr>
          <p:spPr>
            <a:xfrm>
              <a:off x="4905000" y="2732825"/>
              <a:ext cx="16425" cy="47825"/>
            </a:xfrm>
            <a:custGeom>
              <a:avLst/>
              <a:gdLst/>
              <a:ahLst/>
              <a:cxnLst/>
              <a:rect l="l" t="t" r="r" b="b"/>
              <a:pathLst>
                <a:path w="657" h="1913" extrusionOk="0">
                  <a:moveTo>
                    <a:pt x="657" y="0"/>
                  </a:moveTo>
                  <a:lnTo>
                    <a:pt x="226" y="282"/>
                  </a:lnTo>
                  <a:lnTo>
                    <a:pt x="95" y="1181"/>
                  </a:lnTo>
                  <a:lnTo>
                    <a:pt x="1" y="1913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1" name="Google Shape;1651;p33"/>
            <p:cNvSpPr/>
            <p:nvPr/>
          </p:nvSpPr>
          <p:spPr>
            <a:xfrm>
              <a:off x="4776600" y="2841550"/>
              <a:ext cx="82025" cy="32825"/>
            </a:xfrm>
            <a:custGeom>
              <a:avLst/>
              <a:gdLst/>
              <a:ahLst/>
              <a:cxnLst/>
              <a:rect l="l" t="t" r="r" b="b"/>
              <a:pathLst>
                <a:path w="3281" h="1313" extrusionOk="0">
                  <a:moveTo>
                    <a:pt x="975" y="1"/>
                  </a:moveTo>
                  <a:lnTo>
                    <a:pt x="0" y="1313"/>
                  </a:lnTo>
                  <a:lnTo>
                    <a:pt x="3281" y="488"/>
                  </a:lnTo>
                  <a:lnTo>
                    <a:pt x="2944" y="263"/>
                  </a:lnTo>
                  <a:lnTo>
                    <a:pt x="2212" y="169"/>
                  </a:lnTo>
                  <a:lnTo>
                    <a:pt x="97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2" name="Google Shape;1652;p33"/>
            <p:cNvSpPr/>
            <p:nvPr/>
          </p:nvSpPr>
          <p:spPr>
            <a:xfrm>
              <a:off x="4818300" y="2651275"/>
              <a:ext cx="35650" cy="36100"/>
            </a:xfrm>
            <a:custGeom>
              <a:avLst/>
              <a:gdLst/>
              <a:ahLst/>
              <a:cxnLst/>
              <a:rect l="l" t="t" r="r" b="b"/>
              <a:pathLst>
                <a:path w="1426" h="1444" extrusionOk="0">
                  <a:moveTo>
                    <a:pt x="1425" y="0"/>
                  </a:moveTo>
                  <a:lnTo>
                    <a:pt x="1" y="207"/>
                  </a:lnTo>
                  <a:lnTo>
                    <a:pt x="76" y="1444"/>
                  </a:lnTo>
                  <a:lnTo>
                    <a:pt x="132" y="1369"/>
                  </a:lnTo>
                  <a:lnTo>
                    <a:pt x="14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3" name="Google Shape;1653;p33"/>
            <p:cNvSpPr/>
            <p:nvPr/>
          </p:nvSpPr>
          <p:spPr>
            <a:xfrm>
              <a:off x="4880650" y="2547225"/>
              <a:ext cx="39375" cy="48300"/>
            </a:xfrm>
            <a:custGeom>
              <a:avLst/>
              <a:gdLst/>
              <a:ahLst/>
              <a:cxnLst/>
              <a:rect l="l" t="t" r="r" b="b"/>
              <a:pathLst>
                <a:path w="1575" h="1932" extrusionOk="0">
                  <a:moveTo>
                    <a:pt x="1031" y="1"/>
                  </a:moveTo>
                  <a:lnTo>
                    <a:pt x="225" y="901"/>
                  </a:lnTo>
                  <a:lnTo>
                    <a:pt x="225" y="919"/>
                  </a:lnTo>
                  <a:lnTo>
                    <a:pt x="0" y="1463"/>
                  </a:lnTo>
                  <a:lnTo>
                    <a:pt x="937" y="1932"/>
                  </a:lnTo>
                  <a:lnTo>
                    <a:pt x="1575" y="1163"/>
                  </a:lnTo>
                  <a:lnTo>
                    <a:pt x="103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4" name="Google Shape;1654;p33"/>
            <p:cNvSpPr/>
            <p:nvPr/>
          </p:nvSpPr>
          <p:spPr>
            <a:xfrm>
              <a:off x="4931250" y="2602525"/>
              <a:ext cx="4725" cy="8475"/>
            </a:xfrm>
            <a:custGeom>
              <a:avLst/>
              <a:gdLst/>
              <a:ahLst/>
              <a:cxnLst/>
              <a:rect l="l" t="t" r="r" b="b"/>
              <a:pathLst>
                <a:path w="189" h="339" extrusionOk="0">
                  <a:moveTo>
                    <a:pt x="38" y="1"/>
                  </a:moveTo>
                  <a:lnTo>
                    <a:pt x="1" y="245"/>
                  </a:lnTo>
                  <a:lnTo>
                    <a:pt x="188" y="338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FFC6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5" name="Google Shape;1655;p33"/>
            <p:cNvSpPr/>
            <p:nvPr/>
          </p:nvSpPr>
          <p:spPr>
            <a:xfrm>
              <a:off x="4915800" y="2658300"/>
              <a:ext cx="53900" cy="48775"/>
            </a:xfrm>
            <a:custGeom>
              <a:avLst/>
              <a:gdLst/>
              <a:ahLst/>
              <a:cxnLst/>
              <a:rect l="l" t="t" r="r" b="b"/>
              <a:pathLst>
                <a:path w="2156" h="1951" extrusionOk="0">
                  <a:moveTo>
                    <a:pt x="1406" y="1"/>
                  </a:moveTo>
                  <a:lnTo>
                    <a:pt x="19" y="1875"/>
                  </a:lnTo>
                  <a:lnTo>
                    <a:pt x="0" y="1950"/>
                  </a:lnTo>
                  <a:lnTo>
                    <a:pt x="2006" y="1444"/>
                  </a:lnTo>
                  <a:lnTo>
                    <a:pt x="2156" y="469"/>
                  </a:lnTo>
                  <a:lnTo>
                    <a:pt x="140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6" name="Google Shape;1656;p33"/>
            <p:cNvSpPr/>
            <p:nvPr/>
          </p:nvSpPr>
          <p:spPr>
            <a:xfrm>
              <a:off x="4957025" y="2508800"/>
              <a:ext cx="29075" cy="42200"/>
            </a:xfrm>
            <a:custGeom>
              <a:avLst/>
              <a:gdLst/>
              <a:ahLst/>
              <a:cxnLst/>
              <a:rect l="l" t="t" r="r" b="b"/>
              <a:pathLst>
                <a:path w="1163" h="1688" extrusionOk="0">
                  <a:moveTo>
                    <a:pt x="451" y="0"/>
                  </a:moveTo>
                  <a:lnTo>
                    <a:pt x="319" y="38"/>
                  </a:lnTo>
                  <a:lnTo>
                    <a:pt x="151" y="38"/>
                  </a:lnTo>
                  <a:lnTo>
                    <a:pt x="1" y="19"/>
                  </a:lnTo>
                  <a:lnTo>
                    <a:pt x="94" y="1688"/>
                  </a:lnTo>
                  <a:lnTo>
                    <a:pt x="1163" y="207"/>
                  </a:lnTo>
                  <a:lnTo>
                    <a:pt x="863" y="132"/>
                  </a:lnTo>
                  <a:lnTo>
                    <a:pt x="676" y="75"/>
                  </a:lnTo>
                  <a:lnTo>
                    <a:pt x="45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7" name="Google Shape;1657;p33"/>
            <p:cNvSpPr/>
            <p:nvPr/>
          </p:nvSpPr>
          <p:spPr>
            <a:xfrm>
              <a:off x="4877350" y="2962000"/>
              <a:ext cx="14100" cy="23925"/>
            </a:xfrm>
            <a:custGeom>
              <a:avLst/>
              <a:gdLst/>
              <a:ahLst/>
              <a:cxnLst/>
              <a:rect l="l" t="t" r="r" b="b"/>
              <a:pathLst>
                <a:path w="564" h="957" extrusionOk="0">
                  <a:moveTo>
                    <a:pt x="132" y="1"/>
                  </a:moveTo>
                  <a:lnTo>
                    <a:pt x="1" y="675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8" name="Google Shape;1658;p33"/>
            <p:cNvSpPr/>
            <p:nvPr/>
          </p:nvSpPr>
          <p:spPr>
            <a:xfrm>
              <a:off x="4869850" y="3032775"/>
              <a:ext cx="44100" cy="49700"/>
            </a:xfrm>
            <a:custGeom>
              <a:avLst/>
              <a:gdLst/>
              <a:ahLst/>
              <a:cxnLst/>
              <a:rect l="l" t="t" r="r" b="b"/>
              <a:pathLst>
                <a:path w="1764" h="1988" extrusionOk="0">
                  <a:moveTo>
                    <a:pt x="1463" y="0"/>
                  </a:moveTo>
                  <a:lnTo>
                    <a:pt x="1" y="1987"/>
                  </a:lnTo>
                  <a:lnTo>
                    <a:pt x="1557" y="1594"/>
                  </a:lnTo>
                  <a:lnTo>
                    <a:pt x="1594" y="1350"/>
                  </a:lnTo>
                  <a:lnTo>
                    <a:pt x="1763" y="188"/>
                  </a:lnTo>
                  <a:lnTo>
                    <a:pt x="14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59" name="Google Shape;1659;p33"/>
            <p:cNvSpPr/>
            <p:nvPr/>
          </p:nvSpPr>
          <p:spPr>
            <a:xfrm>
              <a:off x="4911575" y="2858425"/>
              <a:ext cx="51100" cy="67525"/>
            </a:xfrm>
            <a:custGeom>
              <a:avLst/>
              <a:gdLst/>
              <a:ahLst/>
              <a:cxnLst/>
              <a:rect l="l" t="t" r="r" b="b"/>
              <a:pathLst>
                <a:path w="2044" h="2701" extrusionOk="0">
                  <a:moveTo>
                    <a:pt x="1631" y="0"/>
                  </a:moveTo>
                  <a:lnTo>
                    <a:pt x="0" y="225"/>
                  </a:lnTo>
                  <a:lnTo>
                    <a:pt x="150" y="2700"/>
                  </a:lnTo>
                  <a:lnTo>
                    <a:pt x="2044" y="38"/>
                  </a:lnTo>
                  <a:lnTo>
                    <a:pt x="1706" y="19"/>
                  </a:lnTo>
                  <a:lnTo>
                    <a:pt x="16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0" name="Google Shape;1660;p33"/>
            <p:cNvSpPr/>
            <p:nvPr/>
          </p:nvSpPr>
          <p:spPr>
            <a:xfrm>
              <a:off x="4676300" y="2833575"/>
              <a:ext cx="56725" cy="37050"/>
            </a:xfrm>
            <a:custGeom>
              <a:avLst/>
              <a:gdLst/>
              <a:ahLst/>
              <a:cxnLst/>
              <a:rect l="l" t="t" r="r" b="b"/>
              <a:pathLst>
                <a:path w="2269" h="1482" extrusionOk="0">
                  <a:moveTo>
                    <a:pt x="2119" y="1"/>
                  </a:moveTo>
                  <a:lnTo>
                    <a:pt x="1" y="1313"/>
                  </a:lnTo>
                  <a:lnTo>
                    <a:pt x="1763" y="1482"/>
                  </a:lnTo>
                  <a:lnTo>
                    <a:pt x="2269" y="20"/>
                  </a:lnTo>
                  <a:lnTo>
                    <a:pt x="21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1" name="Google Shape;1661;p33"/>
            <p:cNvSpPr/>
            <p:nvPr/>
          </p:nvSpPr>
          <p:spPr>
            <a:xfrm>
              <a:off x="4922350" y="2413200"/>
              <a:ext cx="105000" cy="104525"/>
            </a:xfrm>
            <a:custGeom>
              <a:avLst/>
              <a:gdLst/>
              <a:ahLst/>
              <a:cxnLst/>
              <a:rect l="l" t="t" r="r" b="b"/>
              <a:pathLst>
                <a:path w="4200" h="4181" extrusionOk="0">
                  <a:moveTo>
                    <a:pt x="1894" y="0"/>
                  </a:moveTo>
                  <a:lnTo>
                    <a:pt x="1688" y="38"/>
                  </a:lnTo>
                  <a:lnTo>
                    <a:pt x="1481" y="94"/>
                  </a:lnTo>
                  <a:lnTo>
                    <a:pt x="1275" y="169"/>
                  </a:lnTo>
                  <a:lnTo>
                    <a:pt x="1088" y="263"/>
                  </a:lnTo>
                  <a:lnTo>
                    <a:pt x="900" y="375"/>
                  </a:lnTo>
                  <a:lnTo>
                    <a:pt x="750" y="488"/>
                  </a:lnTo>
                  <a:lnTo>
                    <a:pt x="600" y="638"/>
                  </a:lnTo>
                  <a:lnTo>
                    <a:pt x="450" y="788"/>
                  </a:lnTo>
                  <a:lnTo>
                    <a:pt x="338" y="956"/>
                  </a:lnTo>
                  <a:lnTo>
                    <a:pt x="244" y="1125"/>
                  </a:lnTo>
                  <a:lnTo>
                    <a:pt x="150" y="1312"/>
                  </a:lnTo>
                  <a:lnTo>
                    <a:pt x="94" y="1500"/>
                  </a:lnTo>
                  <a:lnTo>
                    <a:pt x="38" y="1687"/>
                  </a:lnTo>
                  <a:lnTo>
                    <a:pt x="19" y="1894"/>
                  </a:lnTo>
                  <a:lnTo>
                    <a:pt x="0" y="2100"/>
                  </a:lnTo>
                  <a:lnTo>
                    <a:pt x="19" y="2306"/>
                  </a:lnTo>
                  <a:lnTo>
                    <a:pt x="38" y="2512"/>
                  </a:lnTo>
                  <a:lnTo>
                    <a:pt x="94" y="2718"/>
                  </a:lnTo>
                  <a:lnTo>
                    <a:pt x="169" y="2906"/>
                  </a:lnTo>
                  <a:lnTo>
                    <a:pt x="263" y="3112"/>
                  </a:lnTo>
                  <a:lnTo>
                    <a:pt x="375" y="3281"/>
                  </a:lnTo>
                  <a:lnTo>
                    <a:pt x="507" y="3450"/>
                  </a:lnTo>
                  <a:lnTo>
                    <a:pt x="638" y="3600"/>
                  </a:lnTo>
                  <a:lnTo>
                    <a:pt x="788" y="3731"/>
                  </a:lnTo>
                  <a:lnTo>
                    <a:pt x="957" y="3843"/>
                  </a:lnTo>
                  <a:lnTo>
                    <a:pt x="1125" y="3956"/>
                  </a:lnTo>
                  <a:lnTo>
                    <a:pt x="1313" y="4031"/>
                  </a:lnTo>
                  <a:lnTo>
                    <a:pt x="1500" y="4106"/>
                  </a:lnTo>
                  <a:lnTo>
                    <a:pt x="1706" y="4143"/>
                  </a:lnTo>
                  <a:lnTo>
                    <a:pt x="1894" y="4181"/>
                  </a:lnTo>
                  <a:lnTo>
                    <a:pt x="2306" y="4181"/>
                  </a:lnTo>
                  <a:lnTo>
                    <a:pt x="2513" y="4143"/>
                  </a:lnTo>
                  <a:lnTo>
                    <a:pt x="2719" y="4087"/>
                  </a:lnTo>
                  <a:lnTo>
                    <a:pt x="2925" y="4012"/>
                  </a:lnTo>
                  <a:lnTo>
                    <a:pt x="3112" y="3918"/>
                  </a:lnTo>
                  <a:lnTo>
                    <a:pt x="3281" y="3824"/>
                  </a:lnTo>
                  <a:lnTo>
                    <a:pt x="3450" y="3693"/>
                  </a:lnTo>
                  <a:lnTo>
                    <a:pt x="3600" y="3543"/>
                  </a:lnTo>
                  <a:lnTo>
                    <a:pt x="3731" y="3393"/>
                  </a:lnTo>
                  <a:lnTo>
                    <a:pt x="3862" y="3225"/>
                  </a:lnTo>
                  <a:lnTo>
                    <a:pt x="3956" y="3056"/>
                  </a:lnTo>
                  <a:lnTo>
                    <a:pt x="4050" y="2868"/>
                  </a:lnTo>
                  <a:lnTo>
                    <a:pt x="4106" y="2681"/>
                  </a:lnTo>
                  <a:lnTo>
                    <a:pt x="4162" y="2493"/>
                  </a:lnTo>
                  <a:lnTo>
                    <a:pt x="4181" y="2287"/>
                  </a:lnTo>
                  <a:lnTo>
                    <a:pt x="4200" y="2081"/>
                  </a:lnTo>
                  <a:lnTo>
                    <a:pt x="4181" y="1875"/>
                  </a:lnTo>
                  <a:lnTo>
                    <a:pt x="4162" y="1687"/>
                  </a:lnTo>
                  <a:lnTo>
                    <a:pt x="4106" y="1481"/>
                  </a:lnTo>
                  <a:lnTo>
                    <a:pt x="4031" y="1275"/>
                  </a:lnTo>
                  <a:lnTo>
                    <a:pt x="3937" y="1087"/>
                  </a:lnTo>
                  <a:lnTo>
                    <a:pt x="3825" y="900"/>
                  </a:lnTo>
                  <a:lnTo>
                    <a:pt x="3694" y="731"/>
                  </a:lnTo>
                  <a:lnTo>
                    <a:pt x="3562" y="581"/>
                  </a:lnTo>
                  <a:lnTo>
                    <a:pt x="3412" y="450"/>
                  </a:lnTo>
                  <a:lnTo>
                    <a:pt x="3244" y="338"/>
                  </a:lnTo>
                  <a:lnTo>
                    <a:pt x="3075" y="225"/>
                  </a:lnTo>
                  <a:lnTo>
                    <a:pt x="2887" y="150"/>
                  </a:lnTo>
                  <a:lnTo>
                    <a:pt x="2700" y="75"/>
                  </a:lnTo>
                  <a:lnTo>
                    <a:pt x="2494" y="38"/>
                  </a:lnTo>
                  <a:lnTo>
                    <a:pt x="23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2" name="Google Shape;1662;p33"/>
            <p:cNvSpPr/>
            <p:nvPr/>
          </p:nvSpPr>
          <p:spPr>
            <a:xfrm>
              <a:off x="4940150" y="2431000"/>
              <a:ext cx="69400" cy="68925"/>
            </a:xfrm>
            <a:custGeom>
              <a:avLst/>
              <a:gdLst/>
              <a:ahLst/>
              <a:cxnLst/>
              <a:rect l="l" t="t" r="r" b="b"/>
              <a:pathLst>
                <a:path w="2776" h="2757" extrusionOk="0">
                  <a:moveTo>
                    <a:pt x="1257" y="1"/>
                  </a:moveTo>
                  <a:lnTo>
                    <a:pt x="1107" y="19"/>
                  </a:lnTo>
                  <a:lnTo>
                    <a:pt x="976" y="57"/>
                  </a:lnTo>
                  <a:lnTo>
                    <a:pt x="844" y="113"/>
                  </a:lnTo>
                  <a:lnTo>
                    <a:pt x="713" y="169"/>
                  </a:lnTo>
                  <a:lnTo>
                    <a:pt x="601" y="244"/>
                  </a:lnTo>
                  <a:lnTo>
                    <a:pt x="488" y="319"/>
                  </a:lnTo>
                  <a:lnTo>
                    <a:pt x="395" y="413"/>
                  </a:lnTo>
                  <a:lnTo>
                    <a:pt x="301" y="525"/>
                  </a:lnTo>
                  <a:lnTo>
                    <a:pt x="226" y="619"/>
                  </a:lnTo>
                  <a:lnTo>
                    <a:pt x="170" y="750"/>
                  </a:lnTo>
                  <a:lnTo>
                    <a:pt x="113" y="863"/>
                  </a:lnTo>
                  <a:lnTo>
                    <a:pt x="57" y="994"/>
                  </a:lnTo>
                  <a:lnTo>
                    <a:pt x="38" y="1125"/>
                  </a:lnTo>
                  <a:lnTo>
                    <a:pt x="20" y="1257"/>
                  </a:lnTo>
                  <a:lnTo>
                    <a:pt x="1" y="1388"/>
                  </a:lnTo>
                  <a:lnTo>
                    <a:pt x="20" y="1519"/>
                  </a:lnTo>
                  <a:lnTo>
                    <a:pt x="38" y="1650"/>
                  </a:lnTo>
                  <a:lnTo>
                    <a:pt x="76" y="1781"/>
                  </a:lnTo>
                  <a:lnTo>
                    <a:pt x="113" y="1913"/>
                  </a:lnTo>
                  <a:lnTo>
                    <a:pt x="170" y="2044"/>
                  </a:lnTo>
                  <a:lnTo>
                    <a:pt x="245" y="2156"/>
                  </a:lnTo>
                  <a:lnTo>
                    <a:pt x="338" y="2269"/>
                  </a:lnTo>
                  <a:lnTo>
                    <a:pt x="413" y="2363"/>
                  </a:lnTo>
                  <a:lnTo>
                    <a:pt x="582" y="2494"/>
                  </a:lnTo>
                  <a:lnTo>
                    <a:pt x="751" y="2606"/>
                  </a:lnTo>
                  <a:lnTo>
                    <a:pt x="919" y="2681"/>
                  </a:lnTo>
                  <a:lnTo>
                    <a:pt x="1126" y="2738"/>
                  </a:lnTo>
                  <a:lnTo>
                    <a:pt x="1313" y="2756"/>
                  </a:lnTo>
                  <a:lnTo>
                    <a:pt x="1519" y="2756"/>
                  </a:lnTo>
                  <a:lnTo>
                    <a:pt x="1726" y="2719"/>
                  </a:lnTo>
                  <a:lnTo>
                    <a:pt x="1932" y="2644"/>
                  </a:lnTo>
                  <a:lnTo>
                    <a:pt x="2119" y="2550"/>
                  </a:lnTo>
                  <a:lnTo>
                    <a:pt x="2288" y="2419"/>
                  </a:lnTo>
                  <a:lnTo>
                    <a:pt x="2438" y="2269"/>
                  </a:lnTo>
                  <a:lnTo>
                    <a:pt x="2569" y="2119"/>
                  </a:lnTo>
                  <a:lnTo>
                    <a:pt x="2663" y="1931"/>
                  </a:lnTo>
                  <a:lnTo>
                    <a:pt x="2719" y="1744"/>
                  </a:lnTo>
                  <a:lnTo>
                    <a:pt x="2757" y="1538"/>
                  </a:lnTo>
                  <a:lnTo>
                    <a:pt x="2775" y="1332"/>
                  </a:lnTo>
                  <a:lnTo>
                    <a:pt x="2757" y="1200"/>
                  </a:lnTo>
                  <a:lnTo>
                    <a:pt x="2738" y="1088"/>
                  </a:lnTo>
                  <a:lnTo>
                    <a:pt x="2700" y="957"/>
                  </a:lnTo>
                  <a:lnTo>
                    <a:pt x="2663" y="844"/>
                  </a:lnTo>
                  <a:lnTo>
                    <a:pt x="2588" y="713"/>
                  </a:lnTo>
                  <a:lnTo>
                    <a:pt x="2532" y="600"/>
                  </a:lnTo>
                  <a:lnTo>
                    <a:pt x="2438" y="488"/>
                  </a:lnTo>
                  <a:lnTo>
                    <a:pt x="2344" y="394"/>
                  </a:lnTo>
                  <a:lnTo>
                    <a:pt x="2250" y="301"/>
                  </a:lnTo>
                  <a:lnTo>
                    <a:pt x="2138" y="226"/>
                  </a:lnTo>
                  <a:lnTo>
                    <a:pt x="2025" y="151"/>
                  </a:lnTo>
                  <a:lnTo>
                    <a:pt x="1913" y="94"/>
                  </a:lnTo>
                  <a:lnTo>
                    <a:pt x="1782" y="57"/>
                  </a:lnTo>
                  <a:lnTo>
                    <a:pt x="1651" y="19"/>
                  </a:lnTo>
                  <a:lnTo>
                    <a:pt x="151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3" name="Google Shape;1663;p33"/>
            <p:cNvSpPr/>
            <p:nvPr/>
          </p:nvSpPr>
          <p:spPr>
            <a:xfrm>
              <a:off x="4950475" y="2460050"/>
              <a:ext cx="59075" cy="39875"/>
            </a:xfrm>
            <a:custGeom>
              <a:avLst/>
              <a:gdLst/>
              <a:ahLst/>
              <a:cxnLst/>
              <a:rect l="l" t="t" r="r" b="b"/>
              <a:pathLst>
                <a:path w="2363" h="1595" extrusionOk="0">
                  <a:moveTo>
                    <a:pt x="1856" y="1"/>
                  </a:moveTo>
                  <a:lnTo>
                    <a:pt x="1650" y="38"/>
                  </a:lnTo>
                  <a:lnTo>
                    <a:pt x="1481" y="76"/>
                  </a:lnTo>
                  <a:lnTo>
                    <a:pt x="1313" y="132"/>
                  </a:lnTo>
                  <a:lnTo>
                    <a:pt x="1031" y="245"/>
                  </a:lnTo>
                  <a:lnTo>
                    <a:pt x="806" y="357"/>
                  </a:lnTo>
                  <a:lnTo>
                    <a:pt x="638" y="432"/>
                  </a:lnTo>
                  <a:lnTo>
                    <a:pt x="469" y="563"/>
                  </a:lnTo>
                  <a:lnTo>
                    <a:pt x="300" y="694"/>
                  </a:lnTo>
                  <a:lnTo>
                    <a:pt x="150" y="844"/>
                  </a:lnTo>
                  <a:lnTo>
                    <a:pt x="94" y="938"/>
                  </a:lnTo>
                  <a:lnTo>
                    <a:pt x="38" y="1013"/>
                  </a:lnTo>
                  <a:lnTo>
                    <a:pt x="19" y="1107"/>
                  </a:lnTo>
                  <a:lnTo>
                    <a:pt x="0" y="1201"/>
                  </a:lnTo>
                  <a:lnTo>
                    <a:pt x="169" y="1332"/>
                  </a:lnTo>
                  <a:lnTo>
                    <a:pt x="338" y="1444"/>
                  </a:lnTo>
                  <a:lnTo>
                    <a:pt x="506" y="1519"/>
                  </a:lnTo>
                  <a:lnTo>
                    <a:pt x="713" y="1576"/>
                  </a:lnTo>
                  <a:lnTo>
                    <a:pt x="900" y="1594"/>
                  </a:lnTo>
                  <a:lnTo>
                    <a:pt x="1106" y="1594"/>
                  </a:lnTo>
                  <a:lnTo>
                    <a:pt x="1313" y="1557"/>
                  </a:lnTo>
                  <a:lnTo>
                    <a:pt x="1519" y="1482"/>
                  </a:lnTo>
                  <a:lnTo>
                    <a:pt x="1706" y="1388"/>
                  </a:lnTo>
                  <a:lnTo>
                    <a:pt x="1875" y="1257"/>
                  </a:lnTo>
                  <a:lnTo>
                    <a:pt x="2025" y="1107"/>
                  </a:lnTo>
                  <a:lnTo>
                    <a:pt x="2156" y="957"/>
                  </a:lnTo>
                  <a:lnTo>
                    <a:pt x="2250" y="769"/>
                  </a:lnTo>
                  <a:lnTo>
                    <a:pt x="2306" y="582"/>
                  </a:lnTo>
                  <a:lnTo>
                    <a:pt x="2344" y="376"/>
                  </a:lnTo>
                  <a:lnTo>
                    <a:pt x="2362" y="170"/>
                  </a:lnTo>
                  <a:lnTo>
                    <a:pt x="2287" y="113"/>
                  </a:lnTo>
                  <a:lnTo>
                    <a:pt x="2212" y="57"/>
                  </a:lnTo>
                  <a:lnTo>
                    <a:pt x="2119" y="38"/>
                  </a:lnTo>
                  <a:lnTo>
                    <a:pt x="2025" y="20"/>
                  </a:lnTo>
                  <a:lnTo>
                    <a:pt x="185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4" name="Google Shape;1664;p33"/>
            <p:cNvSpPr/>
            <p:nvPr/>
          </p:nvSpPr>
          <p:spPr>
            <a:xfrm>
              <a:off x="4830950" y="2461925"/>
              <a:ext cx="104550" cy="105025"/>
            </a:xfrm>
            <a:custGeom>
              <a:avLst/>
              <a:gdLst/>
              <a:ahLst/>
              <a:cxnLst/>
              <a:rect l="l" t="t" r="r" b="b"/>
              <a:pathLst>
                <a:path w="4182" h="4201" extrusionOk="0">
                  <a:moveTo>
                    <a:pt x="2082" y="1"/>
                  </a:moveTo>
                  <a:lnTo>
                    <a:pt x="1876" y="20"/>
                  </a:lnTo>
                  <a:lnTo>
                    <a:pt x="1669" y="38"/>
                  </a:lnTo>
                  <a:lnTo>
                    <a:pt x="1463" y="95"/>
                  </a:lnTo>
                  <a:lnTo>
                    <a:pt x="1276" y="170"/>
                  </a:lnTo>
                  <a:lnTo>
                    <a:pt x="1069" y="263"/>
                  </a:lnTo>
                  <a:lnTo>
                    <a:pt x="901" y="376"/>
                  </a:lnTo>
                  <a:lnTo>
                    <a:pt x="732" y="507"/>
                  </a:lnTo>
                  <a:lnTo>
                    <a:pt x="582" y="638"/>
                  </a:lnTo>
                  <a:lnTo>
                    <a:pt x="451" y="788"/>
                  </a:lnTo>
                  <a:lnTo>
                    <a:pt x="338" y="957"/>
                  </a:lnTo>
                  <a:lnTo>
                    <a:pt x="226" y="1126"/>
                  </a:lnTo>
                  <a:lnTo>
                    <a:pt x="151" y="1313"/>
                  </a:lnTo>
                  <a:lnTo>
                    <a:pt x="76" y="1501"/>
                  </a:lnTo>
                  <a:lnTo>
                    <a:pt x="38" y="1707"/>
                  </a:lnTo>
                  <a:lnTo>
                    <a:pt x="1" y="1894"/>
                  </a:lnTo>
                  <a:lnTo>
                    <a:pt x="1" y="2100"/>
                  </a:lnTo>
                  <a:lnTo>
                    <a:pt x="1" y="2307"/>
                  </a:lnTo>
                  <a:lnTo>
                    <a:pt x="38" y="2513"/>
                  </a:lnTo>
                  <a:lnTo>
                    <a:pt x="95" y="2719"/>
                  </a:lnTo>
                  <a:lnTo>
                    <a:pt x="170" y="2907"/>
                  </a:lnTo>
                  <a:lnTo>
                    <a:pt x="263" y="3113"/>
                  </a:lnTo>
                  <a:lnTo>
                    <a:pt x="357" y="3281"/>
                  </a:lnTo>
                  <a:lnTo>
                    <a:pt x="488" y="3450"/>
                  </a:lnTo>
                  <a:lnTo>
                    <a:pt x="638" y="3600"/>
                  </a:lnTo>
                  <a:lnTo>
                    <a:pt x="788" y="3731"/>
                  </a:lnTo>
                  <a:lnTo>
                    <a:pt x="957" y="3863"/>
                  </a:lnTo>
                  <a:lnTo>
                    <a:pt x="1126" y="3956"/>
                  </a:lnTo>
                  <a:lnTo>
                    <a:pt x="1313" y="4031"/>
                  </a:lnTo>
                  <a:lnTo>
                    <a:pt x="1501" y="4106"/>
                  </a:lnTo>
                  <a:lnTo>
                    <a:pt x="1688" y="4163"/>
                  </a:lnTo>
                  <a:lnTo>
                    <a:pt x="1894" y="4181"/>
                  </a:lnTo>
                  <a:lnTo>
                    <a:pt x="2101" y="4200"/>
                  </a:lnTo>
                  <a:lnTo>
                    <a:pt x="2307" y="4181"/>
                  </a:lnTo>
                  <a:lnTo>
                    <a:pt x="2513" y="4144"/>
                  </a:lnTo>
                  <a:lnTo>
                    <a:pt x="2700" y="4106"/>
                  </a:lnTo>
                  <a:lnTo>
                    <a:pt x="2907" y="4031"/>
                  </a:lnTo>
                  <a:lnTo>
                    <a:pt x="3094" y="3938"/>
                  </a:lnTo>
                  <a:lnTo>
                    <a:pt x="3282" y="3825"/>
                  </a:lnTo>
                  <a:lnTo>
                    <a:pt x="3450" y="3694"/>
                  </a:lnTo>
                  <a:lnTo>
                    <a:pt x="3600" y="3563"/>
                  </a:lnTo>
                  <a:lnTo>
                    <a:pt x="3731" y="3394"/>
                  </a:lnTo>
                  <a:lnTo>
                    <a:pt x="3844" y="3244"/>
                  </a:lnTo>
                  <a:lnTo>
                    <a:pt x="3956" y="3057"/>
                  </a:lnTo>
                  <a:lnTo>
                    <a:pt x="4031" y="2888"/>
                  </a:lnTo>
                  <a:lnTo>
                    <a:pt x="4106" y="2682"/>
                  </a:lnTo>
                  <a:lnTo>
                    <a:pt x="4144" y="2494"/>
                  </a:lnTo>
                  <a:lnTo>
                    <a:pt x="4181" y="2288"/>
                  </a:lnTo>
                  <a:lnTo>
                    <a:pt x="4181" y="2100"/>
                  </a:lnTo>
                  <a:lnTo>
                    <a:pt x="4181" y="1894"/>
                  </a:lnTo>
                  <a:lnTo>
                    <a:pt x="4144" y="1688"/>
                  </a:lnTo>
                  <a:lnTo>
                    <a:pt x="4088" y="1482"/>
                  </a:lnTo>
                  <a:lnTo>
                    <a:pt x="4013" y="1276"/>
                  </a:lnTo>
                  <a:lnTo>
                    <a:pt x="3919" y="1088"/>
                  </a:lnTo>
                  <a:lnTo>
                    <a:pt x="3806" y="901"/>
                  </a:lnTo>
                  <a:lnTo>
                    <a:pt x="3694" y="732"/>
                  </a:lnTo>
                  <a:lnTo>
                    <a:pt x="3544" y="582"/>
                  </a:lnTo>
                  <a:lnTo>
                    <a:pt x="3394" y="451"/>
                  </a:lnTo>
                  <a:lnTo>
                    <a:pt x="3225" y="338"/>
                  </a:lnTo>
                  <a:lnTo>
                    <a:pt x="3057" y="245"/>
                  </a:lnTo>
                  <a:lnTo>
                    <a:pt x="2869" y="151"/>
                  </a:lnTo>
                  <a:lnTo>
                    <a:pt x="2682" y="95"/>
                  </a:lnTo>
                  <a:lnTo>
                    <a:pt x="2494" y="38"/>
                  </a:lnTo>
                  <a:lnTo>
                    <a:pt x="2288" y="20"/>
                  </a:lnTo>
                  <a:lnTo>
                    <a:pt x="20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5" name="Google Shape;1665;p33"/>
            <p:cNvSpPr/>
            <p:nvPr/>
          </p:nvSpPr>
          <p:spPr>
            <a:xfrm>
              <a:off x="4848775" y="2479750"/>
              <a:ext cx="68900" cy="68900"/>
            </a:xfrm>
            <a:custGeom>
              <a:avLst/>
              <a:gdLst/>
              <a:ahLst/>
              <a:cxnLst/>
              <a:rect l="l" t="t" r="r" b="b"/>
              <a:pathLst>
                <a:path w="2756" h="2756" extrusionOk="0">
                  <a:moveTo>
                    <a:pt x="1238" y="0"/>
                  </a:moveTo>
                  <a:lnTo>
                    <a:pt x="1106" y="38"/>
                  </a:lnTo>
                  <a:lnTo>
                    <a:pt x="975" y="56"/>
                  </a:lnTo>
                  <a:lnTo>
                    <a:pt x="844" y="113"/>
                  </a:lnTo>
                  <a:lnTo>
                    <a:pt x="713" y="169"/>
                  </a:lnTo>
                  <a:lnTo>
                    <a:pt x="600" y="244"/>
                  </a:lnTo>
                  <a:lnTo>
                    <a:pt x="488" y="338"/>
                  </a:lnTo>
                  <a:lnTo>
                    <a:pt x="375" y="413"/>
                  </a:lnTo>
                  <a:lnTo>
                    <a:pt x="300" y="525"/>
                  </a:lnTo>
                  <a:lnTo>
                    <a:pt x="225" y="638"/>
                  </a:lnTo>
                  <a:lnTo>
                    <a:pt x="150" y="750"/>
                  </a:lnTo>
                  <a:lnTo>
                    <a:pt x="94" y="863"/>
                  </a:lnTo>
                  <a:lnTo>
                    <a:pt x="57" y="994"/>
                  </a:lnTo>
                  <a:lnTo>
                    <a:pt x="19" y="1125"/>
                  </a:lnTo>
                  <a:lnTo>
                    <a:pt x="0" y="1256"/>
                  </a:lnTo>
                  <a:lnTo>
                    <a:pt x="0" y="1387"/>
                  </a:lnTo>
                  <a:lnTo>
                    <a:pt x="0" y="1519"/>
                  </a:lnTo>
                  <a:lnTo>
                    <a:pt x="19" y="1650"/>
                  </a:lnTo>
                  <a:lnTo>
                    <a:pt x="57" y="1800"/>
                  </a:lnTo>
                  <a:lnTo>
                    <a:pt x="113" y="1931"/>
                  </a:lnTo>
                  <a:lnTo>
                    <a:pt x="169" y="2044"/>
                  </a:lnTo>
                  <a:lnTo>
                    <a:pt x="244" y="2175"/>
                  </a:lnTo>
                  <a:lnTo>
                    <a:pt x="319" y="2269"/>
                  </a:lnTo>
                  <a:lnTo>
                    <a:pt x="413" y="2381"/>
                  </a:lnTo>
                  <a:lnTo>
                    <a:pt x="563" y="2494"/>
                  </a:lnTo>
                  <a:lnTo>
                    <a:pt x="731" y="2606"/>
                  </a:lnTo>
                  <a:lnTo>
                    <a:pt x="919" y="2681"/>
                  </a:lnTo>
                  <a:lnTo>
                    <a:pt x="1106" y="2737"/>
                  </a:lnTo>
                  <a:lnTo>
                    <a:pt x="1313" y="2756"/>
                  </a:lnTo>
                  <a:lnTo>
                    <a:pt x="1519" y="2756"/>
                  </a:lnTo>
                  <a:lnTo>
                    <a:pt x="1725" y="2718"/>
                  </a:lnTo>
                  <a:lnTo>
                    <a:pt x="1912" y="2662"/>
                  </a:lnTo>
                  <a:lnTo>
                    <a:pt x="2119" y="2550"/>
                  </a:lnTo>
                  <a:lnTo>
                    <a:pt x="2287" y="2437"/>
                  </a:lnTo>
                  <a:lnTo>
                    <a:pt x="2437" y="2287"/>
                  </a:lnTo>
                  <a:lnTo>
                    <a:pt x="2550" y="2119"/>
                  </a:lnTo>
                  <a:lnTo>
                    <a:pt x="2644" y="1931"/>
                  </a:lnTo>
                  <a:lnTo>
                    <a:pt x="2719" y="1744"/>
                  </a:lnTo>
                  <a:lnTo>
                    <a:pt x="2756" y="1537"/>
                  </a:lnTo>
                  <a:lnTo>
                    <a:pt x="2756" y="1331"/>
                  </a:lnTo>
                  <a:lnTo>
                    <a:pt x="2756" y="1200"/>
                  </a:lnTo>
                  <a:lnTo>
                    <a:pt x="2719" y="1088"/>
                  </a:lnTo>
                  <a:lnTo>
                    <a:pt x="2700" y="956"/>
                  </a:lnTo>
                  <a:lnTo>
                    <a:pt x="2644" y="844"/>
                  </a:lnTo>
                  <a:lnTo>
                    <a:pt x="2587" y="713"/>
                  </a:lnTo>
                  <a:lnTo>
                    <a:pt x="2512" y="600"/>
                  </a:lnTo>
                  <a:lnTo>
                    <a:pt x="2437" y="488"/>
                  </a:lnTo>
                  <a:lnTo>
                    <a:pt x="2344" y="394"/>
                  </a:lnTo>
                  <a:lnTo>
                    <a:pt x="2231" y="300"/>
                  </a:lnTo>
                  <a:lnTo>
                    <a:pt x="2137" y="225"/>
                  </a:lnTo>
                  <a:lnTo>
                    <a:pt x="2006" y="150"/>
                  </a:lnTo>
                  <a:lnTo>
                    <a:pt x="1894" y="94"/>
                  </a:lnTo>
                  <a:lnTo>
                    <a:pt x="1762" y="56"/>
                  </a:lnTo>
                  <a:lnTo>
                    <a:pt x="1631" y="19"/>
                  </a:lnTo>
                  <a:lnTo>
                    <a:pt x="15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6" name="Google Shape;1666;p33"/>
            <p:cNvSpPr/>
            <p:nvPr/>
          </p:nvSpPr>
          <p:spPr>
            <a:xfrm>
              <a:off x="4859075" y="2509275"/>
              <a:ext cx="58600" cy="39375"/>
            </a:xfrm>
            <a:custGeom>
              <a:avLst/>
              <a:gdLst/>
              <a:ahLst/>
              <a:cxnLst/>
              <a:rect l="l" t="t" r="r" b="b"/>
              <a:pathLst>
                <a:path w="2344" h="1575" extrusionOk="0">
                  <a:moveTo>
                    <a:pt x="1838" y="0"/>
                  </a:moveTo>
                  <a:lnTo>
                    <a:pt x="1650" y="19"/>
                  </a:lnTo>
                  <a:lnTo>
                    <a:pt x="1463" y="56"/>
                  </a:lnTo>
                  <a:lnTo>
                    <a:pt x="1294" y="113"/>
                  </a:lnTo>
                  <a:lnTo>
                    <a:pt x="1032" y="225"/>
                  </a:lnTo>
                  <a:lnTo>
                    <a:pt x="807" y="338"/>
                  </a:lnTo>
                  <a:lnTo>
                    <a:pt x="638" y="431"/>
                  </a:lnTo>
                  <a:lnTo>
                    <a:pt x="451" y="544"/>
                  </a:lnTo>
                  <a:lnTo>
                    <a:pt x="282" y="675"/>
                  </a:lnTo>
                  <a:lnTo>
                    <a:pt x="132" y="825"/>
                  </a:lnTo>
                  <a:lnTo>
                    <a:pt x="76" y="919"/>
                  </a:lnTo>
                  <a:lnTo>
                    <a:pt x="38" y="1013"/>
                  </a:lnTo>
                  <a:lnTo>
                    <a:pt x="1" y="1088"/>
                  </a:lnTo>
                  <a:lnTo>
                    <a:pt x="1" y="1200"/>
                  </a:lnTo>
                  <a:lnTo>
                    <a:pt x="151" y="1313"/>
                  </a:lnTo>
                  <a:lnTo>
                    <a:pt x="319" y="1425"/>
                  </a:lnTo>
                  <a:lnTo>
                    <a:pt x="507" y="1500"/>
                  </a:lnTo>
                  <a:lnTo>
                    <a:pt x="694" y="1556"/>
                  </a:lnTo>
                  <a:lnTo>
                    <a:pt x="901" y="1575"/>
                  </a:lnTo>
                  <a:lnTo>
                    <a:pt x="1107" y="1575"/>
                  </a:lnTo>
                  <a:lnTo>
                    <a:pt x="1313" y="1537"/>
                  </a:lnTo>
                  <a:lnTo>
                    <a:pt x="1500" y="1481"/>
                  </a:lnTo>
                  <a:lnTo>
                    <a:pt x="1707" y="1369"/>
                  </a:lnTo>
                  <a:lnTo>
                    <a:pt x="1875" y="1256"/>
                  </a:lnTo>
                  <a:lnTo>
                    <a:pt x="2025" y="1106"/>
                  </a:lnTo>
                  <a:lnTo>
                    <a:pt x="2138" y="938"/>
                  </a:lnTo>
                  <a:lnTo>
                    <a:pt x="2232" y="750"/>
                  </a:lnTo>
                  <a:lnTo>
                    <a:pt x="2307" y="563"/>
                  </a:lnTo>
                  <a:lnTo>
                    <a:pt x="2344" y="356"/>
                  </a:lnTo>
                  <a:lnTo>
                    <a:pt x="2344" y="150"/>
                  </a:lnTo>
                  <a:lnTo>
                    <a:pt x="2269" y="94"/>
                  </a:lnTo>
                  <a:lnTo>
                    <a:pt x="2194" y="56"/>
                  </a:lnTo>
                  <a:lnTo>
                    <a:pt x="2119" y="19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667" name="Google Shape;1667;p33"/>
          <p:cNvGrpSpPr/>
          <p:nvPr/>
        </p:nvGrpSpPr>
        <p:grpSpPr>
          <a:xfrm>
            <a:off x="14487856" y="7894069"/>
            <a:ext cx="801536" cy="1166862"/>
            <a:chOff x="2468425" y="4220375"/>
            <a:chExt cx="383400" cy="558200"/>
          </a:xfrm>
        </p:grpSpPr>
        <p:sp>
          <p:nvSpPr>
            <p:cNvPr id="1668" name="Google Shape;1668;p33"/>
            <p:cNvSpPr/>
            <p:nvPr/>
          </p:nvSpPr>
          <p:spPr>
            <a:xfrm>
              <a:off x="2468425" y="4321125"/>
              <a:ext cx="383400" cy="457450"/>
            </a:xfrm>
            <a:custGeom>
              <a:avLst/>
              <a:gdLst/>
              <a:ahLst/>
              <a:cxnLst/>
              <a:rect l="l" t="t" r="r" b="b"/>
              <a:pathLst>
                <a:path w="15336" h="18298" extrusionOk="0">
                  <a:moveTo>
                    <a:pt x="7518" y="1"/>
                  </a:moveTo>
                  <a:lnTo>
                    <a:pt x="7368" y="20"/>
                  </a:lnTo>
                  <a:lnTo>
                    <a:pt x="7218" y="38"/>
                  </a:lnTo>
                  <a:lnTo>
                    <a:pt x="7143" y="151"/>
                  </a:lnTo>
                  <a:lnTo>
                    <a:pt x="7087" y="301"/>
                  </a:lnTo>
                  <a:lnTo>
                    <a:pt x="7012" y="507"/>
                  </a:lnTo>
                  <a:lnTo>
                    <a:pt x="6955" y="732"/>
                  </a:lnTo>
                  <a:lnTo>
                    <a:pt x="6843" y="1257"/>
                  </a:lnTo>
                  <a:lnTo>
                    <a:pt x="6749" y="1857"/>
                  </a:lnTo>
                  <a:lnTo>
                    <a:pt x="6674" y="2438"/>
                  </a:lnTo>
                  <a:lnTo>
                    <a:pt x="6656" y="2719"/>
                  </a:lnTo>
                  <a:lnTo>
                    <a:pt x="6656" y="2981"/>
                  </a:lnTo>
                  <a:lnTo>
                    <a:pt x="6318" y="5512"/>
                  </a:lnTo>
                  <a:lnTo>
                    <a:pt x="6243" y="6168"/>
                  </a:lnTo>
                  <a:lnTo>
                    <a:pt x="6206" y="6431"/>
                  </a:lnTo>
                  <a:lnTo>
                    <a:pt x="6149" y="6675"/>
                  </a:lnTo>
                  <a:lnTo>
                    <a:pt x="6074" y="6881"/>
                  </a:lnTo>
                  <a:lnTo>
                    <a:pt x="6037" y="6956"/>
                  </a:lnTo>
                  <a:lnTo>
                    <a:pt x="5962" y="7031"/>
                  </a:lnTo>
                  <a:lnTo>
                    <a:pt x="5906" y="7087"/>
                  </a:lnTo>
                  <a:lnTo>
                    <a:pt x="5831" y="7125"/>
                  </a:lnTo>
                  <a:lnTo>
                    <a:pt x="5737" y="7143"/>
                  </a:lnTo>
                  <a:lnTo>
                    <a:pt x="5624" y="7162"/>
                  </a:lnTo>
                  <a:lnTo>
                    <a:pt x="5343" y="7162"/>
                  </a:lnTo>
                  <a:lnTo>
                    <a:pt x="5062" y="7143"/>
                  </a:lnTo>
                  <a:lnTo>
                    <a:pt x="4781" y="7106"/>
                  </a:lnTo>
                  <a:lnTo>
                    <a:pt x="4481" y="7050"/>
                  </a:lnTo>
                  <a:lnTo>
                    <a:pt x="3881" y="6937"/>
                  </a:lnTo>
                  <a:lnTo>
                    <a:pt x="3581" y="6881"/>
                  </a:lnTo>
                  <a:lnTo>
                    <a:pt x="3244" y="6843"/>
                  </a:lnTo>
                  <a:lnTo>
                    <a:pt x="3037" y="6787"/>
                  </a:lnTo>
                  <a:lnTo>
                    <a:pt x="2831" y="6750"/>
                  </a:lnTo>
                  <a:lnTo>
                    <a:pt x="2363" y="6675"/>
                  </a:lnTo>
                  <a:lnTo>
                    <a:pt x="1838" y="6618"/>
                  </a:lnTo>
                  <a:lnTo>
                    <a:pt x="1107" y="6543"/>
                  </a:lnTo>
                  <a:lnTo>
                    <a:pt x="807" y="6506"/>
                  </a:lnTo>
                  <a:lnTo>
                    <a:pt x="675" y="6506"/>
                  </a:lnTo>
                  <a:lnTo>
                    <a:pt x="525" y="6543"/>
                  </a:lnTo>
                  <a:lnTo>
                    <a:pt x="394" y="6600"/>
                  </a:lnTo>
                  <a:lnTo>
                    <a:pt x="263" y="6731"/>
                  </a:lnTo>
                  <a:lnTo>
                    <a:pt x="169" y="6881"/>
                  </a:lnTo>
                  <a:lnTo>
                    <a:pt x="75" y="7087"/>
                  </a:lnTo>
                  <a:lnTo>
                    <a:pt x="19" y="7331"/>
                  </a:lnTo>
                  <a:lnTo>
                    <a:pt x="0" y="7649"/>
                  </a:lnTo>
                  <a:lnTo>
                    <a:pt x="0" y="8174"/>
                  </a:lnTo>
                  <a:lnTo>
                    <a:pt x="0" y="8624"/>
                  </a:lnTo>
                  <a:lnTo>
                    <a:pt x="0" y="9018"/>
                  </a:lnTo>
                  <a:lnTo>
                    <a:pt x="19" y="9393"/>
                  </a:lnTo>
                  <a:lnTo>
                    <a:pt x="0" y="9562"/>
                  </a:lnTo>
                  <a:lnTo>
                    <a:pt x="0" y="9712"/>
                  </a:lnTo>
                  <a:lnTo>
                    <a:pt x="0" y="9824"/>
                  </a:lnTo>
                  <a:lnTo>
                    <a:pt x="38" y="9918"/>
                  </a:lnTo>
                  <a:lnTo>
                    <a:pt x="113" y="9993"/>
                  </a:lnTo>
                  <a:lnTo>
                    <a:pt x="207" y="10049"/>
                  </a:lnTo>
                  <a:lnTo>
                    <a:pt x="338" y="10086"/>
                  </a:lnTo>
                  <a:lnTo>
                    <a:pt x="525" y="10124"/>
                  </a:lnTo>
                  <a:lnTo>
                    <a:pt x="1313" y="10199"/>
                  </a:lnTo>
                  <a:lnTo>
                    <a:pt x="2138" y="10293"/>
                  </a:lnTo>
                  <a:lnTo>
                    <a:pt x="3337" y="10386"/>
                  </a:lnTo>
                  <a:lnTo>
                    <a:pt x="4125" y="10480"/>
                  </a:lnTo>
                  <a:lnTo>
                    <a:pt x="4368" y="10461"/>
                  </a:lnTo>
                  <a:lnTo>
                    <a:pt x="4762" y="10461"/>
                  </a:lnTo>
                  <a:lnTo>
                    <a:pt x="4912" y="10480"/>
                  </a:lnTo>
                  <a:lnTo>
                    <a:pt x="5081" y="10518"/>
                  </a:lnTo>
                  <a:lnTo>
                    <a:pt x="5212" y="10555"/>
                  </a:lnTo>
                  <a:lnTo>
                    <a:pt x="5343" y="10611"/>
                  </a:lnTo>
                  <a:lnTo>
                    <a:pt x="5437" y="10705"/>
                  </a:lnTo>
                  <a:lnTo>
                    <a:pt x="5512" y="10799"/>
                  </a:lnTo>
                  <a:lnTo>
                    <a:pt x="5568" y="10911"/>
                  </a:lnTo>
                  <a:lnTo>
                    <a:pt x="5587" y="11043"/>
                  </a:lnTo>
                  <a:lnTo>
                    <a:pt x="5568" y="11211"/>
                  </a:lnTo>
                  <a:lnTo>
                    <a:pt x="4837" y="16667"/>
                  </a:lnTo>
                  <a:lnTo>
                    <a:pt x="4800" y="16835"/>
                  </a:lnTo>
                  <a:lnTo>
                    <a:pt x="4781" y="17023"/>
                  </a:lnTo>
                  <a:lnTo>
                    <a:pt x="4800" y="17229"/>
                  </a:lnTo>
                  <a:lnTo>
                    <a:pt x="4818" y="17416"/>
                  </a:lnTo>
                  <a:lnTo>
                    <a:pt x="4856" y="17491"/>
                  </a:lnTo>
                  <a:lnTo>
                    <a:pt x="4893" y="17585"/>
                  </a:lnTo>
                  <a:lnTo>
                    <a:pt x="4931" y="17660"/>
                  </a:lnTo>
                  <a:lnTo>
                    <a:pt x="5006" y="17716"/>
                  </a:lnTo>
                  <a:lnTo>
                    <a:pt x="5081" y="17791"/>
                  </a:lnTo>
                  <a:lnTo>
                    <a:pt x="5175" y="17829"/>
                  </a:lnTo>
                  <a:lnTo>
                    <a:pt x="5287" y="17866"/>
                  </a:lnTo>
                  <a:lnTo>
                    <a:pt x="5418" y="17904"/>
                  </a:lnTo>
                  <a:lnTo>
                    <a:pt x="5662" y="17941"/>
                  </a:lnTo>
                  <a:lnTo>
                    <a:pt x="6206" y="18035"/>
                  </a:lnTo>
                  <a:lnTo>
                    <a:pt x="6749" y="18148"/>
                  </a:lnTo>
                  <a:lnTo>
                    <a:pt x="7330" y="18279"/>
                  </a:lnTo>
                  <a:lnTo>
                    <a:pt x="7443" y="18298"/>
                  </a:lnTo>
                  <a:lnTo>
                    <a:pt x="7537" y="18279"/>
                  </a:lnTo>
                  <a:lnTo>
                    <a:pt x="7668" y="18241"/>
                  </a:lnTo>
                  <a:lnTo>
                    <a:pt x="7780" y="18166"/>
                  </a:lnTo>
                  <a:lnTo>
                    <a:pt x="7874" y="18073"/>
                  </a:lnTo>
                  <a:lnTo>
                    <a:pt x="7968" y="17960"/>
                  </a:lnTo>
                  <a:lnTo>
                    <a:pt x="8061" y="17810"/>
                  </a:lnTo>
                  <a:lnTo>
                    <a:pt x="8136" y="17623"/>
                  </a:lnTo>
                  <a:lnTo>
                    <a:pt x="8193" y="17398"/>
                  </a:lnTo>
                  <a:lnTo>
                    <a:pt x="8249" y="17116"/>
                  </a:lnTo>
                  <a:lnTo>
                    <a:pt x="8286" y="16929"/>
                  </a:lnTo>
                  <a:lnTo>
                    <a:pt x="8343" y="16423"/>
                  </a:lnTo>
                  <a:lnTo>
                    <a:pt x="8418" y="15710"/>
                  </a:lnTo>
                  <a:lnTo>
                    <a:pt x="8474" y="15204"/>
                  </a:lnTo>
                  <a:lnTo>
                    <a:pt x="8530" y="14811"/>
                  </a:lnTo>
                  <a:lnTo>
                    <a:pt x="8549" y="14529"/>
                  </a:lnTo>
                  <a:lnTo>
                    <a:pt x="8793" y="12430"/>
                  </a:lnTo>
                  <a:lnTo>
                    <a:pt x="8830" y="12017"/>
                  </a:lnTo>
                  <a:lnTo>
                    <a:pt x="8868" y="11624"/>
                  </a:lnTo>
                  <a:lnTo>
                    <a:pt x="8924" y="11417"/>
                  </a:lnTo>
                  <a:lnTo>
                    <a:pt x="8943" y="11324"/>
                  </a:lnTo>
                  <a:lnTo>
                    <a:pt x="8999" y="11230"/>
                  </a:lnTo>
                  <a:lnTo>
                    <a:pt x="9055" y="11155"/>
                  </a:lnTo>
                  <a:lnTo>
                    <a:pt x="9130" y="11099"/>
                  </a:lnTo>
                  <a:lnTo>
                    <a:pt x="9205" y="11043"/>
                  </a:lnTo>
                  <a:lnTo>
                    <a:pt x="9318" y="11024"/>
                  </a:lnTo>
                  <a:lnTo>
                    <a:pt x="14135" y="11680"/>
                  </a:lnTo>
                  <a:lnTo>
                    <a:pt x="14304" y="11699"/>
                  </a:lnTo>
                  <a:lnTo>
                    <a:pt x="14473" y="11680"/>
                  </a:lnTo>
                  <a:lnTo>
                    <a:pt x="14623" y="11661"/>
                  </a:lnTo>
                  <a:lnTo>
                    <a:pt x="14754" y="11605"/>
                  </a:lnTo>
                  <a:lnTo>
                    <a:pt x="14866" y="11511"/>
                  </a:lnTo>
                  <a:lnTo>
                    <a:pt x="14960" y="11399"/>
                  </a:lnTo>
                  <a:lnTo>
                    <a:pt x="15035" y="11268"/>
                  </a:lnTo>
                  <a:lnTo>
                    <a:pt x="15073" y="11080"/>
                  </a:lnTo>
                  <a:lnTo>
                    <a:pt x="15298" y="9393"/>
                  </a:lnTo>
                  <a:lnTo>
                    <a:pt x="15316" y="9262"/>
                  </a:lnTo>
                  <a:lnTo>
                    <a:pt x="15335" y="9130"/>
                  </a:lnTo>
                  <a:lnTo>
                    <a:pt x="15316" y="8962"/>
                  </a:lnTo>
                  <a:lnTo>
                    <a:pt x="15279" y="8812"/>
                  </a:lnTo>
                  <a:lnTo>
                    <a:pt x="15241" y="8737"/>
                  </a:lnTo>
                  <a:lnTo>
                    <a:pt x="15204" y="8680"/>
                  </a:lnTo>
                  <a:lnTo>
                    <a:pt x="15148" y="8605"/>
                  </a:lnTo>
                  <a:lnTo>
                    <a:pt x="15073" y="8549"/>
                  </a:lnTo>
                  <a:lnTo>
                    <a:pt x="14979" y="8493"/>
                  </a:lnTo>
                  <a:lnTo>
                    <a:pt x="14866" y="8456"/>
                  </a:lnTo>
                  <a:lnTo>
                    <a:pt x="14735" y="8418"/>
                  </a:lnTo>
                  <a:lnTo>
                    <a:pt x="14585" y="8381"/>
                  </a:lnTo>
                  <a:lnTo>
                    <a:pt x="13535" y="8249"/>
                  </a:lnTo>
                  <a:lnTo>
                    <a:pt x="12954" y="8174"/>
                  </a:lnTo>
                  <a:lnTo>
                    <a:pt x="12373" y="8118"/>
                  </a:lnTo>
                  <a:lnTo>
                    <a:pt x="11698" y="8081"/>
                  </a:lnTo>
                  <a:lnTo>
                    <a:pt x="11361" y="8081"/>
                  </a:lnTo>
                  <a:lnTo>
                    <a:pt x="10105" y="7912"/>
                  </a:lnTo>
                  <a:lnTo>
                    <a:pt x="9655" y="7818"/>
                  </a:lnTo>
                  <a:lnTo>
                    <a:pt x="9505" y="7781"/>
                  </a:lnTo>
                  <a:lnTo>
                    <a:pt x="9392" y="7743"/>
                  </a:lnTo>
                  <a:lnTo>
                    <a:pt x="9336" y="7706"/>
                  </a:lnTo>
                  <a:lnTo>
                    <a:pt x="9318" y="7668"/>
                  </a:lnTo>
                  <a:lnTo>
                    <a:pt x="9299" y="7537"/>
                  </a:lnTo>
                  <a:lnTo>
                    <a:pt x="9299" y="7424"/>
                  </a:lnTo>
                  <a:lnTo>
                    <a:pt x="9318" y="7199"/>
                  </a:lnTo>
                  <a:lnTo>
                    <a:pt x="9355" y="6918"/>
                  </a:lnTo>
                  <a:lnTo>
                    <a:pt x="9430" y="6525"/>
                  </a:lnTo>
                  <a:lnTo>
                    <a:pt x="9486" y="6168"/>
                  </a:lnTo>
                  <a:lnTo>
                    <a:pt x="9561" y="5512"/>
                  </a:lnTo>
                  <a:lnTo>
                    <a:pt x="9655" y="4744"/>
                  </a:lnTo>
                  <a:lnTo>
                    <a:pt x="9692" y="4387"/>
                  </a:lnTo>
                  <a:lnTo>
                    <a:pt x="9711" y="4069"/>
                  </a:lnTo>
                  <a:lnTo>
                    <a:pt x="9767" y="3375"/>
                  </a:lnTo>
                  <a:lnTo>
                    <a:pt x="9861" y="2644"/>
                  </a:lnTo>
                  <a:lnTo>
                    <a:pt x="9917" y="2025"/>
                  </a:lnTo>
                  <a:lnTo>
                    <a:pt x="9936" y="1894"/>
                  </a:lnTo>
                  <a:lnTo>
                    <a:pt x="10011" y="1407"/>
                  </a:lnTo>
                  <a:lnTo>
                    <a:pt x="10049" y="1144"/>
                  </a:lnTo>
                  <a:lnTo>
                    <a:pt x="10049" y="863"/>
                  </a:lnTo>
                  <a:lnTo>
                    <a:pt x="10030" y="732"/>
                  </a:lnTo>
                  <a:lnTo>
                    <a:pt x="9992" y="619"/>
                  </a:lnTo>
                  <a:lnTo>
                    <a:pt x="9955" y="507"/>
                  </a:lnTo>
                  <a:lnTo>
                    <a:pt x="9880" y="413"/>
                  </a:lnTo>
                  <a:lnTo>
                    <a:pt x="9805" y="319"/>
                  </a:lnTo>
                  <a:lnTo>
                    <a:pt x="9692" y="263"/>
                  </a:lnTo>
                  <a:lnTo>
                    <a:pt x="9561" y="226"/>
                  </a:lnTo>
                  <a:lnTo>
                    <a:pt x="9411" y="207"/>
                  </a:lnTo>
                  <a:lnTo>
                    <a:pt x="8324" y="57"/>
                  </a:lnTo>
                  <a:lnTo>
                    <a:pt x="7987" y="20"/>
                  </a:lnTo>
                  <a:lnTo>
                    <a:pt x="7799" y="20"/>
                  </a:lnTo>
                  <a:lnTo>
                    <a:pt x="766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69" name="Google Shape;1669;p33"/>
            <p:cNvSpPr/>
            <p:nvPr/>
          </p:nvSpPr>
          <p:spPr>
            <a:xfrm>
              <a:off x="2583725" y="4322075"/>
              <a:ext cx="107800" cy="452750"/>
            </a:xfrm>
            <a:custGeom>
              <a:avLst/>
              <a:gdLst/>
              <a:ahLst/>
              <a:cxnLst/>
              <a:rect l="l" t="t" r="r" b="b"/>
              <a:pathLst>
                <a:path w="4312" h="18110" extrusionOk="0">
                  <a:moveTo>
                    <a:pt x="2606" y="0"/>
                  </a:moveTo>
                  <a:lnTo>
                    <a:pt x="2531" y="113"/>
                  </a:lnTo>
                  <a:lnTo>
                    <a:pt x="2475" y="263"/>
                  </a:lnTo>
                  <a:lnTo>
                    <a:pt x="2400" y="469"/>
                  </a:lnTo>
                  <a:lnTo>
                    <a:pt x="2343" y="694"/>
                  </a:lnTo>
                  <a:lnTo>
                    <a:pt x="2512" y="1200"/>
                  </a:lnTo>
                  <a:lnTo>
                    <a:pt x="2681" y="1725"/>
                  </a:lnTo>
                  <a:lnTo>
                    <a:pt x="2775" y="2044"/>
                  </a:lnTo>
                  <a:lnTo>
                    <a:pt x="2850" y="2381"/>
                  </a:lnTo>
                  <a:lnTo>
                    <a:pt x="2906" y="2700"/>
                  </a:lnTo>
                  <a:lnTo>
                    <a:pt x="2962" y="3037"/>
                  </a:lnTo>
                  <a:lnTo>
                    <a:pt x="3000" y="3356"/>
                  </a:lnTo>
                  <a:lnTo>
                    <a:pt x="3018" y="3693"/>
                  </a:lnTo>
                  <a:lnTo>
                    <a:pt x="3037" y="4012"/>
                  </a:lnTo>
                  <a:lnTo>
                    <a:pt x="3018" y="4312"/>
                  </a:lnTo>
                  <a:lnTo>
                    <a:pt x="3000" y="4631"/>
                  </a:lnTo>
                  <a:lnTo>
                    <a:pt x="2943" y="4931"/>
                  </a:lnTo>
                  <a:lnTo>
                    <a:pt x="2887" y="5212"/>
                  </a:lnTo>
                  <a:lnTo>
                    <a:pt x="2793" y="5493"/>
                  </a:lnTo>
                  <a:lnTo>
                    <a:pt x="2700" y="5755"/>
                  </a:lnTo>
                  <a:lnTo>
                    <a:pt x="2587" y="6018"/>
                  </a:lnTo>
                  <a:lnTo>
                    <a:pt x="2475" y="6262"/>
                  </a:lnTo>
                  <a:lnTo>
                    <a:pt x="2325" y="6505"/>
                  </a:lnTo>
                  <a:lnTo>
                    <a:pt x="2156" y="6768"/>
                  </a:lnTo>
                  <a:lnTo>
                    <a:pt x="1969" y="7030"/>
                  </a:lnTo>
                  <a:lnTo>
                    <a:pt x="1575" y="7555"/>
                  </a:lnTo>
                  <a:lnTo>
                    <a:pt x="1144" y="8155"/>
                  </a:lnTo>
                  <a:lnTo>
                    <a:pt x="937" y="8474"/>
                  </a:lnTo>
                  <a:lnTo>
                    <a:pt x="712" y="8811"/>
                  </a:lnTo>
                  <a:lnTo>
                    <a:pt x="525" y="9186"/>
                  </a:lnTo>
                  <a:lnTo>
                    <a:pt x="319" y="9580"/>
                  </a:lnTo>
                  <a:lnTo>
                    <a:pt x="150" y="9992"/>
                  </a:lnTo>
                  <a:lnTo>
                    <a:pt x="0" y="10423"/>
                  </a:lnTo>
                  <a:lnTo>
                    <a:pt x="150" y="10423"/>
                  </a:lnTo>
                  <a:lnTo>
                    <a:pt x="300" y="10442"/>
                  </a:lnTo>
                  <a:lnTo>
                    <a:pt x="469" y="10480"/>
                  </a:lnTo>
                  <a:lnTo>
                    <a:pt x="600" y="10517"/>
                  </a:lnTo>
                  <a:lnTo>
                    <a:pt x="731" y="10573"/>
                  </a:lnTo>
                  <a:lnTo>
                    <a:pt x="825" y="10667"/>
                  </a:lnTo>
                  <a:lnTo>
                    <a:pt x="900" y="10761"/>
                  </a:lnTo>
                  <a:lnTo>
                    <a:pt x="956" y="10873"/>
                  </a:lnTo>
                  <a:lnTo>
                    <a:pt x="975" y="11005"/>
                  </a:lnTo>
                  <a:lnTo>
                    <a:pt x="956" y="11173"/>
                  </a:lnTo>
                  <a:lnTo>
                    <a:pt x="281" y="16216"/>
                  </a:lnTo>
                  <a:lnTo>
                    <a:pt x="450" y="16666"/>
                  </a:lnTo>
                  <a:lnTo>
                    <a:pt x="638" y="17097"/>
                  </a:lnTo>
                  <a:lnTo>
                    <a:pt x="844" y="17510"/>
                  </a:lnTo>
                  <a:lnTo>
                    <a:pt x="1050" y="17903"/>
                  </a:lnTo>
                  <a:lnTo>
                    <a:pt x="1594" y="17997"/>
                  </a:lnTo>
                  <a:lnTo>
                    <a:pt x="2137" y="18110"/>
                  </a:lnTo>
                  <a:lnTo>
                    <a:pt x="1969" y="17641"/>
                  </a:lnTo>
                  <a:lnTo>
                    <a:pt x="1781" y="16966"/>
                  </a:lnTo>
                  <a:lnTo>
                    <a:pt x="1594" y="16291"/>
                  </a:lnTo>
                  <a:lnTo>
                    <a:pt x="1425" y="15635"/>
                  </a:lnTo>
                  <a:lnTo>
                    <a:pt x="1294" y="14960"/>
                  </a:lnTo>
                  <a:lnTo>
                    <a:pt x="1200" y="14285"/>
                  </a:lnTo>
                  <a:lnTo>
                    <a:pt x="1144" y="13629"/>
                  </a:lnTo>
                  <a:lnTo>
                    <a:pt x="1125" y="13310"/>
                  </a:lnTo>
                  <a:lnTo>
                    <a:pt x="1125" y="12992"/>
                  </a:lnTo>
                  <a:lnTo>
                    <a:pt x="1144" y="12673"/>
                  </a:lnTo>
                  <a:lnTo>
                    <a:pt x="1181" y="12373"/>
                  </a:lnTo>
                  <a:lnTo>
                    <a:pt x="1219" y="12073"/>
                  </a:lnTo>
                  <a:lnTo>
                    <a:pt x="1275" y="11773"/>
                  </a:lnTo>
                  <a:lnTo>
                    <a:pt x="1350" y="11492"/>
                  </a:lnTo>
                  <a:lnTo>
                    <a:pt x="1444" y="11211"/>
                  </a:lnTo>
                  <a:lnTo>
                    <a:pt x="1537" y="10948"/>
                  </a:lnTo>
                  <a:lnTo>
                    <a:pt x="1669" y="10667"/>
                  </a:lnTo>
                  <a:lnTo>
                    <a:pt x="1800" y="10405"/>
                  </a:lnTo>
                  <a:lnTo>
                    <a:pt x="1931" y="10142"/>
                  </a:lnTo>
                  <a:lnTo>
                    <a:pt x="2100" y="9880"/>
                  </a:lnTo>
                  <a:lnTo>
                    <a:pt x="2268" y="9617"/>
                  </a:lnTo>
                  <a:lnTo>
                    <a:pt x="2662" y="9055"/>
                  </a:lnTo>
                  <a:lnTo>
                    <a:pt x="3075" y="8436"/>
                  </a:lnTo>
                  <a:lnTo>
                    <a:pt x="3281" y="8099"/>
                  </a:lnTo>
                  <a:lnTo>
                    <a:pt x="3487" y="7743"/>
                  </a:lnTo>
                  <a:lnTo>
                    <a:pt x="3693" y="7349"/>
                  </a:lnTo>
                  <a:lnTo>
                    <a:pt x="3862" y="6937"/>
                  </a:lnTo>
                  <a:lnTo>
                    <a:pt x="4012" y="6487"/>
                  </a:lnTo>
                  <a:lnTo>
                    <a:pt x="4143" y="6018"/>
                  </a:lnTo>
                  <a:lnTo>
                    <a:pt x="4237" y="5531"/>
                  </a:lnTo>
                  <a:lnTo>
                    <a:pt x="4293" y="5062"/>
                  </a:lnTo>
                  <a:lnTo>
                    <a:pt x="4312" y="4593"/>
                  </a:lnTo>
                  <a:lnTo>
                    <a:pt x="4293" y="4125"/>
                  </a:lnTo>
                  <a:lnTo>
                    <a:pt x="4256" y="3693"/>
                  </a:lnTo>
                  <a:lnTo>
                    <a:pt x="4181" y="3262"/>
                  </a:lnTo>
                  <a:lnTo>
                    <a:pt x="4087" y="2850"/>
                  </a:lnTo>
                  <a:lnTo>
                    <a:pt x="3974" y="2456"/>
                  </a:lnTo>
                  <a:lnTo>
                    <a:pt x="3843" y="2081"/>
                  </a:lnTo>
                  <a:lnTo>
                    <a:pt x="3712" y="1725"/>
                  </a:lnTo>
                  <a:lnTo>
                    <a:pt x="3543" y="1406"/>
                  </a:lnTo>
                  <a:lnTo>
                    <a:pt x="3375" y="1088"/>
                  </a:lnTo>
                  <a:lnTo>
                    <a:pt x="3187" y="788"/>
                  </a:lnTo>
                  <a:lnTo>
                    <a:pt x="3000" y="525"/>
                  </a:lnTo>
                  <a:lnTo>
                    <a:pt x="2812" y="263"/>
                  </a:lnTo>
                  <a:lnTo>
                    <a:pt x="26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0" name="Google Shape;1670;p33"/>
            <p:cNvSpPr/>
            <p:nvPr/>
          </p:nvSpPr>
          <p:spPr>
            <a:xfrm>
              <a:off x="2760400" y="4523125"/>
              <a:ext cx="18300" cy="83925"/>
            </a:xfrm>
            <a:custGeom>
              <a:avLst/>
              <a:gdLst/>
              <a:ahLst/>
              <a:cxnLst/>
              <a:rect l="l" t="t" r="r" b="b"/>
              <a:pathLst>
                <a:path w="732" h="3357" extrusionOk="0">
                  <a:moveTo>
                    <a:pt x="19" y="1"/>
                  </a:moveTo>
                  <a:lnTo>
                    <a:pt x="1" y="544"/>
                  </a:lnTo>
                  <a:lnTo>
                    <a:pt x="1" y="1088"/>
                  </a:lnTo>
                  <a:lnTo>
                    <a:pt x="19" y="1594"/>
                  </a:lnTo>
                  <a:lnTo>
                    <a:pt x="38" y="2081"/>
                  </a:lnTo>
                  <a:lnTo>
                    <a:pt x="94" y="2700"/>
                  </a:lnTo>
                  <a:lnTo>
                    <a:pt x="151" y="3281"/>
                  </a:lnTo>
                  <a:lnTo>
                    <a:pt x="732" y="3356"/>
                  </a:lnTo>
                  <a:lnTo>
                    <a:pt x="675" y="2288"/>
                  </a:lnTo>
                  <a:lnTo>
                    <a:pt x="657" y="1200"/>
                  </a:lnTo>
                  <a:lnTo>
                    <a:pt x="675" y="619"/>
                  </a:lnTo>
                  <a:lnTo>
                    <a:pt x="694" y="38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1" name="Google Shape;1671;p33"/>
            <p:cNvSpPr/>
            <p:nvPr/>
          </p:nvSpPr>
          <p:spPr>
            <a:xfrm>
              <a:off x="2700875" y="4371750"/>
              <a:ext cx="15500" cy="126100"/>
            </a:xfrm>
            <a:custGeom>
              <a:avLst/>
              <a:gdLst/>
              <a:ahLst/>
              <a:cxnLst/>
              <a:rect l="l" t="t" r="r" b="b"/>
              <a:pathLst>
                <a:path w="620" h="5044" extrusionOk="0">
                  <a:moveTo>
                    <a:pt x="619" y="0"/>
                  </a:moveTo>
                  <a:lnTo>
                    <a:pt x="488" y="469"/>
                  </a:lnTo>
                  <a:lnTo>
                    <a:pt x="357" y="975"/>
                  </a:lnTo>
                  <a:lnTo>
                    <a:pt x="263" y="1425"/>
                  </a:lnTo>
                  <a:lnTo>
                    <a:pt x="169" y="1875"/>
                  </a:lnTo>
                  <a:lnTo>
                    <a:pt x="113" y="2344"/>
                  </a:lnTo>
                  <a:lnTo>
                    <a:pt x="57" y="2812"/>
                  </a:lnTo>
                  <a:lnTo>
                    <a:pt x="20" y="3281"/>
                  </a:lnTo>
                  <a:lnTo>
                    <a:pt x="1" y="3750"/>
                  </a:lnTo>
                  <a:lnTo>
                    <a:pt x="1" y="4181"/>
                  </a:lnTo>
                  <a:lnTo>
                    <a:pt x="1" y="4593"/>
                  </a:lnTo>
                  <a:lnTo>
                    <a:pt x="38" y="5043"/>
                  </a:lnTo>
                  <a:lnTo>
                    <a:pt x="57" y="4893"/>
                  </a:lnTo>
                  <a:lnTo>
                    <a:pt x="132" y="4500"/>
                  </a:lnTo>
                  <a:lnTo>
                    <a:pt x="188" y="4143"/>
                  </a:lnTo>
                  <a:lnTo>
                    <a:pt x="263" y="3487"/>
                  </a:lnTo>
                  <a:lnTo>
                    <a:pt x="357" y="2719"/>
                  </a:lnTo>
                  <a:lnTo>
                    <a:pt x="394" y="2362"/>
                  </a:lnTo>
                  <a:lnTo>
                    <a:pt x="413" y="2044"/>
                  </a:lnTo>
                  <a:lnTo>
                    <a:pt x="469" y="1350"/>
                  </a:lnTo>
                  <a:lnTo>
                    <a:pt x="563" y="619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2" name="Google Shape;1672;p33"/>
            <p:cNvSpPr/>
            <p:nvPr/>
          </p:nvSpPr>
          <p:spPr>
            <a:xfrm>
              <a:off x="2651675" y="4701225"/>
              <a:ext cx="28600" cy="77350"/>
            </a:xfrm>
            <a:custGeom>
              <a:avLst/>
              <a:gdLst/>
              <a:ahLst/>
              <a:cxnLst/>
              <a:rect l="l" t="t" r="r" b="b"/>
              <a:pathLst>
                <a:path w="1144" h="3094" extrusionOk="0">
                  <a:moveTo>
                    <a:pt x="1144" y="0"/>
                  </a:moveTo>
                  <a:lnTo>
                    <a:pt x="713" y="1219"/>
                  </a:lnTo>
                  <a:lnTo>
                    <a:pt x="0" y="3075"/>
                  </a:lnTo>
                  <a:lnTo>
                    <a:pt x="113" y="3094"/>
                  </a:lnTo>
                  <a:lnTo>
                    <a:pt x="207" y="3075"/>
                  </a:lnTo>
                  <a:lnTo>
                    <a:pt x="563" y="2531"/>
                  </a:lnTo>
                  <a:lnTo>
                    <a:pt x="919" y="1912"/>
                  </a:lnTo>
                  <a:lnTo>
                    <a:pt x="956" y="1725"/>
                  </a:lnTo>
                  <a:lnTo>
                    <a:pt x="1013" y="1219"/>
                  </a:lnTo>
                  <a:lnTo>
                    <a:pt x="1088" y="506"/>
                  </a:lnTo>
                  <a:lnTo>
                    <a:pt x="11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3" name="Google Shape;1673;p33"/>
            <p:cNvSpPr/>
            <p:nvPr/>
          </p:nvSpPr>
          <p:spPr>
            <a:xfrm>
              <a:off x="2703225" y="4514700"/>
              <a:ext cx="23925" cy="84850"/>
            </a:xfrm>
            <a:custGeom>
              <a:avLst/>
              <a:gdLst/>
              <a:ahLst/>
              <a:cxnLst/>
              <a:rect l="l" t="t" r="r" b="b"/>
              <a:pathLst>
                <a:path w="957" h="3394" extrusionOk="0">
                  <a:moveTo>
                    <a:pt x="0" y="0"/>
                  </a:moveTo>
                  <a:lnTo>
                    <a:pt x="75" y="769"/>
                  </a:lnTo>
                  <a:lnTo>
                    <a:pt x="132" y="1500"/>
                  </a:lnTo>
                  <a:lnTo>
                    <a:pt x="150" y="2062"/>
                  </a:lnTo>
                  <a:lnTo>
                    <a:pt x="150" y="2606"/>
                  </a:lnTo>
                  <a:lnTo>
                    <a:pt x="132" y="2962"/>
                  </a:lnTo>
                  <a:lnTo>
                    <a:pt x="94" y="3300"/>
                  </a:lnTo>
                  <a:lnTo>
                    <a:pt x="807" y="3393"/>
                  </a:lnTo>
                  <a:lnTo>
                    <a:pt x="882" y="2775"/>
                  </a:lnTo>
                  <a:lnTo>
                    <a:pt x="938" y="2175"/>
                  </a:lnTo>
                  <a:lnTo>
                    <a:pt x="938" y="1725"/>
                  </a:lnTo>
                  <a:lnTo>
                    <a:pt x="957" y="1275"/>
                  </a:lnTo>
                  <a:lnTo>
                    <a:pt x="938" y="862"/>
                  </a:lnTo>
                  <a:lnTo>
                    <a:pt x="919" y="450"/>
                  </a:lnTo>
                  <a:lnTo>
                    <a:pt x="900" y="188"/>
                  </a:lnTo>
                  <a:lnTo>
                    <a:pt x="713" y="169"/>
                  </a:lnTo>
                  <a:lnTo>
                    <a:pt x="263" y="75"/>
                  </a:lnTo>
                  <a:lnTo>
                    <a:pt x="113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4" name="Google Shape;1674;p33"/>
            <p:cNvSpPr/>
            <p:nvPr/>
          </p:nvSpPr>
          <p:spPr>
            <a:xfrm>
              <a:off x="2495600" y="4484700"/>
              <a:ext cx="26275" cy="93750"/>
            </a:xfrm>
            <a:custGeom>
              <a:avLst/>
              <a:gdLst/>
              <a:ahLst/>
              <a:cxnLst/>
              <a:rect l="l" t="t" r="r" b="b"/>
              <a:pathLst>
                <a:path w="1051" h="3750" extrusionOk="0">
                  <a:moveTo>
                    <a:pt x="20" y="0"/>
                  </a:moveTo>
                  <a:lnTo>
                    <a:pt x="1" y="638"/>
                  </a:lnTo>
                  <a:lnTo>
                    <a:pt x="20" y="1238"/>
                  </a:lnTo>
                  <a:lnTo>
                    <a:pt x="57" y="1931"/>
                  </a:lnTo>
                  <a:lnTo>
                    <a:pt x="113" y="2550"/>
                  </a:lnTo>
                  <a:lnTo>
                    <a:pt x="169" y="3131"/>
                  </a:lnTo>
                  <a:lnTo>
                    <a:pt x="226" y="3656"/>
                  </a:lnTo>
                  <a:lnTo>
                    <a:pt x="1051" y="3750"/>
                  </a:lnTo>
                  <a:lnTo>
                    <a:pt x="1051" y="3262"/>
                  </a:lnTo>
                  <a:lnTo>
                    <a:pt x="1032" y="2812"/>
                  </a:lnTo>
                  <a:lnTo>
                    <a:pt x="976" y="2100"/>
                  </a:lnTo>
                  <a:lnTo>
                    <a:pt x="901" y="1444"/>
                  </a:lnTo>
                  <a:lnTo>
                    <a:pt x="826" y="844"/>
                  </a:lnTo>
                  <a:lnTo>
                    <a:pt x="769" y="300"/>
                  </a:lnTo>
                  <a:lnTo>
                    <a:pt x="751" y="75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5" name="Google Shape;1675;p33"/>
            <p:cNvSpPr/>
            <p:nvPr/>
          </p:nvSpPr>
          <p:spPr>
            <a:xfrm>
              <a:off x="2682125" y="4223650"/>
              <a:ext cx="121425" cy="121400"/>
            </a:xfrm>
            <a:custGeom>
              <a:avLst/>
              <a:gdLst/>
              <a:ahLst/>
              <a:cxnLst/>
              <a:rect l="l" t="t" r="r" b="b"/>
              <a:pathLst>
                <a:path w="4857" h="4856" extrusionOk="0">
                  <a:moveTo>
                    <a:pt x="2250" y="0"/>
                  </a:moveTo>
                  <a:lnTo>
                    <a:pt x="2026" y="19"/>
                  </a:lnTo>
                  <a:lnTo>
                    <a:pt x="1782" y="75"/>
                  </a:lnTo>
                  <a:lnTo>
                    <a:pt x="1557" y="150"/>
                  </a:lnTo>
                  <a:lnTo>
                    <a:pt x="1332" y="263"/>
                  </a:lnTo>
                  <a:lnTo>
                    <a:pt x="1107" y="375"/>
                  </a:lnTo>
                  <a:lnTo>
                    <a:pt x="919" y="525"/>
                  </a:lnTo>
                  <a:lnTo>
                    <a:pt x="732" y="675"/>
                  </a:lnTo>
                  <a:lnTo>
                    <a:pt x="563" y="863"/>
                  </a:lnTo>
                  <a:lnTo>
                    <a:pt x="432" y="1050"/>
                  </a:lnTo>
                  <a:lnTo>
                    <a:pt x="301" y="1238"/>
                  </a:lnTo>
                  <a:lnTo>
                    <a:pt x="188" y="1444"/>
                  </a:lnTo>
                  <a:lnTo>
                    <a:pt x="113" y="1669"/>
                  </a:lnTo>
                  <a:lnTo>
                    <a:pt x="57" y="1894"/>
                  </a:lnTo>
                  <a:lnTo>
                    <a:pt x="20" y="2119"/>
                  </a:lnTo>
                  <a:lnTo>
                    <a:pt x="1" y="2363"/>
                  </a:lnTo>
                  <a:lnTo>
                    <a:pt x="1" y="2588"/>
                  </a:lnTo>
                  <a:lnTo>
                    <a:pt x="20" y="2831"/>
                  </a:lnTo>
                  <a:lnTo>
                    <a:pt x="76" y="3075"/>
                  </a:lnTo>
                  <a:lnTo>
                    <a:pt x="151" y="3300"/>
                  </a:lnTo>
                  <a:lnTo>
                    <a:pt x="263" y="3525"/>
                  </a:lnTo>
                  <a:lnTo>
                    <a:pt x="376" y="3750"/>
                  </a:lnTo>
                  <a:lnTo>
                    <a:pt x="526" y="3937"/>
                  </a:lnTo>
                  <a:lnTo>
                    <a:pt x="676" y="4125"/>
                  </a:lnTo>
                  <a:lnTo>
                    <a:pt x="863" y="4293"/>
                  </a:lnTo>
                  <a:lnTo>
                    <a:pt x="1051" y="4425"/>
                  </a:lnTo>
                  <a:lnTo>
                    <a:pt x="1238" y="4556"/>
                  </a:lnTo>
                  <a:lnTo>
                    <a:pt x="1463" y="4650"/>
                  </a:lnTo>
                  <a:lnTo>
                    <a:pt x="1669" y="4743"/>
                  </a:lnTo>
                  <a:lnTo>
                    <a:pt x="1894" y="4800"/>
                  </a:lnTo>
                  <a:lnTo>
                    <a:pt x="2119" y="4837"/>
                  </a:lnTo>
                  <a:lnTo>
                    <a:pt x="2363" y="4856"/>
                  </a:lnTo>
                  <a:lnTo>
                    <a:pt x="2607" y="4856"/>
                  </a:lnTo>
                  <a:lnTo>
                    <a:pt x="2832" y="4818"/>
                  </a:lnTo>
                  <a:lnTo>
                    <a:pt x="3075" y="4781"/>
                  </a:lnTo>
                  <a:lnTo>
                    <a:pt x="3300" y="4706"/>
                  </a:lnTo>
                  <a:lnTo>
                    <a:pt x="3525" y="4593"/>
                  </a:lnTo>
                  <a:lnTo>
                    <a:pt x="3750" y="4481"/>
                  </a:lnTo>
                  <a:lnTo>
                    <a:pt x="3938" y="4331"/>
                  </a:lnTo>
                  <a:lnTo>
                    <a:pt x="4125" y="4181"/>
                  </a:lnTo>
                  <a:lnTo>
                    <a:pt x="4294" y="3994"/>
                  </a:lnTo>
                  <a:lnTo>
                    <a:pt x="4425" y="3806"/>
                  </a:lnTo>
                  <a:lnTo>
                    <a:pt x="4556" y="3619"/>
                  </a:lnTo>
                  <a:lnTo>
                    <a:pt x="4669" y="3394"/>
                  </a:lnTo>
                  <a:lnTo>
                    <a:pt x="4744" y="3187"/>
                  </a:lnTo>
                  <a:lnTo>
                    <a:pt x="4800" y="2962"/>
                  </a:lnTo>
                  <a:lnTo>
                    <a:pt x="4838" y="2719"/>
                  </a:lnTo>
                  <a:lnTo>
                    <a:pt x="4856" y="2494"/>
                  </a:lnTo>
                  <a:lnTo>
                    <a:pt x="4856" y="2250"/>
                  </a:lnTo>
                  <a:lnTo>
                    <a:pt x="4838" y="2025"/>
                  </a:lnTo>
                  <a:lnTo>
                    <a:pt x="4781" y="1781"/>
                  </a:lnTo>
                  <a:lnTo>
                    <a:pt x="4706" y="1556"/>
                  </a:lnTo>
                  <a:lnTo>
                    <a:pt x="4594" y="1331"/>
                  </a:lnTo>
                  <a:lnTo>
                    <a:pt x="4481" y="1107"/>
                  </a:lnTo>
                  <a:lnTo>
                    <a:pt x="4331" y="900"/>
                  </a:lnTo>
                  <a:lnTo>
                    <a:pt x="4181" y="732"/>
                  </a:lnTo>
                  <a:lnTo>
                    <a:pt x="3994" y="563"/>
                  </a:lnTo>
                  <a:lnTo>
                    <a:pt x="3806" y="413"/>
                  </a:lnTo>
                  <a:lnTo>
                    <a:pt x="3619" y="300"/>
                  </a:lnTo>
                  <a:lnTo>
                    <a:pt x="3394" y="188"/>
                  </a:lnTo>
                  <a:lnTo>
                    <a:pt x="3188" y="113"/>
                  </a:lnTo>
                  <a:lnTo>
                    <a:pt x="2963" y="57"/>
                  </a:lnTo>
                  <a:lnTo>
                    <a:pt x="27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6" name="Google Shape;1676;p33"/>
            <p:cNvSpPr/>
            <p:nvPr/>
          </p:nvSpPr>
          <p:spPr>
            <a:xfrm>
              <a:off x="2702750" y="4244275"/>
              <a:ext cx="80175" cy="80150"/>
            </a:xfrm>
            <a:custGeom>
              <a:avLst/>
              <a:gdLst/>
              <a:ahLst/>
              <a:cxnLst/>
              <a:rect l="l" t="t" r="r" b="b"/>
              <a:pathLst>
                <a:path w="3207" h="3206" extrusionOk="0">
                  <a:moveTo>
                    <a:pt x="1482" y="0"/>
                  </a:moveTo>
                  <a:lnTo>
                    <a:pt x="1332" y="19"/>
                  </a:lnTo>
                  <a:lnTo>
                    <a:pt x="1182" y="57"/>
                  </a:lnTo>
                  <a:lnTo>
                    <a:pt x="1032" y="94"/>
                  </a:lnTo>
                  <a:lnTo>
                    <a:pt x="882" y="169"/>
                  </a:lnTo>
                  <a:lnTo>
                    <a:pt x="732" y="244"/>
                  </a:lnTo>
                  <a:lnTo>
                    <a:pt x="601" y="338"/>
                  </a:lnTo>
                  <a:lnTo>
                    <a:pt x="488" y="450"/>
                  </a:lnTo>
                  <a:lnTo>
                    <a:pt x="376" y="563"/>
                  </a:lnTo>
                  <a:lnTo>
                    <a:pt x="244" y="750"/>
                  </a:lnTo>
                  <a:lnTo>
                    <a:pt x="132" y="956"/>
                  </a:lnTo>
                  <a:lnTo>
                    <a:pt x="57" y="1163"/>
                  </a:lnTo>
                  <a:lnTo>
                    <a:pt x="1" y="1406"/>
                  </a:lnTo>
                  <a:lnTo>
                    <a:pt x="1" y="1631"/>
                  </a:lnTo>
                  <a:lnTo>
                    <a:pt x="19" y="1875"/>
                  </a:lnTo>
                  <a:lnTo>
                    <a:pt x="76" y="2100"/>
                  </a:lnTo>
                  <a:lnTo>
                    <a:pt x="169" y="2325"/>
                  </a:lnTo>
                  <a:lnTo>
                    <a:pt x="301" y="2550"/>
                  </a:lnTo>
                  <a:lnTo>
                    <a:pt x="469" y="2737"/>
                  </a:lnTo>
                  <a:lnTo>
                    <a:pt x="638" y="2887"/>
                  </a:lnTo>
                  <a:lnTo>
                    <a:pt x="844" y="3019"/>
                  </a:lnTo>
                  <a:lnTo>
                    <a:pt x="1069" y="3112"/>
                  </a:lnTo>
                  <a:lnTo>
                    <a:pt x="1294" y="3169"/>
                  </a:lnTo>
                  <a:lnTo>
                    <a:pt x="1538" y="3206"/>
                  </a:lnTo>
                  <a:lnTo>
                    <a:pt x="1782" y="3206"/>
                  </a:lnTo>
                  <a:lnTo>
                    <a:pt x="1913" y="3169"/>
                  </a:lnTo>
                  <a:lnTo>
                    <a:pt x="2063" y="3150"/>
                  </a:lnTo>
                  <a:lnTo>
                    <a:pt x="2194" y="3094"/>
                  </a:lnTo>
                  <a:lnTo>
                    <a:pt x="2325" y="3037"/>
                  </a:lnTo>
                  <a:lnTo>
                    <a:pt x="2475" y="2944"/>
                  </a:lnTo>
                  <a:lnTo>
                    <a:pt x="2607" y="2850"/>
                  </a:lnTo>
                  <a:lnTo>
                    <a:pt x="2719" y="2756"/>
                  </a:lnTo>
                  <a:lnTo>
                    <a:pt x="2831" y="2644"/>
                  </a:lnTo>
                  <a:lnTo>
                    <a:pt x="2925" y="2512"/>
                  </a:lnTo>
                  <a:lnTo>
                    <a:pt x="3000" y="2381"/>
                  </a:lnTo>
                  <a:lnTo>
                    <a:pt x="3075" y="2250"/>
                  </a:lnTo>
                  <a:lnTo>
                    <a:pt x="3131" y="2100"/>
                  </a:lnTo>
                  <a:lnTo>
                    <a:pt x="3169" y="1950"/>
                  </a:lnTo>
                  <a:lnTo>
                    <a:pt x="3188" y="1800"/>
                  </a:lnTo>
                  <a:lnTo>
                    <a:pt x="3206" y="1650"/>
                  </a:lnTo>
                  <a:lnTo>
                    <a:pt x="3206" y="1481"/>
                  </a:lnTo>
                  <a:lnTo>
                    <a:pt x="3188" y="1331"/>
                  </a:lnTo>
                  <a:lnTo>
                    <a:pt x="3150" y="1181"/>
                  </a:lnTo>
                  <a:lnTo>
                    <a:pt x="3094" y="1031"/>
                  </a:lnTo>
                  <a:lnTo>
                    <a:pt x="3038" y="881"/>
                  </a:lnTo>
                  <a:lnTo>
                    <a:pt x="2944" y="731"/>
                  </a:lnTo>
                  <a:lnTo>
                    <a:pt x="2850" y="600"/>
                  </a:lnTo>
                  <a:lnTo>
                    <a:pt x="2756" y="488"/>
                  </a:lnTo>
                  <a:lnTo>
                    <a:pt x="2644" y="375"/>
                  </a:lnTo>
                  <a:lnTo>
                    <a:pt x="2513" y="282"/>
                  </a:lnTo>
                  <a:lnTo>
                    <a:pt x="2382" y="207"/>
                  </a:lnTo>
                  <a:lnTo>
                    <a:pt x="2250" y="132"/>
                  </a:lnTo>
                  <a:lnTo>
                    <a:pt x="2100" y="75"/>
                  </a:lnTo>
                  <a:lnTo>
                    <a:pt x="1950" y="38"/>
                  </a:lnTo>
                  <a:lnTo>
                    <a:pt x="18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7" name="Google Shape;1677;p33"/>
            <p:cNvSpPr/>
            <p:nvPr/>
          </p:nvSpPr>
          <p:spPr>
            <a:xfrm>
              <a:off x="2702750" y="4258325"/>
              <a:ext cx="47825" cy="66100"/>
            </a:xfrm>
            <a:custGeom>
              <a:avLst/>
              <a:gdLst/>
              <a:ahLst/>
              <a:cxnLst/>
              <a:rect l="l" t="t" r="r" b="b"/>
              <a:pathLst>
                <a:path w="1913" h="2644" extrusionOk="0">
                  <a:moveTo>
                    <a:pt x="376" y="1"/>
                  </a:moveTo>
                  <a:lnTo>
                    <a:pt x="244" y="188"/>
                  </a:lnTo>
                  <a:lnTo>
                    <a:pt x="132" y="394"/>
                  </a:lnTo>
                  <a:lnTo>
                    <a:pt x="57" y="601"/>
                  </a:lnTo>
                  <a:lnTo>
                    <a:pt x="1" y="844"/>
                  </a:lnTo>
                  <a:lnTo>
                    <a:pt x="1" y="1069"/>
                  </a:lnTo>
                  <a:lnTo>
                    <a:pt x="19" y="1313"/>
                  </a:lnTo>
                  <a:lnTo>
                    <a:pt x="76" y="1538"/>
                  </a:lnTo>
                  <a:lnTo>
                    <a:pt x="169" y="1763"/>
                  </a:lnTo>
                  <a:lnTo>
                    <a:pt x="301" y="1988"/>
                  </a:lnTo>
                  <a:lnTo>
                    <a:pt x="469" y="2175"/>
                  </a:lnTo>
                  <a:lnTo>
                    <a:pt x="638" y="2325"/>
                  </a:lnTo>
                  <a:lnTo>
                    <a:pt x="844" y="2457"/>
                  </a:lnTo>
                  <a:lnTo>
                    <a:pt x="1069" y="2550"/>
                  </a:lnTo>
                  <a:lnTo>
                    <a:pt x="1294" y="2607"/>
                  </a:lnTo>
                  <a:lnTo>
                    <a:pt x="1538" y="2644"/>
                  </a:lnTo>
                  <a:lnTo>
                    <a:pt x="1782" y="2644"/>
                  </a:lnTo>
                  <a:lnTo>
                    <a:pt x="1838" y="2550"/>
                  </a:lnTo>
                  <a:lnTo>
                    <a:pt x="1875" y="2457"/>
                  </a:lnTo>
                  <a:lnTo>
                    <a:pt x="1913" y="2344"/>
                  </a:lnTo>
                  <a:lnTo>
                    <a:pt x="1913" y="2250"/>
                  </a:lnTo>
                  <a:lnTo>
                    <a:pt x="1913" y="2044"/>
                  </a:lnTo>
                  <a:lnTo>
                    <a:pt x="1875" y="1819"/>
                  </a:lnTo>
                  <a:lnTo>
                    <a:pt x="1800" y="1613"/>
                  </a:lnTo>
                  <a:lnTo>
                    <a:pt x="1725" y="1407"/>
                  </a:lnTo>
                  <a:lnTo>
                    <a:pt x="1575" y="1107"/>
                  </a:lnTo>
                  <a:lnTo>
                    <a:pt x="1444" y="863"/>
                  </a:lnTo>
                  <a:lnTo>
                    <a:pt x="1313" y="676"/>
                  </a:lnTo>
                  <a:lnTo>
                    <a:pt x="1163" y="469"/>
                  </a:lnTo>
                  <a:lnTo>
                    <a:pt x="994" y="282"/>
                  </a:lnTo>
                  <a:lnTo>
                    <a:pt x="901" y="207"/>
                  </a:lnTo>
                  <a:lnTo>
                    <a:pt x="807" y="132"/>
                  </a:lnTo>
                  <a:lnTo>
                    <a:pt x="713" y="76"/>
                  </a:lnTo>
                  <a:lnTo>
                    <a:pt x="601" y="19"/>
                  </a:lnTo>
                  <a:lnTo>
                    <a:pt x="4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8" name="Google Shape;1678;p33"/>
            <p:cNvSpPr/>
            <p:nvPr/>
          </p:nvSpPr>
          <p:spPr>
            <a:xfrm>
              <a:off x="2576675" y="4220375"/>
              <a:ext cx="121900" cy="121875"/>
            </a:xfrm>
            <a:custGeom>
              <a:avLst/>
              <a:gdLst/>
              <a:ahLst/>
              <a:cxnLst/>
              <a:rect l="l" t="t" r="r" b="b"/>
              <a:pathLst>
                <a:path w="4876" h="4875" extrusionOk="0">
                  <a:moveTo>
                    <a:pt x="2382" y="0"/>
                  </a:moveTo>
                  <a:lnTo>
                    <a:pt x="2157" y="19"/>
                  </a:lnTo>
                  <a:lnTo>
                    <a:pt x="1913" y="56"/>
                  </a:lnTo>
                  <a:lnTo>
                    <a:pt x="1669" y="131"/>
                  </a:lnTo>
                  <a:lnTo>
                    <a:pt x="1444" y="206"/>
                  </a:lnTo>
                  <a:lnTo>
                    <a:pt x="1219" y="319"/>
                  </a:lnTo>
                  <a:lnTo>
                    <a:pt x="1013" y="450"/>
                  </a:lnTo>
                  <a:lnTo>
                    <a:pt x="826" y="600"/>
                  </a:lnTo>
                  <a:lnTo>
                    <a:pt x="657" y="769"/>
                  </a:lnTo>
                  <a:lnTo>
                    <a:pt x="507" y="956"/>
                  </a:lnTo>
                  <a:lnTo>
                    <a:pt x="376" y="1144"/>
                  </a:lnTo>
                  <a:lnTo>
                    <a:pt x="263" y="1350"/>
                  </a:lnTo>
                  <a:lnTo>
                    <a:pt x="170" y="1575"/>
                  </a:lnTo>
                  <a:lnTo>
                    <a:pt x="95" y="1781"/>
                  </a:lnTo>
                  <a:lnTo>
                    <a:pt x="38" y="2025"/>
                  </a:lnTo>
                  <a:lnTo>
                    <a:pt x="1" y="2250"/>
                  </a:lnTo>
                  <a:lnTo>
                    <a:pt x="1" y="2494"/>
                  </a:lnTo>
                  <a:lnTo>
                    <a:pt x="20" y="2719"/>
                  </a:lnTo>
                  <a:lnTo>
                    <a:pt x="57" y="2962"/>
                  </a:lnTo>
                  <a:lnTo>
                    <a:pt x="113" y="3206"/>
                  </a:lnTo>
                  <a:lnTo>
                    <a:pt x="207" y="3431"/>
                  </a:lnTo>
                  <a:lnTo>
                    <a:pt x="320" y="3656"/>
                  </a:lnTo>
                  <a:lnTo>
                    <a:pt x="451" y="3862"/>
                  </a:lnTo>
                  <a:lnTo>
                    <a:pt x="601" y="4050"/>
                  </a:lnTo>
                  <a:lnTo>
                    <a:pt x="770" y="4218"/>
                  </a:lnTo>
                  <a:lnTo>
                    <a:pt x="957" y="4368"/>
                  </a:lnTo>
                  <a:lnTo>
                    <a:pt x="1144" y="4499"/>
                  </a:lnTo>
                  <a:lnTo>
                    <a:pt x="1351" y="4612"/>
                  </a:lnTo>
                  <a:lnTo>
                    <a:pt x="1557" y="4706"/>
                  </a:lnTo>
                  <a:lnTo>
                    <a:pt x="1782" y="4781"/>
                  </a:lnTo>
                  <a:lnTo>
                    <a:pt x="2007" y="4837"/>
                  </a:lnTo>
                  <a:lnTo>
                    <a:pt x="2251" y="4874"/>
                  </a:lnTo>
                  <a:lnTo>
                    <a:pt x="2475" y="4874"/>
                  </a:lnTo>
                  <a:lnTo>
                    <a:pt x="2719" y="4856"/>
                  </a:lnTo>
                  <a:lnTo>
                    <a:pt x="2963" y="4818"/>
                  </a:lnTo>
                  <a:lnTo>
                    <a:pt x="3188" y="4762"/>
                  </a:lnTo>
                  <a:lnTo>
                    <a:pt x="3432" y="4668"/>
                  </a:lnTo>
                  <a:lnTo>
                    <a:pt x="3657" y="4556"/>
                  </a:lnTo>
                  <a:lnTo>
                    <a:pt x="3844" y="4424"/>
                  </a:lnTo>
                  <a:lnTo>
                    <a:pt x="4050" y="4274"/>
                  </a:lnTo>
                  <a:lnTo>
                    <a:pt x="4219" y="4106"/>
                  </a:lnTo>
                  <a:lnTo>
                    <a:pt x="4369" y="3918"/>
                  </a:lnTo>
                  <a:lnTo>
                    <a:pt x="4500" y="3731"/>
                  </a:lnTo>
                  <a:lnTo>
                    <a:pt x="4613" y="3525"/>
                  </a:lnTo>
                  <a:lnTo>
                    <a:pt x="4706" y="3318"/>
                  </a:lnTo>
                  <a:lnTo>
                    <a:pt x="4781" y="3093"/>
                  </a:lnTo>
                  <a:lnTo>
                    <a:pt x="4838" y="2868"/>
                  </a:lnTo>
                  <a:lnTo>
                    <a:pt x="4856" y="2625"/>
                  </a:lnTo>
                  <a:lnTo>
                    <a:pt x="4875" y="2400"/>
                  </a:lnTo>
                  <a:lnTo>
                    <a:pt x="4856" y="2156"/>
                  </a:lnTo>
                  <a:lnTo>
                    <a:pt x="4819" y="1912"/>
                  </a:lnTo>
                  <a:lnTo>
                    <a:pt x="4744" y="1687"/>
                  </a:lnTo>
                  <a:lnTo>
                    <a:pt x="4650" y="1444"/>
                  </a:lnTo>
                  <a:lnTo>
                    <a:pt x="4538" y="1219"/>
                  </a:lnTo>
                  <a:lnTo>
                    <a:pt x="4406" y="1013"/>
                  </a:lnTo>
                  <a:lnTo>
                    <a:pt x="4256" y="825"/>
                  </a:lnTo>
                  <a:lnTo>
                    <a:pt x="4106" y="656"/>
                  </a:lnTo>
                  <a:lnTo>
                    <a:pt x="3919" y="506"/>
                  </a:lnTo>
                  <a:lnTo>
                    <a:pt x="3731" y="375"/>
                  </a:lnTo>
                  <a:lnTo>
                    <a:pt x="3525" y="263"/>
                  </a:lnTo>
                  <a:lnTo>
                    <a:pt x="3300" y="169"/>
                  </a:lnTo>
                  <a:lnTo>
                    <a:pt x="3075" y="94"/>
                  </a:lnTo>
                  <a:lnTo>
                    <a:pt x="2850" y="38"/>
                  </a:lnTo>
                  <a:lnTo>
                    <a:pt x="2625" y="19"/>
                  </a:lnTo>
                  <a:lnTo>
                    <a:pt x="23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79" name="Google Shape;1679;p33"/>
            <p:cNvSpPr/>
            <p:nvPr/>
          </p:nvSpPr>
          <p:spPr>
            <a:xfrm>
              <a:off x="2597300" y="4241000"/>
              <a:ext cx="80175" cy="80625"/>
            </a:xfrm>
            <a:custGeom>
              <a:avLst/>
              <a:gdLst/>
              <a:ahLst/>
              <a:cxnLst/>
              <a:rect l="l" t="t" r="r" b="b"/>
              <a:pathLst>
                <a:path w="3207" h="3225" extrusionOk="0">
                  <a:moveTo>
                    <a:pt x="1575" y="0"/>
                  </a:moveTo>
                  <a:lnTo>
                    <a:pt x="1426" y="19"/>
                  </a:lnTo>
                  <a:lnTo>
                    <a:pt x="1257" y="38"/>
                  </a:lnTo>
                  <a:lnTo>
                    <a:pt x="1107" y="94"/>
                  </a:lnTo>
                  <a:lnTo>
                    <a:pt x="957" y="150"/>
                  </a:lnTo>
                  <a:lnTo>
                    <a:pt x="807" y="225"/>
                  </a:lnTo>
                  <a:lnTo>
                    <a:pt x="676" y="300"/>
                  </a:lnTo>
                  <a:lnTo>
                    <a:pt x="544" y="394"/>
                  </a:lnTo>
                  <a:lnTo>
                    <a:pt x="432" y="506"/>
                  </a:lnTo>
                  <a:lnTo>
                    <a:pt x="301" y="694"/>
                  </a:lnTo>
                  <a:lnTo>
                    <a:pt x="169" y="900"/>
                  </a:lnTo>
                  <a:lnTo>
                    <a:pt x="95" y="1106"/>
                  </a:lnTo>
                  <a:lnTo>
                    <a:pt x="20" y="1331"/>
                  </a:lnTo>
                  <a:lnTo>
                    <a:pt x="1" y="1556"/>
                  </a:lnTo>
                  <a:lnTo>
                    <a:pt x="20" y="1800"/>
                  </a:lnTo>
                  <a:lnTo>
                    <a:pt x="57" y="2043"/>
                  </a:lnTo>
                  <a:lnTo>
                    <a:pt x="151" y="2268"/>
                  </a:lnTo>
                  <a:lnTo>
                    <a:pt x="263" y="2493"/>
                  </a:lnTo>
                  <a:lnTo>
                    <a:pt x="413" y="2681"/>
                  </a:lnTo>
                  <a:lnTo>
                    <a:pt x="582" y="2850"/>
                  </a:lnTo>
                  <a:lnTo>
                    <a:pt x="788" y="3000"/>
                  </a:lnTo>
                  <a:lnTo>
                    <a:pt x="994" y="3093"/>
                  </a:lnTo>
                  <a:lnTo>
                    <a:pt x="1219" y="3168"/>
                  </a:lnTo>
                  <a:lnTo>
                    <a:pt x="1463" y="3206"/>
                  </a:lnTo>
                  <a:lnTo>
                    <a:pt x="1707" y="3225"/>
                  </a:lnTo>
                  <a:lnTo>
                    <a:pt x="1838" y="3206"/>
                  </a:lnTo>
                  <a:lnTo>
                    <a:pt x="1988" y="3168"/>
                  </a:lnTo>
                  <a:lnTo>
                    <a:pt x="2119" y="3131"/>
                  </a:lnTo>
                  <a:lnTo>
                    <a:pt x="2269" y="3075"/>
                  </a:lnTo>
                  <a:lnTo>
                    <a:pt x="2400" y="3000"/>
                  </a:lnTo>
                  <a:lnTo>
                    <a:pt x="2550" y="2925"/>
                  </a:lnTo>
                  <a:lnTo>
                    <a:pt x="2663" y="2812"/>
                  </a:lnTo>
                  <a:lnTo>
                    <a:pt x="2775" y="2718"/>
                  </a:lnTo>
                  <a:lnTo>
                    <a:pt x="2888" y="2587"/>
                  </a:lnTo>
                  <a:lnTo>
                    <a:pt x="2963" y="2456"/>
                  </a:lnTo>
                  <a:lnTo>
                    <a:pt x="3038" y="2325"/>
                  </a:lnTo>
                  <a:lnTo>
                    <a:pt x="3113" y="2193"/>
                  </a:lnTo>
                  <a:lnTo>
                    <a:pt x="3150" y="2043"/>
                  </a:lnTo>
                  <a:lnTo>
                    <a:pt x="3188" y="1894"/>
                  </a:lnTo>
                  <a:lnTo>
                    <a:pt x="3206" y="1744"/>
                  </a:lnTo>
                  <a:lnTo>
                    <a:pt x="3206" y="1575"/>
                  </a:lnTo>
                  <a:lnTo>
                    <a:pt x="3206" y="1425"/>
                  </a:lnTo>
                  <a:lnTo>
                    <a:pt x="3169" y="1275"/>
                  </a:lnTo>
                  <a:lnTo>
                    <a:pt x="3131" y="1106"/>
                  </a:lnTo>
                  <a:lnTo>
                    <a:pt x="3075" y="956"/>
                  </a:lnTo>
                  <a:lnTo>
                    <a:pt x="3000" y="806"/>
                  </a:lnTo>
                  <a:lnTo>
                    <a:pt x="2906" y="675"/>
                  </a:lnTo>
                  <a:lnTo>
                    <a:pt x="2813" y="563"/>
                  </a:lnTo>
                  <a:lnTo>
                    <a:pt x="2700" y="431"/>
                  </a:lnTo>
                  <a:lnTo>
                    <a:pt x="2588" y="338"/>
                  </a:lnTo>
                  <a:lnTo>
                    <a:pt x="2457" y="244"/>
                  </a:lnTo>
                  <a:lnTo>
                    <a:pt x="2325" y="169"/>
                  </a:lnTo>
                  <a:lnTo>
                    <a:pt x="2175" y="113"/>
                  </a:lnTo>
                  <a:lnTo>
                    <a:pt x="2044" y="75"/>
                  </a:lnTo>
                  <a:lnTo>
                    <a:pt x="1894" y="38"/>
                  </a:lnTo>
                  <a:lnTo>
                    <a:pt x="1725" y="19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0" name="Google Shape;1680;p33"/>
            <p:cNvSpPr/>
            <p:nvPr/>
          </p:nvSpPr>
          <p:spPr>
            <a:xfrm>
              <a:off x="2597300" y="4253650"/>
              <a:ext cx="46900" cy="67975"/>
            </a:xfrm>
            <a:custGeom>
              <a:avLst/>
              <a:gdLst/>
              <a:ahLst/>
              <a:cxnLst/>
              <a:rect l="l" t="t" r="r" b="b"/>
              <a:pathLst>
                <a:path w="1876" h="2719" extrusionOk="0">
                  <a:moveTo>
                    <a:pt x="432" y="0"/>
                  </a:moveTo>
                  <a:lnTo>
                    <a:pt x="301" y="188"/>
                  </a:lnTo>
                  <a:lnTo>
                    <a:pt x="169" y="394"/>
                  </a:lnTo>
                  <a:lnTo>
                    <a:pt x="95" y="600"/>
                  </a:lnTo>
                  <a:lnTo>
                    <a:pt x="20" y="825"/>
                  </a:lnTo>
                  <a:lnTo>
                    <a:pt x="1" y="1050"/>
                  </a:lnTo>
                  <a:lnTo>
                    <a:pt x="20" y="1294"/>
                  </a:lnTo>
                  <a:lnTo>
                    <a:pt x="57" y="1537"/>
                  </a:lnTo>
                  <a:lnTo>
                    <a:pt x="151" y="1762"/>
                  </a:lnTo>
                  <a:lnTo>
                    <a:pt x="263" y="1987"/>
                  </a:lnTo>
                  <a:lnTo>
                    <a:pt x="413" y="2175"/>
                  </a:lnTo>
                  <a:lnTo>
                    <a:pt x="582" y="2344"/>
                  </a:lnTo>
                  <a:lnTo>
                    <a:pt x="788" y="2494"/>
                  </a:lnTo>
                  <a:lnTo>
                    <a:pt x="994" y="2587"/>
                  </a:lnTo>
                  <a:lnTo>
                    <a:pt x="1219" y="2662"/>
                  </a:lnTo>
                  <a:lnTo>
                    <a:pt x="1463" y="2700"/>
                  </a:lnTo>
                  <a:lnTo>
                    <a:pt x="1707" y="2719"/>
                  </a:lnTo>
                  <a:lnTo>
                    <a:pt x="1763" y="2625"/>
                  </a:lnTo>
                  <a:lnTo>
                    <a:pt x="1819" y="2531"/>
                  </a:lnTo>
                  <a:lnTo>
                    <a:pt x="1838" y="2437"/>
                  </a:lnTo>
                  <a:lnTo>
                    <a:pt x="1857" y="2325"/>
                  </a:lnTo>
                  <a:lnTo>
                    <a:pt x="1875" y="2119"/>
                  </a:lnTo>
                  <a:lnTo>
                    <a:pt x="1838" y="1894"/>
                  </a:lnTo>
                  <a:lnTo>
                    <a:pt x="1782" y="1687"/>
                  </a:lnTo>
                  <a:lnTo>
                    <a:pt x="1725" y="1481"/>
                  </a:lnTo>
                  <a:lnTo>
                    <a:pt x="1575" y="1181"/>
                  </a:lnTo>
                  <a:lnTo>
                    <a:pt x="1463" y="919"/>
                  </a:lnTo>
                  <a:lnTo>
                    <a:pt x="1351" y="731"/>
                  </a:lnTo>
                  <a:lnTo>
                    <a:pt x="1201" y="525"/>
                  </a:lnTo>
                  <a:lnTo>
                    <a:pt x="1051" y="319"/>
                  </a:lnTo>
                  <a:lnTo>
                    <a:pt x="957" y="244"/>
                  </a:lnTo>
                  <a:lnTo>
                    <a:pt x="863" y="150"/>
                  </a:lnTo>
                  <a:lnTo>
                    <a:pt x="769" y="94"/>
                  </a:lnTo>
                  <a:lnTo>
                    <a:pt x="657" y="38"/>
                  </a:lnTo>
                  <a:lnTo>
                    <a:pt x="544" y="19"/>
                  </a:lnTo>
                  <a:lnTo>
                    <a:pt x="43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681" name="Google Shape;1681;p33"/>
          <p:cNvGrpSpPr/>
          <p:nvPr/>
        </p:nvGrpSpPr>
        <p:grpSpPr>
          <a:xfrm>
            <a:off x="3125597" y="991306"/>
            <a:ext cx="1196346" cy="1354404"/>
            <a:chOff x="4598975" y="4214275"/>
            <a:chExt cx="464925" cy="526350"/>
          </a:xfrm>
        </p:grpSpPr>
        <p:sp>
          <p:nvSpPr>
            <p:cNvPr id="1682" name="Google Shape;1682;p33"/>
            <p:cNvSpPr/>
            <p:nvPr/>
          </p:nvSpPr>
          <p:spPr>
            <a:xfrm>
              <a:off x="4598975" y="4302375"/>
              <a:ext cx="464925" cy="438250"/>
            </a:xfrm>
            <a:custGeom>
              <a:avLst/>
              <a:gdLst/>
              <a:ahLst/>
              <a:cxnLst/>
              <a:rect l="l" t="t" r="r" b="b"/>
              <a:pathLst>
                <a:path w="18597" h="17530" extrusionOk="0">
                  <a:moveTo>
                    <a:pt x="12542" y="1988"/>
                  </a:moveTo>
                  <a:lnTo>
                    <a:pt x="12711" y="2007"/>
                  </a:lnTo>
                  <a:lnTo>
                    <a:pt x="12879" y="2044"/>
                  </a:lnTo>
                  <a:lnTo>
                    <a:pt x="13048" y="2101"/>
                  </a:lnTo>
                  <a:lnTo>
                    <a:pt x="13179" y="2176"/>
                  </a:lnTo>
                  <a:lnTo>
                    <a:pt x="13329" y="2288"/>
                  </a:lnTo>
                  <a:lnTo>
                    <a:pt x="13442" y="2419"/>
                  </a:lnTo>
                  <a:lnTo>
                    <a:pt x="13535" y="2607"/>
                  </a:lnTo>
                  <a:lnTo>
                    <a:pt x="13573" y="2700"/>
                  </a:lnTo>
                  <a:lnTo>
                    <a:pt x="13592" y="2794"/>
                  </a:lnTo>
                  <a:lnTo>
                    <a:pt x="13592" y="2907"/>
                  </a:lnTo>
                  <a:lnTo>
                    <a:pt x="13592" y="3019"/>
                  </a:lnTo>
                  <a:lnTo>
                    <a:pt x="13554" y="3225"/>
                  </a:lnTo>
                  <a:lnTo>
                    <a:pt x="13460" y="3450"/>
                  </a:lnTo>
                  <a:lnTo>
                    <a:pt x="13348" y="3657"/>
                  </a:lnTo>
                  <a:lnTo>
                    <a:pt x="13198" y="3844"/>
                  </a:lnTo>
                  <a:lnTo>
                    <a:pt x="13029" y="4013"/>
                  </a:lnTo>
                  <a:lnTo>
                    <a:pt x="12935" y="4069"/>
                  </a:lnTo>
                  <a:lnTo>
                    <a:pt x="12842" y="4125"/>
                  </a:lnTo>
                  <a:lnTo>
                    <a:pt x="12561" y="4313"/>
                  </a:lnTo>
                  <a:lnTo>
                    <a:pt x="12279" y="4500"/>
                  </a:lnTo>
                  <a:lnTo>
                    <a:pt x="11979" y="4669"/>
                  </a:lnTo>
                  <a:lnTo>
                    <a:pt x="11679" y="4819"/>
                  </a:lnTo>
                  <a:lnTo>
                    <a:pt x="11361" y="4950"/>
                  </a:lnTo>
                  <a:lnTo>
                    <a:pt x="11042" y="5063"/>
                  </a:lnTo>
                  <a:lnTo>
                    <a:pt x="10723" y="5175"/>
                  </a:lnTo>
                  <a:lnTo>
                    <a:pt x="10405" y="5269"/>
                  </a:lnTo>
                  <a:lnTo>
                    <a:pt x="10217" y="5325"/>
                  </a:lnTo>
                  <a:lnTo>
                    <a:pt x="10030" y="5381"/>
                  </a:lnTo>
                  <a:lnTo>
                    <a:pt x="9880" y="5400"/>
                  </a:lnTo>
                  <a:lnTo>
                    <a:pt x="9730" y="5419"/>
                  </a:lnTo>
                  <a:lnTo>
                    <a:pt x="9580" y="5419"/>
                  </a:lnTo>
                  <a:lnTo>
                    <a:pt x="9430" y="5400"/>
                  </a:lnTo>
                  <a:lnTo>
                    <a:pt x="9242" y="5362"/>
                  </a:lnTo>
                  <a:lnTo>
                    <a:pt x="9036" y="5306"/>
                  </a:lnTo>
                  <a:lnTo>
                    <a:pt x="8905" y="5250"/>
                  </a:lnTo>
                  <a:lnTo>
                    <a:pt x="8774" y="5175"/>
                  </a:lnTo>
                  <a:lnTo>
                    <a:pt x="8643" y="5081"/>
                  </a:lnTo>
                  <a:lnTo>
                    <a:pt x="8530" y="4969"/>
                  </a:lnTo>
                  <a:lnTo>
                    <a:pt x="8399" y="4819"/>
                  </a:lnTo>
                  <a:lnTo>
                    <a:pt x="8286" y="4631"/>
                  </a:lnTo>
                  <a:lnTo>
                    <a:pt x="8249" y="4481"/>
                  </a:lnTo>
                  <a:lnTo>
                    <a:pt x="8230" y="4350"/>
                  </a:lnTo>
                  <a:lnTo>
                    <a:pt x="8249" y="4219"/>
                  </a:lnTo>
                  <a:lnTo>
                    <a:pt x="8305" y="4088"/>
                  </a:lnTo>
                  <a:lnTo>
                    <a:pt x="8361" y="3956"/>
                  </a:lnTo>
                  <a:lnTo>
                    <a:pt x="8455" y="3825"/>
                  </a:lnTo>
                  <a:lnTo>
                    <a:pt x="8568" y="3713"/>
                  </a:lnTo>
                  <a:lnTo>
                    <a:pt x="8680" y="3600"/>
                  </a:lnTo>
                  <a:lnTo>
                    <a:pt x="8849" y="3450"/>
                  </a:lnTo>
                  <a:lnTo>
                    <a:pt x="9036" y="3338"/>
                  </a:lnTo>
                  <a:lnTo>
                    <a:pt x="9224" y="3225"/>
                  </a:lnTo>
                  <a:lnTo>
                    <a:pt x="9392" y="3132"/>
                  </a:lnTo>
                  <a:lnTo>
                    <a:pt x="9711" y="2963"/>
                  </a:lnTo>
                  <a:lnTo>
                    <a:pt x="10067" y="2757"/>
                  </a:lnTo>
                  <a:lnTo>
                    <a:pt x="10442" y="2550"/>
                  </a:lnTo>
                  <a:lnTo>
                    <a:pt x="10798" y="2363"/>
                  </a:lnTo>
                  <a:lnTo>
                    <a:pt x="10986" y="2269"/>
                  </a:lnTo>
                  <a:lnTo>
                    <a:pt x="11155" y="2213"/>
                  </a:lnTo>
                  <a:lnTo>
                    <a:pt x="11342" y="2157"/>
                  </a:lnTo>
                  <a:lnTo>
                    <a:pt x="11529" y="2119"/>
                  </a:lnTo>
                  <a:lnTo>
                    <a:pt x="11642" y="2101"/>
                  </a:lnTo>
                  <a:lnTo>
                    <a:pt x="11998" y="2026"/>
                  </a:lnTo>
                  <a:lnTo>
                    <a:pt x="12373" y="1988"/>
                  </a:lnTo>
                  <a:close/>
                  <a:moveTo>
                    <a:pt x="12111" y="1"/>
                  </a:moveTo>
                  <a:lnTo>
                    <a:pt x="11848" y="38"/>
                  </a:lnTo>
                  <a:lnTo>
                    <a:pt x="11567" y="76"/>
                  </a:lnTo>
                  <a:lnTo>
                    <a:pt x="11005" y="170"/>
                  </a:lnTo>
                  <a:lnTo>
                    <a:pt x="10667" y="263"/>
                  </a:lnTo>
                  <a:lnTo>
                    <a:pt x="10330" y="376"/>
                  </a:lnTo>
                  <a:lnTo>
                    <a:pt x="9992" y="507"/>
                  </a:lnTo>
                  <a:lnTo>
                    <a:pt x="9674" y="657"/>
                  </a:lnTo>
                  <a:lnTo>
                    <a:pt x="9280" y="863"/>
                  </a:lnTo>
                  <a:lnTo>
                    <a:pt x="8886" y="1069"/>
                  </a:lnTo>
                  <a:lnTo>
                    <a:pt x="8511" y="1294"/>
                  </a:lnTo>
                  <a:lnTo>
                    <a:pt x="8136" y="1538"/>
                  </a:lnTo>
                  <a:lnTo>
                    <a:pt x="8099" y="1557"/>
                  </a:lnTo>
                  <a:lnTo>
                    <a:pt x="7911" y="1726"/>
                  </a:lnTo>
                  <a:lnTo>
                    <a:pt x="7574" y="2026"/>
                  </a:lnTo>
                  <a:lnTo>
                    <a:pt x="7330" y="2269"/>
                  </a:lnTo>
                  <a:lnTo>
                    <a:pt x="7143" y="2513"/>
                  </a:lnTo>
                  <a:lnTo>
                    <a:pt x="6937" y="2813"/>
                  </a:lnTo>
                  <a:lnTo>
                    <a:pt x="6787" y="3113"/>
                  </a:lnTo>
                  <a:lnTo>
                    <a:pt x="6674" y="3450"/>
                  </a:lnTo>
                  <a:lnTo>
                    <a:pt x="6580" y="3806"/>
                  </a:lnTo>
                  <a:lnTo>
                    <a:pt x="6524" y="4163"/>
                  </a:lnTo>
                  <a:lnTo>
                    <a:pt x="6505" y="4519"/>
                  </a:lnTo>
                  <a:lnTo>
                    <a:pt x="6524" y="4894"/>
                  </a:lnTo>
                  <a:lnTo>
                    <a:pt x="6562" y="5063"/>
                  </a:lnTo>
                  <a:lnTo>
                    <a:pt x="6599" y="5231"/>
                  </a:lnTo>
                  <a:lnTo>
                    <a:pt x="6655" y="5400"/>
                  </a:lnTo>
                  <a:lnTo>
                    <a:pt x="6712" y="5550"/>
                  </a:lnTo>
                  <a:lnTo>
                    <a:pt x="6768" y="5719"/>
                  </a:lnTo>
                  <a:lnTo>
                    <a:pt x="6843" y="5869"/>
                  </a:lnTo>
                  <a:lnTo>
                    <a:pt x="6955" y="6094"/>
                  </a:lnTo>
                  <a:lnTo>
                    <a:pt x="7105" y="6300"/>
                  </a:lnTo>
                  <a:lnTo>
                    <a:pt x="7312" y="6543"/>
                  </a:lnTo>
                  <a:lnTo>
                    <a:pt x="7555" y="6750"/>
                  </a:lnTo>
                  <a:lnTo>
                    <a:pt x="7743" y="6881"/>
                  </a:lnTo>
                  <a:lnTo>
                    <a:pt x="7930" y="6993"/>
                  </a:lnTo>
                  <a:lnTo>
                    <a:pt x="8136" y="7106"/>
                  </a:lnTo>
                  <a:lnTo>
                    <a:pt x="8343" y="7200"/>
                  </a:lnTo>
                  <a:lnTo>
                    <a:pt x="8549" y="7275"/>
                  </a:lnTo>
                  <a:lnTo>
                    <a:pt x="8755" y="7331"/>
                  </a:lnTo>
                  <a:lnTo>
                    <a:pt x="8980" y="7387"/>
                  </a:lnTo>
                  <a:lnTo>
                    <a:pt x="9205" y="7406"/>
                  </a:lnTo>
                  <a:lnTo>
                    <a:pt x="9467" y="7425"/>
                  </a:lnTo>
                  <a:lnTo>
                    <a:pt x="9749" y="7443"/>
                  </a:lnTo>
                  <a:lnTo>
                    <a:pt x="10030" y="7425"/>
                  </a:lnTo>
                  <a:lnTo>
                    <a:pt x="10292" y="7406"/>
                  </a:lnTo>
                  <a:lnTo>
                    <a:pt x="10611" y="7350"/>
                  </a:lnTo>
                  <a:lnTo>
                    <a:pt x="10911" y="7275"/>
                  </a:lnTo>
                  <a:lnTo>
                    <a:pt x="11248" y="7200"/>
                  </a:lnTo>
                  <a:lnTo>
                    <a:pt x="11548" y="7087"/>
                  </a:lnTo>
                  <a:lnTo>
                    <a:pt x="11848" y="6975"/>
                  </a:lnTo>
                  <a:lnTo>
                    <a:pt x="12129" y="6862"/>
                  </a:lnTo>
                  <a:lnTo>
                    <a:pt x="12467" y="6693"/>
                  </a:lnTo>
                  <a:lnTo>
                    <a:pt x="12804" y="6506"/>
                  </a:lnTo>
                  <a:lnTo>
                    <a:pt x="13123" y="6300"/>
                  </a:lnTo>
                  <a:lnTo>
                    <a:pt x="13423" y="6094"/>
                  </a:lnTo>
                  <a:lnTo>
                    <a:pt x="13723" y="5869"/>
                  </a:lnTo>
                  <a:lnTo>
                    <a:pt x="14004" y="5644"/>
                  </a:lnTo>
                  <a:lnTo>
                    <a:pt x="14266" y="5400"/>
                  </a:lnTo>
                  <a:lnTo>
                    <a:pt x="14510" y="5137"/>
                  </a:lnTo>
                  <a:lnTo>
                    <a:pt x="14735" y="4800"/>
                  </a:lnTo>
                  <a:lnTo>
                    <a:pt x="14923" y="4463"/>
                  </a:lnTo>
                  <a:lnTo>
                    <a:pt x="15073" y="4125"/>
                  </a:lnTo>
                  <a:lnTo>
                    <a:pt x="15185" y="3788"/>
                  </a:lnTo>
                  <a:lnTo>
                    <a:pt x="15260" y="3432"/>
                  </a:lnTo>
                  <a:lnTo>
                    <a:pt x="15279" y="3263"/>
                  </a:lnTo>
                  <a:lnTo>
                    <a:pt x="15298" y="3094"/>
                  </a:lnTo>
                  <a:lnTo>
                    <a:pt x="15279" y="2907"/>
                  </a:lnTo>
                  <a:lnTo>
                    <a:pt x="15279" y="2738"/>
                  </a:lnTo>
                  <a:lnTo>
                    <a:pt x="15241" y="2569"/>
                  </a:lnTo>
                  <a:lnTo>
                    <a:pt x="15204" y="2400"/>
                  </a:lnTo>
                  <a:lnTo>
                    <a:pt x="15016" y="1782"/>
                  </a:lnTo>
                  <a:lnTo>
                    <a:pt x="14941" y="1576"/>
                  </a:lnTo>
                  <a:lnTo>
                    <a:pt x="14848" y="1388"/>
                  </a:lnTo>
                  <a:lnTo>
                    <a:pt x="14735" y="1201"/>
                  </a:lnTo>
                  <a:lnTo>
                    <a:pt x="14641" y="1051"/>
                  </a:lnTo>
                  <a:lnTo>
                    <a:pt x="14510" y="920"/>
                  </a:lnTo>
                  <a:lnTo>
                    <a:pt x="14398" y="807"/>
                  </a:lnTo>
                  <a:lnTo>
                    <a:pt x="14285" y="695"/>
                  </a:lnTo>
                  <a:lnTo>
                    <a:pt x="14154" y="601"/>
                  </a:lnTo>
                  <a:lnTo>
                    <a:pt x="13892" y="451"/>
                  </a:lnTo>
                  <a:lnTo>
                    <a:pt x="13629" y="320"/>
                  </a:lnTo>
                  <a:lnTo>
                    <a:pt x="13198" y="132"/>
                  </a:lnTo>
                  <a:lnTo>
                    <a:pt x="12935" y="57"/>
                  </a:lnTo>
                  <a:lnTo>
                    <a:pt x="12673" y="20"/>
                  </a:lnTo>
                  <a:lnTo>
                    <a:pt x="12392" y="1"/>
                  </a:lnTo>
                  <a:close/>
                  <a:moveTo>
                    <a:pt x="563" y="7293"/>
                  </a:moveTo>
                  <a:lnTo>
                    <a:pt x="450" y="7312"/>
                  </a:lnTo>
                  <a:lnTo>
                    <a:pt x="319" y="7350"/>
                  </a:lnTo>
                  <a:lnTo>
                    <a:pt x="188" y="7406"/>
                  </a:lnTo>
                  <a:lnTo>
                    <a:pt x="113" y="7406"/>
                  </a:lnTo>
                  <a:lnTo>
                    <a:pt x="57" y="7425"/>
                  </a:lnTo>
                  <a:lnTo>
                    <a:pt x="38" y="7443"/>
                  </a:lnTo>
                  <a:lnTo>
                    <a:pt x="0" y="7481"/>
                  </a:lnTo>
                  <a:lnTo>
                    <a:pt x="0" y="7518"/>
                  </a:lnTo>
                  <a:lnTo>
                    <a:pt x="0" y="7556"/>
                  </a:lnTo>
                  <a:lnTo>
                    <a:pt x="38" y="7650"/>
                  </a:lnTo>
                  <a:lnTo>
                    <a:pt x="150" y="7837"/>
                  </a:lnTo>
                  <a:lnTo>
                    <a:pt x="244" y="7987"/>
                  </a:lnTo>
                  <a:lnTo>
                    <a:pt x="394" y="8306"/>
                  </a:lnTo>
                  <a:lnTo>
                    <a:pt x="525" y="8381"/>
                  </a:lnTo>
                  <a:lnTo>
                    <a:pt x="638" y="8437"/>
                  </a:lnTo>
                  <a:lnTo>
                    <a:pt x="769" y="8456"/>
                  </a:lnTo>
                  <a:lnTo>
                    <a:pt x="881" y="8474"/>
                  </a:lnTo>
                  <a:lnTo>
                    <a:pt x="1200" y="8474"/>
                  </a:lnTo>
                  <a:lnTo>
                    <a:pt x="1294" y="8493"/>
                  </a:lnTo>
                  <a:lnTo>
                    <a:pt x="1688" y="8512"/>
                  </a:lnTo>
                  <a:lnTo>
                    <a:pt x="2119" y="8531"/>
                  </a:lnTo>
                  <a:lnTo>
                    <a:pt x="3000" y="8606"/>
                  </a:lnTo>
                  <a:lnTo>
                    <a:pt x="3637" y="8643"/>
                  </a:lnTo>
                  <a:lnTo>
                    <a:pt x="3956" y="8662"/>
                  </a:lnTo>
                  <a:lnTo>
                    <a:pt x="4556" y="8737"/>
                  </a:lnTo>
                  <a:lnTo>
                    <a:pt x="5381" y="8849"/>
                  </a:lnTo>
                  <a:lnTo>
                    <a:pt x="7705" y="9131"/>
                  </a:lnTo>
                  <a:lnTo>
                    <a:pt x="10105" y="9374"/>
                  </a:lnTo>
                  <a:lnTo>
                    <a:pt x="11005" y="9468"/>
                  </a:lnTo>
                  <a:lnTo>
                    <a:pt x="11230" y="9487"/>
                  </a:lnTo>
                  <a:lnTo>
                    <a:pt x="11792" y="9543"/>
                  </a:lnTo>
                  <a:lnTo>
                    <a:pt x="11961" y="9562"/>
                  </a:lnTo>
                  <a:lnTo>
                    <a:pt x="14285" y="9768"/>
                  </a:lnTo>
                  <a:lnTo>
                    <a:pt x="16572" y="9974"/>
                  </a:lnTo>
                  <a:lnTo>
                    <a:pt x="16760" y="10030"/>
                  </a:lnTo>
                  <a:lnTo>
                    <a:pt x="16928" y="10087"/>
                  </a:lnTo>
                  <a:lnTo>
                    <a:pt x="17247" y="10143"/>
                  </a:lnTo>
                  <a:lnTo>
                    <a:pt x="17566" y="10162"/>
                  </a:lnTo>
                  <a:lnTo>
                    <a:pt x="17866" y="10180"/>
                  </a:lnTo>
                  <a:lnTo>
                    <a:pt x="17941" y="10162"/>
                  </a:lnTo>
                  <a:lnTo>
                    <a:pt x="17997" y="10143"/>
                  </a:lnTo>
                  <a:lnTo>
                    <a:pt x="18297" y="10143"/>
                  </a:lnTo>
                  <a:lnTo>
                    <a:pt x="18372" y="10124"/>
                  </a:lnTo>
                  <a:lnTo>
                    <a:pt x="18447" y="10105"/>
                  </a:lnTo>
                  <a:lnTo>
                    <a:pt x="18522" y="10124"/>
                  </a:lnTo>
                  <a:lnTo>
                    <a:pt x="18578" y="10124"/>
                  </a:lnTo>
                  <a:lnTo>
                    <a:pt x="18597" y="10105"/>
                  </a:lnTo>
                  <a:lnTo>
                    <a:pt x="18597" y="10068"/>
                  </a:lnTo>
                  <a:lnTo>
                    <a:pt x="18578" y="9974"/>
                  </a:lnTo>
                  <a:lnTo>
                    <a:pt x="18541" y="9862"/>
                  </a:lnTo>
                  <a:lnTo>
                    <a:pt x="18409" y="9599"/>
                  </a:lnTo>
                  <a:lnTo>
                    <a:pt x="18259" y="9318"/>
                  </a:lnTo>
                  <a:lnTo>
                    <a:pt x="18166" y="9187"/>
                  </a:lnTo>
                  <a:lnTo>
                    <a:pt x="18091" y="9093"/>
                  </a:lnTo>
                  <a:lnTo>
                    <a:pt x="17997" y="8999"/>
                  </a:lnTo>
                  <a:lnTo>
                    <a:pt x="17922" y="8962"/>
                  </a:lnTo>
                  <a:lnTo>
                    <a:pt x="17735" y="8906"/>
                  </a:lnTo>
                  <a:lnTo>
                    <a:pt x="17566" y="8887"/>
                  </a:lnTo>
                  <a:lnTo>
                    <a:pt x="17266" y="8887"/>
                  </a:lnTo>
                  <a:lnTo>
                    <a:pt x="16985" y="8906"/>
                  </a:lnTo>
                  <a:lnTo>
                    <a:pt x="16704" y="8906"/>
                  </a:lnTo>
                  <a:lnTo>
                    <a:pt x="15654" y="8812"/>
                  </a:lnTo>
                  <a:lnTo>
                    <a:pt x="14641" y="8737"/>
                  </a:lnTo>
                  <a:lnTo>
                    <a:pt x="12673" y="8568"/>
                  </a:lnTo>
                  <a:lnTo>
                    <a:pt x="11867" y="8493"/>
                  </a:lnTo>
                  <a:lnTo>
                    <a:pt x="11454" y="8456"/>
                  </a:lnTo>
                  <a:lnTo>
                    <a:pt x="10723" y="8362"/>
                  </a:lnTo>
                  <a:lnTo>
                    <a:pt x="10611" y="8343"/>
                  </a:lnTo>
                  <a:lnTo>
                    <a:pt x="9505" y="8268"/>
                  </a:lnTo>
                  <a:lnTo>
                    <a:pt x="8436" y="8156"/>
                  </a:lnTo>
                  <a:lnTo>
                    <a:pt x="7386" y="8043"/>
                  </a:lnTo>
                  <a:lnTo>
                    <a:pt x="6337" y="7931"/>
                  </a:lnTo>
                  <a:lnTo>
                    <a:pt x="5512" y="7818"/>
                  </a:lnTo>
                  <a:lnTo>
                    <a:pt x="5362" y="7800"/>
                  </a:lnTo>
                  <a:lnTo>
                    <a:pt x="4968" y="7725"/>
                  </a:lnTo>
                  <a:lnTo>
                    <a:pt x="4556" y="7687"/>
                  </a:lnTo>
                  <a:lnTo>
                    <a:pt x="3693" y="7631"/>
                  </a:lnTo>
                  <a:lnTo>
                    <a:pt x="3056" y="7593"/>
                  </a:lnTo>
                  <a:lnTo>
                    <a:pt x="2456" y="7537"/>
                  </a:lnTo>
                  <a:lnTo>
                    <a:pt x="2306" y="7537"/>
                  </a:lnTo>
                  <a:lnTo>
                    <a:pt x="2137" y="7518"/>
                  </a:lnTo>
                  <a:lnTo>
                    <a:pt x="1800" y="7443"/>
                  </a:lnTo>
                  <a:lnTo>
                    <a:pt x="1481" y="7387"/>
                  </a:lnTo>
                  <a:lnTo>
                    <a:pt x="1331" y="7368"/>
                  </a:lnTo>
                  <a:lnTo>
                    <a:pt x="1181" y="7350"/>
                  </a:lnTo>
                  <a:lnTo>
                    <a:pt x="956" y="7293"/>
                  </a:lnTo>
                  <a:close/>
                  <a:moveTo>
                    <a:pt x="10423" y="12449"/>
                  </a:moveTo>
                  <a:lnTo>
                    <a:pt x="10555" y="12486"/>
                  </a:lnTo>
                  <a:lnTo>
                    <a:pt x="10817" y="12561"/>
                  </a:lnTo>
                  <a:lnTo>
                    <a:pt x="11136" y="13311"/>
                  </a:lnTo>
                  <a:lnTo>
                    <a:pt x="11117" y="13461"/>
                  </a:lnTo>
                  <a:lnTo>
                    <a:pt x="11061" y="13611"/>
                  </a:lnTo>
                  <a:lnTo>
                    <a:pt x="10986" y="13742"/>
                  </a:lnTo>
                  <a:lnTo>
                    <a:pt x="10873" y="13873"/>
                  </a:lnTo>
                  <a:lnTo>
                    <a:pt x="10761" y="14005"/>
                  </a:lnTo>
                  <a:lnTo>
                    <a:pt x="10630" y="14117"/>
                  </a:lnTo>
                  <a:lnTo>
                    <a:pt x="10517" y="14211"/>
                  </a:lnTo>
                  <a:lnTo>
                    <a:pt x="10386" y="14267"/>
                  </a:lnTo>
                  <a:lnTo>
                    <a:pt x="9899" y="14530"/>
                  </a:lnTo>
                  <a:lnTo>
                    <a:pt x="9336" y="14811"/>
                  </a:lnTo>
                  <a:lnTo>
                    <a:pt x="8999" y="14942"/>
                  </a:lnTo>
                  <a:lnTo>
                    <a:pt x="8661" y="15073"/>
                  </a:lnTo>
                  <a:lnTo>
                    <a:pt x="8493" y="15111"/>
                  </a:lnTo>
                  <a:lnTo>
                    <a:pt x="8324" y="15148"/>
                  </a:lnTo>
                  <a:lnTo>
                    <a:pt x="8155" y="15167"/>
                  </a:lnTo>
                  <a:lnTo>
                    <a:pt x="7986" y="15167"/>
                  </a:lnTo>
                  <a:lnTo>
                    <a:pt x="7743" y="15129"/>
                  </a:lnTo>
                  <a:lnTo>
                    <a:pt x="7611" y="15111"/>
                  </a:lnTo>
                  <a:lnTo>
                    <a:pt x="7499" y="15073"/>
                  </a:lnTo>
                  <a:lnTo>
                    <a:pt x="7405" y="15017"/>
                  </a:lnTo>
                  <a:lnTo>
                    <a:pt x="7312" y="14942"/>
                  </a:lnTo>
                  <a:lnTo>
                    <a:pt x="7218" y="14867"/>
                  </a:lnTo>
                  <a:lnTo>
                    <a:pt x="7162" y="14773"/>
                  </a:lnTo>
                  <a:lnTo>
                    <a:pt x="7143" y="14680"/>
                  </a:lnTo>
                  <a:lnTo>
                    <a:pt x="7124" y="14605"/>
                  </a:lnTo>
                  <a:lnTo>
                    <a:pt x="7124" y="14567"/>
                  </a:lnTo>
                  <a:lnTo>
                    <a:pt x="7143" y="14436"/>
                  </a:lnTo>
                  <a:lnTo>
                    <a:pt x="7180" y="14305"/>
                  </a:lnTo>
                  <a:lnTo>
                    <a:pt x="7237" y="14211"/>
                  </a:lnTo>
                  <a:lnTo>
                    <a:pt x="7312" y="14117"/>
                  </a:lnTo>
                  <a:lnTo>
                    <a:pt x="7443" y="13948"/>
                  </a:lnTo>
                  <a:lnTo>
                    <a:pt x="7518" y="13855"/>
                  </a:lnTo>
                  <a:lnTo>
                    <a:pt x="7555" y="13780"/>
                  </a:lnTo>
                  <a:lnTo>
                    <a:pt x="8080" y="13405"/>
                  </a:lnTo>
                  <a:lnTo>
                    <a:pt x="8324" y="13217"/>
                  </a:lnTo>
                  <a:lnTo>
                    <a:pt x="8586" y="13067"/>
                  </a:lnTo>
                  <a:lnTo>
                    <a:pt x="8811" y="12936"/>
                  </a:lnTo>
                  <a:lnTo>
                    <a:pt x="9074" y="12805"/>
                  </a:lnTo>
                  <a:lnTo>
                    <a:pt x="9411" y="12655"/>
                  </a:lnTo>
                  <a:lnTo>
                    <a:pt x="9786" y="12542"/>
                  </a:lnTo>
                  <a:lnTo>
                    <a:pt x="9899" y="12505"/>
                  </a:lnTo>
                  <a:lnTo>
                    <a:pt x="10030" y="12467"/>
                  </a:lnTo>
                  <a:lnTo>
                    <a:pt x="10161" y="12449"/>
                  </a:lnTo>
                  <a:close/>
                  <a:moveTo>
                    <a:pt x="10161" y="9974"/>
                  </a:moveTo>
                  <a:lnTo>
                    <a:pt x="9936" y="9993"/>
                  </a:lnTo>
                  <a:lnTo>
                    <a:pt x="9692" y="10049"/>
                  </a:lnTo>
                  <a:lnTo>
                    <a:pt x="9449" y="10143"/>
                  </a:lnTo>
                  <a:lnTo>
                    <a:pt x="9167" y="10237"/>
                  </a:lnTo>
                  <a:lnTo>
                    <a:pt x="8624" y="10462"/>
                  </a:lnTo>
                  <a:lnTo>
                    <a:pt x="8118" y="10705"/>
                  </a:lnTo>
                  <a:lnTo>
                    <a:pt x="7630" y="10930"/>
                  </a:lnTo>
                  <a:lnTo>
                    <a:pt x="7124" y="11193"/>
                  </a:lnTo>
                  <a:lnTo>
                    <a:pt x="6862" y="11343"/>
                  </a:lnTo>
                  <a:lnTo>
                    <a:pt x="6599" y="11493"/>
                  </a:lnTo>
                  <a:lnTo>
                    <a:pt x="6337" y="11680"/>
                  </a:lnTo>
                  <a:lnTo>
                    <a:pt x="6074" y="11886"/>
                  </a:lnTo>
                  <a:lnTo>
                    <a:pt x="5962" y="11980"/>
                  </a:lnTo>
                  <a:lnTo>
                    <a:pt x="5868" y="12093"/>
                  </a:lnTo>
                  <a:lnTo>
                    <a:pt x="5643" y="12261"/>
                  </a:lnTo>
                  <a:lnTo>
                    <a:pt x="5437" y="12449"/>
                  </a:lnTo>
                  <a:lnTo>
                    <a:pt x="5324" y="12542"/>
                  </a:lnTo>
                  <a:lnTo>
                    <a:pt x="5231" y="12655"/>
                  </a:lnTo>
                  <a:lnTo>
                    <a:pt x="5043" y="12899"/>
                  </a:lnTo>
                  <a:lnTo>
                    <a:pt x="4856" y="13142"/>
                  </a:lnTo>
                  <a:lnTo>
                    <a:pt x="4687" y="13442"/>
                  </a:lnTo>
                  <a:lnTo>
                    <a:pt x="4612" y="13611"/>
                  </a:lnTo>
                  <a:lnTo>
                    <a:pt x="4556" y="13780"/>
                  </a:lnTo>
                  <a:lnTo>
                    <a:pt x="4518" y="14342"/>
                  </a:lnTo>
                  <a:lnTo>
                    <a:pt x="4518" y="14605"/>
                  </a:lnTo>
                  <a:lnTo>
                    <a:pt x="4518" y="14886"/>
                  </a:lnTo>
                  <a:lnTo>
                    <a:pt x="4556" y="15148"/>
                  </a:lnTo>
                  <a:lnTo>
                    <a:pt x="4612" y="15392"/>
                  </a:lnTo>
                  <a:lnTo>
                    <a:pt x="4687" y="15654"/>
                  </a:lnTo>
                  <a:lnTo>
                    <a:pt x="4781" y="15898"/>
                  </a:lnTo>
                  <a:lnTo>
                    <a:pt x="4931" y="16198"/>
                  </a:lnTo>
                  <a:lnTo>
                    <a:pt x="5137" y="16479"/>
                  </a:lnTo>
                  <a:lnTo>
                    <a:pt x="5212" y="16554"/>
                  </a:lnTo>
                  <a:lnTo>
                    <a:pt x="5287" y="16648"/>
                  </a:lnTo>
                  <a:lnTo>
                    <a:pt x="5418" y="16760"/>
                  </a:lnTo>
                  <a:lnTo>
                    <a:pt x="5568" y="16873"/>
                  </a:lnTo>
                  <a:lnTo>
                    <a:pt x="5887" y="17060"/>
                  </a:lnTo>
                  <a:lnTo>
                    <a:pt x="6224" y="17229"/>
                  </a:lnTo>
                  <a:lnTo>
                    <a:pt x="6580" y="17342"/>
                  </a:lnTo>
                  <a:lnTo>
                    <a:pt x="6955" y="17435"/>
                  </a:lnTo>
                  <a:lnTo>
                    <a:pt x="7349" y="17492"/>
                  </a:lnTo>
                  <a:lnTo>
                    <a:pt x="7724" y="17529"/>
                  </a:lnTo>
                  <a:lnTo>
                    <a:pt x="8080" y="17529"/>
                  </a:lnTo>
                  <a:lnTo>
                    <a:pt x="8717" y="17417"/>
                  </a:lnTo>
                  <a:lnTo>
                    <a:pt x="9317" y="17304"/>
                  </a:lnTo>
                  <a:lnTo>
                    <a:pt x="9617" y="17210"/>
                  </a:lnTo>
                  <a:lnTo>
                    <a:pt x="9899" y="17117"/>
                  </a:lnTo>
                  <a:lnTo>
                    <a:pt x="10180" y="17023"/>
                  </a:lnTo>
                  <a:lnTo>
                    <a:pt x="10461" y="16892"/>
                  </a:lnTo>
                  <a:lnTo>
                    <a:pt x="10836" y="16704"/>
                  </a:lnTo>
                  <a:lnTo>
                    <a:pt x="11211" y="16479"/>
                  </a:lnTo>
                  <a:lnTo>
                    <a:pt x="11492" y="16254"/>
                  </a:lnTo>
                  <a:lnTo>
                    <a:pt x="11754" y="16029"/>
                  </a:lnTo>
                  <a:lnTo>
                    <a:pt x="11998" y="15786"/>
                  </a:lnTo>
                  <a:lnTo>
                    <a:pt x="12242" y="15523"/>
                  </a:lnTo>
                  <a:lnTo>
                    <a:pt x="12448" y="15242"/>
                  </a:lnTo>
                  <a:lnTo>
                    <a:pt x="12654" y="14942"/>
                  </a:lnTo>
                  <a:lnTo>
                    <a:pt x="12823" y="14605"/>
                  </a:lnTo>
                  <a:lnTo>
                    <a:pt x="12973" y="14267"/>
                  </a:lnTo>
                  <a:lnTo>
                    <a:pt x="13067" y="13930"/>
                  </a:lnTo>
                  <a:lnTo>
                    <a:pt x="13123" y="13630"/>
                  </a:lnTo>
                  <a:lnTo>
                    <a:pt x="13160" y="13292"/>
                  </a:lnTo>
                  <a:lnTo>
                    <a:pt x="13179" y="12974"/>
                  </a:lnTo>
                  <a:lnTo>
                    <a:pt x="13104" y="12580"/>
                  </a:lnTo>
                  <a:lnTo>
                    <a:pt x="13010" y="12242"/>
                  </a:lnTo>
                  <a:lnTo>
                    <a:pt x="12879" y="11924"/>
                  </a:lnTo>
                  <a:lnTo>
                    <a:pt x="12729" y="11568"/>
                  </a:lnTo>
                  <a:lnTo>
                    <a:pt x="12617" y="11380"/>
                  </a:lnTo>
                  <a:lnTo>
                    <a:pt x="12504" y="11193"/>
                  </a:lnTo>
                  <a:lnTo>
                    <a:pt x="12392" y="11005"/>
                  </a:lnTo>
                  <a:lnTo>
                    <a:pt x="12242" y="10855"/>
                  </a:lnTo>
                  <a:lnTo>
                    <a:pt x="12111" y="10705"/>
                  </a:lnTo>
                  <a:lnTo>
                    <a:pt x="11942" y="10574"/>
                  </a:lnTo>
                  <a:lnTo>
                    <a:pt x="11773" y="10443"/>
                  </a:lnTo>
                  <a:lnTo>
                    <a:pt x="11604" y="10330"/>
                  </a:lnTo>
                  <a:lnTo>
                    <a:pt x="11417" y="10237"/>
                  </a:lnTo>
                  <a:lnTo>
                    <a:pt x="11248" y="10162"/>
                  </a:lnTo>
                  <a:lnTo>
                    <a:pt x="10911" y="10068"/>
                  </a:lnTo>
                  <a:lnTo>
                    <a:pt x="10555" y="9993"/>
                  </a:lnTo>
                  <a:lnTo>
                    <a:pt x="10161" y="99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3" name="Google Shape;1683;p33"/>
            <p:cNvSpPr/>
            <p:nvPr/>
          </p:nvSpPr>
          <p:spPr>
            <a:xfrm>
              <a:off x="4673950" y="4492200"/>
              <a:ext cx="17375" cy="26275"/>
            </a:xfrm>
            <a:custGeom>
              <a:avLst/>
              <a:gdLst/>
              <a:ahLst/>
              <a:cxnLst/>
              <a:rect l="l" t="t" r="r" b="b"/>
              <a:pathLst>
                <a:path w="695" h="1051" extrusionOk="0">
                  <a:moveTo>
                    <a:pt x="57" y="0"/>
                  </a:moveTo>
                  <a:lnTo>
                    <a:pt x="1" y="1013"/>
                  </a:lnTo>
                  <a:lnTo>
                    <a:pt x="638" y="1050"/>
                  </a:lnTo>
                  <a:lnTo>
                    <a:pt x="694" y="3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4" name="Google Shape;1684;p33"/>
            <p:cNvSpPr/>
            <p:nvPr/>
          </p:nvSpPr>
          <p:spPr>
            <a:xfrm>
              <a:off x="4727375" y="4552175"/>
              <a:ext cx="152825" cy="164075"/>
            </a:xfrm>
            <a:custGeom>
              <a:avLst/>
              <a:gdLst/>
              <a:ahLst/>
              <a:cxnLst/>
              <a:rect l="l" t="t" r="r" b="b"/>
              <a:pathLst>
                <a:path w="6113" h="6563" extrusionOk="0">
                  <a:moveTo>
                    <a:pt x="5419" y="1"/>
                  </a:moveTo>
                  <a:lnTo>
                    <a:pt x="4894" y="601"/>
                  </a:lnTo>
                  <a:lnTo>
                    <a:pt x="3975" y="1669"/>
                  </a:lnTo>
                  <a:lnTo>
                    <a:pt x="3038" y="2757"/>
                  </a:lnTo>
                  <a:lnTo>
                    <a:pt x="1501" y="4613"/>
                  </a:lnTo>
                  <a:lnTo>
                    <a:pt x="751" y="5531"/>
                  </a:lnTo>
                  <a:lnTo>
                    <a:pt x="1" y="6487"/>
                  </a:lnTo>
                  <a:lnTo>
                    <a:pt x="76" y="6562"/>
                  </a:lnTo>
                  <a:lnTo>
                    <a:pt x="1032" y="5587"/>
                  </a:lnTo>
                  <a:lnTo>
                    <a:pt x="1988" y="4613"/>
                  </a:lnTo>
                  <a:lnTo>
                    <a:pt x="1988" y="4575"/>
                  </a:lnTo>
                  <a:lnTo>
                    <a:pt x="2007" y="4444"/>
                  </a:lnTo>
                  <a:lnTo>
                    <a:pt x="2044" y="4313"/>
                  </a:lnTo>
                  <a:lnTo>
                    <a:pt x="2101" y="4219"/>
                  </a:lnTo>
                  <a:lnTo>
                    <a:pt x="2176" y="4125"/>
                  </a:lnTo>
                  <a:lnTo>
                    <a:pt x="2307" y="3956"/>
                  </a:lnTo>
                  <a:lnTo>
                    <a:pt x="2382" y="3863"/>
                  </a:lnTo>
                  <a:lnTo>
                    <a:pt x="2419" y="3788"/>
                  </a:lnTo>
                  <a:lnTo>
                    <a:pt x="2944" y="3413"/>
                  </a:lnTo>
                  <a:lnTo>
                    <a:pt x="3188" y="3225"/>
                  </a:lnTo>
                  <a:lnTo>
                    <a:pt x="3450" y="3075"/>
                  </a:lnTo>
                  <a:lnTo>
                    <a:pt x="4406" y="2044"/>
                  </a:lnTo>
                  <a:lnTo>
                    <a:pt x="5362" y="994"/>
                  </a:lnTo>
                  <a:lnTo>
                    <a:pt x="6112" y="170"/>
                  </a:lnTo>
                  <a:lnTo>
                    <a:pt x="5775" y="76"/>
                  </a:lnTo>
                  <a:lnTo>
                    <a:pt x="541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5" name="Google Shape;1685;p33"/>
            <p:cNvSpPr/>
            <p:nvPr/>
          </p:nvSpPr>
          <p:spPr>
            <a:xfrm>
              <a:off x="4874075" y="4514700"/>
              <a:ext cx="41750" cy="26250"/>
            </a:xfrm>
            <a:custGeom>
              <a:avLst/>
              <a:gdLst/>
              <a:ahLst/>
              <a:cxnLst/>
              <a:rect l="l" t="t" r="r" b="b"/>
              <a:pathLst>
                <a:path w="1670" h="1050" extrusionOk="0">
                  <a:moveTo>
                    <a:pt x="863" y="0"/>
                  </a:moveTo>
                  <a:lnTo>
                    <a:pt x="600" y="300"/>
                  </a:lnTo>
                  <a:lnTo>
                    <a:pt x="151" y="825"/>
                  </a:lnTo>
                  <a:lnTo>
                    <a:pt x="1" y="975"/>
                  </a:lnTo>
                  <a:lnTo>
                    <a:pt x="226" y="994"/>
                  </a:lnTo>
                  <a:lnTo>
                    <a:pt x="788" y="1050"/>
                  </a:lnTo>
                  <a:lnTo>
                    <a:pt x="900" y="937"/>
                  </a:lnTo>
                  <a:lnTo>
                    <a:pt x="1407" y="394"/>
                  </a:lnTo>
                  <a:lnTo>
                    <a:pt x="1669" y="75"/>
                  </a:lnTo>
                  <a:lnTo>
                    <a:pt x="8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6" name="Google Shape;1686;p33"/>
            <p:cNvSpPr/>
            <p:nvPr/>
          </p:nvSpPr>
          <p:spPr>
            <a:xfrm>
              <a:off x="4796750" y="4340825"/>
              <a:ext cx="28150" cy="51575"/>
            </a:xfrm>
            <a:custGeom>
              <a:avLst/>
              <a:gdLst/>
              <a:ahLst/>
              <a:cxnLst/>
              <a:rect l="l" t="t" r="r" b="b"/>
              <a:pathLst>
                <a:path w="1126" h="2063" extrusionOk="0">
                  <a:moveTo>
                    <a:pt x="225" y="0"/>
                  </a:moveTo>
                  <a:lnTo>
                    <a:pt x="188" y="19"/>
                  </a:lnTo>
                  <a:lnTo>
                    <a:pt x="0" y="188"/>
                  </a:lnTo>
                  <a:lnTo>
                    <a:pt x="769" y="2062"/>
                  </a:lnTo>
                  <a:lnTo>
                    <a:pt x="938" y="1912"/>
                  </a:lnTo>
                  <a:lnTo>
                    <a:pt x="1125" y="180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7" name="Google Shape;1687;p33"/>
            <p:cNvSpPr/>
            <p:nvPr/>
          </p:nvSpPr>
          <p:spPr>
            <a:xfrm>
              <a:off x="4834700" y="4436900"/>
              <a:ext cx="37050" cy="50625"/>
            </a:xfrm>
            <a:custGeom>
              <a:avLst/>
              <a:gdLst/>
              <a:ahLst/>
              <a:cxnLst/>
              <a:rect l="l" t="t" r="r" b="b"/>
              <a:pathLst>
                <a:path w="1482" h="2025" extrusionOk="0">
                  <a:moveTo>
                    <a:pt x="601" y="0"/>
                  </a:moveTo>
                  <a:lnTo>
                    <a:pt x="451" y="19"/>
                  </a:lnTo>
                  <a:lnTo>
                    <a:pt x="301" y="38"/>
                  </a:lnTo>
                  <a:lnTo>
                    <a:pt x="151" y="38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863" y="2025"/>
                  </a:lnTo>
                  <a:lnTo>
                    <a:pt x="1182" y="1969"/>
                  </a:lnTo>
                  <a:lnTo>
                    <a:pt x="1482" y="1894"/>
                  </a:lnTo>
                  <a:lnTo>
                    <a:pt x="1444" y="180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8" name="Google Shape;1688;p33"/>
            <p:cNvSpPr/>
            <p:nvPr/>
          </p:nvSpPr>
          <p:spPr>
            <a:xfrm>
              <a:off x="4867050" y="4511400"/>
              <a:ext cx="30950" cy="30025"/>
            </a:xfrm>
            <a:custGeom>
              <a:avLst/>
              <a:gdLst/>
              <a:ahLst/>
              <a:cxnLst/>
              <a:rect l="l" t="t" r="r" b="b"/>
              <a:pathLst>
                <a:path w="1238" h="1201" extrusionOk="0">
                  <a:moveTo>
                    <a:pt x="0" y="1"/>
                  </a:moveTo>
                  <a:lnTo>
                    <a:pt x="432" y="957"/>
                  </a:lnTo>
                  <a:lnTo>
                    <a:pt x="507" y="1126"/>
                  </a:lnTo>
                  <a:lnTo>
                    <a:pt x="1069" y="1182"/>
                  </a:lnTo>
                  <a:lnTo>
                    <a:pt x="1238" y="1201"/>
                  </a:lnTo>
                  <a:lnTo>
                    <a:pt x="1238" y="1201"/>
                  </a:lnTo>
                  <a:lnTo>
                    <a:pt x="1181" y="1069"/>
                  </a:lnTo>
                  <a:lnTo>
                    <a:pt x="881" y="432"/>
                  </a:lnTo>
                  <a:lnTo>
                    <a:pt x="731" y="9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89" name="Google Shape;1689;p33"/>
            <p:cNvSpPr/>
            <p:nvPr/>
          </p:nvSpPr>
          <p:spPr>
            <a:xfrm>
              <a:off x="4889075" y="4560625"/>
              <a:ext cx="39400" cy="82500"/>
            </a:xfrm>
            <a:custGeom>
              <a:avLst/>
              <a:gdLst/>
              <a:ahLst/>
              <a:cxnLst/>
              <a:rect l="l" t="t" r="r" b="b"/>
              <a:pathLst>
                <a:path w="1576" h="3300" extrusionOk="0">
                  <a:moveTo>
                    <a:pt x="0" y="0"/>
                  </a:moveTo>
                  <a:lnTo>
                    <a:pt x="1069" y="2362"/>
                  </a:lnTo>
                  <a:lnTo>
                    <a:pt x="1519" y="3300"/>
                  </a:lnTo>
                  <a:lnTo>
                    <a:pt x="1556" y="2962"/>
                  </a:lnTo>
                  <a:lnTo>
                    <a:pt x="1575" y="2644"/>
                  </a:lnTo>
                  <a:lnTo>
                    <a:pt x="1500" y="2250"/>
                  </a:lnTo>
                  <a:lnTo>
                    <a:pt x="1406" y="1912"/>
                  </a:lnTo>
                  <a:lnTo>
                    <a:pt x="1275" y="1594"/>
                  </a:lnTo>
                  <a:lnTo>
                    <a:pt x="1125" y="1238"/>
                  </a:lnTo>
                  <a:lnTo>
                    <a:pt x="1013" y="1050"/>
                  </a:lnTo>
                  <a:lnTo>
                    <a:pt x="900" y="863"/>
                  </a:lnTo>
                  <a:lnTo>
                    <a:pt x="788" y="675"/>
                  </a:lnTo>
                  <a:lnTo>
                    <a:pt x="638" y="525"/>
                  </a:lnTo>
                  <a:lnTo>
                    <a:pt x="507" y="375"/>
                  </a:lnTo>
                  <a:lnTo>
                    <a:pt x="338" y="244"/>
                  </a:lnTo>
                  <a:lnTo>
                    <a:pt x="169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0" name="Google Shape;1690;p33"/>
            <p:cNvSpPr/>
            <p:nvPr/>
          </p:nvSpPr>
          <p:spPr>
            <a:xfrm>
              <a:off x="4712850" y="4497825"/>
              <a:ext cx="44550" cy="25800"/>
            </a:xfrm>
            <a:custGeom>
              <a:avLst/>
              <a:gdLst/>
              <a:ahLst/>
              <a:cxnLst/>
              <a:rect l="l" t="t" r="r" b="b"/>
              <a:pathLst>
                <a:path w="1782" h="1032" extrusionOk="0">
                  <a:moveTo>
                    <a:pt x="957" y="0"/>
                  </a:moveTo>
                  <a:lnTo>
                    <a:pt x="1" y="919"/>
                  </a:lnTo>
                  <a:lnTo>
                    <a:pt x="826" y="1031"/>
                  </a:lnTo>
                  <a:lnTo>
                    <a:pt x="1425" y="450"/>
                  </a:lnTo>
                  <a:lnTo>
                    <a:pt x="1782" y="113"/>
                  </a:lnTo>
                  <a:lnTo>
                    <a:pt x="95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1" name="Google Shape;1691;p33"/>
            <p:cNvSpPr/>
            <p:nvPr/>
          </p:nvSpPr>
          <p:spPr>
            <a:xfrm>
              <a:off x="4776600" y="4426575"/>
              <a:ext cx="48300" cy="44550"/>
            </a:xfrm>
            <a:custGeom>
              <a:avLst/>
              <a:gdLst/>
              <a:ahLst/>
              <a:cxnLst/>
              <a:rect l="l" t="t" r="r" b="b"/>
              <a:pathLst>
                <a:path w="1932" h="1782" extrusionOk="0">
                  <a:moveTo>
                    <a:pt x="1425" y="1"/>
                  </a:moveTo>
                  <a:lnTo>
                    <a:pt x="956" y="451"/>
                  </a:lnTo>
                  <a:lnTo>
                    <a:pt x="0" y="1332"/>
                  </a:lnTo>
                  <a:lnTo>
                    <a:pt x="207" y="1575"/>
                  </a:lnTo>
                  <a:lnTo>
                    <a:pt x="450" y="1782"/>
                  </a:lnTo>
                  <a:lnTo>
                    <a:pt x="1369" y="882"/>
                  </a:lnTo>
                  <a:lnTo>
                    <a:pt x="1931" y="338"/>
                  </a:lnTo>
                  <a:lnTo>
                    <a:pt x="1800" y="282"/>
                  </a:lnTo>
                  <a:lnTo>
                    <a:pt x="1669" y="207"/>
                  </a:lnTo>
                  <a:lnTo>
                    <a:pt x="1538" y="113"/>
                  </a:lnTo>
                  <a:lnTo>
                    <a:pt x="142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2" name="Google Shape;1692;p33"/>
            <p:cNvSpPr/>
            <p:nvPr/>
          </p:nvSpPr>
          <p:spPr>
            <a:xfrm>
              <a:off x="4890000" y="4310350"/>
              <a:ext cx="56275" cy="44550"/>
            </a:xfrm>
            <a:custGeom>
              <a:avLst/>
              <a:gdLst/>
              <a:ahLst/>
              <a:cxnLst/>
              <a:rect l="l" t="t" r="r" b="b"/>
              <a:pathLst>
                <a:path w="2251" h="1782" extrusionOk="0">
                  <a:moveTo>
                    <a:pt x="1988" y="1"/>
                  </a:moveTo>
                  <a:lnTo>
                    <a:pt x="1" y="1782"/>
                  </a:lnTo>
                  <a:lnTo>
                    <a:pt x="357" y="1707"/>
                  </a:lnTo>
                  <a:lnTo>
                    <a:pt x="732" y="1669"/>
                  </a:lnTo>
                  <a:lnTo>
                    <a:pt x="2251" y="132"/>
                  </a:lnTo>
                  <a:lnTo>
                    <a:pt x="19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3" name="Google Shape;1693;p33"/>
            <p:cNvSpPr/>
            <p:nvPr/>
          </p:nvSpPr>
          <p:spPr>
            <a:xfrm>
              <a:off x="4890950" y="4214275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363" y="1"/>
                  </a:moveTo>
                  <a:lnTo>
                    <a:pt x="2119" y="19"/>
                  </a:lnTo>
                  <a:lnTo>
                    <a:pt x="1894" y="57"/>
                  </a:lnTo>
                  <a:lnTo>
                    <a:pt x="1650" y="132"/>
                  </a:lnTo>
                  <a:lnTo>
                    <a:pt x="1444" y="207"/>
                  </a:lnTo>
                  <a:lnTo>
                    <a:pt x="1219" y="319"/>
                  </a:lnTo>
                  <a:lnTo>
                    <a:pt x="1032" y="450"/>
                  </a:lnTo>
                  <a:lnTo>
                    <a:pt x="844" y="582"/>
                  </a:lnTo>
                  <a:lnTo>
                    <a:pt x="675" y="750"/>
                  </a:lnTo>
                  <a:lnTo>
                    <a:pt x="525" y="919"/>
                  </a:lnTo>
                  <a:lnTo>
                    <a:pt x="394" y="1125"/>
                  </a:lnTo>
                  <a:lnTo>
                    <a:pt x="263" y="1332"/>
                  </a:lnTo>
                  <a:lnTo>
                    <a:pt x="169" y="1538"/>
                  </a:lnTo>
                  <a:lnTo>
                    <a:pt x="94" y="1763"/>
                  </a:lnTo>
                  <a:lnTo>
                    <a:pt x="38" y="2006"/>
                  </a:lnTo>
                  <a:lnTo>
                    <a:pt x="0" y="2250"/>
                  </a:lnTo>
                  <a:lnTo>
                    <a:pt x="0" y="2494"/>
                  </a:lnTo>
                  <a:lnTo>
                    <a:pt x="19" y="2756"/>
                  </a:lnTo>
                  <a:lnTo>
                    <a:pt x="57" y="2981"/>
                  </a:lnTo>
                  <a:lnTo>
                    <a:pt x="132" y="3206"/>
                  </a:lnTo>
                  <a:lnTo>
                    <a:pt x="207" y="3431"/>
                  </a:lnTo>
                  <a:lnTo>
                    <a:pt x="319" y="3637"/>
                  </a:lnTo>
                  <a:lnTo>
                    <a:pt x="450" y="3844"/>
                  </a:lnTo>
                  <a:lnTo>
                    <a:pt x="582" y="4031"/>
                  </a:lnTo>
                  <a:lnTo>
                    <a:pt x="750" y="4200"/>
                  </a:lnTo>
                  <a:lnTo>
                    <a:pt x="919" y="4350"/>
                  </a:lnTo>
                  <a:lnTo>
                    <a:pt x="1106" y="4481"/>
                  </a:lnTo>
                  <a:lnTo>
                    <a:pt x="1313" y="4612"/>
                  </a:lnTo>
                  <a:lnTo>
                    <a:pt x="1538" y="4706"/>
                  </a:lnTo>
                  <a:lnTo>
                    <a:pt x="1763" y="4781"/>
                  </a:lnTo>
                  <a:lnTo>
                    <a:pt x="2006" y="4837"/>
                  </a:lnTo>
                  <a:lnTo>
                    <a:pt x="2250" y="4875"/>
                  </a:lnTo>
                  <a:lnTo>
                    <a:pt x="2494" y="4875"/>
                  </a:lnTo>
                  <a:lnTo>
                    <a:pt x="2737" y="4856"/>
                  </a:lnTo>
                  <a:lnTo>
                    <a:pt x="2981" y="4818"/>
                  </a:lnTo>
                  <a:lnTo>
                    <a:pt x="3206" y="4743"/>
                  </a:lnTo>
                  <a:lnTo>
                    <a:pt x="3431" y="4668"/>
                  </a:lnTo>
                  <a:lnTo>
                    <a:pt x="3637" y="4556"/>
                  </a:lnTo>
                  <a:lnTo>
                    <a:pt x="3843" y="4425"/>
                  </a:lnTo>
                  <a:lnTo>
                    <a:pt x="4012" y="4294"/>
                  </a:lnTo>
                  <a:lnTo>
                    <a:pt x="4181" y="4125"/>
                  </a:lnTo>
                  <a:lnTo>
                    <a:pt x="4350" y="3956"/>
                  </a:lnTo>
                  <a:lnTo>
                    <a:pt x="4481" y="3750"/>
                  </a:lnTo>
                  <a:lnTo>
                    <a:pt x="4593" y="3544"/>
                  </a:lnTo>
                  <a:lnTo>
                    <a:pt x="4687" y="3337"/>
                  </a:lnTo>
                  <a:lnTo>
                    <a:pt x="4781" y="3112"/>
                  </a:lnTo>
                  <a:lnTo>
                    <a:pt x="4837" y="2869"/>
                  </a:lnTo>
                  <a:lnTo>
                    <a:pt x="4856" y="2625"/>
                  </a:lnTo>
                  <a:lnTo>
                    <a:pt x="4875" y="2381"/>
                  </a:lnTo>
                  <a:lnTo>
                    <a:pt x="4856" y="2138"/>
                  </a:lnTo>
                  <a:lnTo>
                    <a:pt x="4800" y="1894"/>
                  </a:lnTo>
                  <a:lnTo>
                    <a:pt x="4743" y="1669"/>
                  </a:lnTo>
                  <a:lnTo>
                    <a:pt x="4650" y="1444"/>
                  </a:lnTo>
                  <a:lnTo>
                    <a:pt x="4556" y="1238"/>
                  </a:lnTo>
                  <a:lnTo>
                    <a:pt x="4425" y="1032"/>
                  </a:lnTo>
                  <a:lnTo>
                    <a:pt x="4275" y="844"/>
                  </a:lnTo>
                  <a:lnTo>
                    <a:pt x="4125" y="675"/>
                  </a:lnTo>
                  <a:lnTo>
                    <a:pt x="3937" y="525"/>
                  </a:lnTo>
                  <a:lnTo>
                    <a:pt x="3750" y="394"/>
                  </a:lnTo>
                  <a:lnTo>
                    <a:pt x="3544" y="282"/>
                  </a:lnTo>
                  <a:lnTo>
                    <a:pt x="3337" y="169"/>
                  </a:lnTo>
                  <a:lnTo>
                    <a:pt x="3094" y="94"/>
                  </a:lnTo>
                  <a:lnTo>
                    <a:pt x="2869" y="38"/>
                  </a:lnTo>
                  <a:lnTo>
                    <a:pt x="2625" y="19"/>
                  </a:lnTo>
                  <a:lnTo>
                    <a:pt x="236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4" name="Google Shape;1694;p33"/>
            <p:cNvSpPr/>
            <p:nvPr/>
          </p:nvSpPr>
          <p:spPr>
            <a:xfrm>
              <a:off x="4911575" y="4234900"/>
              <a:ext cx="80150" cy="80625"/>
            </a:xfrm>
            <a:custGeom>
              <a:avLst/>
              <a:gdLst/>
              <a:ahLst/>
              <a:cxnLst/>
              <a:rect l="l" t="t" r="r" b="b"/>
              <a:pathLst>
                <a:path w="3206" h="3225" extrusionOk="0">
                  <a:moveTo>
                    <a:pt x="1575" y="0"/>
                  </a:moveTo>
                  <a:lnTo>
                    <a:pt x="1406" y="19"/>
                  </a:lnTo>
                  <a:lnTo>
                    <a:pt x="1256" y="38"/>
                  </a:lnTo>
                  <a:lnTo>
                    <a:pt x="1106" y="94"/>
                  </a:lnTo>
                  <a:lnTo>
                    <a:pt x="881" y="169"/>
                  </a:lnTo>
                  <a:lnTo>
                    <a:pt x="694" y="300"/>
                  </a:lnTo>
                  <a:lnTo>
                    <a:pt x="506" y="450"/>
                  </a:lnTo>
                  <a:lnTo>
                    <a:pt x="356" y="619"/>
                  </a:lnTo>
                  <a:lnTo>
                    <a:pt x="225" y="807"/>
                  </a:lnTo>
                  <a:lnTo>
                    <a:pt x="113" y="1013"/>
                  </a:lnTo>
                  <a:lnTo>
                    <a:pt x="38" y="1256"/>
                  </a:lnTo>
                  <a:lnTo>
                    <a:pt x="0" y="1500"/>
                  </a:lnTo>
                  <a:lnTo>
                    <a:pt x="0" y="1744"/>
                  </a:lnTo>
                  <a:lnTo>
                    <a:pt x="38" y="1988"/>
                  </a:lnTo>
                  <a:lnTo>
                    <a:pt x="113" y="2213"/>
                  </a:lnTo>
                  <a:lnTo>
                    <a:pt x="225" y="2437"/>
                  </a:lnTo>
                  <a:lnTo>
                    <a:pt x="356" y="2625"/>
                  </a:lnTo>
                  <a:lnTo>
                    <a:pt x="525" y="2794"/>
                  </a:lnTo>
                  <a:lnTo>
                    <a:pt x="713" y="2944"/>
                  </a:lnTo>
                  <a:lnTo>
                    <a:pt x="919" y="3075"/>
                  </a:lnTo>
                  <a:lnTo>
                    <a:pt x="1050" y="3131"/>
                  </a:lnTo>
                  <a:lnTo>
                    <a:pt x="1200" y="3169"/>
                  </a:lnTo>
                  <a:lnTo>
                    <a:pt x="1331" y="3187"/>
                  </a:lnTo>
                  <a:lnTo>
                    <a:pt x="1481" y="3206"/>
                  </a:lnTo>
                  <a:lnTo>
                    <a:pt x="1650" y="3225"/>
                  </a:lnTo>
                  <a:lnTo>
                    <a:pt x="1819" y="3206"/>
                  </a:lnTo>
                  <a:lnTo>
                    <a:pt x="1969" y="3187"/>
                  </a:lnTo>
                  <a:lnTo>
                    <a:pt x="2119" y="3131"/>
                  </a:lnTo>
                  <a:lnTo>
                    <a:pt x="2269" y="3075"/>
                  </a:lnTo>
                  <a:lnTo>
                    <a:pt x="2400" y="3000"/>
                  </a:lnTo>
                  <a:lnTo>
                    <a:pt x="2531" y="2925"/>
                  </a:lnTo>
                  <a:lnTo>
                    <a:pt x="2662" y="2831"/>
                  </a:lnTo>
                  <a:lnTo>
                    <a:pt x="2775" y="2719"/>
                  </a:lnTo>
                  <a:lnTo>
                    <a:pt x="2869" y="2606"/>
                  </a:lnTo>
                  <a:lnTo>
                    <a:pt x="2962" y="2475"/>
                  </a:lnTo>
                  <a:lnTo>
                    <a:pt x="3037" y="2344"/>
                  </a:lnTo>
                  <a:lnTo>
                    <a:pt x="3093" y="2213"/>
                  </a:lnTo>
                  <a:lnTo>
                    <a:pt x="3150" y="2063"/>
                  </a:lnTo>
                  <a:lnTo>
                    <a:pt x="3187" y="1894"/>
                  </a:lnTo>
                  <a:lnTo>
                    <a:pt x="3206" y="1744"/>
                  </a:lnTo>
                  <a:lnTo>
                    <a:pt x="3206" y="1575"/>
                  </a:lnTo>
                  <a:lnTo>
                    <a:pt x="3206" y="1406"/>
                  </a:lnTo>
                  <a:lnTo>
                    <a:pt x="3168" y="1256"/>
                  </a:lnTo>
                  <a:lnTo>
                    <a:pt x="3131" y="1106"/>
                  </a:lnTo>
                  <a:lnTo>
                    <a:pt x="3075" y="956"/>
                  </a:lnTo>
                  <a:lnTo>
                    <a:pt x="3000" y="825"/>
                  </a:lnTo>
                  <a:lnTo>
                    <a:pt x="2925" y="694"/>
                  </a:lnTo>
                  <a:lnTo>
                    <a:pt x="2831" y="563"/>
                  </a:lnTo>
                  <a:lnTo>
                    <a:pt x="2719" y="450"/>
                  </a:lnTo>
                  <a:lnTo>
                    <a:pt x="2606" y="357"/>
                  </a:lnTo>
                  <a:lnTo>
                    <a:pt x="2475" y="263"/>
                  </a:lnTo>
                  <a:lnTo>
                    <a:pt x="2344" y="188"/>
                  </a:lnTo>
                  <a:lnTo>
                    <a:pt x="2194" y="113"/>
                  </a:lnTo>
                  <a:lnTo>
                    <a:pt x="2044" y="75"/>
                  </a:lnTo>
                  <a:lnTo>
                    <a:pt x="1894" y="38"/>
                  </a:lnTo>
                  <a:lnTo>
                    <a:pt x="1725" y="19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5" name="Google Shape;1695;p33"/>
            <p:cNvSpPr/>
            <p:nvPr/>
          </p:nvSpPr>
          <p:spPr>
            <a:xfrm>
              <a:off x="4911575" y="4237250"/>
              <a:ext cx="38925" cy="74525"/>
            </a:xfrm>
            <a:custGeom>
              <a:avLst/>
              <a:gdLst/>
              <a:ahLst/>
              <a:cxnLst/>
              <a:rect l="l" t="t" r="r" b="b"/>
              <a:pathLst>
                <a:path w="1557" h="2981" extrusionOk="0">
                  <a:moveTo>
                    <a:pt x="1106" y="0"/>
                  </a:moveTo>
                  <a:lnTo>
                    <a:pt x="881" y="75"/>
                  </a:lnTo>
                  <a:lnTo>
                    <a:pt x="694" y="206"/>
                  </a:lnTo>
                  <a:lnTo>
                    <a:pt x="506" y="356"/>
                  </a:lnTo>
                  <a:lnTo>
                    <a:pt x="356" y="525"/>
                  </a:lnTo>
                  <a:lnTo>
                    <a:pt x="225" y="713"/>
                  </a:lnTo>
                  <a:lnTo>
                    <a:pt x="113" y="919"/>
                  </a:lnTo>
                  <a:lnTo>
                    <a:pt x="38" y="1162"/>
                  </a:lnTo>
                  <a:lnTo>
                    <a:pt x="0" y="1406"/>
                  </a:lnTo>
                  <a:lnTo>
                    <a:pt x="0" y="1650"/>
                  </a:lnTo>
                  <a:lnTo>
                    <a:pt x="38" y="1894"/>
                  </a:lnTo>
                  <a:lnTo>
                    <a:pt x="113" y="2119"/>
                  </a:lnTo>
                  <a:lnTo>
                    <a:pt x="225" y="2343"/>
                  </a:lnTo>
                  <a:lnTo>
                    <a:pt x="356" y="2531"/>
                  </a:lnTo>
                  <a:lnTo>
                    <a:pt x="525" y="2700"/>
                  </a:lnTo>
                  <a:lnTo>
                    <a:pt x="713" y="2850"/>
                  </a:lnTo>
                  <a:lnTo>
                    <a:pt x="919" y="2981"/>
                  </a:lnTo>
                  <a:lnTo>
                    <a:pt x="1031" y="2925"/>
                  </a:lnTo>
                  <a:lnTo>
                    <a:pt x="1106" y="2868"/>
                  </a:lnTo>
                  <a:lnTo>
                    <a:pt x="1181" y="2793"/>
                  </a:lnTo>
                  <a:lnTo>
                    <a:pt x="1256" y="2718"/>
                  </a:lnTo>
                  <a:lnTo>
                    <a:pt x="1350" y="2531"/>
                  </a:lnTo>
                  <a:lnTo>
                    <a:pt x="1444" y="2325"/>
                  </a:lnTo>
                  <a:lnTo>
                    <a:pt x="1481" y="2119"/>
                  </a:lnTo>
                  <a:lnTo>
                    <a:pt x="1519" y="1912"/>
                  </a:lnTo>
                  <a:lnTo>
                    <a:pt x="1556" y="1575"/>
                  </a:lnTo>
                  <a:lnTo>
                    <a:pt x="1556" y="1275"/>
                  </a:lnTo>
                  <a:lnTo>
                    <a:pt x="1556" y="1050"/>
                  </a:lnTo>
                  <a:lnTo>
                    <a:pt x="1538" y="806"/>
                  </a:lnTo>
                  <a:lnTo>
                    <a:pt x="1481" y="563"/>
                  </a:lnTo>
                  <a:lnTo>
                    <a:pt x="1444" y="450"/>
                  </a:lnTo>
                  <a:lnTo>
                    <a:pt x="1406" y="338"/>
                  </a:lnTo>
                  <a:lnTo>
                    <a:pt x="1350" y="225"/>
                  </a:lnTo>
                  <a:lnTo>
                    <a:pt x="1275" y="131"/>
                  </a:lnTo>
                  <a:lnTo>
                    <a:pt x="1200" y="56"/>
                  </a:lnTo>
                  <a:lnTo>
                    <a:pt x="110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6" name="Google Shape;1696;p33"/>
            <p:cNvSpPr/>
            <p:nvPr/>
          </p:nvSpPr>
          <p:spPr>
            <a:xfrm>
              <a:off x="4773775" y="4223175"/>
              <a:ext cx="121425" cy="121875"/>
            </a:xfrm>
            <a:custGeom>
              <a:avLst/>
              <a:gdLst/>
              <a:ahLst/>
              <a:cxnLst/>
              <a:rect l="l" t="t" r="r" b="b"/>
              <a:pathLst>
                <a:path w="4857" h="4875" extrusionOk="0">
                  <a:moveTo>
                    <a:pt x="2438" y="1"/>
                  </a:moveTo>
                  <a:lnTo>
                    <a:pt x="2194" y="19"/>
                  </a:lnTo>
                  <a:lnTo>
                    <a:pt x="1950" y="57"/>
                  </a:lnTo>
                  <a:lnTo>
                    <a:pt x="1707" y="113"/>
                  </a:lnTo>
                  <a:lnTo>
                    <a:pt x="1482" y="188"/>
                  </a:lnTo>
                  <a:lnTo>
                    <a:pt x="1276" y="301"/>
                  </a:lnTo>
                  <a:lnTo>
                    <a:pt x="1069" y="413"/>
                  </a:lnTo>
                  <a:lnTo>
                    <a:pt x="882" y="563"/>
                  </a:lnTo>
                  <a:lnTo>
                    <a:pt x="713" y="713"/>
                  </a:lnTo>
                  <a:lnTo>
                    <a:pt x="563" y="882"/>
                  </a:lnTo>
                  <a:lnTo>
                    <a:pt x="413" y="1069"/>
                  </a:lnTo>
                  <a:lnTo>
                    <a:pt x="282" y="1276"/>
                  </a:lnTo>
                  <a:lnTo>
                    <a:pt x="188" y="1482"/>
                  </a:lnTo>
                  <a:lnTo>
                    <a:pt x="113" y="1707"/>
                  </a:lnTo>
                  <a:lnTo>
                    <a:pt x="38" y="1950"/>
                  </a:lnTo>
                  <a:lnTo>
                    <a:pt x="1" y="2194"/>
                  </a:lnTo>
                  <a:lnTo>
                    <a:pt x="1" y="2438"/>
                  </a:lnTo>
                  <a:lnTo>
                    <a:pt x="1" y="2682"/>
                  </a:lnTo>
                  <a:lnTo>
                    <a:pt x="38" y="2925"/>
                  </a:lnTo>
                  <a:lnTo>
                    <a:pt x="95" y="3150"/>
                  </a:lnTo>
                  <a:lnTo>
                    <a:pt x="188" y="3375"/>
                  </a:lnTo>
                  <a:lnTo>
                    <a:pt x="282" y="3600"/>
                  </a:lnTo>
                  <a:lnTo>
                    <a:pt x="413" y="3806"/>
                  </a:lnTo>
                  <a:lnTo>
                    <a:pt x="544" y="3994"/>
                  </a:lnTo>
                  <a:lnTo>
                    <a:pt x="694" y="4162"/>
                  </a:lnTo>
                  <a:lnTo>
                    <a:pt x="882" y="4312"/>
                  </a:lnTo>
                  <a:lnTo>
                    <a:pt x="1069" y="4462"/>
                  </a:lnTo>
                  <a:lnTo>
                    <a:pt x="1257" y="4575"/>
                  </a:lnTo>
                  <a:lnTo>
                    <a:pt x="1482" y="4687"/>
                  </a:lnTo>
                  <a:lnTo>
                    <a:pt x="1688" y="4762"/>
                  </a:lnTo>
                  <a:lnTo>
                    <a:pt x="1932" y="4819"/>
                  </a:lnTo>
                  <a:lnTo>
                    <a:pt x="2175" y="4856"/>
                  </a:lnTo>
                  <a:lnTo>
                    <a:pt x="2419" y="4875"/>
                  </a:lnTo>
                  <a:lnTo>
                    <a:pt x="2663" y="4875"/>
                  </a:lnTo>
                  <a:lnTo>
                    <a:pt x="2907" y="4837"/>
                  </a:lnTo>
                  <a:lnTo>
                    <a:pt x="3150" y="4762"/>
                  </a:lnTo>
                  <a:lnTo>
                    <a:pt x="3375" y="4687"/>
                  </a:lnTo>
                  <a:lnTo>
                    <a:pt x="3581" y="4594"/>
                  </a:lnTo>
                  <a:lnTo>
                    <a:pt x="3788" y="4462"/>
                  </a:lnTo>
                  <a:lnTo>
                    <a:pt x="3975" y="4331"/>
                  </a:lnTo>
                  <a:lnTo>
                    <a:pt x="4144" y="4162"/>
                  </a:lnTo>
                  <a:lnTo>
                    <a:pt x="4294" y="3994"/>
                  </a:lnTo>
                  <a:lnTo>
                    <a:pt x="4444" y="3806"/>
                  </a:lnTo>
                  <a:lnTo>
                    <a:pt x="4556" y="3619"/>
                  </a:lnTo>
                  <a:lnTo>
                    <a:pt x="4669" y="3394"/>
                  </a:lnTo>
                  <a:lnTo>
                    <a:pt x="4744" y="3169"/>
                  </a:lnTo>
                  <a:lnTo>
                    <a:pt x="4819" y="2944"/>
                  </a:lnTo>
                  <a:lnTo>
                    <a:pt x="4856" y="2700"/>
                  </a:lnTo>
                  <a:lnTo>
                    <a:pt x="4856" y="2457"/>
                  </a:lnTo>
                  <a:lnTo>
                    <a:pt x="4856" y="2194"/>
                  </a:lnTo>
                  <a:lnTo>
                    <a:pt x="4819" y="1969"/>
                  </a:lnTo>
                  <a:lnTo>
                    <a:pt x="4762" y="1725"/>
                  </a:lnTo>
                  <a:lnTo>
                    <a:pt x="4669" y="1500"/>
                  </a:lnTo>
                  <a:lnTo>
                    <a:pt x="4575" y="1294"/>
                  </a:lnTo>
                  <a:lnTo>
                    <a:pt x="4444" y="1088"/>
                  </a:lnTo>
                  <a:lnTo>
                    <a:pt x="4313" y="901"/>
                  </a:lnTo>
                  <a:lnTo>
                    <a:pt x="4163" y="732"/>
                  </a:lnTo>
                  <a:lnTo>
                    <a:pt x="3975" y="563"/>
                  </a:lnTo>
                  <a:lnTo>
                    <a:pt x="3788" y="432"/>
                  </a:lnTo>
                  <a:lnTo>
                    <a:pt x="3600" y="301"/>
                  </a:lnTo>
                  <a:lnTo>
                    <a:pt x="3375" y="207"/>
                  </a:lnTo>
                  <a:lnTo>
                    <a:pt x="3169" y="113"/>
                  </a:lnTo>
                  <a:lnTo>
                    <a:pt x="2925" y="57"/>
                  </a:lnTo>
                  <a:lnTo>
                    <a:pt x="2682" y="19"/>
                  </a:lnTo>
                  <a:lnTo>
                    <a:pt x="24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7" name="Google Shape;1697;p33"/>
            <p:cNvSpPr/>
            <p:nvPr/>
          </p:nvSpPr>
          <p:spPr>
            <a:xfrm>
              <a:off x="4794400" y="4244275"/>
              <a:ext cx="80175" cy="80150"/>
            </a:xfrm>
            <a:custGeom>
              <a:avLst/>
              <a:gdLst/>
              <a:ahLst/>
              <a:cxnLst/>
              <a:rect l="l" t="t" r="r" b="b"/>
              <a:pathLst>
                <a:path w="3207" h="3206" extrusionOk="0">
                  <a:moveTo>
                    <a:pt x="1444" y="0"/>
                  </a:moveTo>
                  <a:lnTo>
                    <a:pt x="1294" y="19"/>
                  </a:lnTo>
                  <a:lnTo>
                    <a:pt x="1125" y="57"/>
                  </a:lnTo>
                  <a:lnTo>
                    <a:pt x="975" y="113"/>
                  </a:lnTo>
                  <a:lnTo>
                    <a:pt x="844" y="188"/>
                  </a:lnTo>
                  <a:lnTo>
                    <a:pt x="713" y="263"/>
                  </a:lnTo>
                  <a:lnTo>
                    <a:pt x="582" y="357"/>
                  </a:lnTo>
                  <a:lnTo>
                    <a:pt x="469" y="450"/>
                  </a:lnTo>
                  <a:lnTo>
                    <a:pt x="376" y="581"/>
                  </a:lnTo>
                  <a:lnTo>
                    <a:pt x="282" y="694"/>
                  </a:lnTo>
                  <a:lnTo>
                    <a:pt x="188" y="825"/>
                  </a:lnTo>
                  <a:lnTo>
                    <a:pt x="132" y="975"/>
                  </a:lnTo>
                  <a:lnTo>
                    <a:pt x="76" y="1125"/>
                  </a:lnTo>
                  <a:lnTo>
                    <a:pt x="38" y="1275"/>
                  </a:lnTo>
                  <a:lnTo>
                    <a:pt x="1" y="1425"/>
                  </a:lnTo>
                  <a:lnTo>
                    <a:pt x="1" y="1594"/>
                  </a:lnTo>
                  <a:lnTo>
                    <a:pt x="1" y="1763"/>
                  </a:lnTo>
                  <a:lnTo>
                    <a:pt x="38" y="1912"/>
                  </a:lnTo>
                  <a:lnTo>
                    <a:pt x="76" y="2062"/>
                  </a:lnTo>
                  <a:lnTo>
                    <a:pt x="113" y="2212"/>
                  </a:lnTo>
                  <a:lnTo>
                    <a:pt x="188" y="2362"/>
                  </a:lnTo>
                  <a:lnTo>
                    <a:pt x="263" y="2494"/>
                  </a:lnTo>
                  <a:lnTo>
                    <a:pt x="357" y="2625"/>
                  </a:lnTo>
                  <a:lnTo>
                    <a:pt x="469" y="2737"/>
                  </a:lnTo>
                  <a:lnTo>
                    <a:pt x="582" y="2831"/>
                  </a:lnTo>
                  <a:lnTo>
                    <a:pt x="694" y="2925"/>
                  </a:lnTo>
                  <a:lnTo>
                    <a:pt x="826" y="3000"/>
                  </a:lnTo>
                  <a:lnTo>
                    <a:pt x="975" y="3075"/>
                  </a:lnTo>
                  <a:lnTo>
                    <a:pt x="1125" y="3131"/>
                  </a:lnTo>
                  <a:lnTo>
                    <a:pt x="1275" y="3169"/>
                  </a:lnTo>
                  <a:lnTo>
                    <a:pt x="1425" y="3187"/>
                  </a:lnTo>
                  <a:lnTo>
                    <a:pt x="1594" y="3206"/>
                  </a:lnTo>
                  <a:lnTo>
                    <a:pt x="1763" y="3206"/>
                  </a:lnTo>
                  <a:lnTo>
                    <a:pt x="1913" y="3169"/>
                  </a:lnTo>
                  <a:lnTo>
                    <a:pt x="2063" y="3131"/>
                  </a:lnTo>
                  <a:lnTo>
                    <a:pt x="2213" y="3075"/>
                  </a:lnTo>
                  <a:lnTo>
                    <a:pt x="2419" y="2981"/>
                  </a:lnTo>
                  <a:lnTo>
                    <a:pt x="2625" y="2850"/>
                  </a:lnTo>
                  <a:lnTo>
                    <a:pt x="2794" y="2681"/>
                  </a:lnTo>
                  <a:lnTo>
                    <a:pt x="2925" y="2512"/>
                  </a:lnTo>
                  <a:lnTo>
                    <a:pt x="3056" y="2306"/>
                  </a:lnTo>
                  <a:lnTo>
                    <a:pt x="3131" y="2081"/>
                  </a:lnTo>
                  <a:lnTo>
                    <a:pt x="3188" y="1856"/>
                  </a:lnTo>
                  <a:lnTo>
                    <a:pt x="3206" y="1613"/>
                  </a:lnTo>
                  <a:lnTo>
                    <a:pt x="3188" y="1350"/>
                  </a:lnTo>
                  <a:lnTo>
                    <a:pt x="3131" y="1106"/>
                  </a:lnTo>
                  <a:lnTo>
                    <a:pt x="3038" y="881"/>
                  </a:lnTo>
                  <a:lnTo>
                    <a:pt x="2925" y="675"/>
                  </a:lnTo>
                  <a:lnTo>
                    <a:pt x="2775" y="488"/>
                  </a:lnTo>
                  <a:lnTo>
                    <a:pt x="2588" y="338"/>
                  </a:lnTo>
                  <a:lnTo>
                    <a:pt x="2400" y="207"/>
                  </a:lnTo>
                  <a:lnTo>
                    <a:pt x="2175" y="94"/>
                  </a:lnTo>
                  <a:lnTo>
                    <a:pt x="2044" y="57"/>
                  </a:lnTo>
                  <a:lnTo>
                    <a:pt x="1894" y="19"/>
                  </a:lnTo>
                  <a:lnTo>
                    <a:pt x="176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698" name="Google Shape;1698;p33"/>
            <p:cNvSpPr/>
            <p:nvPr/>
          </p:nvSpPr>
          <p:spPr>
            <a:xfrm>
              <a:off x="4835650" y="4246625"/>
              <a:ext cx="38925" cy="74525"/>
            </a:xfrm>
            <a:custGeom>
              <a:avLst/>
              <a:gdLst/>
              <a:ahLst/>
              <a:cxnLst/>
              <a:rect l="l" t="t" r="r" b="b"/>
              <a:pathLst>
                <a:path w="1557" h="2981" extrusionOk="0">
                  <a:moveTo>
                    <a:pt x="525" y="0"/>
                  </a:moveTo>
                  <a:lnTo>
                    <a:pt x="432" y="56"/>
                  </a:lnTo>
                  <a:lnTo>
                    <a:pt x="357" y="113"/>
                  </a:lnTo>
                  <a:lnTo>
                    <a:pt x="282" y="206"/>
                  </a:lnTo>
                  <a:lnTo>
                    <a:pt x="225" y="281"/>
                  </a:lnTo>
                  <a:lnTo>
                    <a:pt x="132" y="469"/>
                  </a:lnTo>
                  <a:lnTo>
                    <a:pt x="75" y="694"/>
                  </a:lnTo>
                  <a:lnTo>
                    <a:pt x="38" y="900"/>
                  </a:lnTo>
                  <a:lnTo>
                    <a:pt x="19" y="1106"/>
                  </a:lnTo>
                  <a:lnTo>
                    <a:pt x="0" y="1462"/>
                  </a:lnTo>
                  <a:lnTo>
                    <a:pt x="19" y="1744"/>
                  </a:lnTo>
                  <a:lnTo>
                    <a:pt x="38" y="1968"/>
                  </a:lnTo>
                  <a:lnTo>
                    <a:pt x="75" y="2212"/>
                  </a:lnTo>
                  <a:lnTo>
                    <a:pt x="150" y="2456"/>
                  </a:lnTo>
                  <a:lnTo>
                    <a:pt x="188" y="2568"/>
                  </a:lnTo>
                  <a:lnTo>
                    <a:pt x="244" y="2681"/>
                  </a:lnTo>
                  <a:lnTo>
                    <a:pt x="319" y="2775"/>
                  </a:lnTo>
                  <a:lnTo>
                    <a:pt x="375" y="2868"/>
                  </a:lnTo>
                  <a:lnTo>
                    <a:pt x="469" y="2943"/>
                  </a:lnTo>
                  <a:lnTo>
                    <a:pt x="563" y="2981"/>
                  </a:lnTo>
                  <a:lnTo>
                    <a:pt x="769" y="2887"/>
                  </a:lnTo>
                  <a:lnTo>
                    <a:pt x="975" y="2756"/>
                  </a:lnTo>
                  <a:lnTo>
                    <a:pt x="1144" y="2587"/>
                  </a:lnTo>
                  <a:lnTo>
                    <a:pt x="1275" y="2418"/>
                  </a:lnTo>
                  <a:lnTo>
                    <a:pt x="1406" y="2212"/>
                  </a:lnTo>
                  <a:lnTo>
                    <a:pt x="1481" y="1987"/>
                  </a:lnTo>
                  <a:lnTo>
                    <a:pt x="1538" y="1762"/>
                  </a:lnTo>
                  <a:lnTo>
                    <a:pt x="1556" y="1519"/>
                  </a:lnTo>
                  <a:lnTo>
                    <a:pt x="1538" y="1256"/>
                  </a:lnTo>
                  <a:lnTo>
                    <a:pt x="1481" y="1012"/>
                  </a:lnTo>
                  <a:lnTo>
                    <a:pt x="1388" y="787"/>
                  </a:lnTo>
                  <a:lnTo>
                    <a:pt x="1275" y="581"/>
                  </a:lnTo>
                  <a:lnTo>
                    <a:pt x="1125" y="394"/>
                  </a:lnTo>
                  <a:lnTo>
                    <a:pt x="938" y="244"/>
                  </a:lnTo>
                  <a:lnTo>
                    <a:pt x="750" y="113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699" name="Google Shape;1699;p33"/>
          <p:cNvGrpSpPr/>
          <p:nvPr/>
        </p:nvGrpSpPr>
        <p:grpSpPr>
          <a:xfrm>
            <a:off x="4594283" y="621255"/>
            <a:ext cx="978890" cy="1724434"/>
            <a:chOff x="3949875" y="3339750"/>
            <a:chExt cx="379650" cy="668800"/>
          </a:xfrm>
        </p:grpSpPr>
        <p:sp>
          <p:nvSpPr>
            <p:cNvPr id="1700" name="Google Shape;1700;p33"/>
            <p:cNvSpPr/>
            <p:nvPr/>
          </p:nvSpPr>
          <p:spPr>
            <a:xfrm>
              <a:off x="3949875" y="3422225"/>
              <a:ext cx="379650" cy="586325"/>
            </a:xfrm>
            <a:custGeom>
              <a:avLst/>
              <a:gdLst/>
              <a:ahLst/>
              <a:cxnLst/>
              <a:rect l="l" t="t" r="r" b="b"/>
              <a:pathLst>
                <a:path w="15186" h="23453" extrusionOk="0">
                  <a:moveTo>
                    <a:pt x="6674" y="4312"/>
                  </a:moveTo>
                  <a:lnTo>
                    <a:pt x="6937" y="4331"/>
                  </a:lnTo>
                  <a:lnTo>
                    <a:pt x="7199" y="4369"/>
                  </a:lnTo>
                  <a:lnTo>
                    <a:pt x="7443" y="4444"/>
                  </a:lnTo>
                  <a:lnTo>
                    <a:pt x="7668" y="4519"/>
                  </a:lnTo>
                  <a:lnTo>
                    <a:pt x="7874" y="4594"/>
                  </a:lnTo>
                  <a:lnTo>
                    <a:pt x="8080" y="4706"/>
                  </a:lnTo>
                  <a:lnTo>
                    <a:pt x="8249" y="4819"/>
                  </a:lnTo>
                  <a:lnTo>
                    <a:pt x="8418" y="4969"/>
                  </a:lnTo>
                  <a:lnTo>
                    <a:pt x="8586" y="5100"/>
                  </a:lnTo>
                  <a:lnTo>
                    <a:pt x="8718" y="5250"/>
                  </a:lnTo>
                  <a:lnTo>
                    <a:pt x="8849" y="5418"/>
                  </a:lnTo>
                  <a:lnTo>
                    <a:pt x="8980" y="5587"/>
                  </a:lnTo>
                  <a:lnTo>
                    <a:pt x="9092" y="5756"/>
                  </a:lnTo>
                  <a:lnTo>
                    <a:pt x="9280" y="6131"/>
                  </a:lnTo>
                  <a:lnTo>
                    <a:pt x="9449" y="6506"/>
                  </a:lnTo>
                  <a:lnTo>
                    <a:pt x="9561" y="6899"/>
                  </a:lnTo>
                  <a:lnTo>
                    <a:pt x="9674" y="7274"/>
                  </a:lnTo>
                  <a:lnTo>
                    <a:pt x="9749" y="7649"/>
                  </a:lnTo>
                  <a:lnTo>
                    <a:pt x="9805" y="8006"/>
                  </a:lnTo>
                  <a:lnTo>
                    <a:pt x="9899" y="8605"/>
                  </a:lnTo>
                  <a:lnTo>
                    <a:pt x="9899" y="8868"/>
                  </a:lnTo>
                  <a:lnTo>
                    <a:pt x="9861" y="9168"/>
                  </a:lnTo>
                  <a:lnTo>
                    <a:pt x="9786" y="9449"/>
                  </a:lnTo>
                  <a:lnTo>
                    <a:pt x="9674" y="9730"/>
                  </a:lnTo>
                  <a:lnTo>
                    <a:pt x="9561" y="10011"/>
                  </a:lnTo>
                  <a:lnTo>
                    <a:pt x="9392" y="10274"/>
                  </a:lnTo>
                  <a:lnTo>
                    <a:pt x="9224" y="10555"/>
                  </a:lnTo>
                  <a:lnTo>
                    <a:pt x="9017" y="10799"/>
                  </a:lnTo>
                  <a:lnTo>
                    <a:pt x="8811" y="11042"/>
                  </a:lnTo>
                  <a:lnTo>
                    <a:pt x="8568" y="11267"/>
                  </a:lnTo>
                  <a:lnTo>
                    <a:pt x="8324" y="11455"/>
                  </a:lnTo>
                  <a:lnTo>
                    <a:pt x="8080" y="11642"/>
                  </a:lnTo>
                  <a:lnTo>
                    <a:pt x="7818" y="11792"/>
                  </a:lnTo>
                  <a:lnTo>
                    <a:pt x="7536" y="11924"/>
                  </a:lnTo>
                  <a:lnTo>
                    <a:pt x="7274" y="12017"/>
                  </a:lnTo>
                  <a:lnTo>
                    <a:pt x="6993" y="12074"/>
                  </a:lnTo>
                  <a:lnTo>
                    <a:pt x="6730" y="12111"/>
                  </a:lnTo>
                  <a:lnTo>
                    <a:pt x="6449" y="12111"/>
                  </a:lnTo>
                  <a:lnTo>
                    <a:pt x="6149" y="12092"/>
                  </a:lnTo>
                  <a:lnTo>
                    <a:pt x="5849" y="12055"/>
                  </a:lnTo>
                  <a:lnTo>
                    <a:pt x="5549" y="11980"/>
                  </a:lnTo>
                  <a:lnTo>
                    <a:pt x="5249" y="11886"/>
                  </a:lnTo>
                  <a:lnTo>
                    <a:pt x="4968" y="11755"/>
                  </a:lnTo>
                  <a:lnTo>
                    <a:pt x="4668" y="11586"/>
                  </a:lnTo>
                  <a:lnTo>
                    <a:pt x="4406" y="11380"/>
                  </a:lnTo>
                  <a:lnTo>
                    <a:pt x="4143" y="11136"/>
                  </a:lnTo>
                  <a:lnTo>
                    <a:pt x="3900" y="10874"/>
                  </a:lnTo>
                  <a:lnTo>
                    <a:pt x="3675" y="10555"/>
                  </a:lnTo>
                  <a:lnTo>
                    <a:pt x="3487" y="10199"/>
                  </a:lnTo>
                  <a:lnTo>
                    <a:pt x="3393" y="9993"/>
                  </a:lnTo>
                  <a:lnTo>
                    <a:pt x="3318" y="9786"/>
                  </a:lnTo>
                  <a:lnTo>
                    <a:pt x="3244" y="9580"/>
                  </a:lnTo>
                  <a:lnTo>
                    <a:pt x="3187" y="9337"/>
                  </a:lnTo>
                  <a:lnTo>
                    <a:pt x="3131" y="9112"/>
                  </a:lnTo>
                  <a:lnTo>
                    <a:pt x="3094" y="8849"/>
                  </a:lnTo>
                  <a:lnTo>
                    <a:pt x="3056" y="8605"/>
                  </a:lnTo>
                  <a:lnTo>
                    <a:pt x="3037" y="8343"/>
                  </a:lnTo>
                  <a:lnTo>
                    <a:pt x="3019" y="8118"/>
                  </a:lnTo>
                  <a:lnTo>
                    <a:pt x="3037" y="7874"/>
                  </a:lnTo>
                  <a:lnTo>
                    <a:pt x="3075" y="7443"/>
                  </a:lnTo>
                  <a:lnTo>
                    <a:pt x="3150" y="7031"/>
                  </a:lnTo>
                  <a:lnTo>
                    <a:pt x="3262" y="6637"/>
                  </a:lnTo>
                  <a:lnTo>
                    <a:pt x="3393" y="6281"/>
                  </a:lnTo>
                  <a:lnTo>
                    <a:pt x="3581" y="5962"/>
                  </a:lnTo>
                  <a:lnTo>
                    <a:pt x="3768" y="5662"/>
                  </a:lnTo>
                  <a:lnTo>
                    <a:pt x="3993" y="5381"/>
                  </a:lnTo>
                  <a:lnTo>
                    <a:pt x="4218" y="5156"/>
                  </a:lnTo>
                  <a:lnTo>
                    <a:pt x="4462" y="4950"/>
                  </a:lnTo>
                  <a:lnTo>
                    <a:pt x="4724" y="4762"/>
                  </a:lnTo>
                  <a:lnTo>
                    <a:pt x="4987" y="4612"/>
                  </a:lnTo>
                  <a:lnTo>
                    <a:pt x="5231" y="4500"/>
                  </a:lnTo>
                  <a:lnTo>
                    <a:pt x="5493" y="4425"/>
                  </a:lnTo>
                  <a:lnTo>
                    <a:pt x="5737" y="4369"/>
                  </a:lnTo>
                  <a:lnTo>
                    <a:pt x="6074" y="4331"/>
                  </a:lnTo>
                  <a:lnTo>
                    <a:pt x="6374" y="4312"/>
                  </a:lnTo>
                  <a:close/>
                  <a:moveTo>
                    <a:pt x="6712" y="1"/>
                  </a:moveTo>
                  <a:lnTo>
                    <a:pt x="6449" y="19"/>
                  </a:lnTo>
                  <a:lnTo>
                    <a:pt x="6187" y="38"/>
                  </a:lnTo>
                  <a:lnTo>
                    <a:pt x="5924" y="76"/>
                  </a:lnTo>
                  <a:lnTo>
                    <a:pt x="5568" y="132"/>
                  </a:lnTo>
                  <a:lnTo>
                    <a:pt x="5174" y="244"/>
                  </a:lnTo>
                  <a:lnTo>
                    <a:pt x="4743" y="394"/>
                  </a:lnTo>
                  <a:lnTo>
                    <a:pt x="4312" y="582"/>
                  </a:lnTo>
                  <a:lnTo>
                    <a:pt x="3862" y="826"/>
                  </a:lnTo>
                  <a:lnTo>
                    <a:pt x="3412" y="1088"/>
                  </a:lnTo>
                  <a:lnTo>
                    <a:pt x="2944" y="1425"/>
                  </a:lnTo>
                  <a:lnTo>
                    <a:pt x="2719" y="1594"/>
                  </a:lnTo>
                  <a:lnTo>
                    <a:pt x="2494" y="1800"/>
                  </a:lnTo>
                  <a:lnTo>
                    <a:pt x="2269" y="2025"/>
                  </a:lnTo>
                  <a:lnTo>
                    <a:pt x="2025" y="2269"/>
                  </a:lnTo>
                  <a:lnTo>
                    <a:pt x="1800" y="2532"/>
                  </a:lnTo>
                  <a:lnTo>
                    <a:pt x="1575" y="2813"/>
                  </a:lnTo>
                  <a:lnTo>
                    <a:pt x="1369" y="3113"/>
                  </a:lnTo>
                  <a:lnTo>
                    <a:pt x="1163" y="3413"/>
                  </a:lnTo>
                  <a:lnTo>
                    <a:pt x="975" y="3750"/>
                  </a:lnTo>
                  <a:lnTo>
                    <a:pt x="806" y="4106"/>
                  </a:lnTo>
                  <a:lnTo>
                    <a:pt x="675" y="4387"/>
                  </a:lnTo>
                  <a:lnTo>
                    <a:pt x="563" y="4669"/>
                  </a:lnTo>
                  <a:lnTo>
                    <a:pt x="450" y="4987"/>
                  </a:lnTo>
                  <a:lnTo>
                    <a:pt x="357" y="5306"/>
                  </a:lnTo>
                  <a:lnTo>
                    <a:pt x="263" y="5625"/>
                  </a:lnTo>
                  <a:lnTo>
                    <a:pt x="188" y="5962"/>
                  </a:lnTo>
                  <a:lnTo>
                    <a:pt x="132" y="6318"/>
                  </a:lnTo>
                  <a:lnTo>
                    <a:pt x="75" y="6693"/>
                  </a:lnTo>
                  <a:lnTo>
                    <a:pt x="38" y="7068"/>
                  </a:lnTo>
                  <a:lnTo>
                    <a:pt x="0" y="7462"/>
                  </a:lnTo>
                  <a:lnTo>
                    <a:pt x="0" y="7856"/>
                  </a:lnTo>
                  <a:lnTo>
                    <a:pt x="0" y="8268"/>
                  </a:lnTo>
                  <a:lnTo>
                    <a:pt x="19" y="8699"/>
                  </a:lnTo>
                  <a:lnTo>
                    <a:pt x="38" y="9149"/>
                  </a:lnTo>
                  <a:lnTo>
                    <a:pt x="94" y="9599"/>
                  </a:lnTo>
                  <a:lnTo>
                    <a:pt x="150" y="10068"/>
                  </a:lnTo>
                  <a:lnTo>
                    <a:pt x="263" y="10668"/>
                  </a:lnTo>
                  <a:lnTo>
                    <a:pt x="394" y="11211"/>
                  </a:lnTo>
                  <a:lnTo>
                    <a:pt x="544" y="11736"/>
                  </a:lnTo>
                  <a:lnTo>
                    <a:pt x="713" y="12205"/>
                  </a:lnTo>
                  <a:lnTo>
                    <a:pt x="881" y="12636"/>
                  </a:lnTo>
                  <a:lnTo>
                    <a:pt x="1088" y="13048"/>
                  </a:lnTo>
                  <a:lnTo>
                    <a:pt x="1313" y="13405"/>
                  </a:lnTo>
                  <a:lnTo>
                    <a:pt x="1538" y="13742"/>
                  </a:lnTo>
                  <a:lnTo>
                    <a:pt x="1781" y="14042"/>
                  </a:lnTo>
                  <a:lnTo>
                    <a:pt x="2025" y="14323"/>
                  </a:lnTo>
                  <a:lnTo>
                    <a:pt x="2287" y="14567"/>
                  </a:lnTo>
                  <a:lnTo>
                    <a:pt x="2569" y="14792"/>
                  </a:lnTo>
                  <a:lnTo>
                    <a:pt x="2850" y="14979"/>
                  </a:lnTo>
                  <a:lnTo>
                    <a:pt x="3131" y="15148"/>
                  </a:lnTo>
                  <a:lnTo>
                    <a:pt x="3412" y="15298"/>
                  </a:lnTo>
                  <a:lnTo>
                    <a:pt x="3712" y="15429"/>
                  </a:lnTo>
                  <a:lnTo>
                    <a:pt x="3993" y="15523"/>
                  </a:lnTo>
                  <a:lnTo>
                    <a:pt x="4293" y="15617"/>
                  </a:lnTo>
                  <a:lnTo>
                    <a:pt x="4593" y="15673"/>
                  </a:lnTo>
                  <a:lnTo>
                    <a:pt x="4874" y="15729"/>
                  </a:lnTo>
                  <a:lnTo>
                    <a:pt x="5174" y="15767"/>
                  </a:lnTo>
                  <a:lnTo>
                    <a:pt x="5456" y="15804"/>
                  </a:lnTo>
                  <a:lnTo>
                    <a:pt x="5999" y="15823"/>
                  </a:lnTo>
                  <a:lnTo>
                    <a:pt x="6505" y="15804"/>
                  </a:lnTo>
                  <a:lnTo>
                    <a:pt x="6974" y="15767"/>
                  </a:lnTo>
                  <a:lnTo>
                    <a:pt x="7387" y="15710"/>
                  </a:lnTo>
                  <a:lnTo>
                    <a:pt x="7743" y="15654"/>
                  </a:lnTo>
                  <a:lnTo>
                    <a:pt x="7874" y="15635"/>
                  </a:lnTo>
                  <a:lnTo>
                    <a:pt x="8024" y="15579"/>
                  </a:lnTo>
                  <a:lnTo>
                    <a:pt x="8174" y="15523"/>
                  </a:lnTo>
                  <a:lnTo>
                    <a:pt x="8305" y="15467"/>
                  </a:lnTo>
                  <a:lnTo>
                    <a:pt x="8605" y="15298"/>
                  </a:lnTo>
                  <a:lnTo>
                    <a:pt x="8886" y="15073"/>
                  </a:lnTo>
                  <a:lnTo>
                    <a:pt x="9186" y="14829"/>
                  </a:lnTo>
                  <a:lnTo>
                    <a:pt x="9467" y="14567"/>
                  </a:lnTo>
                  <a:lnTo>
                    <a:pt x="9749" y="14286"/>
                  </a:lnTo>
                  <a:lnTo>
                    <a:pt x="9992" y="14004"/>
                  </a:lnTo>
                  <a:lnTo>
                    <a:pt x="10273" y="13667"/>
                  </a:lnTo>
                  <a:lnTo>
                    <a:pt x="10555" y="13292"/>
                  </a:lnTo>
                  <a:lnTo>
                    <a:pt x="10817" y="12917"/>
                  </a:lnTo>
                  <a:lnTo>
                    <a:pt x="11080" y="12523"/>
                  </a:lnTo>
                  <a:lnTo>
                    <a:pt x="11155" y="12955"/>
                  </a:lnTo>
                  <a:lnTo>
                    <a:pt x="11211" y="13348"/>
                  </a:lnTo>
                  <a:lnTo>
                    <a:pt x="11248" y="13742"/>
                  </a:lnTo>
                  <a:lnTo>
                    <a:pt x="11286" y="14117"/>
                  </a:lnTo>
                  <a:lnTo>
                    <a:pt x="11286" y="14492"/>
                  </a:lnTo>
                  <a:lnTo>
                    <a:pt x="11286" y="14848"/>
                  </a:lnTo>
                  <a:lnTo>
                    <a:pt x="11286" y="15204"/>
                  </a:lnTo>
                  <a:lnTo>
                    <a:pt x="11248" y="15542"/>
                  </a:lnTo>
                  <a:lnTo>
                    <a:pt x="11230" y="15823"/>
                  </a:lnTo>
                  <a:lnTo>
                    <a:pt x="11192" y="16104"/>
                  </a:lnTo>
                  <a:lnTo>
                    <a:pt x="11155" y="16385"/>
                  </a:lnTo>
                  <a:lnTo>
                    <a:pt x="11098" y="16666"/>
                  </a:lnTo>
                  <a:lnTo>
                    <a:pt x="11023" y="16929"/>
                  </a:lnTo>
                  <a:lnTo>
                    <a:pt x="10930" y="17191"/>
                  </a:lnTo>
                  <a:lnTo>
                    <a:pt x="10817" y="17435"/>
                  </a:lnTo>
                  <a:lnTo>
                    <a:pt x="10686" y="17679"/>
                  </a:lnTo>
                  <a:lnTo>
                    <a:pt x="10536" y="17904"/>
                  </a:lnTo>
                  <a:lnTo>
                    <a:pt x="10367" y="18110"/>
                  </a:lnTo>
                  <a:lnTo>
                    <a:pt x="10180" y="18297"/>
                  </a:lnTo>
                  <a:lnTo>
                    <a:pt x="9974" y="18466"/>
                  </a:lnTo>
                  <a:lnTo>
                    <a:pt x="9730" y="18616"/>
                  </a:lnTo>
                  <a:lnTo>
                    <a:pt x="9467" y="18729"/>
                  </a:lnTo>
                  <a:lnTo>
                    <a:pt x="9186" y="18822"/>
                  </a:lnTo>
                  <a:lnTo>
                    <a:pt x="8867" y="18897"/>
                  </a:lnTo>
                  <a:lnTo>
                    <a:pt x="8324" y="18954"/>
                  </a:lnTo>
                  <a:lnTo>
                    <a:pt x="7836" y="18972"/>
                  </a:lnTo>
                  <a:lnTo>
                    <a:pt x="7405" y="18954"/>
                  </a:lnTo>
                  <a:lnTo>
                    <a:pt x="7030" y="18879"/>
                  </a:lnTo>
                  <a:lnTo>
                    <a:pt x="6712" y="18785"/>
                  </a:lnTo>
                  <a:lnTo>
                    <a:pt x="6412" y="18672"/>
                  </a:lnTo>
                  <a:lnTo>
                    <a:pt x="6168" y="18522"/>
                  </a:lnTo>
                  <a:lnTo>
                    <a:pt x="5943" y="18372"/>
                  </a:lnTo>
                  <a:lnTo>
                    <a:pt x="5756" y="18204"/>
                  </a:lnTo>
                  <a:lnTo>
                    <a:pt x="5568" y="18035"/>
                  </a:lnTo>
                  <a:lnTo>
                    <a:pt x="5249" y="17716"/>
                  </a:lnTo>
                  <a:lnTo>
                    <a:pt x="5099" y="17585"/>
                  </a:lnTo>
                  <a:lnTo>
                    <a:pt x="4931" y="17454"/>
                  </a:lnTo>
                  <a:lnTo>
                    <a:pt x="4762" y="17360"/>
                  </a:lnTo>
                  <a:lnTo>
                    <a:pt x="4575" y="17304"/>
                  </a:lnTo>
                  <a:lnTo>
                    <a:pt x="4387" y="17266"/>
                  </a:lnTo>
                  <a:lnTo>
                    <a:pt x="4162" y="17285"/>
                  </a:lnTo>
                  <a:lnTo>
                    <a:pt x="3750" y="17360"/>
                  </a:lnTo>
                  <a:lnTo>
                    <a:pt x="3412" y="17454"/>
                  </a:lnTo>
                  <a:lnTo>
                    <a:pt x="3131" y="17529"/>
                  </a:lnTo>
                  <a:lnTo>
                    <a:pt x="2831" y="17585"/>
                  </a:lnTo>
                  <a:lnTo>
                    <a:pt x="2737" y="17623"/>
                  </a:lnTo>
                  <a:lnTo>
                    <a:pt x="2606" y="17679"/>
                  </a:lnTo>
                  <a:lnTo>
                    <a:pt x="2494" y="17754"/>
                  </a:lnTo>
                  <a:lnTo>
                    <a:pt x="2362" y="17866"/>
                  </a:lnTo>
                  <a:lnTo>
                    <a:pt x="2269" y="18016"/>
                  </a:lnTo>
                  <a:lnTo>
                    <a:pt x="2231" y="18091"/>
                  </a:lnTo>
                  <a:lnTo>
                    <a:pt x="2194" y="18185"/>
                  </a:lnTo>
                  <a:lnTo>
                    <a:pt x="2175" y="18279"/>
                  </a:lnTo>
                  <a:lnTo>
                    <a:pt x="2156" y="18391"/>
                  </a:lnTo>
                  <a:lnTo>
                    <a:pt x="2156" y="18522"/>
                  </a:lnTo>
                  <a:lnTo>
                    <a:pt x="2175" y="18654"/>
                  </a:lnTo>
                  <a:lnTo>
                    <a:pt x="2194" y="18785"/>
                  </a:lnTo>
                  <a:lnTo>
                    <a:pt x="2250" y="18916"/>
                  </a:lnTo>
                  <a:lnTo>
                    <a:pt x="2306" y="19085"/>
                  </a:lnTo>
                  <a:lnTo>
                    <a:pt x="2362" y="19235"/>
                  </a:lnTo>
                  <a:lnTo>
                    <a:pt x="2456" y="19403"/>
                  </a:lnTo>
                  <a:lnTo>
                    <a:pt x="2569" y="19591"/>
                  </a:lnTo>
                  <a:lnTo>
                    <a:pt x="2700" y="19778"/>
                  </a:lnTo>
                  <a:lnTo>
                    <a:pt x="2850" y="19985"/>
                  </a:lnTo>
                  <a:lnTo>
                    <a:pt x="2981" y="20116"/>
                  </a:lnTo>
                  <a:lnTo>
                    <a:pt x="3525" y="20753"/>
                  </a:lnTo>
                  <a:lnTo>
                    <a:pt x="3806" y="21072"/>
                  </a:lnTo>
                  <a:lnTo>
                    <a:pt x="4125" y="21391"/>
                  </a:lnTo>
                  <a:lnTo>
                    <a:pt x="4443" y="21691"/>
                  </a:lnTo>
                  <a:lnTo>
                    <a:pt x="4799" y="21991"/>
                  </a:lnTo>
                  <a:lnTo>
                    <a:pt x="5156" y="22290"/>
                  </a:lnTo>
                  <a:lnTo>
                    <a:pt x="5549" y="22553"/>
                  </a:lnTo>
                  <a:lnTo>
                    <a:pt x="5962" y="22778"/>
                  </a:lnTo>
                  <a:lnTo>
                    <a:pt x="6393" y="23003"/>
                  </a:lnTo>
                  <a:lnTo>
                    <a:pt x="6843" y="23172"/>
                  </a:lnTo>
                  <a:lnTo>
                    <a:pt x="7087" y="23247"/>
                  </a:lnTo>
                  <a:lnTo>
                    <a:pt x="7330" y="23303"/>
                  </a:lnTo>
                  <a:lnTo>
                    <a:pt x="7574" y="23359"/>
                  </a:lnTo>
                  <a:lnTo>
                    <a:pt x="7836" y="23397"/>
                  </a:lnTo>
                  <a:lnTo>
                    <a:pt x="8099" y="23434"/>
                  </a:lnTo>
                  <a:lnTo>
                    <a:pt x="8380" y="23453"/>
                  </a:lnTo>
                  <a:lnTo>
                    <a:pt x="8942" y="23453"/>
                  </a:lnTo>
                  <a:lnTo>
                    <a:pt x="9224" y="23415"/>
                  </a:lnTo>
                  <a:lnTo>
                    <a:pt x="9524" y="23378"/>
                  </a:lnTo>
                  <a:lnTo>
                    <a:pt x="9936" y="23303"/>
                  </a:lnTo>
                  <a:lnTo>
                    <a:pt x="10311" y="23209"/>
                  </a:lnTo>
                  <a:lnTo>
                    <a:pt x="10686" y="23078"/>
                  </a:lnTo>
                  <a:lnTo>
                    <a:pt x="11023" y="22928"/>
                  </a:lnTo>
                  <a:lnTo>
                    <a:pt x="11342" y="22778"/>
                  </a:lnTo>
                  <a:lnTo>
                    <a:pt x="11642" y="22590"/>
                  </a:lnTo>
                  <a:lnTo>
                    <a:pt x="11923" y="22384"/>
                  </a:lnTo>
                  <a:lnTo>
                    <a:pt x="12204" y="22178"/>
                  </a:lnTo>
                  <a:lnTo>
                    <a:pt x="12448" y="21953"/>
                  </a:lnTo>
                  <a:lnTo>
                    <a:pt x="12692" y="21709"/>
                  </a:lnTo>
                  <a:lnTo>
                    <a:pt x="12898" y="21466"/>
                  </a:lnTo>
                  <a:lnTo>
                    <a:pt x="13104" y="21203"/>
                  </a:lnTo>
                  <a:lnTo>
                    <a:pt x="13292" y="20941"/>
                  </a:lnTo>
                  <a:lnTo>
                    <a:pt x="13479" y="20660"/>
                  </a:lnTo>
                  <a:lnTo>
                    <a:pt x="13648" y="20378"/>
                  </a:lnTo>
                  <a:lnTo>
                    <a:pt x="13798" y="20097"/>
                  </a:lnTo>
                  <a:lnTo>
                    <a:pt x="14023" y="19628"/>
                  </a:lnTo>
                  <a:lnTo>
                    <a:pt x="14248" y="19160"/>
                  </a:lnTo>
                  <a:lnTo>
                    <a:pt x="14435" y="18710"/>
                  </a:lnTo>
                  <a:lnTo>
                    <a:pt x="14604" y="18260"/>
                  </a:lnTo>
                  <a:lnTo>
                    <a:pt x="14716" y="17941"/>
                  </a:lnTo>
                  <a:lnTo>
                    <a:pt x="14848" y="17548"/>
                  </a:lnTo>
                  <a:lnTo>
                    <a:pt x="14960" y="17135"/>
                  </a:lnTo>
                  <a:lnTo>
                    <a:pt x="15035" y="16704"/>
                  </a:lnTo>
                  <a:lnTo>
                    <a:pt x="15110" y="16254"/>
                  </a:lnTo>
                  <a:lnTo>
                    <a:pt x="15148" y="15785"/>
                  </a:lnTo>
                  <a:lnTo>
                    <a:pt x="15185" y="15317"/>
                  </a:lnTo>
                  <a:lnTo>
                    <a:pt x="15185" y="14829"/>
                  </a:lnTo>
                  <a:lnTo>
                    <a:pt x="15185" y="14323"/>
                  </a:lnTo>
                  <a:lnTo>
                    <a:pt x="15166" y="13817"/>
                  </a:lnTo>
                  <a:lnTo>
                    <a:pt x="15148" y="13311"/>
                  </a:lnTo>
                  <a:lnTo>
                    <a:pt x="15054" y="12299"/>
                  </a:lnTo>
                  <a:lnTo>
                    <a:pt x="14923" y="11305"/>
                  </a:lnTo>
                  <a:lnTo>
                    <a:pt x="14791" y="10368"/>
                  </a:lnTo>
                  <a:lnTo>
                    <a:pt x="14698" y="9824"/>
                  </a:lnTo>
                  <a:lnTo>
                    <a:pt x="14529" y="9168"/>
                  </a:lnTo>
                  <a:lnTo>
                    <a:pt x="14323" y="8399"/>
                  </a:lnTo>
                  <a:lnTo>
                    <a:pt x="14060" y="7574"/>
                  </a:lnTo>
                  <a:lnTo>
                    <a:pt x="13723" y="6675"/>
                  </a:lnTo>
                  <a:lnTo>
                    <a:pt x="13535" y="6225"/>
                  </a:lnTo>
                  <a:lnTo>
                    <a:pt x="13329" y="5775"/>
                  </a:lnTo>
                  <a:lnTo>
                    <a:pt x="13123" y="5306"/>
                  </a:lnTo>
                  <a:lnTo>
                    <a:pt x="12879" y="4837"/>
                  </a:lnTo>
                  <a:lnTo>
                    <a:pt x="12636" y="4387"/>
                  </a:lnTo>
                  <a:lnTo>
                    <a:pt x="12373" y="3938"/>
                  </a:lnTo>
                  <a:lnTo>
                    <a:pt x="12092" y="3506"/>
                  </a:lnTo>
                  <a:lnTo>
                    <a:pt x="11792" y="3075"/>
                  </a:lnTo>
                  <a:lnTo>
                    <a:pt x="11492" y="2663"/>
                  </a:lnTo>
                  <a:lnTo>
                    <a:pt x="11155" y="2269"/>
                  </a:lnTo>
                  <a:lnTo>
                    <a:pt x="10817" y="1913"/>
                  </a:lnTo>
                  <a:lnTo>
                    <a:pt x="10442" y="1557"/>
                  </a:lnTo>
                  <a:lnTo>
                    <a:pt x="10067" y="1238"/>
                  </a:lnTo>
                  <a:lnTo>
                    <a:pt x="9674" y="957"/>
                  </a:lnTo>
                  <a:lnTo>
                    <a:pt x="9261" y="694"/>
                  </a:lnTo>
                  <a:lnTo>
                    <a:pt x="8849" y="469"/>
                  </a:lnTo>
                  <a:lnTo>
                    <a:pt x="8399" y="301"/>
                  </a:lnTo>
                  <a:lnTo>
                    <a:pt x="8174" y="226"/>
                  </a:lnTo>
                  <a:lnTo>
                    <a:pt x="7930" y="151"/>
                  </a:lnTo>
                  <a:lnTo>
                    <a:pt x="7705" y="94"/>
                  </a:lnTo>
                  <a:lnTo>
                    <a:pt x="7461" y="57"/>
                  </a:lnTo>
                  <a:lnTo>
                    <a:pt x="7218" y="38"/>
                  </a:lnTo>
                  <a:lnTo>
                    <a:pt x="6955" y="19"/>
                  </a:lnTo>
                  <a:lnTo>
                    <a:pt x="671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1" name="Google Shape;1701;p33"/>
            <p:cNvSpPr/>
            <p:nvPr/>
          </p:nvSpPr>
          <p:spPr>
            <a:xfrm>
              <a:off x="4023925" y="3722175"/>
              <a:ext cx="72200" cy="82050"/>
            </a:xfrm>
            <a:custGeom>
              <a:avLst/>
              <a:gdLst/>
              <a:ahLst/>
              <a:cxnLst/>
              <a:rect l="l" t="t" r="r" b="b"/>
              <a:pathLst>
                <a:path w="2888" h="3282" extrusionOk="0">
                  <a:moveTo>
                    <a:pt x="1969" y="1"/>
                  </a:moveTo>
                  <a:lnTo>
                    <a:pt x="1837" y="19"/>
                  </a:lnTo>
                  <a:lnTo>
                    <a:pt x="1706" y="57"/>
                  </a:lnTo>
                  <a:lnTo>
                    <a:pt x="1575" y="113"/>
                  </a:lnTo>
                  <a:lnTo>
                    <a:pt x="1313" y="226"/>
                  </a:lnTo>
                  <a:lnTo>
                    <a:pt x="1031" y="376"/>
                  </a:lnTo>
                  <a:lnTo>
                    <a:pt x="863" y="469"/>
                  </a:lnTo>
                  <a:lnTo>
                    <a:pt x="675" y="619"/>
                  </a:lnTo>
                  <a:lnTo>
                    <a:pt x="506" y="769"/>
                  </a:lnTo>
                  <a:lnTo>
                    <a:pt x="338" y="975"/>
                  </a:lnTo>
                  <a:lnTo>
                    <a:pt x="263" y="1088"/>
                  </a:lnTo>
                  <a:lnTo>
                    <a:pt x="188" y="1219"/>
                  </a:lnTo>
                  <a:lnTo>
                    <a:pt x="132" y="1350"/>
                  </a:lnTo>
                  <a:lnTo>
                    <a:pt x="94" y="1482"/>
                  </a:lnTo>
                  <a:lnTo>
                    <a:pt x="38" y="1688"/>
                  </a:lnTo>
                  <a:lnTo>
                    <a:pt x="19" y="1856"/>
                  </a:lnTo>
                  <a:lnTo>
                    <a:pt x="0" y="2044"/>
                  </a:lnTo>
                  <a:lnTo>
                    <a:pt x="19" y="2250"/>
                  </a:lnTo>
                  <a:lnTo>
                    <a:pt x="57" y="2475"/>
                  </a:lnTo>
                  <a:lnTo>
                    <a:pt x="113" y="2588"/>
                  </a:lnTo>
                  <a:lnTo>
                    <a:pt x="150" y="2681"/>
                  </a:lnTo>
                  <a:lnTo>
                    <a:pt x="225" y="2794"/>
                  </a:lnTo>
                  <a:lnTo>
                    <a:pt x="300" y="2888"/>
                  </a:lnTo>
                  <a:lnTo>
                    <a:pt x="394" y="2981"/>
                  </a:lnTo>
                  <a:lnTo>
                    <a:pt x="506" y="3056"/>
                  </a:lnTo>
                  <a:lnTo>
                    <a:pt x="619" y="3131"/>
                  </a:lnTo>
                  <a:lnTo>
                    <a:pt x="750" y="3187"/>
                  </a:lnTo>
                  <a:lnTo>
                    <a:pt x="881" y="3225"/>
                  </a:lnTo>
                  <a:lnTo>
                    <a:pt x="1013" y="3244"/>
                  </a:lnTo>
                  <a:lnTo>
                    <a:pt x="1144" y="3262"/>
                  </a:lnTo>
                  <a:lnTo>
                    <a:pt x="1275" y="3281"/>
                  </a:lnTo>
                  <a:lnTo>
                    <a:pt x="1519" y="3262"/>
                  </a:lnTo>
                  <a:lnTo>
                    <a:pt x="1650" y="3225"/>
                  </a:lnTo>
                  <a:lnTo>
                    <a:pt x="1762" y="3187"/>
                  </a:lnTo>
                  <a:lnTo>
                    <a:pt x="1856" y="3150"/>
                  </a:lnTo>
                  <a:lnTo>
                    <a:pt x="1950" y="3094"/>
                  </a:lnTo>
                  <a:lnTo>
                    <a:pt x="2025" y="3038"/>
                  </a:lnTo>
                  <a:lnTo>
                    <a:pt x="2100" y="2963"/>
                  </a:lnTo>
                  <a:lnTo>
                    <a:pt x="2156" y="2850"/>
                  </a:lnTo>
                  <a:lnTo>
                    <a:pt x="2194" y="2738"/>
                  </a:lnTo>
                  <a:lnTo>
                    <a:pt x="2194" y="2625"/>
                  </a:lnTo>
                  <a:lnTo>
                    <a:pt x="2175" y="2494"/>
                  </a:lnTo>
                  <a:lnTo>
                    <a:pt x="2175" y="2363"/>
                  </a:lnTo>
                  <a:lnTo>
                    <a:pt x="2175" y="2213"/>
                  </a:lnTo>
                  <a:lnTo>
                    <a:pt x="2212" y="2044"/>
                  </a:lnTo>
                  <a:lnTo>
                    <a:pt x="2287" y="1856"/>
                  </a:lnTo>
                  <a:lnTo>
                    <a:pt x="2362" y="1725"/>
                  </a:lnTo>
                  <a:lnTo>
                    <a:pt x="2456" y="1594"/>
                  </a:lnTo>
                  <a:lnTo>
                    <a:pt x="2550" y="1500"/>
                  </a:lnTo>
                  <a:lnTo>
                    <a:pt x="2644" y="1425"/>
                  </a:lnTo>
                  <a:lnTo>
                    <a:pt x="2719" y="1350"/>
                  </a:lnTo>
                  <a:lnTo>
                    <a:pt x="2794" y="1275"/>
                  </a:lnTo>
                  <a:lnTo>
                    <a:pt x="2831" y="1182"/>
                  </a:lnTo>
                  <a:lnTo>
                    <a:pt x="2869" y="1069"/>
                  </a:lnTo>
                  <a:lnTo>
                    <a:pt x="2887" y="919"/>
                  </a:lnTo>
                  <a:lnTo>
                    <a:pt x="2887" y="769"/>
                  </a:lnTo>
                  <a:lnTo>
                    <a:pt x="2850" y="638"/>
                  </a:lnTo>
                  <a:lnTo>
                    <a:pt x="2794" y="488"/>
                  </a:lnTo>
                  <a:lnTo>
                    <a:pt x="2700" y="357"/>
                  </a:lnTo>
                  <a:lnTo>
                    <a:pt x="2606" y="244"/>
                  </a:lnTo>
                  <a:lnTo>
                    <a:pt x="2494" y="151"/>
                  </a:lnTo>
                  <a:lnTo>
                    <a:pt x="2362" y="76"/>
                  </a:lnTo>
                  <a:lnTo>
                    <a:pt x="2231" y="19"/>
                  </a:lnTo>
                  <a:lnTo>
                    <a:pt x="21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2" name="Google Shape;1702;p33"/>
            <p:cNvSpPr/>
            <p:nvPr/>
          </p:nvSpPr>
          <p:spPr>
            <a:xfrm>
              <a:off x="4244200" y="3842150"/>
              <a:ext cx="70775" cy="82525"/>
            </a:xfrm>
            <a:custGeom>
              <a:avLst/>
              <a:gdLst/>
              <a:ahLst/>
              <a:cxnLst/>
              <a:rect l="l" t="t" r="r" b="b"/>
              <a:pathLst>
                <a:path w="2831" h="3301" extrusionOk="0">
                  <a:moveTo>
                    <a:pt x="1106" y="1"/>
                  </a:moveTo>
                  <a:lnTo>
                    <a:pt x="994" y="19"/>
                  </a:lnTo>
                  <a:lnTo>
                    <a:pt x="863" y="57"/>
                  </a:lnTo>
                  <a:lnTo>
                    <a:pt x="750" y="113"/>
                  </a:lnTo>
                  <a:lnTo>
                    <a:pt x="619" y="188"/>
                  </a:lnTo>
                  <a:lnTo>
                    <a:pt x="506" y="263"/>
                  </a:lnTo>
                  <a:lnTo>
                    <a:pt x="413" y="357"/>
                  </a:lnTo>
                  <a:lnTo>
                    <a:pt x="319" y="451"/>
                  </a:lnTo>
                  <a:lnTo>
                    <a:pt x="244" y="563"/>
                  </a:lnTo>
                  <a:lnTo>
                    <a:pt x="169" y="676"/>
                  </a:lnTo>
                  <a:lnTo>
                    <a:pt x="113" y="788"/>
                  </a:lnTo>
                  <a:lnTo>
                    <a:pt x="38" y="1032"/>
                  </a:lnTo>
                  <a:lnTo>
                    <a:pt x="0" y="1144"/>
                  </a:lnTo>
                  <a:lnTo>
                    <a:pt x="0" y="1275"/>
                  </a:lnTo>
                  <a:lnTo>
                    <a:pt x="0" y="1388"/>
                  </a:lnTo>
                  <a:lnTo>
                    <a:pt x="0" y="1482"/>
                  </a:lnTo>
                  <a:lnTo>
                    <a:pt x="19" y="1575"/>
                  </a:lnTo>
                  <a:lnTo>
                    <a:pt x="75" y="1669"/>
                  </a:lnTo>
                  <a:lnTo>
                    <a:pt x="131" y="1763"/>
                  </a:lnTo>
                  <a:lnTo>
                    <a:pt x="225" y="1838"/>
                  </a:lnTo>
                  <a:lnTo>
                    <a:pt x="338" y="1894"/>
                  </a:lnTo>
                  <a:lnTo>
                    <a:pt x="450" y="1932"/>
                  </a:lnTo>
                  <a:lnTo>
                    <a:pt x="581" y="1988"/>
                  </a:lnTo>
                  <a:lnTo>
                    <a:pt x="713" y="2044"/>
                  </a:lnTo>
                  <a:lnTo>
                    <a:pt x="844" y="2157"/>
                  </a:lnTo>
                  <a:lnTo>
                    <a:pt x="994" y="2288"/>
                  </a:lnTo>
                  <a:lnTo>
                    <a:pt x="1087" y="2419"/>
                  </a:lnTo>
                  <a:lnTo>
                    <a:pt x="1162" y="2550"/>
                  </a:lnTo>
                  <a:lnTo>
                    <a:pt x="1256" y="2775"/>
                  </a:lnTo>
                  <a:lnTo>
                    <a:pt x="1294" y="2888"/>
                  </a:lnTo>
                  <a:lnTo>
                    <a:pt x="1331" y="2981"/>
                  </a:lnTo>
                  <a:lnTo>
                    <a:pt x="1387" y="3075"/>
                  </a:lnTo>
                  <a:lnTo>
                    <a:pt x="1481" y="3150"/>
                  </a:lnTo>
                  <a:lnTo>
                    <a:pt x="1612" y="3225"/>
                  </a:lnTo>
                  <a:lnTo>
                    <a:pt x="1744" y="3263"/>
                  </a:lnTo>
                  <a:lnTo>
                    <a:pt x="1875" y="3300"/>
                  </a:lnTo>
                  <a:lnTo>
                    <a:pt x="2025" y="3300"/>
                  </a:lnTo>
                  <a:lnTo>
                    <a:pt x="2250" y="2831"/>
                  </a:lnTo>
                  <a:lnTo>
                    <a:pt x="2475" y="2363"/>
                  </a:lnTo>
                  <a:lnTo>
                    <a:pt x="2662" y="1913"/>
                  </a:lnTo>
                  <a:lnTo>
                    <a:pt x="2831" y="1463"/>
                  </a:lnTo>
                  <a:lnTo>
                    <a:pt x="2756" y="1200"/>
                  </a:lnTo>
                  <a:lnTo>
                    <a:pt x="2700" y="1069"/>
                  </a:lnTo>
                  <a:lnTo>
                    <a:pt x="2643" y="938"/>
                  </a:lnTo>
                  <a:lnTo>
                    <a:pt x="2550" y="807"/>
                  </a:lnTo>
                  <a:lnTo>
                    <a:pt x="2456" y="676"/>
                  </a:lnTo>
                  <a:lnTo>
                    <a:pt x="2362" y="544"/>
                  </a:lnTo>
                  <a:lnTo>
                    <a:pt x="2231" y="432"/>
                  </a:lnTo>
                  <a:lnTo>
                    <a:pt x="2062" y="301"/>
                  </a:lnTo>
                  <a:lnTo>
                    <a:pt x="1912" y="207"/>
                  </a:lnTo>
                  <a:lnTo>
                    <a:pt x="1744" y="132"/>
                  </a:lnTo>
                  <a:lnTo>
                    <a:pt x="1556" y="57"/>
                  </a:lnTo>
                  <a:lnTo>
                    <a:pt x="1331" y="19"/>
                  </a:lnTo>
                  <a:lnTo>
                    <a:pt x="12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3" name="Google Shape;1703;p33"/>
            <p:cNvSpPr/>
            <p:nvPr/>
          </p:nvSpPr>
          <p:spPr>
            <a:xfrm>
              <a:off x="4089525" y="3440975"/>
              <a:ext cx="80175" cy="75025"/>
            </a:xfrm>
            <a:custGeom>
              <a:avLst/>
              <a:gdLst/>
              <a:ahLst/>
              <a:cxnLst/>
              <a:rect l="l" t="t" r="r" b="b"/>
              <a:pathLst>
                <a:path w="3207" h="3001" extrusionOk="0">
                  <a:moveTo>
                    <a:pt x="788" y="1"/>
                  </a:moveTo>
                  <a:lnTo>
                    <a:pt x="657" y="19"/>
                  </a:lnTo>
                  <a:lnTo>
                    <a:pt x="526" y="57"/>
                  </a:lnTo>
                  <a:lnTo>
                    <a:pt x="395" y="113"/>
                  </a:lnTo>
                  <a:lnTo>
                    <a:pt x="301" y="207"/>
                  </a:lnTo>
                  <a:lnTo>
                    <a:pt x="188" y="319"/>
                  </a:lnTo>
                  <a:lnTo>
                    <a:pt x="113" y="451"/>
                  </a:lnTo>
                  <a:lnTo>
                    <a:pt x="57" y="582"/>
                  </a:lnTo>
                  <a:lnTo>
                    <a:pt x="20" y="732"/>
                  </a:lnTo>
                  <a:lnTo>
                    <a:pt x="1" y="882"/>
                  </a:lnTo>
                  <a:lnTo>
                    <a:pt x="20" y="1032"/>
                  </a:lnTo>
                  <a:lnTo>
                    <a:pt x="57" y="1163"/>
                  </a:lnTo>
                  <a:lnTo>
                    <a:pt x="95" y="1294"/>
                  </a:lnTo>
                  <a:lnTo>
                    <a:pt x="170" y="1407"/>
                  </a:lnTo>
                  <a:lnTo>
                    <a:pt x="263" y="1482"/>
                  </a:lnTo>
                  <a:lnTo>
                    <a:pt x="338" y="1538"/>
                  </a:lnTo>
                  <a:lnTo>
                    <a:pt x="451" y="1575"/>
                  </a:lnTo>
                  <a:lnTo>
                    <a:pt x="544" y="1632"/>
                  </a:lnTo>
                  <a:lnTo>
                    <a:pt x="657" y="1688"/>
                  </a:lnTo>
                  <a:lnTo>
                    <a:pt x="788" y="1782"/>
                  </a:lnTo>
                  <a:lnTo>
                    <a:pt x="901" y="1894"/>
                  </a:lnTo>
                  <a:lnTo>
                    <a:pt x="1032" y="2044"/>
                  </a:lnTo>
                  <a:lnTo>
                    <a:pt x="1107" y="2194"/>
                  </a:lnTo>
                  <a:lnTo>
                    <a:pt x="1163" y="2344"/>
                  </a:lnTo>
                  <a:lnTo>
                    <a:pt x="1201" y="2475"/>
                  </a:lnTo>
                  <a:lnTo>
                    <a:pt x="1219" y="2588"/>
                  </a:lnTo>
                  <a:lnTo>
                    <a:pt x="1276" y="2700"/>
                  </a:lnTo>
                  <a:lnTo>
                    <a:pt x="1332" y="2794"/>
                  </a:lnTo>
                  <a:lnTo>
                    <a:pt x="1426" y="2888"/>
                  </a:lnTo>
                  <a:lnTo>
                    <a:pt x="1501" y="2925"/>
                  </a:lnTo>
                  <a:lnTo>
                    <a:pt x="1594" y="2963"/>
                  </a:lnTo>
                  <a:lnTo>
                    <a:pt x="1707" y="3000"/>
                  </a:lnTo>
                  <a:lnTo>
                    <a:pt x="2044" y="3000"/>
                  </a:lnTo>
                  <a:lnTo>
                    <a:pt x="2307" y="2925"/>
                  </a:lnTo>
                  <a:lnTo>
                    <a:pt x="2419" y="2888"/>
                  </a:lnTo>
                  <a:lnTo>
                    <a:pt x="2550" y="2831"/>
                  </a:lnTo>
                  <a:lnTo>
                    <a:pt x="2663" y="2756"/>
                  </a:lnTo>
                  <a:lnTo>
                    <a:pt x="2775" y="2681"/>
                  </a:lnTo>
                  <a:lnTo>
                    <a:pt x="2869" y="2588"/>
                  </a:lnTo>
                  <a:lnTo>
                    <a:pt x="2963" y="2494"/>
                  </a:lnTo>
                  <a:lnTo>
                    <a:pt x="3038" y="2381"/>
                  </a:lnTo>
                  <a:lnTo>
                    <a:pt x="3113" y="2269"/>
                  </a:lnTo>
                  <a:lnTo>
                    <a:pt x="3150" y="2156"/>
                  </a:lnTo>
                  <a:lnTo>
                    <a:pt x="3188" y="2044"/>
                  </a:lnTo>
                  <a:lnTo>
                    <a:pt x="3206" y="1913"/>
                  </a:lnTo>
                  <a:lnTo>
                    <a:pt x="3206" y="1800"/>
                  </a:lnTo>
                  <a:lnTo>
                    <a:pt x="3188" y="1594"/>
                  </a:lnTo>
                  <a:lnTo>
                    <a:pt x="3150" y="1388"/>
                  </a:lnTo>
                  <a:lnTo>
                    <a:pt x="3075" y="1200"/>
                  </a:lnTo>
                  <a:lnTo>
                    <a:pt x="3000" y="1050"/>
                  </a:lnTo>
                  <a:lnTo>
                    <a:pt x="2888" y="882"/>
                  </a:lnTo>
                  <a:lnTo>
                    <a:pt x="2813" y="750"/>
                  </a:lnTo>
                  <a:lnTo>
                    <a:pt x="2719" y="638"/>
                  </a:lnTo>
                  <a:lnTo>
                    <a:pt x="2607" y="544"/>
                  </a:lnTo>
                  <a:lnTo>
                    <a:pt x="2513" y="451"/>
                  </a:lnTo>
                  <a:lnTo>
                    <a:pt x="2288" y="319"/>
                  </a:lnTo>
                  <a:lnTo>
                    <a:pt x="2063" y="207"/>
                  </a:lnTo>
                  <a:lnTo>
                    <a:pt x="1857" y="132"/>
                  </a:lnTo>
                  <a:lnTo>
                    <a:pt x="1651" y="94"/>
                  </a:lnTo>
                  <a:lnTo>
                    <a:pt x="1332" y="38"/>
                  </a:lnTo>
                  <a:lnTo>
                    <a:pt x="105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4" name="Google Shape;1704;p33"/>
            <p:cNvSpPr/>
            <p:nvPr/>
          </p:nvSpPr>
          <p:spPr>
            <a:xfrm>
              <a:off x="3980800" y="3602200"/>
              <a:ext cx="39400" cy="40800"/>
            </a:xfrm>
            <a:custGeom>
              <a:avLst/>
              <a:gdLst/>
              <a:ahLst/>
              <a:cxnLst/>
              <a:rect l="l" t="t" r="r" b="b"/>
              <a:pathLst>
                <a:path w="1576" h="1632" extrusionOk="0">
                  <a:moveTo>
                    <a:pt x="582" y="0"/>
                  </a:moveTo>
                  <a:lnTo>
                    <a:pt x="469" y="19"/>
                  </a:lnTo>
                  <a:lnTo>
                    <a:pt x="357" y="57"/>
                  </a:lnTo>
                  <a:lnTo>
                    <a:pt x="244" y="132"/>
                  </a:lnTo>
                  <a:lnTo>
                    <a:pt x="151" y="244"/>
                  </a:lnTo>
                  <a:lnTo>
                    <a:pt x="76" y="357"/>
                  </a:lnTo>
                  <a:lnTo>
                    <a:pt x="19" y="488"/>
                  </a:lnTo>
                  <a:lnTo>
                    <a:pt x="1" y="619"/>
                  </a:lnTo>
                  <a:lnTo>
                    <a:pt x="1" y="750"/>
                  </a:lnTo>
                  <a:lnTo>
                    <a:pt x="19" y="844"/>
                  </a:lnTo>
                  <a:lnTo>
                    <a:pt x="57" y="938"/>
                  </a:lnTo>
                  <a:lnTo>
                    <a:pt x="113" y="994"/>
                  </a:lnTo>
                  <a:lnTo>
                    <a:pt x="169" y="1013"/>
                  </a:lnTo>
                  <a:lnTo>
                    <a:pt x="282" y="1050"/>
                  </a:lnTo>
                  <a:lnTo>
                    <a:pt x="432" y="1088"/>
                  </a:lnTo>
                  <a:lnTo>
                    <a:pt x="507" y="1125"/>
                  </a:lnTo>
                  <a:lnTo>
                    <a:pt x="582" y="1181"/>
                  </a:lnTo>
                  <a:lnTo>
                    <a:pt x="657" y="1256"/>
                  </a:lnTo>
                  <a:lnTo>
                    <a:pt x="694" y="1313"/>
                  </a:lnTo>
                  <a:lnTo>
                    <a:pt x="750" y="1425"/>
                  </a:lnTo>
                  <a:lnTo>
                    <a:pt x="807" y="1519"/>
                  </a:lnTo>
                  <a:lnTo>
                    <a:pt x="863" y="1556"/>
                  </a:lnTo>
                  <a:lnTo>
                    <a:pt x="919" y="1594"/>
                  </a:lnTo>
                  <a:lnTo>
                    <a:pt x="975" y="1613"/>
                  </a:lnTo>
                  <a:lnTo>
                    <a:pt x="1050" y="1631"/>
                  </a:lnTo>
                  <a:lnTo>
                    <a:pt x="1200" y="1631"/>
                  </a:lnTo>
                  <a:lnTo>
                    <a:pt x="1275" y="1613"/>
                  </a:lnTo>
                  <a:lnTo>
                    <a:pt x="1350" y="1575"/>
                  </a:lnTo>
                  <a:lnTo>
                    <a:pt x="1425" y="1538"/>
                  </a:lnTo>
                  <a:lnTo>
                    <a:pt x="1482" y="1481"/>
                  </a:lnTo>
                  <a:lnTo>
                    <a:pt x="1519" y="1425"/>
                  </a:lnTo>
                  <a:lnTo>
                    <a:pt x="1557" y="1350"/>
                  </a:lnTo>
                  <a:lnTo>
                    <a:pt x="1575" y="1219"/>
                  </a:lnTo>
                  <a:lnTo>
                    <a:pt x="1557" y="1069"/>
                  </a:lnTo>
                  <a:lnTo>
                    <a:pt x="1538" y="938"/>
                  </a:lnTo>
                  <a:lnTo>
                    <a:pt x="1500" y="769"/>
                  </a:lnTo>
                  <a:lnTo>
                    <a:pt x="1444" y="563"/>
                  </a:lnTo>
                  <a:lnTo>
                    <a:pt x="1388" y="450"/>
                  </a:lnTo>
                  <a:lnTo>
                    <a:pt x="1294" y="338"/>
                  </a:lnTo>
                  <a:lnTo>
                    <a:pt x="1200" y="225"/>
                  </a:lnTo>
                  <a:lnTo>
                    <a:pt x="1088" y="132"/>
                  </a:lnTo>
                  <a:lnTo>
                    <a:pt x="975" y="94"/>
                  </a:lnTo>
                  <a:lnTo>
                    <a:pt x="807" y="19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5" name="Google Shape;1705;p33"/>
            <p:cNvSpPr/>
            <p:nvPr/>
          </p:nvSpPr>
          <p:spPr>
            <a:xfrm>
              <a:off x="4003775" y="3853875"/>
              <a:ext cx="63750" cy="71725"/>
            </a:xfrm>
            <a:custGeom>
              <a:avLst/>
              <a:gdLst/>
              <a:ahLst/>
              <a:cxnLst/>
              <a:rect l="l" t="t" r="r" b="b"/>
              <a:pathLst>
                <a:path w="2550" h="2869" extrusionOk="0">
                  <a:moveTo>
                    <a:pt x="2231" y="0"/>
                  </a:moveTo>
                  <a:lnTo>
                    <a:pt x="2006" y="19"/>
                  </a:lnTo>
                  <a:lnTo>
                    <a:pt x="1594" y="94"/>
                  </a:lnTo>
                  <a:lnTo>
                    <a:pt x="1256" y="188"/>
                  </a:lnTo>
                  <a:lnTo>
                    <a:pt x="975" y="263"/>
                  </a:lnTo>
                  <a:lnTo>
                    <a:pt x="675" y="319"/>
                  </a:lnTo>
                  <a:lnTo>
                    <a:pt x="581" y="357"/>
                  </a:lnTo>
                  <a:lnTo>
                    <a:pt x="450" y="413"/>
                  </a:lnTo>
                  <a:lnTo>
                    <a:pt x="338" y="488"/>
                  </a:lnTo>
                  <a:lnTo>
                    <a:pt x="206" y="600"/>
                  </a:lnTo>
                  <a:lnTo>
                    <a:pt x="113" y="750"/>
                  </a:lnTo>
                  <a:lnTo>
                    <a:pt x="75" y="825"/>
                  </a:lnTo>
                  <a:lnTo>
                    <a:pt x="38" y="919"/>
                  </a:lnTo>
                  <a:lnTo>
                    <a:pt x="19" y="1013"/>
                  </a:lnTo>
                  <a:lnTo>
                    <a:pt x="0" y="1125"/>
                  </a:lnTo>
                  <a:lnTo>
                    <a:pt x="0" y="1256"/>
                  </a:lnTo>
                  <a:lnTo>
                    <a:pt x="19" y="1388"/>
                  </a:lnTo>
                  <a:lnTo>
                    <a:pt x="38" y="1519"/>
                  </a:lnTo>
                  <a:lnTo>
                    <a:pt x="94" y="1650"/>
                  </a:lnTo>
                  <a:lnTo>
                    <a:pt x="150" y="1819"/>
                  </a:lnTo>
                  <a:lnTo>
                    <a:pt x="206" y="1969"/>
                  </a:lnTo>
                  <a:lnTo>
                    <a:pt x="300" y="2137"/>
                  </a:lnTo>
                  <a:lnTo>
                    <a:pt x="413" y="2325"/>
                  </a:lnTo>
                  <a:lnTo>
                    <a:pt x="544" y="2512"/>
                  </a:lnTo>
                  <a:lnTo>
                    <a:pt x="694" y="2719"/>
                  </a:lnTo>
                  <a:lnTo>
                    <a:pt x="825" y="2850"/>
                  </a:lnTo>
                  <a:lnTo>
                    <a:pt x="975" y="2869"/>
                  </a:lnTo>
                  <a:lnTo>
                    <a:pt x="1106" y="2850"/>
                  </a:lnTo>
                  <a:lnTo>
                    <a:pt x="1256" y="2831"/>
                  </a:lnTo>
                  <a:lnTo>
                    <a:pt x="1369" y="2794"/>
                  </a:lnTo>
                  <a:lnTo>
                    <a:pt x="1500" y="2756"/>
                  </a:lnTo>
                  <a:lnTo>
                    <a:pt x="1594" y="2700"/>
                  </a:lnTo>
                  <a:lnTo>
                    <a:pt x="1687" y="2625"/>
                  </a:lnTo>
                  <a:lnTo>
                    <a:pt x="1762" y="2550"/>
                  </a:lnTo>
                  <a:lnTo>
                    <a:pt x="1819" y="2437"/>
                  </a:lnTo>
                  <a:lnTo>
                    <a:pt x="1856" y="2325"/>
                  </a:lnTo>
                  <a:lnTo>
                    <a:pt x="1856" y="2212"/>
                  </a:lnTo>
                  <a:lnTo>
                    <a:pt x="1856" y="2081"/>
                  </a:lnTo>
                  <a:lnTo>
                    <a:pt x="1837" y="1950"/>
                  </a:lnTo>
                  <a:lnTo>
                    <a:pt x="1856" y="1800"/>
                  </a:lnTo>
                  <a:lnTo>
                    <a:pt x="1875" y="1631"/>
                  </a:lnTo>
                  <a:lnTo>
                    <a:pt x="1950" y="1444"/>
                  </a:lnTo>
                  <a:lnTo>
                    <a:pt x="2044" y="1294"/>
                  </a:lnTo>
                  <a:lnTo>
                    <a:pt x="2119" y="1181"/>
                  </a:lnTo>
                  <a:lnTo>
                    <a:pt x="2306" y="1013"/>
                  </a:lnTo>
                  <a:lnTo>
                    <a:pt x="2381" y="938"/>
                  </a:lnTo>
                  <a:lnTo>
                    <a:pt x="2456" y="863"/>
                  </a:lnTo>
                  <a:lnTo>
                    <a:pt x="2512" y="769"/>
                  </a:lnTo>
                  <a:lnTo>
                    <a:pt x="2550" y="638"/>
                  </a:lnTo>
                  <a:lnTo>
                    <a:pt x="2550" y="488"/>
                  </a:lnTo>
                  <a:lnTo>
                    <a:pt x="2531" y="338"/>
                  </a:lnTo>
                  <a:lnTo>
                    <a:pt x="2494" y="188"/>
                  </a:lnTo>
                  <a:lnTo>
                    <a:pt x="2419" y="38"/>
                  </a:lnTo>
                  <a:lnTo>
                    <a:pt x="22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6" name="Google Shape;1706;p33"/>
            <p:cNvSpPr/>
            <p:nvPr/>
          </p:nvSpPr>
          <p:spPr>
            <a:xfrm>
              <a:off x="4226375" y="3602675"/>
              <a:ext cx="72200" cy="82025"/>
            </a:xfrm>
            <a:custGeom>
              <a:avLst/>
              <a:gdLst/>
              <a:ahLst/>
              <a:cxnLst/>
              <a:rect l="l" t="t" r="r" b="b"/>
              <a:pathLst>
                <a:path w="2888" h="3281" extrusionOk="0">
                  <a:moveTo>
                    <a:pt x="1969" y="0"/>
                  </a:moveTo>
                  <a:lnTo>
                    <a:pt x="1838" y="38"/>
                  </a:lnTo>
                  <a:lnTo>
                    <a:pt x="1707" y="75"/>
                  </a:lnTo>
                  <a:lnTo>
                    <a:pt x="1576" y="113"/>
                  </a:lnTo>
                  <a:lnTo>
                    <a:pt x="1313" y="225"/>
                  </a:lnTo>
                  <a:lnTo>
                    <a:pt x="1032" y="375"/>
                  </a:lnTo>
                  <a:lnTo>
                    <a:pt x="863" y="488"/>
                  </a:lnTo>
                  <a:lnTo>
                    <a:pt x="676" y="619"/>
                  </a:lnTo>
                  <a:lnTo>
                    <a:pt x="488" y="788"/>
                  </a:lnTo>
                  <a:lnTo>
                    <a:pt x="320" y="975"/>
                  </a:lnTo>
                  <a:lnTo>
                    <a:pt x="245" y="1087"/>
                  </a:lnTo>
                  <a:lnTo>
                    <a:pt x="188" y="1219"/>
                  </a:lnTo>
                  <a:lnTo>
                    <a:pt x="132" y="1350"/>
                  </a:lnTo>
                  <a:lnTo>
                    <a:pt x="76" y="1500"/>
                  </a:lnTo>
                  <a:lnTo>
                    <a:pt x="38" y="1706"/>
                  </a:lnTo>
                  <a:lnTo>
                    <a:pt x="1" y="1856"/>
                  </a:lnTo>
                  <a:lnTo>
                    <a:pt x="1" y="2062"/>
                  </a:lnTo>
                  <a:lnTo>
                    <a:pt x="20" y="2269"/>
                  </a:lnTo>
                  <a:lnTo>
                    <a:pt x="57" y="2475"/>
                  </a:lnTo>
                  <a:lnTo>
                    <a:pt x="95" y="2587"/>
                  </a:lnTo>
                  <a:lnTo>
                    <a:pt x="151" y="2681"/>
                  </a:lnTo>
                  <a:lnTo>
                    <a:pt x="207" y="2793"/>
                  </a:lnTo>
                  <a:lnTo>
                    <a:pt x="301" y="2887"/>
                  </a:lnTo>
                  <a:lnTo>
                    <a:pt x="395" y="2981"/>
                  </a:lnTo>
                  <a:lnTo>
                    <a:pt x="507" y="3056"/>
                  </a:lnTo>
                  <a:lnTo>
                    <a:pt x="619" y="3131"/>
                  </a:lnTo>
                  <a:lnTo>
                    <a:pt x="751" y="3187"/>
                  </a:lnTo>
                  <a:lnTo>
                    <a:pt x="863" y="3225"/>
                  </a:lnTo>
                  <a:lnTo>
                    <a:pt x="994" y="3262"/>
                  </a:lnTo>
                  <a:lnTo>
                    <a:pt x="1126" y="3281"/>
                  </a:lnTo>
                  <a:lnTo>
                    <a:pt x="1257" y="3281"/>
                  </a:lnTo>
                  <a:lnTo>
                    <a:pt x="1519" y="3262"/>
                  </a:lnTo>
                  <a:lnTo>
                    <a:pt x="1632" y="3243"/>
                  </a:lnTo>
                  <a:lnTo>
                    <a:pt x="1744" y="3206"/>
                  </a:lnTo>
                  <a:lnTo>
                    <a:pt x="1857" y="3150"/>
                  </a:lnTo>
                  <a:lnTo>
                    <a:pt x="1950" y="3093"/>
                  </a:lnTo>
                  <a:lnTo>
                    <a:pt x="2025" y="3037"/>
                  </a:lnTo>
                  <a:lnTo>
                    <a:pt x="2100" y="2962"/>
                  </a:lnTo>
                  <a:lnTo>
                    <a:pt x="2157" y="2868"/>
                  </a:lnTo>
                  <a:lnTo>
                    <a:pt x="2175" y="2756"/>
                  </a:lnTo>
                  <a:lnTo>
                    <a:pt x="2175" y="2625"/>
                  </a:lnTo>
                  <a:lnTo>
                    <a:pt x="2175" y="2512"/>
                  </a:lnTo>
                  <a:lnTo>
                    <a:pt x="2175" y="2362"/>
                  </a:lnTo>
                  <a:lnTo>
                    <a:pt x="2175" y="2231"/>
                  </a:lnTo>
                  <a:lnTo>
                    <a:pt x="2213" y="2062"/>
                  </a:lnTo>
                  <a:lnTo>
                    <a:pt x="2288" y="1875"/>
                  </a:lnTo>
                  <a:lnTo>
                    <a:pt x="2363" y="1725"/>
                  </a:lnTo>
                  <a:lnTo>
                    <a:pt x="2457" y="1612"/>
                  </a:lnTo>
                  <a:lnTo>
                    <a:pt x="2550" y="1519"/>
                  </a:lnTo>
                  <a:lnTo>
                    <a:pt x="2625" y="1444"/>
                  </a:lnTo>
                  <a:lnTo>
                    <a:pt x="2700" y="1369"/>
                  </a:lnTo>
                  <a:lnTo>
                    <a:pt x="2775" y="1275"/>
                  </a:lnTo>
                  <a:lnTo>
                    <a:pt x="2832" y="1181"/>
                  </a:lnTo>
                  <a:lnTo>
                    <a:pt x="2869" y="1069"/>
                  </a:lnTo>
                  <a:lnTo>
                    <a:pt x="2888" y="919"/>
                  </a:lnTo>
                  <a:lnTo>
                    <a:pt x="2869" y="788"/>
                  </a:lnTo>
                  <a:lnTo>
                    <a:pt x="2832" y="638"/>
                  </a:lnTo>
                  <a:lnTo>
                    <a:pt x="2775" y="488"/>
                  </a:lnTo>
                  <a:lnTo>
                    <a:pt x="2700" y="356"/>
                  </a:lnTo>
                  <a:lnTo>
                    <a:pt x="2607" y="244"/>
                  </a:lnTo>
                  <a:lnTo>
                    <a:pt x="2494" y="150"/>
                  </a:lnTo>
                  <a:lnTo>
                    <a:pt x="2363" y="75"/>
                  </a:lnTo>
                  <a:lnTo>
                    <a:pt x="2232" y="19"/>
                  </a:lnTo>
                  <a:lnTo>
                    <a:pt x="21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7" name="Google Shape;1707;p33"/>
            <p:cNvSpPr/>
            <p:nvPr/>
          </p:nvSpPr>
          <p:spPr>
            <a:xfrm>
              <a:off x="4252150" y="3739975"/>
              <a:ext cx="39400" cy="40800"/>
            </a:xfrm>
            <a:custGeom>
              <a:avLst/>
              <a:gdLst/>
              <a:ahLst/>
              <a:cxnLst/>
              <a:rect l="l" t="t" r="r" b="b"/>
              <a:pathLst>
                <a:path w="1576" h="1632" extrusionOk="0">
                  <a:moveTo>
                    <a:pt x="470" y="1"/>
                  </a:moveTo>
                  <a:lnTo>
                    <a:pt x="357" y="57"/>
                  </a:lnTo>
                  <a:lnTo>
                    <a:pt x="245" y="132"/>
                  </a:lnTo>
                  <a:lnTo>
                    <a:pt x="151" y="245"/>
                  </a:lnTo>
                  <a:lnTo>
                    <a:pt x="76" y="357"/>
                  </a:lnTo>
                  <a:lnTo>
                    <a:pt x="20" y="488"/>
                  </a:lnTo>
                  <a:lnTo>
                    <a:pt x="1" y="620"/>
                  </a:lnTo>
                  <a:lnTo>
                    <a:pt x="1" y="751"/>
                  </a:lnTo>
                  <a:lnTo>
                    <a:pt x="20" y="845"/>
                  </a:lnTo>
                  <a:lnTo>
                    <a:pt x="57" y="938"/>
                  </a:lnTo>
                  <a:lnTo>
                    <a:pt x="113" y="995"/>
                  </a:lnTo>
                  <a:lnTo>
                    <a:pt x="170" y="1013"/>
                  </a:lnTo>
                  <a:lnTo>
                    <a:pt x="282" y="1051"/>
                  </a:lnTo>
                  <a:lnTo>
                    <a:pt x="432" y="1088"/>
                  </a:lnTo>
                  <a:lnTo>
                    <a:pt x="507" y="1126"/>
                  </a:lnTo>
                  <a:lnTo>
                    <a:pt x="582" y="1182"/>
                  </a:lnTo>
                  <a:lnTo>
                    <a:pt x="657" y="1257"/>
                  </a:lnTo>
                  <a:lnTo>
                    <a:pt x="695" y="1313"/>
                  </a:lnTo>
                  <a:lnTo>
                    <a:pt x="769" y="1426"/>
                  </a:lnTo>
                  <a:lnTo>
                    <a:pt x="826" y="1519"/>
                  </a:lnTo>
                  <a:lnTo>
                    <a:pt x="863" y="1557"/>
                  </a:lnTo>
                  <a:lnTo>
                    <a:pt x="919" y="1594"/>
                  </a:lnTo>
                  <a:lnTo>
                    <a:pt x="976" y="1613"/>
                  </a:lnTo>
                  <a:lnTo>
                    <a:pt x="1051" y="1632"/>
                  </a:lnTo>
                  <a:lnTo>
                    <a:pt x="1219" y="1632"/>
                  </a:lnTo>
                  <a:lnTo>
                    <a:pt x="1294" y="1613"/>
                  </a:lnTo>
                  <a:lnTo>
                    <a:pt x="1351" y="1576"/>
                  </a:lnTo>
                  <a:lnTo>
                    <a:pt x="1426" y="1538"/>
                  </a:lnTo>
                  <a:lnTo>
                    <a:pt x="1482" y="1482"/>
                  </a:lnTo>
                  <a:lnTo>
                    <a:pt x="1519" y="1426"/>
                  </a:lnTo>
                  <a:lnTo>
                    <a:pt x="1557" y="1351"/>
                  </a:lnTo>
                  <a:lnTo>
                    <a:pt x="1576" y="1219"/>
                  </a:lnTo>
                  <a:lnTo>
                    <a:pt x="1557" y="1069"/>
                  </a:lnTo>
                  <a:lnTo>
                    <a:pt x="1538" y="938"/>
                  </a:lnTo>
                  <a:lnTo>
                    <a:pt x="1519" y="770"/>
                  </a:lnTo>
                  <a:lnTo>
                    <a:pt x="1444" y="563"/>
                  </a:lnTo>
                  <a:lnTo>
                    <a:pt x="1388" y="451"/>
                  </a:lnTo>
                  <a:lnTo>
                    <a:pt x="1313" y="338"/>
                  </a:lnTo>
                  <a:lnTo>
                    <a:pt x="1201" y="226"/>
                  </a:lnTo>
                  <a:lnTo>
                    <a:pt x="1088" y="132"/>
                  </a:lnTo>
                  <a:lnTo>
                    <a:pt x="994" y="95"/>
                  </a:lnTo>
                  <a:lnTo>
                    <a:pt x="807" y="20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8" name="Google Shape;1708;p33"/>
            <p:cNvSpPr/>
            <p:nvPr/>
          </p:nvSpPr>
          <p:spPr>
            <a:xfrm>
              <a:off x="4130300" y="3948550"/>
              <a:ext cx="45500" cy="32825"/>
            </a:xfrm>
            <a:custGeom>
              <a:avLst/>
              <a:gdLst/>
              <a:ahLst/>
              <a:cxnLst/>
              <a:rect l="l" t="t" r="r" b="b"/>
              <a:pathLst>
                <a:path w="1820" h="1313" extrusionOk="0">
                  <a:moveTo>
                    <a:pt x="751" y="0"/>
                  </a:moveTo>
                  <a:lnTo>
                    <a:pt x="601" y="19"/>
                  </a:lnTo>
                  <a:lnTo>
                    <a:pt x="507" y="56"/>
                  </a:lnTo>
                  <a:lnTo>
                    <a:pt x="338" y="131"/>
                  </a:lnTo>
                  <a:lnTo>
                    <a:pt x="244" y="188"/>
                  </a:lnTo>
                  <a:lnTo>
                    <a:pt x="151" y="263"/>
                  </a:lnTo>
                  <a:lnTo>
                    <a:pt x="76" y="356"/>
                  </a:lnTo>
                  <a:lnTo>
                    <a:pt x="20" y="469"/>
                  </a:lnTo>
                  <a:lnTo>
                    <a:pt x="1" y="600"/>
                  </a:lnTo>
                  <a:lnTo>
                    <a:pt x="1" y="750"/>
                  </a:lnTo>
                  <a:lnTo>
                    <a:pt x="38" y="881"/>
                  </a:lnTo>
                  <a:lnTo>
                    <a:pt x="95" y="1013"/>
                  </a:lnTo>
                  <a:lnTo>
                    <a:pt x="170" y="1125"/>
                  </a:lnTo>
                  <a:lnTo>
                    <a:pt x="244" y="1219"/>
                  </a:lnTo>
                  <a:lnTo>
                    <a:pt x="338" y="1275"/>
                  </a:lnTo>
                  <a:lnTo>
                    <a:pt x="432" y="1312"/>
                  </a:lnTo>
                  <a:lnTo>
                    <a:pt x="507" y="1312"/>
                  </a:lnTo>
                  <a:lnTo>
                    <a:pt x="563" y="1294"/>
                  </a:lnTo>
                  <a:lnTo>
                    <a:pt x="676" y="1237"/>
                  </a:lnTo>
                  <a:lnTo>
                    <a:pt x="807" y="1162"/>
                  </a:lnTo>
                  <a:lnTo>
                    <a:pt x="882" y="1125"/>
                  </a:lnTo>
                  <a:lnTo>
                    <a:pt x="1144" y="1125"/>
                  </a:lnTo>
                  <a:lnTo>
                    <a:pt x="1276" y="1162"/>
                  </a:lnTo>
                  <a:lnTo>
                    <a:pt x="1369" y="1200"/>
                  </a:lnTo>
                  <a:lnTo>
                    <a:pt x="1426" y="1200"/>
                  </a:lnTo>
                  <a:lnTo>
                    <a:pt x="1501" y="1181"/>
                  </a:lnTo>
                  <a:lnTo>
                    <a:pt x="1557" y="1162"/>
                  </a:lnTo>
                  <a:lnTo>
                    <a:pt x="1632" y="1125"/>
                  </a:lnTo>
                  <a:lnTo>
                    <a:pt x="1688" y="1069"/>
                  </a:lnTo>
                  <a:lnTo>
                    <a:pt x="1725" y="1013"/>
                  </a:lnTo>
                  <a:lnTo>
                    <a:pt x="1782" y="938"/>
                  </a:lnTo>
                  <a:lnTo>
                    <a:pt x="1800" y="863"/>
                  </a:lnTo>
                  <a:lnTo>
                    <a:pt x="1819" y="788"/>
                  </a:lnTo>
                  <a:lnTo>
                    <a:pt x="1819" y="713"/>
                  </a:lnTo>
                  <a:lnTo>
                    <a:pt x="1819" y="638"/>
                  </a:lnTo>
                  <a:lnTo>
                    <a:pt x="1782" y="563"/>
                  </a:lnTo>
                  <a:lnTo>
                    <a:pt x="1707" y="450"/>
                  </a:lnTo>
                  <a:lnTo>
                    <a:pt x="1613" y="356"/>
                  </a:lnTo>
                  <a:lnTo>
                    <a:pt x="1482" y="263"/>
                  </a:lnTo>
                  <a:lnTo>
                    <a:pt x="1351" y="169"/>
                  </a:lnTo>
                  <a:lnTo>
                    <a:pt x="1163" y="75"/>
                  </a:lnTo>
                  <a:lnTo>
                    <a:pt x="1032" y="38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09" name="Google Shape;1709;p33"/>
            <p:cNvSpPr/>
            <p:nvPr/>
          </p:nvSpPr>
          <p:spPr>
            <a:xfrm>
              <a:off x="3970025" y="3467225"/>
              <a:ext cx="63300" cy="60950"/>
            </a:xfrm>
            <a:custGeom>
              <a:avLst/>
              <a:gdLst/>
              <a:ahLst/>
              <a:cxnLst/>
              <a:rect l="l" t="t" r="r" b="b"/>
              <a:pathLst>
                <a:path w="2532" h="2438" extrusionOk="0">
                  <a:moveTo>
                    <a:pt x="1688" y="0"/>
                  </a:moveTo>
                  <a:lnTo>
                    <a:pt x="1463" y="225"/>
                  </a:lnTo>
                  <a:lnTo>
                    <a:pt x="1219" y="469"/>
                  </a:lnTo>
                  <a:lnTo>
                    <a:pt x="994" y="732"/>
                  </a:lnTo>
                  <a:lnTo>
                    <a:pt x="769" y="1013"/>
                  </a:lnTo>
                  <a:lnTo>
                    <a:pt x="563" y="1313"/>
                  </a:lnTo>
                  <a:lnTo>
                    <a:pt x="357" y="1613"/>
                  </a:lnTo>
                  <a:lnTo>
                    <a:pt x="169" y="1950"/>
                  </a:lnTo>
                  <a:lnTo>
                    <a:pt x="0" y="2306"/>
                  </a:lnTo>
                  <a:lnTo>
                    <a:pt x="207" y="2362"/>
                  </a:lnTo>
                  <a:lnTo>
                    <a:pt x="432" y="2400"/>
                  </a:lnTo>
                  <a:lnTo>
                    <a:pt x="694" y="2437"/>
                  </a:lnTo>
                  <a:lnTo>
                    <a:pt x="1088" y="2437"/>
                  </a:lnTo>
                  <a:lnTo>
                    <a:pt x="1294" y="2400"/>
                  </a:lnTo>
                  <a:lnTo>
                    <a:pt x="1519" y="2344"/>
                  </a:lnTo>
                  <a:lnTo>
                    <a:pt x="1744" y="2231"/>
                  </a:lnTo>
                  <a:lnTo>
                    <a:pt x="1856" y="2156"/>
                  </a:lnTo>
                  <a:lnTo>
                    <a:pt x="1969" y="2081"/>
                  </a:lnTo>
                  <a:lnTo>
                    <a:pt x="2100" y="1950"/>
                  </a:lnTo>
                  <a:lnTo>
                    <a:pt x="2213" y="1838"/>
                  </a:lnTo>
                  <a:lnTo>
                    <a:pt x="2306" y="1706"/>
                  </a:lnTo>
                  <a:lnTo>
                    <a:pt x="2400" y="1538"/>
                  </a:lnTo>
                  <a:lnTo>
                    <a:pt x="2475" y="1369"/>
                  </a:lnTo>
                  <a:lnTo>
                    <a:pt x="2512" y="1163"/>
                  </a:lnTo>
                  <a:lnTo>
                    <a:pt x="2531" y="1050"/>
                  </a:lnTo>
                  <a:lnTo>
                    <a:pt x="2512" y="938"/>
                  </a:lnTo>
                  <a:lnTo>
                    <a:pt x="2475" y="769"/>
                  </a:lnTo>
                  <a:lnTo>
                    <a:pt x="2419" y="619"/>
                  </a:lnTo>
                  <a:lnTo>
                    <a:pt x="2325" y="469"/>
                  </a:lnTo>
                  <a:lnTo>
                    <a:pt x="2231" y="338"/>
                  </a:lnTo>
                  <a:lnTo>
                    <a:pt x="2100" y="225"/>
                  </a:lnTo>
                  <a:lnTo>
                    <a:pt x="1969" y="132"/>
                  </a:lnTo>
                  <a:lnTo>
                    <a:pt x="1838" y="57"/>
                  </a:lnTo>
                  <a:lnTo>
                    <a:pt x="16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0" name="Google Shape;1710;p33"/>
            <p:cNvSpPr/>
            <p:nvPr/>
          </p:nvSpPr>
          <p:spPr>
            <a:xfrm>
              <a:off x="3970950" y="3351925"/>
              <a:ext cx="119550" cy="119550"/>
            </a:xfrm>
            <a:custGeom>
              <a:avLst/>
              <a:gdLst/>
              <a:ahLst/>
              <a:cxnLst/>
              <a:rect l="l" t="t" r="r" b="b"/>
              <a:pathLst>
                <a:path w="4782" h="4782" extrusionOk="0">
                  <a:moveTo>
                    <a:pt x="2269" y="1"/>
                  </a:moveTo>
                  <a:lnTo>
                    <a:pt x="2026" y="19"/>
                  </a:lnTo>
                  <a:lnTo>
                    <a:pt x="1782" y="76"/>
                  </a:lnTo>
                  <a:lnTo>
                    <a:pt x="1557" y="151"/>
                  </a:lnTo>
                  <a:lnTo>
                    <a:pt x="1351" y="244"/>
                  </a:lnTo>
                  <a:lnTo>
                    <a:pt x="1144" y="357"/>
                  </a:lnTo>
                  <a:lnTo>
                    <a:pt x="938" y="488"/>
                  </a:lnTo>
                  <a:lnTo>
                    <a:pt x="770" y="638"/>
                  </a:lnTo>
                  <a:lnTo>
                    <a:pt x="601" y="788"/>
                  </a:lnTo>
                  <a:lnTo>
                    <a:pt x="470" y="976"/>
                  </a:lnTo>
                  <a:lnTo>
                    <a:pt x="338" y="1163"/>
                  </a:lnTo>
                  <a:lnTo>
                    <a:pt x="226" y="1369"/>
                  </a:lnTo>
                  <a:lnTo>
                    <a:pt x="132" y="1575"/>
                  </a:lnTo>
                  <a:lnTo>
                    <a:pt x="76" y="1800"/>
                  </a:lnTo>
                  <a:lnTo>
                    <a:pt x="20" y="2025"/>
                  </a:lnTo>
                  <a:lnTo>
                    <a:pt x="1" y="2269"/>
                  </a:lnTo>
                  <a:lnTo>
                    <a:pt x="1" y="2513"/>
                  </a:lnTo>
                  <a:lnTo>
                    <a:pt x="20" y="2756"/>
                  </a:lnTo>
                  <a:lnTo>
                    <a:pt x="76" y="3000"/>
                  </a:lnTo>
                  <a:lnTo>
                    <a:pt x="151" y="3225"/>
                  </a:lnTo>
                  <a:lnTo>
                    <a:pt x="245" y="3431"/>
                  </a:lnTo>
                  <a:lnTo>
                    <a:pt x="357" y="3638"/>
                  </a:lnTo>
                  <a:lnTo>
                    <a:pt x="488" y="3844"/>
                  </a:lnTo>
                  <a:lnTo>
                    <a:pt x="638" y="4013"/>
                  </a:lnTo>
                  <a:lnTo>
                    <a:pt x="807" y="4181"/>
                  </a:lnTo>
                  <a:lnTo>
                    <a:pt x="976" y="4312"/>
                  </a:lnTo>
                  <a:lnTo>
                    <a:pt x="1163" y="4444"/>
                  </a:lnTo>
                  <a:lnTo>
                    <a:pt x="1369" y="4556"/>
                  </a:lnTo>
                  <a:lnTo>
                    <a:pt x="1576" y="4650"/>
                  </a:lnTo>
                  <a:lnTo>
                    <a:pt x="1801" y="4706"/>
                  </a:lnTo>
                  <a:lnTo>
                    <a:pt x="2044" y="4762"/>
                  </a:lnTo>
                  <a:lnTo>
                    <a:pt x="2269" y="4781"/>
                  </a:lnTo>
                  <a:lnTo>
                    <a:pt x="2513" y="4781"/>
                  </a:lnTo>
                  <a:lnTo>
                    <a:pt x="2757" y="4744"/>
                  </a:lnTo>
                  <a:lnTo>
                    <a:pt x="3000" y="4706"/>
                  </a:lnTo>
                  <a:lnTo>
                    <a:pt x="3225" y="4631"/>
                  </a:lnTo>
                  <a:lnTo>
                    <a:pt x="3450" y="4537"/>
                  </a:lnTo>
                  <a:lnTo>
                    <a:pt x="3638" y="4425"/>
                  </a:lnTo>
                  <a:lnTo>
                    <a:pt x="3844" y="4294"/>
                  </a:lnTo>
                  <a:lnTo>
                    <a:pt x="4013" y="4144"/>
                  </a:lnTo>
                  <a:lnTo>
                    <a:pt x="4181" y="3975"/>
                  </a:lnTo>
                  <a:lnTo>
                    <a:pt x="4313" y="3806"/>
                  </a:lnTo>
                  <a:lnTo>
                    <a:pt x="4444" y="3619"/>
                  </a:lnTo>
                  <a:lnTo>
                    <a:pt x="4556" y="3413"/>
                  </a:lnTo>
                  <a:lnTo>
                    <a:pt x="4650" y="3188"/>
                  </a:lnTo>
                  <a:lnTo>
                    <a:pt x="4706" y="2981"/>
                  </a:lnTo>
                  <a:lnTo>
                    <a:pt x="4763" y="2738"/>
                  </a:lnTo>
                  <a:lnTo>
                    <a:pt x="4781" y="2513"/>
                  </a:lnTo>
                  <a:lnTo>
                    <a:pt x="4781" y="2269"/>
                  </a:lnTo>
                  <a:lnTo>
                    <a:pt x="4763" y="2025"/>
                  </a:lnTo>
                  <a:lnTo>
                    <a:pt x="4706" y="1782"/>
                  </a:lnTo>
                  <a:lnTo>
                    <a:pt x="4631" y="1557"/>
                  </a:lnTo>
                  <a:lnTo>
                    <a:pt x="4538" y="1332"/>
                  </a:lnTo>
                  <a:lnTo>
                    <a:pt x="4425" y="1144"/>
                  </a:lnTo>
                  <a:lnTo>
                    <a:pt x="4294" y="938"/>
                  </a:lnTo>
                  <a:lnTo>
                    <a:pt x="4144" y="769"/>
                  </a:lnTo>
                  <a:lnTo>
                    <a:pt x="3994" y="601"/>
                  </a:lnTo>
                  <a:lnTo>
                    <a:pt x="3807" y="469"/>
                  </a:lnTo>
                  <a:lnTo>
                    <a:pt x="3619" y="338"/>
                  </a:lnTo>
                  <a:lnTo>
                    <a:pt x="3413" y="226"/>
                  </a:lnTo>
                  <a:lnTo>
                    <a:pt x="3207" y="132"/>
                  </a:lnTo>
                  <a:lnTo>
                    <a:pt x="2982" y="76"/>
                  </a:lnTo>
                  <a:lnTo>
                    <a:pt x="2757" y="19"/>
                  </a:lnTo>
                  <a:lnTo>
                    <a:pt x="25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1" name="Google Shape;1711;p33"/>
            <p:cNvSpPr/>
            <p:nvPr/>
          </p:nvSpPr>
          <p:spPr>
            <a:xfrm>
              <a:off x="3991575" y="3372075"/>
              <a:ext cx="78775" cy="78775"/>
            </a:xfrm>
            <a:custGeom>
              <a:avLst/>
              <a:gdLst/>
              <a:ahLst/>
              <a:cxnLst/>
              <a:rect l="l" t="t" r="r" b="b"/>
              <a:pathLst>
                <a:path w="3151" h="3151" extrusionOk="0">
                  <a:moveTo>
                    <a:pt x="1482" y="1"/>
                  </a:moveTo>
                  <a:lnTo>
                    <a:pt x="1332" y="20"/>
                  </a:lnTo>
                  <a:lnTo>
                    <a:pt x="1163" y="57"/>
                  </a:lnTo>
                  <a:lnTo>
                    <a:pt x="1013" y="113"/>
                  </a:lnTo>
                  <a:lnTo>
                    <a:pt x="882" y="170"/>
                  </a:lnTo>
                  <a:lnTo>
                    <a:pt x="732" y="245"/>
                  </a:lnTo>
                  <a:lnTo>
                    <a:pt x="619" y="320"/>
                  </a:lnTo>
                  <a:lnTo>
                    <a:pt x="488" y="432"/>
                  </a:lnTo>
                  <a:lnTo>
                    <a:pt x="394" y="526"/>
                  </a:lnTo>
                  <a:lnTo>
                    <a:pt x="301" y="657"/>
                  </a:lnTo>
                  <a:lnTo>
                    <a:pt x="207" y="769"/>
                  </a:lnTo>
                  <a:lnTo>
                    <a:pt x="132" y="919"/>
                  </a:lnTo>
                  <a:lnTo>
                    <a:pt x="76" y="1051"/>
                  </a:lnTo>
                  <a:lnTo>
                    <a:pt x="38" y="1201"/>
                  </a:lnTo>
                  <a:lnTo>
                    <a:pt x="1" y="1351"/>
                  </a:lnTo>
                  <a:lnTo>
                    <a:pt x="1" y="1501"/>
                  </a:lnTo>
                  <a:lnTo>
                    <a:pt x="1" y="1669"/>
                  </a:lnTo>
                  <a:lnTo>
                    <a:pt x="1" y="1819"/>
                  </a:lnTo>
                  <a:lnTo>
                    <a:pt x="38" y="1988"/>
                  </a:lnTo>
                  <a:lnTo>
                    <a:pt x="95" y="2138"/>
                  </a:lnTo>
                  <a:lnTo>
                    <a:pt x="151" y="2269"/>
                  </a:lnTo>
                  <a:lnTo>
                    <a:pt x="226" y="2419"/>
                  </a:lnTo>
                  <a:lnTo>
                    <a:pt x="319" y="2532"/>
                  </a:lnTo>
                  <a:lnTo>
                    <a:pt x="413" y="2663"/>
                  </a:lnTo>
                  <a:lnTo>
                    <a:pt x="526" y="2757"/>
                  </a:lnTo>
                  <a:lnTo>
                    <a:pt x="638" y="2850"/>
                  </a:lnTo>
                  <a:lnTo>
                    <a:pt x="769" y="2944"/>
                  </a:lnTo>
                  <a:lnTo>
                    <a:pt x="901" y="3019"/>
                  </a:lnTo>
                  <a:lnTo>
                    <a:pt x="1032" y="3075"/>
                  </a:lnTo>
                  <a:lnTo>
                    <a:pt x="1182" y="3113"/>
                  </a:lnTo>
                  <a:lnTo>
                    <a:pt x="1332" y="3150"/>
                  </a:lnTo>
                  <a:lnTo>
                    <a:pt x="1800" y="3150"/>
                  </a:lnTo>
                  <a:lnTo>
                    <a:pt x="1950" y="3113"/>
                  </a:lnTo>
                  <a:lnTo>
                    <a:pt x="2082" y="3075"/>
                  </a:lnTo>
                  <a:lnTo>
                    <a:pt x="2213" y="3019"/>
                  </a:lnTo>
                  <a:lnTo>
                    <a:pt x="2344" y="2963"/>
                  </a:lnTo>
                  <a:lnTo>
                    <a:pt x="2532" y="2832"/>
                  </a:lnTo>
                  <a:lnTo>
                    <a:pt x="2719" y="2663"/>
                  </a:lnTo>
                  <a:lnTo>
                    <a:pt x="2869" y="2475"/>
                  </a:lnTo>
                  <a:lnTo>
                    <a:pt x="2982" y="2288"/>
                  </a:lnTo>
                  <a:lnTo>
                    <a:pt x="3075" y="2063"/>
                  </a:lnTo>
                  <a:lnTo>
                    <a:pt x="3131" y="1838"/>
                  </a:lnTo>
                  <a:lnTo>
                    <a:pt x="3150" y="1594"/>
                  </a:lnTo>
                  <a:lnTo>
                    <a:pt x="3131" y="1351"/>
                  </a:lnTo>
                  <a:lnTo>
                    <a:pt x="3075" y="1107"/>
                  </a:lnTo>
                  <a:lnTo>
                    <a:pt x="2982" y="882"/>
                  </a:lnTo>
                  <a:lnTo>
                    <a:pt x="2869" y="694"/>
                  </a:lnTo>
                  <a:lnTo>
                    <a:pt x="2719" y="507"/>
                  </a:lnTo>
                  <a:lnTo>
                    <a:pt x="2550" y="357"/>
                  </a:lnTo>
                  <a:lnTo>
                    <a:pt x="2363" y="226"/>
                  </a:lnTo>
                  <a:lnTo>
                    <a:pt x="2157" y="132"/>
                  </a:lnTo>
                  <a:lnTo>
                    <a:pt x="1950" y="57"/>
                  </a:lnTo>
                  <a:lnTo>
                    <a:pt x="1800" y="20"/>
                  </a:lnTo>
                  <a:lnTo>
                    <a:pt x="16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2" name="Google Shape;1712;p33"/>
            <p:cNvSpPr/>
            <p:nvPr/>
          </p:nvSpPr>
          <p:spPr>
            <a:xfrm>
              <a:off x="4030950" y="3373500"/>
              <a:ext cx="39400" cy="72650"/>
            </a:xfrm>
            <a:custGeom>
              <a:avLst/>
              <a:gdLst/>
              <a:ahLst/>
              <a:cxnLst/>
              <a:rect l="l" t="t" r="r" b="b"/>
              <a:pathLst>
                <a:path w="1576" h="2906" extrusionOk="0">
                  <a:moveTo>
                    <a:pt x="375" y="0"/>
                  </a:moveTo>
                  <a:lnTo>
                    <a:pt x="282" y="56"/>
                  </a:lnTo>
                  <a:lnTo>
                    <a:pt x="207" y="150"/>
                  </a:lnTo>
                  <a:lnTo>
                    <a:pt x="150" y="244"/>
                  </a:lnTo>
                  <a:lnTo>
                    <a:pt x="113" y="338"/>
                  </a:lnTo>
                  <a:lnTo>
                    <a:pt x="75" y="469"/>
                  </a:lnTo>
                  <a:lnTo>
                    <a:pt x="38" y="581"/>
                  </a:lnTo>
                  <a:lnTo>
                    <a:pt x="19" y="825"/>
                  </a:lnTo>
                  <a:lnTo>
                    <a:pt x="1" y="1069"/>
                  </a:lnTo>
                  <a:lnTo>
                    <a:pt x="19" y="1294"/>
                  </a:lnTo>
                  <a:lnTo>
                    <a:pt x="57" y="1575"/>
                  </a:lnTo>
                  <a:lnTo>
                    <a:pt x="113" y="1893"/>
                  </a:lnTo>
                  <a:lnTo>
                    <a:pt x="150" y="2100"/>
                  </a:lnTo>
                  <a:lnTo>
                    <a:pt x="225" y="2306"/>
                  </a:lnTo>
                  <a:lnTo>
                    <a:pt x="319" y="2493"/>
                  </a:lnTo>
                  <a:lnTo>
                    <a:pt x="432" y="2681"/>
                  </a:lnTo>
                  <a:lnTo>
                    <a:pt x="507" y="2756"/>
                  </a:lnTo>
                  <a:lnTo>
                    <a:pt x="582" y="2812"/>
                  </a:lnTo>
                  <a:lnTo>
                    <a:pt x="675" y="2868"/>
                  </a:lnTo>
                  <a:lnTo>
                    <a:pt x="769" y="2906"/>
                  </a:lnTo>
                  <a:lnTo>
                    <a:pt x="957" y="2775"/>
                  </a:lnTo>
                  <a:lnTo>
                    <a:pt x="1144" y="2606"/>
                  </a:lnTo>
                  <a:lnTo>
                    <a:pt x="1294" y="2418"/>
                  </a:lnTo>
                  <a:lnTo>
                    <a:pt x="1407" y="2231"/>
                  </a:lnTo>
                  <a:lnTo>
                    <a:pt x="1500" y="2006"/>
                  </a:lnTo>
                  <a:lnTo>
                    <a:pt x="1556" y="1781"/>
                  </a:lnTo>
                  <a:lnTo>
                    <a:pt x="1575" y="1537"/>
                  </a:lnTo>
                  <a:lnTo>
                    <a:pt x="1556" y="1294"/>
                  </a:lnTo>
                  <a:lnTo>
                    <a:pt x="1500" y="1050"/>
                  </a:lnTo>
                  <a:lnTo>
                    <a:pt x="1407" y="825"/>
                  </a:lnTo>
                  <a:lnTo>
                    <a:pt x="1294" y="637"/>
                  </a:lnTo>
                  <a:lnTo>
                    <a:pt x="1144" y="450"/>
                  </a:lnTo>
                  <a:lnTo>
                    <a:pt x="975" y="300"/>
                  </a:lnTo>
                  <a:lnTo>
                    <a:pt x="788" y="169"/>
                  </a:lnTo>
                  <a:lnTo>
                    <a:pt x="582" y="75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3" name="Google Shape;1713;p33"/>
            <p:cNvSpPr/>
            <p:nvPr/>
          </p:nvSpPr>
          <p:spPr>
            <a:xfrm>
              <a:off x="4075950" y="3339750"/>
              <a:ext cx="119525" cy="119525"/>
            </a:xfrm>
            <a:custGeom>
              <a:avLst/>
              <a:gdLst/>
              <a:ahLst/>
              <a:cxnLst/>
              <a:rect l="l" t="t" r="r" b="b"/>
              <a:pathLst>
                <a:path w="4781" h="4781" extrusionOk="0">
                  <a:moveTo>
                    <a:pt x="2269" y="0"/>
                  </a:moveTo>
                  <a:lnTo>
                    <a:pt x="2025" y="38"/>
                  </a:lnTo>
                  <a:lnTo>
                    <a:pt x="1800" y="75"/>
                  </a:lnTo>
                  <a:lnTo>
                    <a:pt x="1556" y="150"/>
                  </a:lnTo>
                  <a:lnTo>
                    <a:pt x="1350" y="244"/>
                  </a:lnTo>
                  <a:lnTo>
                    <a:pt x="1144" y="356"/>
                  </a:lnTo>
                  <a:lnTo>
                    <a:pt x="956" y="488"/>
                  </a:lnTo>
                  <a:lnTo>
                    <a:pt x="769" y="638"/>
                  </a:lnTo>
                  <a:lnTo>
                    <a:pt x="619" y="806"/>
                  </a:lnTo>
                  <a:lnTo>
                    <a:pt x="469" y="975"/>
                  </a:lnTo>
                  <a:lnTo>
                    <a:pt x="338" y="1181"/>
                  </a:lnTo>
                  <a:lnTo>
                    <a:pt x="225" y="1369"/>
                  </a:lnTo>
                  <a:lnTo>
                    <a:pt x="150" y="1594"/>
                  </a:lnTo>
                  <a:lnTo>
                    <a:pt x="75" y="1819"/>
                  </a:lnTo>
                  <a:lnTo>
                    <a:pt x="38" y="2044"/>
                  </a:lnTo>
                  <a:lnTo>
                    <a:pt x="0" y="2269"/>
                  </a:lnTo>
                  <a:lnTo>
                    <a:pt x="0" y="2512"/>
                  </a:lnTo>
                  <a:lnTo>
                    <a:pt x="38" y="2756"/>
                  </a:lnTo>
                  <a:lnTo>
                    <a:pt x="75" y="3000"/>
                  </a:lnTo>
                  <a:lnTo>
                    <a:pt x="150" y="3225"/>
                  </a:lnTo>
                  <a:lnTo>
                    <a:pt x="244" y="3450"/>
                  </a:lnTo>
                  <a:lnTo>
                    <a:pt x="356" y="3656"/>
                  </a:lnTo>
                  <a:lnTo>
                    <a:pt x="488" y="3843"/>
                  </a:lnTo>
                  <a:lnTo>
                    <a:pt x="638" y="4012"/>
                  </a:lnTo>
                  <a:lnTo>
                    <a:pt x="806" y="4181"/>
                  </a:lnTo>
                  <a:lnTo>
                    <a:pt x="975" y="4331"/>
                  </a:lnTo>
                  <a:lnTo>
                    <a:pt x="1162" y="4443"/>
                  </a:lnTo>
                  <a:lnTo>
                    <a:pt x="1369" y="4556"/>
                  </a:lnTo>
                  <a:lnTo>
                    <a:pt x="1594" y="4649"/>
                  </a:lnTo>
                  <a:lnTo>
                    <a:pt x="1800" y="4706"/>
                  </a:lnTo>
                  <a:lnTo>
                    <a:pt x="2044" y="4762"/>
                  </a:lnTo>
                  <a:lnTo>
                    <a:pt x="2269" y="4781"/>
                  </a:lnTo>
                  <a:lnTo>
                    <a:pt x="2512" y="4781"/>
                  </a:lnTo>
                  <a:lnTo>
                    <a:pt x="2756" y="4762"/>
                  </a:lnTo>
                  <a:lnTo>
                    <a:pt x="3000" y="4706"/>
                  </a:lnTo>
                  <a:lnTo>
                    <a:pt x="3225" y="4631"/>
                  </a:lnTo>
                  <a:lnTo>
                    <a:pt x="3450" y="4537"/>
                  </a:lnTo>
                  <a:lnTo>
                    <a:pt x="3656" y="4425"/>
                  </a:lnTo>
                  <a:lnTo>
                    <a:pt x="3843" y="4293"/>
                  </a:lnTo>
                  <a:lnTo>
                    <a:pt x="4012" y="4143"/>
                  </a:lnTo>
                  <a:lnTo>
                    <a:pt x="4181" y="3993"/>
                  </a:lnTo>
                  <a:lnTo>
                    <a:pt x="4331" y="3806"/>
                  </a:lnTo>
                  <a:lnTo>
                    <a:pt x="4443" y="3618"/>
                  </a:lnTo>
                  <a:lnTo>
                    <a:pt x="4556" y="3412"/>
                  </a:lnTo>
                  <a:lnTo>
                    <a:pt x="4649" y="3206"/>
                  </a:lnTo>
                  <a:lnTo>
                    <a:pt x="4706" y="2981"/>
                  </a:lnTo>
                  <a:lnTo>
                    <a:pt x="4762" y="2756"/>
                  </a:lnTo>
                  <a:lnTo>
                    <a:pt x="4781" y="2512"/>
                  </a:lnTo>
                  <a:lnTo>
                    <a:pt x="4781" y="2269"/>
                  </a:lnTo>
                  <a:lnTo>
                    <a:pt x="4762" y="2025"/>
                  </a:lnTo>
                  <a:lnTo>
                    <a:pt x="4706" y="1800"/>
                  </a:lnTo>
                  <a:lnTo>
                    <a:pt x="4631" y="1556"/>
                  </a:lnTo>
                  <a:lnTo>
                    <a:pt x="4537" y="1350"/>
                  </a:lnTo>
                  <a:lnTo>
                    <a:pt x="4424" y="1144"/>
                  </a:lnTo>
                  <a:lnTo>
                    <a:pt x="4293" y="956"/>
                  </a:lnTo>
                  <a:lnTo>
                    <a:pt x="4143" y="769"/>
                  </a:lnTo>
                  <a:lnTo>
                    <a:pt x="3993" y="619"/>
                  </a:lnTo>
                  <a:lnTo>
                    <a:pt x="3806" y="469"/>
                  </a:lnTo>
                  <a:lnTo>
                    <a:pt x="3618" y="338"/>
                  </a:lnTo>
                  <a:lnTo>
                    <a:pt x="3412" y="225"/>
                  </a:lnTo>
                  <a:lnTo>
                    <a:pt x="3206" y="150"/>
                  </a:lnTo>
                  <a:lnTo>
                    <a:pt x="2981" y="75"/>
                  </a:lnTo>
                  <a:lnTo>
                    <a:pt x="2756" y="38"/>
                  </a:lnTo>
                  <a:lnTo>
                    <a:pt x="25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4" name="Google Shape;1714;p33"/>
            <p:cNvSpPr/>
            <p:nvPr/>
          </p:nvSpPr>
          <p:spPr>
            <a:xfrm>
              <a:off x="4096575" y="3360375"/>
              <a:ext cx="78750" cy="78750"/>
            </a:xfrm>
            <a:custGeom>
              <a:avLst/>
              <a:gdLst/>
              <a:ahLst/>
              <a:cxnLst/>
              <a:rect l="l" t="t" r="r" b="b"/>
              <a:pathLst>
                <a:path w="3150" h="3150" extrusionOk="0">
                  <a:moveTo>
                    <a:pt x="1481" y="0"/>
                  </a:moveTo>
                  <a:lnTo>
                    <a:pt x="1331" y="19"/>
                  </a:lnTo>
                  <a:lnTo>
                    <a:pt x="1181" y="38"/>
                  </a:lnTo>
                  <a:lnTo>
                    <a:pt x="1012" y="94"/>
                  </a:lnTo>
                  <a:lnTo>
                    <a:pt x="881" y="150"/>
                  </a:lnTo>
                  <a:lnTo>
                    <a:pt x="750" y="225"/>
                  </a:lnTo>
                  <a:lnTo>
                    <a:pt x="619" y="319"/>
                  </a:lnTo>
                  <a:lnTo>
                    <a:pt x="506" y="413"/>
                  </a:lnTo>
                  <a:lnTo>
                    <a:pt x="394" y="525"/>
                  </a:lnTo>
                  <a:lnTo>
                    <a:pt x="300" y="638"/>
                  </a:lnTo>
                  <a:lnTo>
                    <a:pt x="206" y="769"/>
                  </a:lnTo>
                  <a:lnTo>
                    <a:pt x="150" y="900"/>
                  </a:lnTo>
                  <a:lnTo>
                    <a:pt x="94" y="1031"/>
                  </a:lnTo>
                  <a:lnTo>
                    <a:pt x="38" y="1181"/>
                  </a:lnTo>
                  <a:lnTo>
                    <a:pt x="19" y="1331"/>
                  </a:lnTo>
                  <a:lnTo>
                    <a:pt x="0" y="1500"/>
                  </a:lnTo>
                  <a:lnTo>
                    <a:pt x="0" y="1650"/>
                  </a:lnTo>
                  <a:lnTo>
                    <a:pt x="19" y="1819"/>
                  </a:lnTo>
                  <a:lnTo>
                    <a:pt x="38" y="1969"/>
                  </a:lnTo>
                  <a:lnTo>
                    <a:pt x="94" y="2119"/>
                  </a:lnTo>
                  <a:lnTo>
                    <a:pt x="150" y="2269"/>
                  </a:lnTo>
                  <a:lnTo>
                    <a:pt x="225" y="2400"/>
                  </a:lnTo>
                  <a:lnTo>
                    <a:pt x="319" y="2531"/>
                  </a:lnTo>
                  <a:lnTo>
                    <a:pt x="412" y="2643"/>
                  </a:lnTo>
                  <a:lnTo>
                    <a:pt x="525" y="2756"/>
                  </a:lnTo>
                  <a:lnTo>
                    <a:pt x="637" y="2850"/>
                  </a:lnTo>
                  <a:lnTo>
                    <a:pt x="769" y="2925"/>
                  </a:lnTo>
                  <a:lnTo>
                    <a:pt x="900" y="3000"/>
                  </a:lnTo>
                  <a:lnTo>
                    <a:pt x="1031" y="3056"/>
                  </a:lnTo>
                  <a:lnTo>
                    <a:pt x="1181" y="3093"/>
                  </a:lnTo>
                  <a:lnTo>
                    <a:pt x="1331" y="3131"/>
                  </a:lnTo>
                  <a:lnTo>
                    <a:pt x="1481" y="3150"/>
                  </a:lnTo>
                  <a:lnTo>
                    <a:pt x="1650" y="3150"/>
                  </a:lnTo>
                  <a:lnTo>
                    <a:pt x="1800" y="3131"/>
                  </a:lnTo>
                  <a:lnTo>
                    <a:pt x="1950" y="3093"/>
                  </a:lnTo>
                  <a:lnTo>
                    <a:pt x="2081" y="3056"/>
                  </a:lnTo>
                  <a:lnTo>
                    <a:pt x="2212" y="3000"/>
                  </a:lnTo>
                  <a:lnTo>
                    <a:pt x="2343" y="2943"/>
                  </a:lnTo>
                  <a:lnTo>
                    <a:pt x="2550" y="2812"/>
                  </a:lnTo>
                  <a:lnTo>
                    <a:pt x="2718" y="2662"/>
                  </a:lnTo>
                  <a:lnTo>
                    <a:pt x="2868" y="2475"/>
                  </a:lnTo>
                  <a:lnTo>
                    <a:pt x="2981" y="2269"/>
                  </a:lnTo>
                  <a:lnTo>
                    <a:pt x="3074" y="2044"/>
                  </a:lnTo>
                  <a:lnTo>
                    <a:pt x="3131" y="1819"/>
                  </a:lnTo>
                  <a:lnTo>
                    <a:pt x="3149" y="1575"/>
                  </a:lnTo>
                  <a:lnTo>
                    <a:pt x="3131" y="1331"/>
                  </a:lnTo>
                  <a:lnTo>
                    <a:pt x="3074" y="1087"/>
                  </a:lnTo>
                  <a:lnTo>
                    <a:pt x="2981" y="881"/>
                  </a:lnTo>
                  <a:lnTo>
                    <a:pt x="2868" y="675"/>
                  </a:lnTo>
                  <a:lnTo>
                    <a:pt x="2718" y="506"/>
                  </a:lnTo>
                  <a:lnTo>
                    <a:pt x="2550" y="338"/>
                  </a:lnTo>
                  <a:lnTo>
                    <a:pt x="2381" y="206"/>
                  </a:lnTo>
                  <a:lnTo>
                    <a:pt x="2175" y="113"/>
                  </a:lnTo>
                  <a:lnTo>
                    <a:pt x="1950" y="38"/>
                  </a:lnTo>
                  <a:lnTo>
                    <a:pt x="1800" y="19"/>
                  </a:lnTo>
                  <a:lnTo>
                    <a:pt x="16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5" name="Google Shape;1715;p33"/>
            <p:cNvSpPr/>
            <p:nvPr/>
          </p:nvSpPr>
          <p:spPr>
            <a:xfrm>
              <a:off x="4136400" y="3361300"/>
              <a:ext cx="38925" cy="72675"/>
            </a:xfrm>
            <a:custGeom>
              <a:avLst/>
              <a:gdLst/>
              <a:ahLst/>
              <a:cxnLst/>
              <a:rect l="l" t="t" r="r" b="b"/>
              <a:pathLst>
                <a:path w="1557" h="2907" extrusionOk="0">
                  <a:moveTo>
                    <a:pt x="357" y="1"/>
                  </a:moveTo>
                  <a:lnTo>
                    <a:pt x="263" y="76"/>
                  </a:lnTo>
                  <a:lnTo>
                    <a:pt x="188" y="151"/>
                  </a:lnTo>
                  <a:lnTo>
                    <a:pt x="132" y="244"/>
                  </a:lnTo>
                  <a:lnTo>
                    <a:pt x="94" y="357"/>
                  </a:lnTo>
                  <a:lnTo>
                    <a:pt x="57" y="469"/>
                  </a:lnTo>
                  <a:lnTo>
                    <a:pt x="19" y="582"/>
                  </a:lnTo>
                  <a:lnTo>
                    <a:pt x="0" y="844"/>
                  </a:lnTo>
                  <a:lnTo>
                    <a:pt x="0" y="1069"/>
                  </a:lnTo>
                  <a:lnTo>
                    <a:pt x="0" y="1294"/>
                  </a:lnTo>
                  <a:lnTo>
                    <a:pt x="38" y="1575"/>
                  </a:lnTo>
                  <a:lnTo>
                    <a:pt x="94" y="1913"/>
                  </a:lnTo>
                  <a:lnTo>
                    <a:pt x="132" y="2100"/>
                  </a:lnTo>
                  <a:lnTo>
                    <a:pt x="207" y="2306"/>
                  </a:lnTo>
                  <a:lnTo>
                    <a:pt x="300" y="2513"/>
                  </a:lnTo>
                  <a:lnTo>
                    <a:pt x="413" y="2681"/>
                  </a:lnTo>
                  <a:lnTo>
                    <a:pt x="488" y="2756"/>
                  </a:lnTo>
                  <a:lnTo>
                    <a:pt x="563" y="2813"/>
                  </a:lnTo>
                  <a:lnTo>
                    <a:pt x="657" y="2869"/>
                  </a:lnTo>
                  <a:lnTo>
                    <a:pt x="750" y="2906"/>
                  </a:lnTo>
                  <a:lnTo>
                    <a:pt x="957" y="2775"/>
                  </a:lnTo>
                  <a:lnTo>
                    <a:pt x="1125" y="2625"/>
                  </a:lnTo>
                  <a:lnTo>
                    <a:pt x="1275" y="2438"/>
                  </a:lnTo>
                  <a:lnTo>
                    <a:pt x="1388" y="2232"/>
                  </a:lnTo>
                  <a:lnTo>
                    <a:pt x="1481" y="2007"/>
                  </a:lnTo>
                  <a:lnTo>
                    <a:pt x="1538" y="1782"/>
                  </a:lnTo>
                  <a:lnTo>
                    <a:pt x="1556" y="1538"/>
                  </a:lnTo>
                  <a:lnTo>
                    <a:pt x="1538" y="1294"/>
                  </a:lnTo>
                  <a:lnTo>
                    <a:pt x="1481" y="1050"/>
                  </a:lnTo>
                  <a:lnTo>
                    <a:pt x="1388" y="844"/>
                  </a:lnTo>
                  <a:lnTo>
                    <a:pt x="1275" y="638"/>
                  </a:lnTo>
                  <a:lnTo>
                    <a:pt x="1125" y="469"/>
                  </a:lnTo>
                  <a:lnTo>
                    <a:pt x="957" y="301"/>
                  </a:lnTo>
                  <a:lnTo>
                    <a:pt x="788" y="169"/>
                  </a:lnTo>
                  <a:lnTo>
                    <a:pt x="582" y="76"/>
                  </a:lnTo>
                  <a:lnTo>
                    <a:pt x="3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716" name="Google Shape;1716;p33"/>
          <p:cNvGrpSpPr/>
          <p:nvPr/>
        </p:nvGrpSpPr>
        <p:grpSpPr>
          <a:xfrm>
            <a:off x="15626857" y="7510696"/>
            <a:ext cx="941438" cy="1718440"/>
            <a:chOff x="6063075" y="2385075"/>
            <a:chExt cx="365125" cy="666475"/>
          </a:xfrm>
        </p:grpSpPr>
        <p:sp>
          <p:nvSpPr>
            <p:cNvPr id="1717" name="Google Shape;1717;p33"/>
            <p:cNvSpPr/>
            <p:nvPr/>
          </p:nvSpPr>
          <p:spPr>
            <a:xfrm>
              <a:off x="6063075" y="2470850"/>
              <a:ext cx="365125" cy="580700"/>
            </a:xfrm>
            <a:custGeom>
              <a:avLst/>
              <a:gdLst/>
              <a:ahLst/>
              <a:cxnLst/>
              <a:rect l="l" t="t" r="r" b="b"/>
              <a:pathLst>
                <a:path w="14605" h="23228" extrusionOk="0">
                  <a:moveTo>
                    <a:pt x="7405" y="13423"/>
                  </a:moveTo>
                  <a:lnTo>
                    <a:pt x="7574" y="13479"/>
                  </a:lnTo>
                  <a:lnTo>
                    <a:pt x="7780" y="13554"/>
                  </a:lnTo>
                  <a:lnTo>
                    <a:pt x="8005" y="13685"/>
                  </a:lnTo>
                  <a:lnTo>
                    <a:pt x="8230" y="13873"/>
                  </a:lnTo>
                  <a:lnTo>
                    <a:pt x="8437" y="14079"/>
                  </a:lnTo>
                  <a:lnTo>
                    <a:pt x="8530" y="14191"/>
                  </a:lnTo>
                  <a:lnTo>
                    <a:pt x="8605" y="14322"/>
                  </a:lnTo>
                  <a:lnTo>
                    <a:pt x="8680" y="14454"/>
                  </a:lnTo>
                  <a:lnTo>
                    <a:pt x="8736" y="14604"/>
                  </a:lnTo>
                  <a:lnTo>
                    <a:pt x="8774" y="14754"/>
                  </a:lnTo>
                  <a:lnTo>
                    <a:pt x="8793" y="14904"/>
                  </a:lnTo>
                  <a:lnTo>
                    <a:pt x="8793" y="15091"/>
                  </a:lnTo>
                  <a:lnTo>
                    <a:pt x="8793" y="15185"/>
                  </a:lnTo>
                  <a:lnTo>
                    <a:pt x="8718" y="15616"/>
                  </a:lnTo>
                  <a:lnTo>
                    <a:pt x="8662" y="15841"/>
                  </a:lnTo>
                  <a:lnTo>
                    <a:pt x="8587" y="16066"/>
                  </a:lnTo>
                  <a:lnTo>
                    <a:pt x="8512" y="16291"/>
                  </a:lnTo>
                  <a:lnTo>
                    <a:pt x="8418" y="16516"/>
                  </a:lnTo>
                  <a:lnTo>
                    <a:pt x="8324" y="16741"/>
                  </a:lnTo>
                  <a:lnTo>
                    <a:pt x="8212" y="16947"/>
                  </a:lnTo>
                  <a:lnTo>
                    <a:pt x="8080" y="17134"/>
                  </a:lnTo>
                  <a:lnTo>
                    <a:pt x="7930" y="17303"/>
                  </a:lnTo>
                  <a:lnTo>
                    <a:pt x="7780" y="17472"/>
                  </a:lnTo>
                  <a:lnTo>
                    <a:pt x="7630" y="17603"/>
                  </a:lnTo>
                  <a:lnTo>
                    <a:pt x="7462" y="17697"/>
                  </a:lnTo>
                  <a:lnTo>
                    <a:pt x="7274" y="17772"/>
                  </a:lnTo>
                  <a:lnTo>
                    <a:pt x="7068" y="17809"/>
                  </a:lnTo>
                  <a:lnTo>
                    <a:pt x="6862" y="17809"/>
                  </a:lnTo>
                  <a:lnTo>
                    <a:pt x="6618" y="17753"/>
                  </a:lnTo>
                  <a:lnTo>
                    <a:pt x="6393" y="17678"/>
                  </a:lnTo>
                  <a:lnTo>
                    <a:pt x="6187" y="17566"/>
                  </a:lnTo>
                  <a:lnTo>
                    <a:pt x="6000" y="17416"/>
                  </a:lnTo>
                  <a:lnTo>
                    <a:pt x="5887" y="17303"/>
                  </a:lnTo>
                  <a:lnTo>
                    <a:pt x="5775" y="17172"/>
                  </a:lnTo>
                  <a:lnTo>
                    <a:pt x="5681" y="17041"/>
                  </a:lnTo>
                  <a:lnTo>
                    <a:pt x="5606" y="16891"/>
                  </a:lnTo>
                  <a:lnTo>
                    <a:pt x="5512" y="16703"/>
                  </a:lnTo>
                  <a:lnTo>
                    <a:pt x="5512" y="16685"/>
                  </a:lnTo>
                  <a:lnTo>
                    <a:pt x="5475" y="16591"/>
                  </a:lnTo>
                  <a:lnTo>
                    <a:pt x="5400" y="16291"/>
                  </a:lnTo>
                  <a:lnTo>
                    <a:pt x="5343" y="16010"/>
                  </a:lnTo>
                  <a:lnTo>
                    <a:pt x="5306" y="15710"/>
                  </a:lnTo>
                  <a:lnTo>
                    <a:pt x="5325" y="15410"/>
                  </a:lnTo>
                  <a:lnTo>
                    <a:pt x="5325" y="15297"/>
                  </a:lnTo>
                  <a:lnTo>
                    <a:pt x="5343" y="15260"/>
                  </a:lnTo>
                  <a:lnTo>
                    <a:pt x="5381" y="15054"/>
                  </a:lnTo>
                  <a:lnTo>
                    <a:pt x="5418" y="14866"/>
                  </a:lnTo>
                  <a:lnTo>
                    <a:pt x="5493" y="14679"/>
                  </a:lnTo>
                  <a:lnTo>
                    <a:pt x="5587" y="14510"/>
                  </a:lnTo>
                  <a:lnTo>
                    <a:pt x="5681" y="14341"/>
                  </a:lnTo>
                  <a:lnTo>
                    <a:pt x="5793" y="14172"/>
                  </a:lnTo>
                  <a:lnTo>
                    <a:pt x="5925" y="14023"/>
                  </a:lnTo>
                  <a:lnTo>
                    <a:pt x="6056" y="13891"/>
                  </a:lnTo>
                  <a:lnTo>
                    <a:pt x="6206" y="13779"/>
                  </a:lnTo>
                  <a:lnTo>
                    <a:pt x="6356" y="13666"/>
                  </a:lnTo>
                  <a:lnTo>
                    <a:pt x="6524" y="13591"/>
                  </a:lnTo>
                  <a:lnTo>
                    <a:pt x="6693" y="13516"/>
                  </a:lnTo>
                  <a:lnTo>
                    <a:pt x="6862" y="13460"/>
                  </a:lnTo>
                  <a:lnTo>
                    <a:pt x="7031" y="13423"/>
                  </a:lnTo>
                  <a:close/>
                  <a:moveTo>
                    <a:pt x="8437" y="0"/>
                  </a:moveTo>
                  <a:lnTo>
                    <a:pt x="8062" y="19"/>
                  </a:lnTo>
                  <a:lnTo>
                    <a:pt x="7687" y="56"/>
                  </a:lnTo>
                  <a:lnTo>
                    <a:pt x="7256" y="150"/>
                  </a:lnTo>
                  <a:lnTo>
                    <a:pt x="6824" y="262"/>
                  </a:lnTo>
                  <a:lnTo>
                    <a:pt x="6374" y="431"/>
                  </a:lnTo>
                  <a:lnTo>
                    <a:pt x="5906" y="637"/>
                  </a:lnTo>
                  <a:lnTo>
                    <a:pt x="5437" y="900"/>
                  </a:lnTo>
                  <a:lnTo>
                    <a:pt x="4950" y="1200"/>
                  </a:lnTo>
                  <a:lnTo>
                    <a:pt x="4481" y="1556"/>
                  </a:lnTo>
                  <a:lnTo>
                    <a:pt x="4237" y="1762"/>
                  </a:lnTo>
                  <a:lnTo>
                    <a:pt x="3994" y="1968"/>
                  </a:lnTo>
                  <a:lnTo>
                    <a:pt x="3769" y="2193"/>
                  </a:lnTo>
                  <a:lnTo>
                    <a:pt x="3525" y="2418"/>
                  </a:lnTo>
                  <a:lnTo>
                    <a:pt x="3300" y="2681"/>
                  </a:lnTo>
                  <a:lnTo>
                    <a:pt x="3075" y="2943"/>
                  </a:lnTo>
                  <a:lnTo>
                    <a:pt x="2850" y="3224"/>
                  </a:lnTo>
                  <a:lnTo>
                    <a:pt x="2625" y="3524"/>
                  </a:lnTo>
                  <a:lnTo>
                    <a:pt x="2419" y="3843"/>
                  </a:lnTo>
                  <a:lnTo>
                    <a:pt x="2213" y="4162"/>
                  </a:lnTo>
                  <a:lnTo>
                    <a:pt x="2006" y="4518"/>
                  </a:lnTo>
                  <a:lnTo>
                    <a:pt x="1819" y="4874"/>
                  </a:lnTo>
                  <a:lnTo>
                    <a:pt x="1632" y="5212"/>
                  </a:lnTo>
                  <a:lnTo>
                    <a:pt x="1463" y="5568"/>
                  </a:lnTo>
                  <a:lnTo>
                    <a:pt x="1313" y="5943"/>
                  </a:lnTo>
                  <a:lnTo>
                    <a:pt x="1163" y="6336"/>
                  </a:lnTo>
                  <a:lnTo>
                    <a:pt x="1107" y="6486"/>
                  </a:lnTo>
                  <a:lnTo>
                    <a:pt x="882" y="7124"/>
                  </a:lnTo>
                  <a:lnTo>
                    <a:pt x="694" y="7817"/>
                  </a:lnTo>
                  <a:lnTo>
                    <a:pt x="507" y="8530"/>
                  </a:lnTo>
                  <a:lnTo>
                    <a:pt x="357" y="9298"/>
                  </a:lnTo>
                  <a:lnTo>
                    <a:pt x="244" y="9954"/>
                  </a:lnTo>
                  <a:lnTo>
                    <a:pt x="151" y="10648"/>
                  </a:lnTo>
                  <a:lnTo>
                    <a:pt x="94" y="11154"/>
                  </a:lnTo>
                  <a:lnTo>
                    <a:pt x="57" y="11642"/>
                  </a:lnTo>
                  <a:lnTo>
                    <a:pt x="19" y="12410"/>
                  </a:lnTo>
                  <a:lnTo>
                    <a:pt x="1" y="13291"/>
                  </a:lnTo>
                  <a:lnTo>
                    <a:pt x="38" y="14116"/>
                  </a:lnTo>
                  <a:lnTo>
                    <a:pt x="57" y="14322"/>
                  </a:lnTo>
                  <a:lnTo>
                    <a:pt x="38" y="14322"/>
                  </a:lnTo>
                  <a:lnTo>
                    <a:pt x="76" y="14697"/>
                  </a:lnTo>
                  <a:lnTo>
                    <a:pt x="132" y="15260"/>
                  </a:lnTo>
                  <a:lnTo>
                    <a:pt x="207" y="15803"/>
                  </a:lnTo>
                  <a:lnTo>
                    <a:pt x="338" y="16478"/>
                  </a:lnTo>
                  <a:lnTo>
                    <a:pt x="488" y="17116"/>
                  </a:lnTo>
                  <a:lnTo>
                    <a:pt x="657" y="17678"/>
                  </a:lnTo>
                  <a:lnTo>
                    <a:pt x="844" y="18222"/>
                  </a:lnTo>
                  <a:lnTo>
                    <a:pt x="1088" y="18803"/>
                  </a:lnTo>
                  <a:lnTo>
                    <a:pt x="1350" y="19365"/>
                  </a:lnTo>
                  <a:lnTo>
                    <a:pt x="1519" y="19684"/>
                  </a:lnTo>
                  <a:lnTo>
                    <a:pt x="1707" y="20003"/>
                  </a:lnTo>
                  <a:lnTo>
                    <a:pt x="1913" y="20303"/>
                  </a:lnTo>
                  <a:lnTo>
                    <a:pt x="2100" y="20584"/>
                  </a:lnTo>
                  <a:lnTo>
                    <a:pt x="2288" y="20809"/>
                  </a:lnTo>
                  <a:lnTo>
                    <a:pt x="2456" y="21015"/>
                  </a:lnTo>
                  <a:lnTo>
                    <a:pt x="2700" y="21296"/>
                  </a:lnTo>
                  <a:lnTo>
                    <a:pt x="2963" y="21559"/>
                  </a:lnTo>
                  <a:lnTo>
                    <a:pt x="3225" y="21802"/>
                  </a:lnTo>
                  <a:lnTo>
                    <a:pt x="3487" y="22027"/>
                  </a:lnTo>
                  <a:lnTo>
                    <a:pt x="3750" y="22215"/>
                  </a:lnTo>
                  <a:lnTo>
                    <a:pt x="3994" y="22384"/>
                  </a:lnTo>
                  <a:lnTo>
                    <a:pt x="4256" y="22533"/>
                  </a:lnTo>
                  <a:lnTo>
                    <a:pt x="4500" y="22683"/>
                  </a:lnTo>
                  <a:lnTo>
                    <a:pt x="4743" y="22796"/>
                  </a:lnTo>
                  <a:lnTo>
                    <a:pt x="4987" y="22890"/>
                  </a:lnTo>
                  <a:lnTo>
                    <a:pt x="5231" y="22965"/>
                  </a:lnTo>
                  <a:lnTo>
                    <a:pt x="5456" y="23040"/>
                  </a:lnTo>
                  <a:lnTo>
                    <a:pt x="5550" y="23058"/>
                  </a:lnTo>
                  <a:lnTo>
                    <a:pt x="5868" y="23115"/>
                  </a:lnTo>
                  <a:lnTo>
                    <a:pt x="6074" y="23133"/>
                  </a:lnTo>
                  <a:lnTo>
                    <a:pt x="6656" y="23190"/>
                  </a:lnTo>
                  <a:lnTo>
                    <a:pt x="7293" y="23227"/>
                  </a:lnTo>
                  <a:lnTo>
                    <a:pt x="7968" y="23227"/>
                  </a:lnTo>
                  <a:lnTo>
                    <a:pt x="8324" y="23208"/>
                  </a:lnTo>
                  <a:lnTo>
                    <a:pt x="8662" y="23190"/>
                  </a:lnTo>
                  <a:lnTo>
                    <a:pt x="9036" y="23133"/>
                  </a:lnTo>
                  <a:lnTo>
                    <a:pt x="9393" y="23058"/>
                  </a:lnTo>
                  <a:lnTo>
                    <a:pt x="9749" y="22965"/>
                  </a:lnTo>
                  <a:lnTo>
                    <a:pt x="10105" y="22852"/>
                  </a:lnTo>
                  <a:lnTo>
                    <a:pt x="10124" y="22852"/>
                  </a:lnTo>
                  <a:lnTo>
                    <a:pt x="10405" y="22758"/>
                  </a:lnTo>
                  <a:lnTo>
                    <a:pt x="10686" y="22627"/>
                  </a:lnTo>
                  <a:lnTo>
                    <a:pt x="10949" y="22496"/>
                  </a:lnTo>
                  <a:lnTo>
                    <a:pt x="11211" y="22327"/>
                  </a:lnTo>
                  <a:lnTo>
                    <a:pt x="11473" y="22159"/>
                  </a:lnTo>
                  <a:lnTo>
                    <a:pt x="11736" y="21971"/>
                  </a:lnTo>
                  <a:lnTo>
                    <a:pt x="11980" y="21765"/>
                  </a:lnTo>
                  <a:lnTo>
                    <a:pt x="12223" y="21521"/>
                  </a:lnTo>
                  <a:lnTo>
                    <a:pt x="12467" y="21259"/>
                  </a:lnTo>
                  <a:lnTo>
                    <a:pt x="12692" y="20996"/>
                  </a:lnTo>
                  <a:lnTo>
                    <a:pt x="12711" y="20978"/>
                  </a:lnTo>
                  <a:lnTo>
                    <a:pt x="12879" y="20734"/>
                  </a:lnTo>
                  <a:lnTo>
                    <a:pt x="13104" y="20378"/>
                  </a:lnTo>
                  <a:lnTo>
                    <a:pt x="13329" y="19984"/>
                  </a:lnTo>
                  <a:lnTo>
                    <a:pt x="13536" y="19534"/>
                  </a:lnTo>
                  <a:lnTo>
                    <a:pt x="13723" y="19084"/>
                  </a:lnTo>
                  <a:lnTo>
                    <a:pt x="13948" y="18465"/>
                  </a:lnTo>
                  <a:lnTo>
                    <a:pt x="14117" y="17791"/>
                  </a:lnTo>
                  <a:lnTo>
                    <a:pt x="14229" y="17359"/>
                  </a:lnTo>
                  <a:lnTo>
                    <a:pt x="14304" y="16928"/>
                  </a:lnTo>
                  <a:lnTo>
                    <a:pt x="14379" y="16460"/>
                  </a:lnTo>
                  <a:lnTo>
                    <a:pt x="14435" y="15972"/>
                  </a:lnTo>
                  <a:lnTo>
                    <a:pt x="14473" y="15653"/>
                  </a:lnTo>
                  <a:lnTo>
                    <a:pt x="14473" y="15354"/>
                  </a:lnTo>
                  <a:lnTo>
                    <a:pt x="14473" y="15054"/>
                  </a:lnTo>
                  <a:lnTo>
                    <a:pt x="14435" y="14772"/>
                  </a:lnTo>
                  <a:lnTo>
                    <a:pt x="14398" y="14472"/>
                  </a:lnTo>
                  <a:lnTo>
                    <a:pt x="14323" y="14172"/>
                  </a:lnTo>
                  <a:lnTo>
                    <a:pt x="14248" y="13910"/>
                  </a:lnTo>
                  <a:lnTo>
                    <a:pt x="14136" y="13629"/>
                  </a:lnTo>
                  <a:lnTo>
                    <a:pt x="14117" y="13554"/>
                  </a:lnTo>
                  <a:lnTo>
                    <a:pt x="13986" y="13291"/>
                  </a:lnTo>
                  <a:lnTo>
                    <a:pt x="13854" y="13048"/>
                  </a:lnTo>
                  <a:lnTo>
                    <a:pt x="13704" y="12804"/>
                  </a:lnTo>
                  <a:lnTo>
                    <a:pt x="13536" y="12579"/>
                  </a:lnTo>
                  <a:lnTo>
                    <a:pt x="13367" y="12354"/>
                  </a:lnTo>
                  <a:lnTo>
                    <a:pt x="13179" y="12148"/>
                  </a:lnTo>
                  <a:lnTo>
                    <a:pt x="12879" y="11848"/>
                  </a:lnTo>
                  <a:lnTo>
                    <a:pt x="12542" y="11567"/>
                  </a:lnTo>
                  <a:lnTo>
                    <a:pt x="12223" y="11342"/>
                  </a:lnTo>
                  <a:lnTo>
                    <a:pt x="11886" y="11136"/>
                  </a:lnTo>
                  <a:lnTo>
                    <a:pt x="11548" y="10948"/>
                  </a:lnTo>
                  <a:lnTo>
                    <a:pt x="11192" y="10779"/>
                  </a:lnTo>
                  <a:lnTo>
                    <a:pt x="10742" y="10592"/>
                  </a:lnTo>
                  <a:lnTo>
                    <a:pt x="10274" y="10461"/>
                  </a:lnTo>
                  <a:lnTo>
                    <a:pt x="9824" y="10348"/>
                  </a:lnTo>
                  <a:lnTo>
                    <a:pt x="9355" y="10273"/>
                  </a:lnTo>
                  <a:lnTo>
                    <a:pt x="9149" y="10254"/>
                  </a:lnTo>
                  <a:lnTo>
                    <a:pt x="8699" y="10236"/>
                  </a:lnTo>
                  <a:lnTo>
                    <a:pt x="8287" y="10254"/>
                  </a:lnTo>
                  <a:lnTo>
                    <a:pt x="7893" y="10292"/>
                  </a:lnTo>
                  <a:lnTo>
                    <a:pt x="7537" y="10367"/>
                  </a:lnTo>
                  <a:lnTo>
                    <a:pt x="7199" y="10442"/>
                  </a:lnTo>
                  <a:lnTo>
                    <a:pt x="6899" y="10554"/>
                  </a:lnTo>
                  <a:lnTo>
                    <a:pt x="6618" y="10667"/>
                  </a:lnTo>
                  <a:lnTo>
                    <a:pt x="6356" y="10798"/>
                  </a:lnTo>
                  <a:lnTo>
                    <a:pt x="6093" y="10929"/>
                  </a:lnTo>
                  <a:lnTo>
                    <a:pt x="5831" y="11098"/>
                  </a:lnTo>
                  <a:lnTo>
                    <a:pt x="5587" y="11304"/>
                  </a:lnTo>
                  <a:lnTo>
                    <a:pt x="5381" y="11510"/>
                  </a:lnTo>
                  <a:lnTo>
                    <a:pt x="5437" y="11079"/>
                  </a:lnTo>
                  <a:lnTo>
                    <a:pt x="5512" y="10573"/>
                  </a:lnTo>
                  <a:lnTo>
                    <a:pt x="5606" y="10104"/>
                  </a:lnTo>
                  <a:lnTo>
                    <a:pt x="5700" y="9655"/>
                  </a:lnTo>
                  <a:lnTo>
                    <a:pt x="5812" y="9223"/>
                  </a:lnTo>
                  <a:lnTo>
                    <a:pt x="5887" y="8923"/>
                  </a:lnTo>
                  <a:lnTo>
                    <a:pt x="5981" y="8642"/>
                  </a:lnTo>
                  <a:lnTo>
                    <a:pt x="6131" y="8305"/>
                  </a:lnTo>
                  <a:lnTo>
                    <a:pt x="6281" y="8005"/>
                  </a:lnTo>
                  <a:lnTo>
                    <a:pt x="6449" y="7724"/>
                  </a:lnTo>
                  <a:lnTo>
                    <a:pt x="6637" y="7480"/>
                  </a:lnTo>
                  <a:lnTo>
                    <a:pt x="6749" y="7386"/>
                  </a:lnTo>
                  <a:lnTo>
                    <a:pt x="6843" y="7292"/>
                  </a:lnTo>
                  <a:lnTo>
                    <a:pt x="6956" y="7217"/>
                  </a:lnTo>
                  <a:lnTo>
                    <a:pt x="7087" y="7142"/>
                  </a:lnTo>
                  <a:lnTo>
                    <a:pt x="7199" y="7105"/>
                  </a:lnTo>
                  <a:lnTo>
                    <a:pt x="7331" y="7068"/>
                  </a:lnTo>
                  <a:lnTo>
                    <a:pt x="7593" y="7068"/>
                  </a:lnTo>
                  <a:lnTo>
                    <a:pt x="7855" y="7105"/>
                  </a:lnTo>
                  <a:lnTo>
                    <a:pt x="8099" y="7161"/>
                  </a:lnTo>
                  <a:lnTo>
                    <a:pt x="8305" y="7217"/>
                  </a:lnTo>
                  <a:lnTo>
                    <a:pt x="8493" y="7292"/>
                  </a:lnTo>
                  <a:lnTo>
                    <a:pt x="8718" y="7442"/>
                  </a:lnTo>
                  <a:lnTo>
                    <a:pt x="8886" y="7574"/>
                  </a:lnTo>
                  <a:lnTo>
                    <a:pt x="9018" y="7705"/>
                  </a:lnTo>
                  <a:lnTo>
                    <a:pt x="9111" y="7855"/>
                  </a:lnTo>
                  <a:lnTo>
                    <a:pt x="9168" y="7986"/>
                  </a:lnTo>
                  <a:lnTo>
                    <a:pt x="9261" y="8249"/>
                  </a:lnTo>
                  <a:lnTo>
                    <a:pt x="9318" y="8455"/>
                  </a:lnTo>
                  <a:lnTo>
                    <a:pt x="9336" y="8455"/>
                  </a:lnTo>
                  <a:lnTo>
                    <a:pt x="9336" y="8492"/>
                  </a:lnTo>
                  <a:lnTo>
                    <a:pt x="9336" y="8567"/>
                  </a:lnTo>
                  <a:lnTo>
                    <a:pt x="9336" y="8661"/>
                  </a:lnTo>
                  <a:lnTo>
                    <a:pt x="9374" y="8755"/>
                  </a:lnTo>
                  <a:lnTo>
                    <a:pt x="9393" y="8848"/>
                  </a:lnTo>
                  <a:lnTo>
                    <a:pt x="9449" y="8923"/>
                  </a:lnTo>
                  <a:lnTo>
                    <a:pt x="9524" y="8998"/>
                  </a:lnTo>
                  <a:lnTo>
                    <a:pt x="9618" y="9036"/>
                  </a:lnTo>
                  <a:lnTo>
                    <a:pt x="9711" y="9073"/>
                  </a:lnTo>
                  <a:lnTo>
                    <a:pt x="9936" y="9073"/>
                  </a:lnTo>
                  <a:lnTo>
                    <a:pt x="10049" y="9036"/>
                  </a:lnTo>
                  <a:lnTo>
                    <a:pt x="10180" y="8998"/>
                  </a:lnTo>
                  <a:lnTo>
                    <a:pt x="11848" y="8061"/>
                  </a:lnTo>
                  <a:lnTo>
                    <a:pt x="12917" y="7480"/>
                  </a:lnTo>
                  <a:lnTo>
                    <a:pt x="13348" y="7255"/>
                  </a:lnTo>
                  <a:lnTo>
                    <a:pt x="13648" y="7124"/>
                  </a:lnTo>
                  <a:lnTo>
                    <a:pt x="13686" y="7105"/>
                  </a:lnTo>
                  <a:lnTo>
                    <a:pt x="13779" y="7068"/>
                  </a:lnTo>
                  <a:lnTo>
                    <a:pt x="13911" y="7011"/>
                  </a:lnTo>
                  <a:lnTo>
                    <a:pt x="14042" y="6955"/>
                  </a:lnTo>
                  <a:lnTo>
                    <a:pt x="14173" y="6880"/>
                  </a:lnTo>
                  <a:lnTo>
                    <a:pt x="14285" y="6805"/>
                  </a:lnTo>
                  <a:lnTo>
                    <a:pt x="14398" y="6693"/>
                  </a:lnTo>
                  <a:lnTo>
                    <a:pt x="14492" y="6580"/>
                  </a:lnTo>
                  <a:lnTo>
                    <a:pt x="14548" y="6468"/>
                  </a:lnTo>
                  <a:lnTo>
                    <a:pt x="14604" y="6318"/>
                  </a:lnTo>
                  <a:lnTo>
                    <a:pt x="14604" y="6261"/>
                  </a:lnTo>
                  <a:lnTo>
                    <a:pt x="14604" y="6149"/>
                  </a:lnTo>
                  <a:lnTo>
                    <a:pt x="14585" y="6036"/>
                  </a:lnTo>
                  <a:lnTo>
                    <a:pt x="14529" y="5793"/>
                  </a:lnTo>
                  <a:lnTo>
                    <a:pt x="14417" y="5455"/>
                  </a:lnTo>
                  <a:lnTo>
                    <a:pt x="14323" y="5155"/>
                  </a:lnTo>
                  <a:lnTo>
                    <a:pt x="14192" y="4818"/>
                  </a:lnTo>
                  <a:lnTo>
                    <a:pt x="13967" y="4312"/>
                  </a:lnTo>
                  <a:lnTo>
                    <a:pt x="13704" y="3768"/>
                  </a:lnTo>
                  <a:lnTo>
                    <a:pt x="13404" y="3262"/>
                  </a:lnTo>
                  <a:lnTo>
                    <a:pt x="13067" y="2737"/>
                  </a:lnTo>
                  <a:lnTo>
                    <a:pt x="12786" y="2362"/>
                  </a:lnTo>
                  <a:lnTo>
                    <a:pt x="12467" y="1987"/>
                  </a:lnTo>
                  <a:lnTo>
                    <a:pt x="12130" y="1631"/>
                  </a:lnTo>
                  <a:lnTo>
                    <a:pt x="11736" y="1294"/>
                  </a:lnTo>
                  <a:lnTo>
                    <a:pt x="11455" y="1087"/>
                  </a:lnTo>
                  <a:lnTo>
                    <a:pt x="11174" y="881"/>
                  </a:lnTo>
                  <a:lnTo>
                    <a:pt x="10855" y="694"/>
                  </a:lnTo>
                  <a:lnTo>
                    <a:pt x="10517" y="525"/>
                  </a:lnTo>
                  <a:lnTo>
                    <a:pt x="10105" y="356"/>
                  </a:lnTo>
                  <a:lnTo>
                    <a:pt x="9693" y="206"/>
                  </a:lnTo>
                  <a:lnTo>
                    <a:pt x="9243" y="94"/>
                  </a:lnTo>
                  <a:lnTo>
                    <a:pt x="8755" y="19"/>
                  </a:lnTo>
                  <a:lnTo>
                    <a:pt x="8437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8" name="Google Shape;1718;p33"/>
            <p:cNvSpPr/>
            <p:nvPr/>
          </p:nvSpPr>
          <p:spPr>
            <a:xfrm>
              <a:off x="6092125" y="2539275"/>
              <a:ext cx="313575" cy="107350"/>
            </a:xfrm>
            <a:custGeom>
              <a:avLst/>
              <a:gdLst/>
              <a:ahLst/>
              <a:cxnLst/>
              <a:rect l="l" t="t" r="r" b="b"/>
              <a:pathLst>
                <a:path w="12543" h="4294" extrusionOk="0">
                  <a:moveTo>
                    <a:pt x="11905" y="0"/>
                  </a:moveTo>
                  <a:lnTo>
                    <a:pt x="5644" y="2212"/>
                  </a:lnTo>
                  <a:lnTo>
                    <a:pt x="6768" y="19"/>
                  </a:lnTo>
                  <a:lnTo>
                    <a:pt x="6768" y="19"/>
                  </a:lnTo>
                  <a:lnTo>
                    <a:pt x="657" y="2137"/>
                  </a:lnTo>
                  <a:lnTo>
                    <a:pt x="470" y="2475"/>
                  </a:lnTo>
                  <a:lnTo>
                    <a:pt x="301" y="2831"/>
                  </a:lnTo>
                  <a:lnTo>
                    <a:pt x="151" y="3206"/>
                  </a:lnTo>
                  <a:lnTo>
                    <a:pt x="1" y="3599"/>
                  </a:lnTo>
                  <a:lnTo>
                    <a:pt x="4406" y="2062"/>
                  </a:lnTo>
                  <a:lnTo>
                    <a:pt x="3263" y="4293"/>
                  </a:lnTo>
                  <a:lnTo>
                    <a:pt x="3263" y="4293"/>
                  </a:lnTo>
                  <a:lnTo>
                    <a:pt x="12542" y="1031"/>
                  </a:lnTo>
                  <a:lnTo>
                    <a:pt x="12242" y="525"/>
                  </a:lnTo>
                  <a:lnTo>
                    <a:pt x="119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19" name="Google Shape;1719;p33"/>
            <p:cNvSpPr/>
            <p:nvPr/>
          </p:nvSpPr>
          <p:spPr>
            <a:xfrm>
              <a:off x="6281000" y="2607225"/>
              <a:ext cx="147200" cy="75000"/>
            </a:xfrm>
            <a:custGeom>
              <a:avLst/>
              <a:gdLst/>
              <a:ahLst/>
              <a:cxnLst/>
              <a:rect l="l" t="t" r="r" b="b"/>
              <a:pathLst>
                <a:path w="5888" h="3000" extrusionOk="0">
                  <a:moveTo>
                    <a:pt x="5700" y="0"/>
                  </a:moveTo>
                  <a:lnTo>
                    <a:pt x="1" y="1987"/>
                  </a:lnTo>
                  <a:lnTo>
                    <a:pt x="169" y="2119"/>
                  </a:lnTo>
                  <a:lnTo>
                    <a:pt x="301" y="2250"/>
                  </a:lnTo>
                  <a:lnTo>
                    <a:pt x="394" y="2400"/>
                  </a:lnTo>
                  <a:lnTo>
                    <a:pt x="451" y="2531"/>
                  </a:lnTo>
                  <a:lnTo>
                    <a:pt x="544" y="2794"/>
                  </a:lnTo>
                  <a:lnTo>
                    <a:pt x="601" y="3000"/>
                  </a:lnTo>
                  <a:lnTo>
                    <a:pt x="619" y="3000"/>
                  </a:lnTo>
                  <a:lnTo>
                    <a:pt x="5156" y="1425"/>
                  </a:lnTo>
                  <a:lnTo>
                    <a:pt x="5062" y="1613"/>
                  </a:lnTo>
                  <a:lnTo>
                    <a:pt x="5194" y="1556"/>
                  </a:lnTo>
                  <a:lnTo>
                    <a:pt x="5325" y="1500"/>
                  </a:lnTo>
                  <a:lnTo>
                    <a:pt x="5456" y="1425"/>
                  </a:lnTo>
                  <a:lnTo>
                    <a:pt x="5568" y="1350"/>
                  </a:lnTo>
                  <a:lnTo>
                    <a:pt x="5681" y="1238"/>
                  </a:lnTo>
                  <a:lnTo>
                    <a:pt x="5775" y="1125"/>
                  </a:lnTo>
                  <a:lnTo>
                    <a:pt x="5831" y="1013"/>
                  </a:lnTo>
                  <a:lnTo>
                    <a:pt x="5887" y="863"/>
                  </a:lnTo>
                  <a:lnTo>
                    <a:pt x="5887" y="806"/>
                  </a:lnTo>
                  <a:lnTo>
                    <a:pt x="5887" y="694"/>
                  </a:lnTo>
                  <a:lnTo>
                    <a:pt x="5868" y="581"/>
                  </a:lnTo>
                  <a:lnTo>
                    <a:pt x="5812" y="338"/>
                  </a:lnTo>
                  <a:lnTo>
                    <a:pt x="570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0" name="Google Shape;1720;p33"/>
            <p:cNvSpPr/>
            <p:nvPr/>
          </p:nvSpPr>
          <p:spPr>
            <a:xfrm>
              <a:off x="6063075" y="2727200"/>
              <a:ext cx="279825" cy="111100"/>
            </a:xfrm>
            <a:custGeom>
              <a:avLst/>
              <a:gdLst/>
              <a:ahLst/>
              <a:cxnLst/>
              <a:rect l="l" t="t" r="r" b="b"/>
              <a:pathLst>
                <a:path w="11193" h="4444" extrusionOk="0">
                  <a:moveTo>
                    <a:pt x="9149" y="0"/>
                  </a:moveTo>
                  <a:lnTo>
                    <a:pt x="1200" y="2812"/>
                  </a:lnTo>
                  <a:lnTo>
                    <a:pt x="2344" y="600"/>
                  </a:lnTo>
                  <a:lnTo>
                    <a:pt x="57" y="1388"/>
                  </a:lnTo>
                  <a:lnTo>
                    <a:pt x="19" y="2156"/>
                  </a:lnTo>
                  <a:lnTo>
                    <a:pt x="1" y="3037"/>
                  </a:lnTo>
                  <a:lnTo>
                    <a:pt x="38" y="3862"/>
                  </a:lnTo>
                  <a:lnTo>
                    <a:pt x="57" y="4068"/>
                  </a:lnTo>
                  <a:lnTo>
                    <a:pt x="38" y="4068"/>
                  </a:lnTo>
                  <a:lnTo>
                    <a:pt x="76" y="4443"/>
                  </a:lnTo>
                  <a:lnTo>
                    <a:pt x="11192" y="525"/>
                  </a:lnTo>
                  <a:lnTo>
                    <a:pt x="10742" y="338"/>
                  </a:lnTo>
                  <a:lnTo>
                    <a:pt x="10274" y="207"/>
                  </a:lnTo>
                  <a:lnTo>
                    <a:pt x="9824" y="94"/>
                  </a:lnTo>
                  <a:lnTo>
                    <a:pt x="9355" y="19"/>
                  </a:lnTo>
                  <a:lnTo>
                    <a:pt x="914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1" name="Google Shape;1721;p33"/>
            <p:cNvSpPr/>
            <p:nvPr/>
          </p:nvSpPr>
          <p:spPr>
            <a:xfrm>
              <a:off x="6124475" y="2938575"/>
              <a:ext cx="281700" cy="110625"/>
            </a:xfrm>
            <a:custGeom>
              <a:avLst/>
              <a:gdLst/>
              <a:ahLst/>
              <a:cxnLst/>
              <a:rect l="l" t="t" r="r" b="b"/>
              <a:pathLst>
                <a:path w="11268" h="4425" extrusionOk="0">
                  <a:moveTo>
                    <a:pt x="6655" y="0"/>
                  </a:moveTo>
                  <a:lnTo>
                    <a:pt x="0" y="2306"/>
                  </a:lnTo>
                  <a:lnTo>
                    <a:pt x="244" y="2587"/>
                  </a:lnTo>
                  <a:lnTo>
                    <a:pt x="507" y="2850"/>
                  </a:lnTo>
                  <a:lnTo>
                    <a:pt x="769" y="3093"/>
                  </a:lnTo>
                  <a:lnTo>
                    <a:pt x="1031" y="3318"/>
                  </a:lnTo>
                  <a:lnTo>
                    <a:pt x="4068" y="2269"/>
                  </a:lnTo>
                  <a:lnTo>
                    <a:pt x="3000" y="4331"/>
                  </a:lnTo>
                  <a:lnTo>
                    <a:pt x="3094" y="4349"/>
                  </a:lnTo>
                  <a:lnTo>
                    <a:pt x="3412" y="4406"/>
                  </a:lnTo>
                  <a:lnTo>
                    <a:pt x="3618" y="4424"/>
                  </a:lnTo>
                  <a:lnTo>
                    <a:pt x="10423" y="2025"/>
                  </a:lnTo>
                  <a:lnTo>
                    <a:pt x="10648" y="1669"/>
                  </a:lnTo>
                  <a:lnTo>
                    <a:pt x="10873" y="1275"/>
                  </a:lnTo>
                  <a:lnTo>
                    <a:pt x="11080" y="825"/>
                  </a:lnTo>
                  <a:lnTo>
                    <a:pt x="11267" y="375"/>
                  </a:lnTo>
                  <a:lnTo>
                    <a:pt x="5418" y="2437"/>
                  </a:lnTo>
                  <a:lnTo>
                    <a:pt x="665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2" name="Google Shape;1722;p33"/>
            <p:cNvSpPr/>
            <p:nvPr/>
          </p:nvSpPr>
          <p:spPr>
            <a:xfrm>
              <a:off x="6075275" y="2856075"/>
              <a:ext cx="124675" cy="70325"/>
            </a:xfrm>
            <a:custGeom>
              <a:avLst/>
              <a:gdLst/>
              <a:ahLst/>
              <a:cxnLst/>
              <a:rect l="l" t="t" r="r" b="b"/>
              <a:pathLst>
                <a:path w="4987" h="2813" extrusionOk="0">
                  <a:moveTo>
                    <a:pt x="4837" y="1"/>
                  </a:moveTo>
                  <a:lnTo>
                    <a:pt x="0" y="1707"/>
                  </a:lnTo>
                  <a:lnTo>
                    <a:pt x="169" y="2269"/>
                  </a:lnTo>
                  <a:lnTo>
                    <a:pt x="356" y="2813"/>
                  </a:lnTo>
                  <a:lnTo>
                    <a:pt x="4987" y="1182"/>
                  </a:lnTo>
                  <a:lnTo>
                    <a:pt x="4912" y="882"/>
                  </a:lnTo>
                  <a:lnTo>
                    <a:pt x="4855" y="601"/>
                  </a:lnTo>
                  <a:lnTo>
                    <a:pt x="4818" y="301"/>
                  </a:lnTo>
                  <a:lnTo>
                    <a:pt x="483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3" name="Google Shape;1723;p33"/>
            <p:cNvSpPr/>
            <p:nvPr/>
          </p:nvSpPr>
          <p:spPr>
            <a:xfrm>
              <a:off x="6268825" y="2774525"/>
              <a:ext cx="155150" cy="90025"/>
            </a:xfrm>
            <a:custGeom>
              <a:avLst/>
              <a:gdLst/>
              <a:ahLst/>
              <a:cxnLst/>
              <a:rect l="l" t="t" r="r" b="b"/>
              <a:pathLst>
                <a:path w="6206" h="3601" extrusionOk="0">
                  <a:moveTo>
                    <a:pt x="4949" y="1"/>
                  </a:moveTo>
                  <a:lnTo>
                    <a:pt x="0" y="1726"/>
                  </a:lnTo>
                  <a:lnTo>
                    <a:pt x="207" y="1932"/>
                  </a:lnTo>
                  <a:lnTo>
                    <a:pt x="300" y="2044"/>
                  </a:lnTo>
                  <a:lnTo>
                    <a:pt x="375" y="2175"/>
                  </a:lnTo>
                  <a:lnTo>
                    <a:pt x="450" y="2307"/>
                  </a:lnTo>
                  <a:lnTo>
                    <a:pt x="506" y="2457"/>
                  </a:lnTo>
                  <a:lnTo>
                    <a:pt x="544" y="2607"/>
                  </a:lnTo>
                  <a:lnTo>
                    <a:pt x="563" y="2757"/>
                  </a:lnTo>
                  <a:lnTo>
                    <a:pt x="4593" y="1369"/>
                  </a:lnTo>
                  <a:lnTo>
                    <a:pt x="3450" y="3600"/>
                  </a:lnTo>
                  <a:lnTo>
                    <a:pt x="6205" y="2625"/>
                  </a:lnTo>
                  <a:lnTo>
                    <a:pt x="6168" y="2325"/>
                  </a:lnTo>
                  <a:lnTo>
                    <a:pt x="6093" y="2025"/>
                  </a:lnTo>
                  <a:lnTo>
                    <a:pt x="6018" y="1763"/>
                  </a:lnTo>
                  <a:lnTo>
                    <a:pt x="5906" y="1482"/>
                  </a:lnTo>
                  <a:lnTo>
                    <a:pt x="5831" y="1519"/>
                  </a:lnTo>
                  <a:lnTo>
                    <a:pt x="5831" y="1519"/>
                  </a:lnTo>
                  <a:lnTo>
                    <a:pt x="5887" y="1407"/>
                  </a:lnTo>
                  <a:lnTo>
                    <a:pt x="5756" y="1144"/>
                  </a:lnTo>
                  <a:lnTo>
                    <a:pt x="5624" y="901"/>
                  </a:lnTo>
                  <a:lnTo>
                    <a:pt x="5474" y="657"/>
                  </a:lnTo>
                  <a:lnTo>
                    <a:pt x="5306" y="432"/>
                  </a:lnTo>
                  <a:lnTo>
                    <a:pt x="5137" y="207"/>
                  </a:lnTo>
                  <a:lnTo>
                    <a:pt x="494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4" name="Google Shape;1724;p33"/>
            <p:cNvSpPr/>
            <p:nvPr/>
          </p:nvSpPr>
          <p:spPr>
            <a:xfrm>
              <a:off x="6296000" y="2385075"/>
              <a:ext cx="117200" cy="117200"/>
            </a:xfrm>
            <a:custGeom>
              <a:avLst/>
              <a:gdLst/>
              <a:ahLst/>
              <a:cxnLst/>
              <a:rect l="l" t="t" r="r" b="b"/>
              <a:pathLst>
                <a:path w="4688" h="4688" extrusionOk="0">
                  <a:moveTo>
                    <a:pt x="2419" y="0"/>
                  </a:moveTo>
                  <a:lnTo>
                    <a:pt x="2194" y="19"/>
                  </a:lnTo>
                  <a:lnTo>
                    <a:pt x="1969" y="38"/>
                  </a:lnTo>
                  <a:lnTo>
                    <a:pt x="1744" y="94"/>
                  </a:lnTo>
                  <a:lnTo>
                    <a:pt x="1519" y="150"/>
                  </a:lnTo>
                  <a:lnTo>
                    <a:pt x="1313" y="244"/>
                  </a:lnTo>
                  <a:lnTo>
                    <a:pt x="1107" y="357"/>
                  </a:lnTo>
                  <a:lnTo>
                    <a:pt x="919" y="507"/>
                  </a:lnTo>
                  <a:lnTo>
                    <a:pt x="732" y="657"/>
                  </a:lnTo>
                  <a:lnTo>
                    <a:pt x="563" y="825"/>
                  </a:lnTo>
                  <a:lnTo>
                    <a:pt x="432" y="1013"/>
                  </a:lnTo>
                  <a:lnTo>
                    <a:pt x="301" y="1200"/>
                  </a:lnTo>
                  <a:lnTo>
                    <a:pt x="207" y="1406"/>
                  </a:lnTo>
                  <a:lnTo>
                    <a:pt x="132" y="1613"/>
                  </a:lnTo>
                  <a:lnTo>
                    <a:pt x="57" y="1838"/>
                  </a:lnTo>
                  <a:lnTo>
                    <a:pt x="19" y="2063"/>
                  </a:lnTo>
                  <a:lnTo>
                    <a:pt x="1" y="2287"/>
                  </a:lnTo>
                  <a:lnTo>
                    <a:pt x="19" y="2512"/>
                  </a:lnTo>
                  <a:lnTo>
                    <a:pt x="38" y="2737"/>
                  </a:lnTo>
                  <a:lnTo>
                    <a:pt x="94" y="2962"/>
                  </a:lnTo>
                  <a:lnTo>
                    <a:pt x="151" y="3169"/>
                  </a:lnTo>
                  <a:lnTo>
                    <a:pt x="244" y="3394"/>
                  </a:lnTo>
                  <a:lnTo>
                    <a:pt x="357" y="3600"/>
                  </a:lnTo>
                  <a:lnTo>
                    <a:pt x="507" y="3787"/>
                  </a:lnTo>
                  <a:lnTo>
                    <a:pt x="657" y="3975"/>
                  </a:lnTo>
                  <a:lnTo>
                    <a:pt x="825" y="4125"/>
                  </a:lnTo>
                  <a:lnTo>
                    <a:pt x="1013" y="4275"/>
                  </a:lnTo>
                  <a:lnTo>
                    <a:pt x="1200" y="4387"/>
                  </a:lnTo>
                  <a:lnTo>
                    <a:pt x="1407" y="4500"/>
                  </a:lnTo>
                  <a:lnTo>
                    <a:pt x="1632" y="4575"/>
                  </a:lnTo>
                  <a:lnTo>
                    <a:pt x="1838" y="4631"/>
                  </a:lnTo>
                  <a:lnTo>
                    <a:pt x="2063" y="4668"/>
                  </a:lnTo>
                  <a:lnTo>
                    <a:pt x="2288" y="4687"/>
                  </a:lnTo>
                  <a:lnTo>
                    <a:pt x="2513" y="4687"/>
                  </a:lnTo>
                  <a:lnTo>
                    <a:pt x="2738" y="4668"/>
                  </a:lnTo>
                  <a:lnTo>
                    <a:pt x="2963" y="4612"/>
                  </a:lnTo>
                  <a:lnTo>
                    <a:pt x="3169" y="4537"/>
                  </a:lnTo>
                  <a:lnTo>
                    <a:pt x="3394" y="4443"/>
                  </a:lnTo>
                  <a:lnTo>
                    <a:pt x="3600" y="4331"/>
                  </a:lnTo>
                  <a:lnTo>
                    <a:pt x="3787" y="4200"/>
                  </a:lnTo>
                  <a:lnTo>
                    <a:pt x="3975" y="4050"/>
                  </a:lnTo>
                  <a:lnTo>
                    <a:pt x="4144" y="3862"/>
                  </a:lnTo>
                  <a:lnTo>
                    <a:pt x="4275" y="3693"/>
                  </a:lnTo>
                  <a:lnTo>
                    <a:pt x="4406" y="3487"/>
                  </a:lnTo>
                  <a:lnTo>
                    <a:pt x="4500" y="3281"/>
                  </a:lnTo>
                  <a:lnTo>
                    <a:pt x="4575" y="3075"/>
                  </a:lnTo>
                  <a:lnTo>
                    <a:pt x="4631" y="2850"/>
                  </a:lnTo>
                  <a:lnTo>
                    <a:pt x="4669" y="2644"/>
                  </a:lnTo>
                  <a:lnTo>
                    <a:pt x="4687" y="2419"/>
                  </a:lnTo>
                  <a:lnTo>
                    <a:pt x="4687" y="2194"/>
                  </a:lnTo>
                  <a:lnTo>
                    <a:pt x="4669" y="1969"/>
                  </a:lnTo>
                  <a:lnTo>
                    <a:pt x="4612" y="1744"/>
                  </a:lnTo>
                  <a:lnTo>
                    <a:pt x="4537" y="1519"/>
                  </a:lnTo>
                  <a:lnTo>
                    <a:pt x="4462" y="1313"/>
                  </a:lnTo>
                  <a:lnTo>
                    <a:pt x="4331" y="1106"/>
                  </a:lnTo>
                  <a:lnTo>
                    <a:pt x="4200" y="900"/>
                  </a:lnTo>
                  <a:lnTo>
                    <a:pt x="4050" y="732"/>
                  </a:lnTo>
                  <a:lnTo>
                    <a:pt x="3881" y="563"/>
                  </a:lnTo>
                  <a:lnTo>
                    <a:pt x="3694" y="432"/>
                  </a:lnTo>
                  <a:lnTo>
                    <a:pt x="3488" y="300"/>
                  </a:lnTo>
                  <a:lnTo>
                    <a:pt x="3300" y="207"/>
                  </a:lnTo>
                  <a:lnTo>
                    <a:pt x="3075" y="113"/>
                  </a:lnTo>
                  <a:lnTo>
                    <a:pt x="2869" y="57"/>
                  </a:lnTo>
                  <a:lnTo>
                    <a:pt x="2644" y="19"/>
                  </a:lnTo>
                  <a:lnTo>
                    <a:pt x="24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5" name="Google Shape;1725;p33"/>
            <p:cNvSpPr/>
            <p:nvPr/>
          </p:nvSpPr>
          <p:spPr>
            <a:xfrm>
              <a:off x="6316150" y="2405225"/>
              <a:ext cx="77350" cy="77350"/>
            </a:xfrm>
            <a:custGeom>
              <a:avLst/>
              <a:gdLst/>
              <a:ahLst/>
              <a:cxnLst/>
              <a:rect l="l" t="t" r="r" b="b"/>
              <a:pathLst>
                <a:path w="3094" h="3094" extrusionOk="0">
                  <a:moveTo>
                    <a:pt x="1538" y="0"/>
                  </a:moveTo>
                  <a:lnTo>
                    <a:pt x="1313" y="19"/>
                  </a:lnTo>
                  <a:lnTo>
                    <a:pt x="1088" y="57"/>
                  </a:lnTo>
                  <a:lnTo>
                    <a:pt x="957" y="113"/>
                  </a:lnTo>
                  <a:lnTo>
                    <a:pt x="826" y="169"/>
                  </a:lnTo>
                  <a:lnTo>
                    <a:pt x="713" y="244"/>
                  </a:lnTo>
                  <a:lnTo>
                    <a:pt x="601" y="319"/>
                  </a:lnTo>
                  <a:lnTo>
                    <a:pt x="469" y="432"/>
                  </a:lnTo>
                  <a:lnTo>
                    <a:pt x="376" y="544"/>
                  </a:lnTo>
                  <a:lnTo>
                    <a:pt x="282" y="657"/>
                  </a:lnTo>
                  <a:lnTo>
                    <a:pt x="188" y="788"/>
                  </a:lnTo>
                  <a:lnTo>
                    <a:pt x="132" y="919"/>
                  </a:lnTo>
                  <a:lnTo>
                    <a:pt x="76" y="1069"/>
                  </a:lnTo>
                  <a:lnTo>
                    <a:pt x="38" y="1200"/>
                  </a:lnTo>
                  <a:lnTo>
                    <a:pt x="19" y="1350"/>
                  </a:lnTo>
                  <a:lnTo>
                    <a:pt x="1" y="1500"/>
                  </a:lnTo>
                  <a:lnTo>
                    <a:pt x="1" y="1650"/>
                  </a:lnTo>
                  <a:lnTo>
                    <a:pt x="19" y="1800"/>
                  </a:lnTo>
                  <a:lnTo>
                    <a:pt x="57" y="1950"/>
                  </a:lnTo>
                  <a:lnTo>
                    <a:pt x="94" y="2081"/>
                  </a:lnTo>
                  <a:lnTo>
                    <a:pt x="169" y="2231"/>
                  </a:lnTo>
                  <a:lnTo>
                    <a:pt x="244" y="2363"/>
                  </a:lnTo>
                  <a:lnTo>
                    <a:pt x="319" y="2494"/>
                  </a:lnTo>
                  <a:lnTo>
                    <a:pt x="432" y="2606"/>
                  </a:lnTo>
                  <a:lnTo>
                    <a:pt x="544" y="2719"/>
                  </a:lnTo>
                  <a:lnTo>
                    <a:pt x="657" y="2812"/>
                  </a:lnTo>
                  <a:lnTo>
                    <a:pt x="788" y="2887"/>
                  </a:lnTo>
                  <a:lnTo>
                    <a:pt x="919" y="2962"/>
                  </a:lnTo>
                  <a:lnTo>
                    <a:pt x="1069" y="3019"/>
                  </a:lnTo>
                  <a:lnTo>
                    <a:pt x="1201" y="3056"/>
                  </a:lnTo>
                  <a:lnTo>
                    <a:pt x="1350" y="3075"/>
                  </a:lnTo>
                  <a:lnTo>
                    <a:pt x="1500" y="3094"/>
                  </a:lnTo>
                  <a:lnTo>
                    <a:pt x="1650" y="3094"/>
                  </a:lnTo>
                  <a:lnTo>
                    <a:pt x="1800" y="3075"/>
                  </a:lnTo>
                  <a:lnTo>
                    <a:pt x="1950" y="3037"/>
                  </a:lnTo>
                  <a:lnTo>
                    <a:pt x="2082" y="2981"/>
                  </a:lnTo>
                  <a:lnTo>
                    <a:pt x="2232" y="2925"/>
                  </a:lnTo>
                  <a:lnTo>
                    <a:pt x="2363" y="2850"/>
                  </a:lnTo>
                  <a:lnTo>
                    <a:pt x="2494" y="2756"/>
                  </a:lnTo>
                  <a:lnTo>
                    <a:pt x="2607" y="2663"/>
                  </a:lnTo>
                  <a:lnTo>
                    <a:pt x="2719" y="2550"/>
                  </a:lnTo>
                  <a:lnTo>
                    <a:pt x="2813" y="2438"/>
                  </a:lnTo>
                  <a:lnTo>
                    <a:pt x="2888" y="2306"/>
                  </a:lnTo>
                  <a:lnTo>
                    <a:pt x="2981" y="2100"/>
                  </a:lnTo>
                  <a:lnTo>
                    <a:pt x="3056" y="1894"/>
                  </a:lnTo>
                  <a:lnTo>
                    <a:pt x="3094" y="1669"/>
                  </a:lnTo>
                  <a:lnTo>
                    <a:pt x="3094" y="1444"/>
                  </a:lnTo>
                  <a:lnTo>
                    <a:pt x="3056" y="1219"/>
                  </a:lnTo>
                  <a:lnTo>
                    <a:pt x="3000" y="994"/>
                  </a:lnTo>
                  <a:lnTo>
                    <a:pt x="2888" y="788"/>
                  </a:lnTo>
                  <a:lnTo>
                    <a:pt x="2756" y="600"/>
                  </a:lnTo>
                  <a:lnTo>
                    <a:pt x="2607" y="413"/>
                  </a:lnTo>
                  <a:lnTo>
                    <a:pt x="2419" y="263"/>
                  </a:lnTo>
                  <a:lnTo>
                    <a:pt x="2213" y="150"/>
                  </a:lnTo>
                  <a:lnTo>
                    <a:pt x="2007" y="57"/>
                  </a:lnTo>
                  <a:lnTo>
                    <a:pt x="1782" y="19"/>
                  </a:lnTo>
                  <a:lnTo>
                    <a:pt x="15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6" name="Google Shape;1726;p33"/>
            <p:cNvSpPr/>
            <p:nvPr/>
          </p:nvSpPr>
          <p:spPr>
            <a:xfrm>
              <a:off x="6341475" y="2405225"/>
              <a:ext cx="52025" cy="58150"/>
            </a:xfrm>
            <a:custGeom>
              <a:avLst/>
              <a:gdLst/>
              <a:ahLst/>
              <a:cxnLst/>
              <a:rect l="l" t="t" r="r" b="b"/>
              <a:pathLst>
                <a:path w="2081" h="2326" extrusionOk="0">
                  <a:moveTo>
                    <a:pt x="525" y="0"/>
                  </a:moveTo>
                  <a:lnTo>
                    <a:pt x="300" y="19"/>
                  </a:lnTo>
                  <a:lnTo>
                    <a:pt x="75" y="57"/>
                  </a:lnTo>
                  <a:lnTo>
                    <a:pt x="38" y="169"/>
                  </a:lnTo>
                  <a:lnTo>
                    <a:pt x="19" y="263"/>
                  </a:lnTo>
                  <a:lnTo>
                    <a:pt x="0" y="357"/>
                  </a:lnTo>
                  <a:lnTo>
                    <a:pt x="19" y="450"/>
                  </a:lnTo>
                  <a:lnTo>
                    <a:pt x="56" y="657"/>
                  </a:lnTo>
                  <a:lnTo>
                    <a:pt x="131" y="863"/>
                  </a:lnTo>
                  <a:lnTo>
                    <a:pt x="225" y="1050"/>
                  </a:lnTo>
                  <a:lnTo>
                    <a:pt x="337" y="1219"/>
                  </a:lnTo>
                  <a:lnTo>
                    <a:pt x="544" y="1481"/>
                  </a:lnTo>
                  <a:lnTo>
                    <a:pt x="712" y="1688"/>
                  </a:lnTo>
                  <a:lnTo>
                    <a:pt x="862" y="1838"/>
                  </a:lnTo>
                  <a:lnTo>
                    <a:pt x="1050" y="2006"/>
                  </a:lnTo>
                  <a:lnTo>
                    <a:pt x="1237" y="2138"/>
                  </a:lnTo>
                  <a:lnTo>
                    <a:pt x="1444" y="2250"/>
                  </a:lnTo>
                  <a:lnTo>
                    <a:pt x="1556" y="2288"/>
                  </a:lnTo>
                  <a:lnTo>
                    <a:pt x="1669" y="2325"/>
                  </a:lnTo>
                  <a:lnTo>
                    <a:pt x="1781" y="2325"/>
                  </a:lnTo>
                  <a:lnTo>
                    <a:pt x="1875" y="2306"/>
                  </a:lnTo>
                  <a:lnTo>
                    <a:pt x="1968" y="2100"/>
                  </a:lnTo>
                  <a:lnTo>
                    <a:pt x="2043" y="1894"/>
                  </a:lnTo>
                  <a:lnTo>
                    <a:pt x="2081" y="1669"/>
                  </a:lnTo>
                  <a:lnTo>
                    <a:pt x="2081" y="1444"/>
                  </a:lnTo>
                  <a:lnTo>
                    <a:pt x="2043" y="1219"/>
                  </a:lnTo>
                  <a:lnTo>
                    <a:pt x="1987" y="994"/>
                  </a:lnTo>
                  <a:lnTo>
                    <a:pt x="1875" y="788"/>
                  </a:lnTo>
                  <a:lnTo>
                    <a:pt x="1743" y="600"/>
                  </a:lnTo>
                  <a:lnTo>
                    <a:pt x="1594" y="413"/>
                  </a:lnTo>
                  <a:lnTo>
                    <a:pt x="1406" y="263"/>
                  </a:lnTo>
                  <a:lnTo>
                    <a:pt x="1200" y="150"/>
                  </a:lnTo>
                  <a:lnTo>
                    <a:pt x="994" y="57"/>
                  </a:lnTo>
                  <a:lnTo>
                    <a:pt x="769" y="19"/>
                  </a:lnTo>
                  <a:lnTo>
                    <a:pt x="5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7" name="Google Shape;1727;p33"/>
            <p:cNvSpPr/>
            <p:nvPr/>
          </p:nvSpPr>
          <p:spPr>
            <a:xfrm>
              <a:off x="6183525" y="2393975"/>
              <a:ext cx="117200" cy="117200"/>
            </a:xfrm>
            <a:custGeom>
              <a:avLst/>
              <a:gdLst/>
              <a:ahLst/>
              <a:cxnLst/>
              <a:rect l="l" t="t" r="r" b="b"/>
              <a:pathLst>
                <a:path w="4688" h="4688" extrusionOk="0">
                  <a:moveTo>
                    <a:pt x="2175" y="1"/>
                  </a:moveTo>
                  <a:lnTo>
                    <a:pt x="1950" y="38"/>
                  </a:lnTo>
                  <a:lnTo>
                    <a:pt x="1725" y="76"/>
                  </a:lnTo>
                  <a:lnTo>
                    <a:pt x="1519" y="151"/>
                  </a:lnTo>
                  <a:lnTo>
                    <a:pt x="1294" y="244"/>
                  </a:lnTo>
                  <a:lnTo>
                    <a:pt x="1107" y="357"/>
                  </a:lnTo>
                  <a:lnTo>
                    <a:pt x="900" y="488"/>
                  </a:lnTo>
                  <a:lnTo>
                    <a:pt x="732" y="638"/>
                  </a:lnTo>
                  <a:lnTo>
                    <a:pt x="563" y="807"/>
                  </a:lnTo>
                  <a:lnTo>
                    <a:pt x="413" y="994"/>
                  </a:lnTo>
                  <a:lnTo>
                    <a:pt x="282" y="1200"/>
                  </a:lnTo>
                  <a:lnTo>
                    <a:pt x="188" y="1407"/>
                  </a:lnTo>
                  <a:lnTo>
                    <a:pt x="113" y="1613"/>
                  </a:lnTo>
                  <a:lnTo>
                    <a:pt x="57" y="1838"/>
                  </a:lnTo>
                  <a:lnTo>
                    <a:pt x="19" y="2063"/>
                  </a:lnTo>
                  <a:lnTo>
                    <a:pt x="0" y="2288"/>
                  </a:lnTo>
                  <a:lnTo>
                    <a:pt x="0" y="2513"/>
                  </a:lnTo>
                  <a:lnTo>
                    <a:pt x="19" y="2719"/>
                  </a:lnTo>
                  <a:lnTo>
                    <a:pt x="75" y="2944"/>
                  </a:lnTo>
                  <a:lnTo>
                    <a:pt x="150" y="3169"/>
                  </a:lnTo>
                  <a:lnTo>
                    <a:pt x="225" y="3375"/>
                  </a:lnTo>
                  <a:lnTo>
                    <a:pt x="338" y="3581"/>
                  </a:lnTo>
                  <a:lnTo>
                    <a:pt x="488" y="3769"/>
                  </a:lnTo>
                  <a:lnTo>
                    <a:pt x="638" y="3956"/>
                  </a:lnTo>
                  <a:lnTo>
                    <a:pt x="807" y="4125"/>
                  </a:lnTo>
                  <a:lnTo>
                    <a:pt x="994" y="4256"/>
                  </a:lnTo>
                  <a:lnTo>
                    <a:pt x="1200" y="4387"/>
                  </a:lnTo>
                  <a:lnTo>
                    <a:pt x="1406" y="4481"/>
                  </a:lnTo>
                  <a:lnTo>
                    <a:pt x="1613" y="4575"/>
                  </a:lnTo>
                  <a:lnTo>
                    <a:pt x="1838" y="4631"/>
                  </a:lnTo>
                  <a:lnTo>
                    <a:pt x="2044" y="4668"/>
                  </a:lnTo>
                  <a:lnTo>
                    <a:pt x="2269" y="4687"/>
                  </a:lnTo>
                  <a:lnTo>
                    <a:pt x="2494" y="4668"/>
                  </a:lnTo>
                  <a:lnTo>
                    <a:pt x="2719" y="4650"/>
                  </a:lnTo>
                  <a:lnTo>
                    <a:pt x="2944" y="4612"/>
                  </a:lnTo>
                  <a:lnTo>
                    <a:pt x="3169" y="4537"/>
                  </a:lnTo>
                  <a:lnTo>
                    <a:pt x="3375" y="4444"/>
                  </a:lnTo>
                  <a:lnTo>
                    <a:pt x="3581" y="4331"/>
                  </a:lnTo>
                  <a:lnTo>
                    <a:pt x="3769" y="4200"/>
                  </a:lnTo>
                  <a:lnTo>
                    <a:pt x="3956" y="4031"/>
                  </a:lnTo>
                  <a:lnTo>
                    <a:pt x="4106" y="3862"/>
                  </a:lnTo>
                  <a:lnTo>
                    <a:pt x="4256" y="3675"/>
                  </a:lnTo>
                  <a:lnTo>
                    <a:pt x="4387" y="3487"/>
                  </a:lnTo>
                  <a:lnTo>
                    <a:pt x="4481" y="3281"/>
                  </a:lnTo>
                  <a:lnTo>
                    <a:pt x="4556" y="3075"/>
                  </a:lnTo>
                  <a:lnTo>
                    <a:pt x="4631" y="2850"/>
                  </a:lnTo>
                  <a:lnTo>
                    <a:pt x="4668" y="2625"/>
                  </a:lnTo>
                  <a:lnTo>
                    <a:pt x="4687" y="2400"/>
                  </a:lnTo>
                  <a:lnTo>
                    <a:pt x="4668" y="2175"/>
                  </a:lnTo>
                  <a:lnTo>
                    <a:pt x="4650" y="1950"/>
                  </a:lnTo>
                  <a:lnTo>
                    <a:pt x="4593" y="1725"/>
                  </a:lnTo>
                  <a:lnTo>
                    <a:pt x="4537" y="1519"/>
                  </a:lnTo>
                  <a:lnTo>
                    <a:pt x="4443" y="1313"/>
                  </a:lnTo>
                  <a:lnTo>
                    <a:pt x="4331" y="1107"/>
                  </a:lnTo>
                  <a:lnTo>
                    <a:pt x="4200" y="900"/>
                  </a:lnTo>
                  <a:lnTo>
                    <a:pt x="4031" y="732"/>
                  </a:lnTo>
                  <a:lnTo>
                    <a:pt x="3862" y="563"/>
                  </a:lnTo>
                  <a:lnTo>
                    <a:pt x="3675" y="413"/>
                  </a:lnTo>
                  <a:lnTo>
                    <a:pt x="3487" y="301"/>
                  </a:lnTo>
                  <a:lnTo>
                    <a:pt x="3281" y="188"/>
                  </a:lnTo>
                  <a:lnTo>
                    <a:pt x="3056" y="113"/>
                  </a:lnTo>
                  <a:lnTo>
                    <a:pt x="2850" y="57"/>
                  </a:lnTo>
                  <a:lnTo>
                    <a:pt x="2625" y="19"/>
                  </a:lnTo>
                  <a:lnTo>
                    <a:pt x="2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8" name="Google Shape;1728;p33"/>
            <p:cNvSpPr/>
            <p:nvPr/>
          </p:nvSpPr>
          <p:spPr>
            <a:xfrm>
              <a:off x="6203200" y="2413650"/>
              <a:ext cx="77350" cy="77375"/>
            </a:xfrm>
            <a:custGeom>
              <a:avLst/>
              <a:gdLst/>
              <a:ahLst/>
              <a:cxnLst/>
              <a:rect l="l" t="t" r="r" b="b"/>
              <a:pathLst>
                <a:path w="3094" h="3095" extrusionOk="0">
                  <a:moveTo>
                    <a:pt x="1632" y="1"/>
                  </a:moveTo>
                  <a:lnTo>
                    <a:pt x="1407" y="20"/>
                  </a:lnTo>
                  <a:lnTo>
                    <a:pt x="1163" y="57"/>
                  </a:lnTo>
                  <a:lnTo>
                    <a:pt x="957" y="132"/>
                  </a:lnTo>
                  <a:lnTo>
                    <a:pt x="826" y="188"/>
                  </a:lnTo>
                  <a:lnTo>
                    <a:pt x="713" y="263"/>
                  </a:lnTo>
                  <a:lnTo>
                    <a:pt x="601" y="338"/>
                  </a:lnTo>
                  <a:lnTo>
                    <a:pt x="488" y="432"/>
                  </a:lnTo>
                  <a:lnTo>
                    <a:pt x="376" y="545"/>
                  </a:lnTo>
                  <a:lnTo>
                    <a:pt x="282" y="676"/>
                  </a:lnTo>
                  <a:lnTo>
                    <a:pt x="207" y="807"/>
                  </a:lnTo>
                  <a:lnTo>
                    <a:pt x="132" y="938"/>
                  </a:lnTo>
                  <a:lnTo>
                    <a:pt x="76" y="1069"/>
                  </a:lnTo>
                  <a:lnTo>
                    <a:pt x="38" y="1219"/>
                  </a:lnTo>
                  <a:lnTo>
                    <a:pt x="20" y="1369"/>
                  </a:lnTo>
                  <a:lnTo>
                    <a:pt x="1" y="1519"/>
                  </a:lnTo>
                  <a:lnTo>
                    <a:pt x="1" y="1669"/>
                  </a:lnTo>
                  <a:lnTo>
                    <a:pt x="20" y="1801"/>
                  </a:lnTo>
                  <a:lnTo>
                    <a:pt x="57" y="1951"/>
                  </a:lnTo>
                  <a:lnTo>
                    <a:pt x="95" y="2101"/>
                  </a:lnTo>
                  <a:lnTo>
                    <a:pt x="170" y="2232"/>
                  </a:lnTo>
                  <a:lnTo>
                    <a:pt x="245" y="2363"/>
                  </a:lnTo>
                  <a:lnTo>
                    <a:pt x="320" y="2494"/>
                  </a:lnTo>
                  <a:lnTo>
                    <a:pt x="432" y="2625"/>
                  </a:lnTo>
                  <a:lnTo>
                    <a:pt x="544" y="2719"/>
                  </a:lnTo>
                  <a:lnTo>
                    <a:pt x="657" y="2813"/>
                  </a:lnTo>
                  <a:lnTo>
                    <a:pt x="788" y="2907"/>
                  </a:lnTo>
                  <a:lnTo>
                    <a:pt x="938" y="2963"/>
                  </a:lnTo>
                  <a:lnTo>
                    <a:pt x="1069" y="3019"/>
                  </a:lnTo>
                  <a:lnTo>
                    <a:pt x="1219" y="3057"/>
                  </a:lnTo>
                  <a:lnTo>
                    <a:pt x="1369" y="3094"/>
                  </a:lnTo>
                  <a:lnTo>
                    <a:pt x="1651" y="3094"/>
                  </a:lnTo>
                  <a:lnTo>
                    <a:pt x="1800" y="3075"/>
                  </a:lnTo>
                  <a:lnTo>
                    <a:pt x="1950" y="3038"/>
                  </a:lnTo>
                  <a:lnTo>
                    <a:pt x="2100" y="3000"/>
                  </a:lnTo>
                  <a:lnTo>
                    <a:pt x="2232" y="2944"/>
                  </a:lnTo>
                  <a:lnTo>
                    <a:pt x="2363" y="2869"/>
                  </a:lnTo>
                  <a:lnTo>
                    <a:pt x="2494" y="2775"/>
                  </a:lnTo>
                  <a:lnTo>
                    <a:pt x="2607" y="2682"/>
                  </a:lnTo>
                  <a:lnTo>
                    <a:pt x="2719" y="2569"/>
                  </a:lnTo>
                  <a:lnTo>
                    <a:pt x="2813" y="2438"/>
                  </a:lnTo>
                  <a:lnTo>
                    <a:pt x="2888" y="2307"/>
                  </a:lnTo>
                  <a:lnTo>
                    <a:pt x="2963" y="2176"/>
                  </a:lnTo>
                  <a:lnTo>
                    <a:pt x="3038" y="1969"/>
                  </a:lnTo>
                  <a:lnTo>
                    <a:pt x="3075" y="1744"/>
                  </a:lnTo>
                  <a:lnTo>
                    <a:pt x="3094" y="1519"/>
                  </a:lnTo>
                  <a:lnTo>
                    <a:pt x="3075" y="1294"/>
                  </a:lnTo>
                  <a:lnTo>
                    <a:pt x="3019" y="1088"/>
                  </a:lnTo>
                  <a:lnTo>
                    <a:pt x="2944" y="863"/>
                  </a:lnTo>
                  <a:lnTo>
                    <a:pt x="2813" y="676"/>
                  </a:lnTo>
                  <a:lnTo>
                    <a:pt x="2663" y="488"/>
                  </a:lnTo>
                  <a:lnTo>
                    <a:pt x="2494" y="320"/>
                  </a:lnTo>
                  <a:lnTo>
                    <a:pt x="2288" y="188"/>
                  </a:lnTo>
                  <a:lnTo>
                    <a:pt x="2082" y="95"/>
                  </a:lnTo>
                  <a:lnTo>
                    <a:pt x="1857" y="38"/>
                  </a:lnTo>
                  <a:lnTo>
                    <a:pt x="16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29" name="Google Shape;1729;p33"/>
            <p:cNvSpPr/>
            <p:nvPr/>
          </p:nvSpPr>
          <p:spPr>
            <a:xfrm>
              <a:off x="6225700" y="2413650"/>
              <a:ext cx="54850" cy="55350"/>
            </a:xfrm>
            <a:custGeom>
              <a:avLst/>
              <a:gdLst/>
              <a:ahLst/>
              <a:cxnLst/>
              <a:rect l="l" t="t" r="r" b="b"/>
              <a:pathLst>
                <a:path w="2194" h="2214" extrusionOk="0">
                  <a:moveTo>
                    <a:pt x="732" y="1"/>
                  </a:moveTo>
                  <a:lnTo>
                    <a:pt x="507" y="20"/>
                  </a:lnTo>
                  <a:lnTo>
                    <a:pt x="263" y="57"/>
                  </a:lnTo>
                  <a:lnTo>
                    <a:pt x="57" y="132"/>
                  </a:lnTo>
                  <a:lnTo>
                    <a:pt x="19" y="226"/>
                  </a:lnTo>
                  <a:lnTo>
                    <a:pt x="1" y="320"/>
                  </a:lnTo>
                  <a:lnTo>
                    <a:pt x="1" y="432"/>
                  </a:lnTo>
                  <a:lnTo>
                    <a:pt x="19" y="526"/>
                  </a:lnTo>
                  <a:lnTo>
                    <a:pt x="94" y="713"/>
                  </a:lnTo>
                  <a:lnTo>
                    <a:pt x="188" y="901"/>
                  </a:lnTo>
                  <a:lnTo>
                    <a:pt x="301" y="1088"/>
                  </a:lnTo>
                  <a:lnTo>
                    <a:pt x="432" y="1238"/>
                  </a:lnTo>
                  <a:lnTo>
                    <a:pt x="657" y="1482"/>
                  </a:lnTo>
                  <a:lnTo>
                    <a:pt x="844" y="1669"/>
                  </a:lnTo>
                  <a:lnTo>
                    <a:pt x="1013" y="1819"/>
                  </a:lnTo>
                  <a:lnTo>
                    <a:pt x="1200" y="1951"/>
                  </a:lnTo>
                  <a:lnTo>
                    <a:pt x="1407" y="2082"/>
                  </a:lnTo>
                  <a:lnTo>
                    <a:pt x="1632" y="2176"/>
                  </a:lnTo>
                  <a:lnTo>
                    <a:pt x="1744" y="2194"/>
                  </a:lnTo>
                  <a:lnTo>
                    <a:pt x="1857" y="2213"/>
                  </a:lnTo>
                  <a:lnTo>
                    <a:pt x="1969" y="2213"/>
                  </a:lnTo>
                  <a:lnTo>
                    <a:pt x="2063" y="2176"/>
                  </a:lnTo>
                  <a:lnTo>
                    <a:pt x="2138" y="1969"/>
                  </a:lnTo>
                  <a:lnTo>
                    <a:pt x="2175" y="1744"/>
                  </a:lnTo>
                  <a:lnTo>
                    <a:pt x="2194" y="1519"/>
                  </a:lnTo>
                  <a:lnTo>
                    <a:pt x="2175" y="1294"/>
                  </a:lnTo>
                  <a:lnTo>
                    <a:pt x="2119" y="1088"/>
                  </a:lnTo>
                  <a:lnTo>
                    <a:pt x="2044" y="863"/>
                  </a:lnTo>
                  <a:lnTo>
                    <a:pt x="1913" y="676"/>
                  </a:lnTo>
                  <a:lnTo>
                    <a:pt x="1763" y="488"/>
                  </a:lnTo>
                  <a:lnTo>
                    <a:pt x="1594" y="320"/>
                  </a:lnTo>
                  <a:lnTo>
                    <a:pt x="1388" y="188"/>
                  </a:lnTo>
                  <a:lnTo>
                    <a:pt x="1182" y="95"/>
                  </a:lnTo>
                  <a:lnTo>
                    <a:pt x="957" y="38"/>
                  </a:lnTo>
                  <a:lnTo>
                    <a:pt x="7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730" name="Google Shape;1730;p33"/>
          <p:cNvGrpSpPr/>
          <p:nvPr/>
        </p:nvGrpSpPr>
        <p:grpSpPr>
          <a:xfrm>
            <a:off x="4017264" y="7894040"/>
            <a:ext cx="1466512" cy="1507792"/>
            <a:chOff x="3516225" y="4182750"/>
            <a:chExt cx="1008050" cy="1036425"/>
          </a:xfrm>
        </p:grpSpPr>
        <p:sp>
          <p:nvSpPr>
            <p:cNvPr id="1731" name="Google Shape;1731;p33"/>
            <p:cNvSpPr/>
            <p:nvPr/>
          </p:nvSpPr>
          <p:spPr>
            <a:xfrm>
              <a:off x="3516225" y="4297650"/>
              <a:ext cx="1008050" cy="921525"/>
            </a:xfrm>
            <a:custGeom>
              <a:avLst/>
              <a:gdLst/>
              <a:ahLst/>
              <a:cxnLst/>
              <a:rect l="l" t="t" r="r" b="b"/>
              <a:pathLst>
                <a:path w="40322" h="36861" extrusionOk="0">
                  <a:moveTo>
                    <a:pt x="19985" y="1080"/>
                  </a:moveTo>
                  <a:lnTo>
                    <a:pt x="20431" y="1099"/>
                  </a:lnTo>
                  <a:lnTo>
                    <a:pt x="20654" y="1117"/>
                  </a:lnTo>
                  <a:lnTo>
                    <a:pt x="20840" y="1154"/>
                  </a:lnTo>
                  <a:lnTo>
                    <a:pt x="21026" y="1210"/>
                  </a:lnTo>
                  <a:lnTo>
                    <a:pt x="21194" y="1266"/>
                  </a:lnTo>
                  <a:lnTo>
                    <a:pt x="21324" y="1340"/>
                  </a:lnTo>
                  <a:lnTo>
                    <a:pt x="21436" y="1433"/>
                  </a:lnTo>
                  <a:lnTo>
                    <a:pt x="21510" y="1508"/>
                  </a:lnTo>
                  <a:lnTo>
                    <a:pt x="21566" y="1620"/>
                  </a:lnTo>
                  <a:lnTo>
                    <a:pt x="21603" y="1694"/>
                  </a:lnTo>
                  <a:lnTo>
                    <a:pt x="21603" y="1806"/>
                  </a:lnTo>
                  <a:lnTo>
                    <a:pt x="21622" y="1899"/>
                  </a:lnTo>
                  <a:lnTo>
                    <a:pt x="21622" y="2029"/>
                  </a:lnTo>
                  <a:lnTo>
                    <a:pt x="21585" y="2568"/>
                  </a:lnTo>
                  <a:lnTo>
                    <a:pt x="21566" y="3108"/>
                  </a:lnTo>
                  <a:lnTo>
                    <a:pt x="21547" y="4169"/>
                  </a:lnTo>
                  <a:lnTo>
                    <a:pt x="21566" y="5229"/>
                  </a:lnTo>
                  <a:lnTo>
                    <a:pt x="21585" y="6271"/>
                  </a:lnTo>
                  <a:lnTo>
                    <a:pt x="21603" y="7630"/>
                  </a:lnTo>
                  <a:lnTo>
                    <a:pt x="21622" y="8318"/>
                  </a:lnTo>
                  <a:lnTo>
                    <a:pt x="21603" y="8988"/>
                  </a:lnTo>
                  <a:lnTo>
                    <a:pt x="21585" y="10514"/>
                  </a:lnTo>
                  <a:lnTo>
                    <a:pt x="21529" y="12895"/>
                  </a:lnTo>
                  <a:lnTo>
                    <a:pt x="21529" y="14105"/>
                  </a:lnTo>
                  <a:lnTo>
                    <a:pt x="21547" y="15296"/>
                  </a:lnTo>
                  <a:lnTo>
                    <a:pt x="21547" y="15519"/>
                  </a:lnTo>
                  <a:lnTo>
                    <a:pt x="21566" y="15742"/>
                  </a:lnTo>
                  <a:lnTo>
                    <a:pt x="21603" y="15947"/>
                  </a:lnTo>
                  <a:lnTo>
                    <a:pt x="21659" y="16133"/>
                  </a:lnTo>
                  <a:lnTo>
                    <a:pt x="21715" y="16319"/>
                  </a:lnTo>
                  <a:lnTo>
                    <a:pt x="21827" y="16468"/>
                  </a:lnTo>
                  <a:lnTo>
                    <a:pt x="21938" y="16617"/>
                  </a:lnTo>
                  <a:lnTo>
                    <a:pt x="22031" y="16672"/>
                  </a:lnTo>
                  <a:lnTo>
                    <a:pt x="22106" y="16710"/>
                  </a:lnTo>
                  <a:lnTo>
                    <a:pt x="22199" y="16765"/>
                  </a:lnTo>
                  <a:lnTo>
                    <a:pt x="22292" y="16784"/>
                  </a:lnTo>
                  <a:lnTo>
                    <a:pt x="22385" y="16803"/>
                  </a:lnTo>
                  <a:lnTo>
                    <a:pt x="22496" y="16803"/>
                  </a:lnTo>
                  <a:lnTo>
                    <a:pt x="22683" y="16784"/>
                  </a:lnTo>
                  <a:lnTo>
                    <a:pt x="22887" y="16728"/>
                  </a:lnTo>
                  <a:lnTo>
                    <a:pt x="23092" y="16635"/>
                  </a:lnTo>
                  <a:lnTo>
                    <a:pt x="23278" y="16542"/>
                  </a:lnTo>
                  <a:lnTo>
                    <a:pt x="23687" y="16282"/>
                  </a:lnTo>
                  <a:lnTo>
                    <a:pt x="23911" y="16096"/>
                  </a:lnTo>
                  <a:lnTo>
                    <a:pt x="24134" y="15910"/>
                  </a:lnTo>
                  <a:lnTo>
                    <a:pt x="24562" y="15500"/>
                  </a:lnTo>
                  <a:lnTo>
                    <a:pt x="24860" y="15202"/>
                  </a:lnTo>
                  <a:lnTo>
                    <a:pt x="25176" y="14942"/>
                  </a:lnTo>
                  <a:lnTo>
                    <a:pt x="27744" y="12970"/>
                  </a:lnTo>
                  <a:lnTo>
                    <a:pt x="29325" y="11742"/>
                  </a:lnTo>
                  <a:lnTo>
                    <a:pt x="31279" y="10234"/>
                  </a:lnTo>
                  <a:lnTo>
                    <a:pt x="33251" y="8746"/>
                  </a:lnTo>
                  <a:lnTo>
                    <a:pt x="33474" y="8858"/>
                  </a:lnTo>
                  <a:lnTo>
                    <a:pt x="33754" y="9044"/>
                  </a:lnTo>
                  <a:lnTo>
                    <a:pt x="34088" y="9286"/>
                  </a:lnTo>
                  <a:lnTo>
                    <a:pt x="34479" y="9583"/>
                  </a:lnTo>
                  <a:lnTo>
                    <a:pt x="34889" y="9937"/>
                  </a:lnTo>
                  <a:lnTo>
                    <a:pt x="35354" y="10328"/>
                  </a:lnTo>
                  <a:lnTo>
                    <a:pt x="35819" y="10755"/>
                  </a:lnTo>
                  <a:lnTo>
                    <a:pt x="36303" y="11221"/>
                  </a:lnTo>
                  <a:lnTo>
                    <a:pt x="36638" y="11649"/>
                  </a:lnTo>
                  <a:lnTo>
                    <a:pt x="36954" y="12077"/>
                  </a:lnTo>
                  <a:lnTo>
                    <a:pt x="37252" y="12505"/>
                  </a:lnTo>
                  <a:lnTo>
                    <a:pt x="37531" y="12932"/>
                  </a:lnTo>
                  <a:lnTo>
                    <a:pt x="37791" y="13379"/>
                  </a:lnTo>
                  <a:lnTo>
                    <a:pt x="38033" y="13826"/>
                  </a:lnTo>
                  <a:lnTo>
                    <a:pt x="38238" y="14291"/>
                  </a:lnTo>
                  <a:lnTo>
                    <a:pt x="38442" y="14756"/>
                  </a:lnTo>
                  <a:lnTo>
                    <a:pt x="38610" y="15221"/>
                  </a:lnTo>
                  <a:lnTo>
                    <a:pt x="38759" y="15686"/>
                  </a:lnTo>
                  <a:lnTo>
                    <a:pt x="38889" y="16170"/>
                  </a:lnTo>
                  <a:lnTo>
                    <a:pt x="39001" y="16654"/>
                  </a:lnTo>
                  <a:lnTo>
                    <a:pt x="39094" y="17138"/>
                  </a:lnTo>
                  <a:lnTo>
                    <a:pt x="39150" y="17640"/>
                  </a:lnTo>
                  <a:lnTo>
                    <a:pt x="39205" y="18142"/>
                  </a:lnTo>
                  <a:lnTo>
                    <a:pt x="39224" y="18645"/>
                  </a:lnTo>
                  <a:lnTo>
                    <a:pt x="39224" y="19166"/>
                  </a:lnTo>
                  <a:lnTo>
                    <a:pt x="39205" y="19687"/>
                  </a:lnTo>
                  <a:lnTo>
                    <a:pt x="39168" y="20208"/>
                  </a:lnTo>
                  <a:lnTo>
                    <a:pt x="39112" y="20747"/>
                  </a:lnTo>
                  <a:lnTo>
                    <a:pt x="39019" y="21287"/>
                  </a:lnTo>
                  <a:lnTo>
                    <a:pt x="38926" y="21827"/>
                  </a:lnTo>
                  <a:lnTo>
                    <a:pt x="38796" y="22385"/>
                  </a:lnTo>
                  <a:lnTo>
                    <a:pt x="38647" y="22943"/>
                  </a:lnTo>
                  <a:lnTo>
                    <a:pt x="38480" y="23501"/>
                  </a:lnTo>
                  <a:lnTo>
                    <a:pt x="38294" y="24078"/>
                  </a:lnTo>
                  <a:lnTo>
                    <a:pt x="38089" y="24655"/>
                  </a:lnTo>
                  <a:lnTo>
                    <a:pt x="37866" y="25232"/>
                  </a:lnTo>
                  <a:lnTo>
                    <a:pt x="37605" y="25827"/>
                  </a:lnTo>
                  <a:lnTo>
                    <a:pt x="37345" y="26422"/>
                  </a:lnTo>
                  <a:lnTo>
                    <a:pt x="37047" y="27036"/>
                  </a:lnTo>
                  <a:lnTo>
                    <a:pt x="36731" y="27650"/>
                  </a:lnTo>
                  <a:lnTo>
                    <a:pt x="36433" y="28190"/>
                  </a:lnTo>
                  <a:lnTo>
                    <a:pt x="36098" y="28711"/>
                  </a:lnTo>
                  <a:lnTo>
                    <a:pt x="35763" y="29232"/>
                  </a:lnTo>
                  <a:lnTo>
                    <a:pt x="35391" y="29716"/>
                  </a:lnTo>
                  <a:lnTo>
                    <a:pt x="34982" y="30200"/>
                  </a:lnTo>
                  <a:lnTo>
                    <a:pt x="34572" y="30646"/>
                  </a:lnTo>
                  <a:lnTo>
                    <a:pt x="34126" y="31093"/>
                  </a:lnTo>
                  <a:lnTo>
                    <a:pt x="33661" y="31521"/>
                  </a:lnTo>
                  <a:lnTo>
                    <a:pt x="33177" y="31930"/>
                  </a:lnTo>
                  <a:lnTo>
                    <a:pt x="32674" y="32302"/>
                  </a:lnTo>
                  <a:lnTo>
                    <a:pt x="32135" y="32674"/>
                  </a:lnTo>
                  <a:lnTo>
                    <a:pt x="31595" y="33028"/>
                  </a:lnTo>
                  <a:lnTo>
                    <a:pt x="31018" y="33344"/>
                  </a:lnTo>
                  <a:lnTo>
                    <a:pt x="30442" y="33660"/>
                  </a:lnTo>
                  <a:lnTo>
                    <a:pt x="29828" y="33940"/>
                  </a:lnTo>
                  <a:lnTo>
                    <a:pt x="29213" y="34200"/>
                  </a:lnTo>
                  <a:lnTo>
                    <a:pt x="28320" y="34535"/>
                  </a:lnTo>
                  <a:lnTo>
                    <a:pt x="27427" y="34833"/>
                  </a:lnTo>
                  <a:lnTo>
                    <a:pt x="26516" y="35075"/>
                  </a:lnTo>
                  <a:lnTo>
                    <a:pt x="25604" y="35298"/>
                  </a:lnTo>
                  <a:lnTo>
                    <a:pt x="24673" y="35465"/>
                  </a:lnTo>
                  <a:lnTo>
                    <a:pt x="23724" y="35596"/>
                  </a:lnTo>
                  <a:lnTo>
                    <a:pt x="22776" y="35689"/>
                  </a:lnTo>
                  <a:lnTo>
                    <a:pt x="21827" y="35744"/>
                  </a:lnTo>
                  <a:lnTo>
                    <a:pt x="20878" y="35763"/>
                  </a:lnTo>
                  <a:lnTo>
                    <a:pt x="19910" y="35744"/>
                  </a:lnTo>
                  <a:lnTo>
                    <a:pt x="18961" y="35689"/>
                  </a:lnTo>
                  <a:lnTo>
                    <a:pt x="18012" y="35577"/>
                  </a:lnTo>
                  <a:lnTo>
                    <a:pt x="17063" y="35447"/>
                  </a:lnTo>
                  <a:lnTo>
                    <a:pt x="16133" y="35261"/>
                  </a:lnTo>
                  <a:lnTo>
                    <a:pt x="15203" y="35037"/>
                  </a:lnTo>
                  <a:lnTo>
                    <a:pt x="14291" y="34777"/>
                  </a:lnTo>
                  <a:lnTo>
                    <a:pt x="13826" y="34628"/>
                  </a:lnTo>
                  <a:lnTo>
                    <a:pt x="13360" y="34461"/>
                  </a:lnTo>
                  <a:lnTo>
                    <a:pt x="12895" y="34293"/>
                  </a:lnTo>
                  <a:lnTo>
                    <a:pt x="12449" y="34107"/>
                  </a:lnTo>
                  <a:lnTo>
                    <a:pt x="12002" y="33921"/>
                  </a:lnTo>
                  <a:lnTo>
                    <a:pt x="11556" y="33716"/>
                  </a:lnTo>
                  <a:lnTo>
                    <a:pt x="11128" y="33512"/>
                  </a:lnTo>
                  <a:lnTo>
                    <a:pt x="10700" y="33288"/>
                  </a:lnTo>
                  <a:lnTo>
                    <a:pt x="10272" y="33065"/>
                  </a:lnTo>
                  <a:lnTo>
                    <a:pt x="9862" y="32823"/>
                  </a:lnTo>
                  <a:lnTo>
                    <a:pt x="9453" y="32581"/>
                  </a:lnTo>
                  <a:lnTo>
                    <a:pt x="9062" y="32321"/>
                  </a:lnTo>
                  <a:lnTo>
                    <a:pt x="8672" y="32060"/>
                  </a:lnTo>
                  <a:lnTo>
                    <a:pt x="8281" y="31781"/>
                  </a:lnTo>
                  <a:lnTo>
                    <a:pt x="7909" y="31502"/>
                  </a:lnTo>
                  <a:lnTo>
                    <a:pt x="7537" y="31204"/>
                  </a:lnTo>
                  <a:lnTo>
                    <a:pt x="7183" y="30907"/>
                  </a:lnTo>
                  <a:lnTo>
                    <a:pt x="6830" y="30609"/>
                  </a:lnTo>
                  <a:lnTo>
                    <a:pt x="6476" y="30293"/>
                  </a:lnTo>
                  <a:lnTo>
                    <a:pt x="6141" y="29976"/>
                  </a:lnTo>
                  <a:lnTo>
                    <a:pt x="5825" y="29641"/>
                  </a:lnTo>
                  <a:lnTo>
                    <a:pt x="5508" y="29306"/>
                  </a:lnTo>
                  <a:lnTo>
                    <a:pt x="5192" y="28972"/>
                  </a:lnTo>
                  <a:lnTo>
                    <a:pt x="4894" y="28618"/>
                  </a:lnTo>
                  <a:lnTo>
                    <a:pt x="4597" y="28246"/>
                  </a:lnTo>
                  <a:lnTo>
                    <a:pt x="4318" y="27892"/>
                  </a:lnTo>
                  <a:lnTo>
                    <a:pt x="4057" y="27502"/>
                  </a:lnTo>
                  <a:lnTo>
                    <a:pt x="3778" y="27129"/>
                  </a:lnTo>
                  <a:lnTo>
                    <a:pt x="3536" y="26739"/>
                  </a:lnTo>
                  <a:lnTo>
                    <a:pt x="3294" y="26348"/>
                  </a:lnTo>
                  <a:lnTo>
                    <a:pt x="3052" y="25939"/>
                  </a:lnTo>
                  <a:lnTo>
                    <a:pt x="2829" y="25529"/>
                  </a:lnTo>
                  <a:lnTo>
                    <a:pt x="2569" y="25008"/>
                  </a:lnTo>
                  <a:lnTo>
                    <a:pt x="2327" y="24487"/>
                  </a:lnTo>
                  <a:lnTo>
                    <a:pt x="2103" y="23948"/>
                  </a:lnTo>
                  <a:lnTo>
                    <a:pt x="1917" y="23408"/>
                  </a:lnTo>
                  <a:lnTo>
                    <a:pt x="1731" y="22850"/>
                  </a:lnTo>
                  <a:lnTo>
                    <a:pt x="1582" y="22292"/>
                  </a:lnTo>
                  <a:lnTo>
                    <a:pt x="1452" y="21715"/>
                  </a:lnTo>
                  <a:lnTo>
                    <a:pt x="1341" y="21138"/>
                  </a:lnTo>
                  <a:lnTo>
                    <a:pt x="1229" y="20561"/>
                  </a:lnTo>
                  <a:lnTo>
                    <a:pt x="1173" y="19984"/>
                  </a:lnTo>
                  <a:lnTo>
                    <a:pt x="1117" y="19408"/>
                  </a:lnTo>
                  <a:lnTo>
                    <a:pt x="1080" y="18812"/>
                  </a:lnTo>
                  <a:lnTo>
                    <a:pt x="1061" y="18217"/>
                  </a:lnTo>
                  <a:lnTo>
                    <a:pt x="1080" y="17640"/>
                  </a:lnTo>
                  <a:lnTo>
                    <a:pt x="1117" y="17045"/>
                  </a:lnTo>
                  <a:lnTo>
                    <a:pt x="1154" y="16449"/>
                  </a:lnTo>
                  <a:lnTo>
                    <a:pt x="1229" y="15872"/>
                  </a:lnTo>
                  <a:lnTo>
                    <a:pt x="1322" y="15277"/>
                  </a:lnTo>
                  <a:lnTo>
                    <a:pt x="1434" y="14700"/>
                  </a:lnTo>
                  <a:lnTo>
                    <a:pt x="1564" y="14123"/>
                  </a:lnTo>
                  <a:lnTo>
                    <a:pt x="1713" y="13546"/>
                  </a:lnTo>
                  <a:lnTo>
                    <a:pt x="1880" y="12970"/>
                  </a:lnTo>
                  <a:lnTo>
                    <a:pt x="2066" y="12411"/>
                  </a:lnTo>
                  <a:lnTo>
                    <a:pt x="2271" y="11853"/>
                  </a:lnTo>
                  <a:lnTo>
                    <a:pt x="2494" y="11314"/>
                  </a:lnTo>
                  <a:lnTo>
                    <a:pt x="2755" y="10774"/>
                  </a:lnTo>
                  <a:lnTo>
                    <a:pt x="3015" y="10234"/>
                  </a:lnTo>
                  <a:lnTo>
                    <a:pt x="3294" y="9713"/>
                  </a:lnTo>
                  <a:lnTo>
                    <a:pt x="3611" y="9192"/>
                  </a:lnTo>
                  <a:lnTo>
                    <a:pt x="3927" y="8709"/>
                  </a:lnTo>
                  <a:lnTo>
                    <a:pt x="4280" y="8206"/>
                  </a:lnTo>
                  <a:lnTo>
                    <a:pt x="4634" y="7741"/>
                  </a:lnTo>
                  <a:lnTo>
                    <a:pt x="5025" y="7257"/>
                  </a:lnTo>
                  <a:lnTo>
                    <a:pt x="5434" y="6811"/>
                  </a:lnTo>
                  <a:lnTo>
                    <a:pt x="5862" y="6364"/>
                  </a:lnTo>
                  <a:lnTo>
                    <a:pt x="6309" y="5936"/>
                  </a:lnTo>
                  <a:lnTo>
                    <a:pt x="6774" y="5527"/>
                  </a:lnTo>
                  <a:lnTo>
                    <a:pt x="7257" y="5118"/>
                  </a:lnTo>
                  <a:lnTo>
                    <a:pt x="7760" y="4745"/>
                  </a:lnTo>
                  <a:lnTo>
                    <a:pt x="8262" y="4373"/>
                  </a:lnTo>
                  <a:lnTo>
                    <a:pt x="8783" y="4020"/>
                  </a:lnTo>
                  <a:lnTo>
                    <a:pt x="9323" y="3703"/>
                  </a:lnTo>
                  <a:lnTo>
                    <a:pt x="9881" y="3387"/>
                  </a:lnTo>
                  <a:lnTo>
                    <a:pt x="10439" y="3089"/>
                  </a:lnTo>
                  <a:lnTo>
                    <a:pt x="11016" y="2829"/>
                  </a:lnTo>
                  <a:lnTo>
                    <a:pt x="11593" y="2568"/>
                  </a:lnTo>
                  <a:lnTo>
                    <a:pt x="12188" y="2345"/>
                  </a:lnTo>
                  <a:lnTo>
                    <a:pt x="12802" y="2122"/>
                  </a:lnTo>
                  <a:lnTo>
                    <a:pt x="13398" y="1936"/>
                  </a:lnTo>
                  <a:lnTo>
                    <a:pt x="13993" y="1787"/>
                  </a:lnTo>
                  <a:lnTo>
                    <a:pt x="14607" y="1638"/>
                  </a:lnTo>
                  <a:lnTo>
                    <a:pt x="15221" y="1508"/>
                  </a:lnTo>
                  <a:lnTo>
                    <a:pt x="15835" y="1415"/>
                  </a:lnTo>
                  <a:lnTo>
                    <a:pt x="16468" y="1322"/>
                  </a:lnTo>
                  <a:lnTo>
                    <a:pt x="17082" y="1266"/>
                  </a:lnTo>
                  <a:lnTo>
                    <a:pt x="17714" y="1229"/>
                  </a:lnTo>
                  <a:lnTo>
                    <a:pt x="18105" y="1210"/>
                  </a:lnTo>
                  <a:lnTo>
                    <a:pt x="18552" y="1173"/>
                  </a:lnTo>
                  <a:lnTo>
                    <a:pt x="19240" y="1117"/>
                  </a:lnTo>
                  <a:lnTo>
                    <a:pt x="19612" y="1099"/>
                  </a:lnTo>
                  <a:lnTo>
                    <a:pt x="19985" y="1080"/>
                  </a:lnTo>
                  <a:close/>
                  <a:moveTo>
                    <a:pt x="19985" y="1"/>
                  </a:moveTo>
                  <a:lnTo>
                    <a:pt x="19464" y="19"/>
                  </a:lnTo>
                  <a:lnTo>
                    <a:pt x="18943" y="57"/>
                  </a:lnTo>
                  <a:lnTo>
                    <a:pt x="18459" y="94"/>
                  </a:lnTo>
                  <a:lnTo>
                    <a:pt x="18031" y="131"/>
                  </a:lnTo>
                  <a:lnTo>
                    <a:pt x="17677" y="168"/>
                  </a:lnTo>
                  <a:lnTo>
                    <a:pt x="17007" y="205"/>
                  </a:lnTo>
                  <a:lnTo>
                    <a:pt x="16356" y="261"/>
                  </a:lnTo>
                  <a:lnTo>
                    <a:pt x="15686" y="336"/>
                  </a:lnTo>
                  <a:lnTo>
                    <a:pt x="15035" y="447"/>
                  </a:lnTo>
                  <a:lnTo>
                    <a:pt x="14384" y="578"/>
                  </a:lnTo>
                  <a:lnTo>
                    <a:pt x="13733" y="726"/>
                  </a:lnTo>
                  <a:lnTo>
                    <a:pt x="13100" y="912"/>
                  </a:lnTo>
                  <a:lnTo>
                    <a:pt x="12449" y="1099"/>
                  </a:lnTo>
                  <a:lnTo>
                    <a:pt x="11816" y="1322"/>
                  </a:lnTo>
                  <a:lnTo>
                    <a:pt x="11184" y="1582"/>
                  </a:lnTo>
                  <a:lnTo>
                    <a:pt x="10569" y="1843"/>
                  </a:lnTo>
                  <a:lnTo>
                    <a:pt x="9955" y="2122"/>
                  </a:lnTo>
                  <a:lnTo>
                    <a:pt x="9360" y="2438"/>
                  </a:lnTo>
                  <a:lnTo>
                    <a:pt x="8783" y="2773"/>
                  </a:lnTo>
                  <a:lnTo>
                    <a:pt x="8206" y="3127"/>
                  </a:lnTo>
                  <a:lnTo>
                    <a:pt x="7648" y="3499"/>
                  </a:lnTo>
                  <a:lnTo>
                    <a:pt x="7109" y="3871"/>
                  </a:lnTo>
                  <a:lnTo>
                    <a:pt x="6569" y="4280"/>
                  </a:lnTo>
                  <a:lnTo>
                    <a:pt x="6067" y="4708"/>
                  </a:lnTo>
                  <a:lnTo>
                    <a:pt x="5583" y="5155"/>
                  </a:lnTo>
                  <a:lnTo>
                    <a:pt x="5099" y="5601"/>
                  </a:lnTo>
                  <a:lnTo>
                    <a:pt x="4653" y="6085"/>
                  </a:lnTo>
                  <a:lnTo>
                    <a:pt x="4206" y="6569"/>
                  </a:lnTo>
                  <a:lnTo>
                    <a:pt x="3797" y="7071"/>
                  </a:lnTo>
                  <a:lnTo>
                    <a:pt x="3406" y="7574"/>
                  </a:lnTo>
                  <a:lnTo>
                    <a:pt x="3034" y="8095"/>
                  </a:lnTo>
                  <a:lnTo>
                    <a:pt x="2699" y="8616"/>
                  </a:lnTo>
                  <a:lnTo>
                    <a:pt x="2364" y="9174"/>
                  </a:lnTo>
                  <a:lnTo>
                    <a:pt x="2066" y="9732"/>
                  </a:lnTo>
                  <a:lnTo>
                    <a:pt x="1787" y="10290"/>
                  </a:lnTo>
                  <a:lnTo>
                    <a:pt x="1527" y="10867"/>
                  </a:lnTo>
                  <a:lnTo>
                    <a:pt x="1266" y="11463"/>
                  </a:lnTo>
                  <a:lnTo>
                    <a:pt x="1061" y="12039"/>
                  </a:lnTo>
                  <a:lnTo>
                    <a:pt x="857" y="12653"/>
                  </a:lnTo>
                  <a:lnTo>
                    <a:pt x="671" y="13249"/>
                  </a:lnTo>
                  <a:lnTo>
                    <a:pt x="522" y="13863"/>
                  </a:lnTo>
                  <a:lnTo>
                    <a:pt x="373" y="14477"/>
                  </a:lnTo>
                  <a:lnTo>
                    <a:pt x="261" y="15109"/>
                  </a:lnTo>
                  <a:lnTo>
                    <a:pt x="168" y="15723"/>
                  </a:lnTo>
                  <a:lnTo>
                    <a:pt x="94" y="16356"/>
                  </a:lnTo>
                  <a:lnTo>
                    <a:pt x="38" y="16989"/>
                  </a:lnTo>
                  <a:lnTo>
                    <a:pt x="1" y="17621"/>
                  </a:lnTo>
                  <a:lnTo>
                    <a:pt x="1" y="18235"/>
                  </a:lnTo>
                  <a:lnTo>
                    <a:pt x="1" y="18868"/>
                  </a:lnTo>
                  <a:lnTo>
                    <a:pt x="38" y="19501"/>
                  </a:lnTo>
                  <a:lnTo>
                    <a:pt x="94" y="20115"/>
                  </a:lnTo>
                  <a:lnTo>
                    <a:pt x="168" y="20747"/>
                  </a:lnTo>
                  <a:lnTo>
                    <a:pt x="280" y="21361"/>
                  </a:lnTo>
                  <a:lnTo>
                    <a:pt x="392" y="21975"/>
                  </a:lnTo>
                  <a:lnTo>
                    <a:pt x="540" y="22571"/>
                  </a:lnTo>
                  <a:lnTo>
                    <a:pt x="708" y="23166"/>
                  </a:lnTo>
                  <a:lnTo>
                    <a:pt x="894" y="23762"/>
                  </a:lnTo>
                  <a:lnTo>
                    <a:pt x="1117" y="24338"/>
                  </a:lnTo>
                  <a:lnTo>
                    <a:pt x="1341" y="24915"/>
                  </a:lnTo>
                  <a:lnTo>
                    <a:pt x="1601" y="25492"/>
                  </a:lnTo>
                  <a:lnTo>
                    <a:pt x="1880" y="26032"/>
                  </a:lnTo>
                  <a:lnTo>
                    <a:pt x="2122" y="26478"/>
                  </a:lnTo>
                  <a:lnTo>
                    <a:pt x="2364" y="26888"/>
                  </a:lnTo>
                  <a:lnTo>
                    <a:pt x="2624" y="27316"/>
                  </a:lnTo>
                  <a:lnTo>
                    <a:pt x="2885" y="27725"/>
                  </a:lnTo>
                  <a:lnTo>
                    <a:pt x="3164" y="28134"/>
                  </a:lnTo>
                  <a:lnTo>
                    <a:pt x="3443" y="28525"/>
                  </a:lnTo>
                  <a:lnTo>
                    <a:pt x="3741" y="28916"/>
                  </a:lnTo>
                  <a:lnTo>
                    <a:pt x="4057" y="29288"/>
                  </a:lnTo>
                  <a:lnTo>
                    <a:pt x="4373" y="29660"/>
                  </a:lnTo>
                  <a:lnTo>
                    <a:pt x="4708" y="30032"/>
                  </a:lnTo>
                  <a:lnTo>
                    <a:pt x="5043" y="30386"/>
                  </a:lnTo>
                  <a:lnTo>
                    <a:pt x="5378" y="30739"/>
                  </a:lnTo>
                  <a:lnTo>
                    <a:pt x="5732" y="31074"/>
                  </a:lnTo>
                  <a:lnTo>
                    <a:pt x="6104" y="31409"/>
                  </a:lnTo>
                  <a:lnTo>
                    <a:pt x="6476" y="31725"/>
                  </a:lnTo>
                  <a:lnTo>
                    <a:pt x="6848" y="32042"/>
                  </a:lnTo>
                  <a:lnTo>
                    <a:pt x="7239" y="32358"/>
                  </a:lnTo>
                  <a:lnTo>
                    <a:pt x="7630" y="32637"/>
                  </a:lnTo>
                  <a:lnTo>
                    <a:pt x="8039" y="32935"/>
                  </a:lnTo>
                  <a:lnTo>
                    <a:pt x="8448" y="33214"/>
                  </a:lnTo>
                  <a:lnTo>
                    <a:pt x="8876" y="33474"/>
                  </a:lnTo>
                  <a:lnTo>
                    <a:pt x="9304" y="33735"/>
                  </a:lnTo>
                  <a:lnTo>
                    <a:pt x="9732" y="33995"/>
                  </a:lnTo>
                  <a:lnTo>
                    <a:pt x="10179" y="34237"/>
                  </a:lnTo>
                  <a:lnTo>
                    <a:pt x="10625" y="34461"/>
                  </a:lnTo>
                  <a:lnTo>
                    <a:pt x="11090" y="34684"/>
                  </a:lnTo>
                  <a:lnTo>
                    <a:pt x="11556" y="34907"/>
                  </a:lnTo>
                  <a:lnTo>
                    <a:pt x="12021" y="35093"/>
                  </a:lnTo>
                  <a:lnTo>
                    <a:pt x="12505" y="35298"/>
                  </a:lnTo>
                  <a:lnTo>
                    <a:pt x="12988" y="35465"/>
                  </a:lnTo>
                  <a:lnTo>
                    <a:pt x="13472" y="35651"/>
                  </a:lnTo>
                  <a:lnTo>
                    <a:pt x="13975" y="35800"/>
                  </a:lnTo>
                  <a:lnTo>
                    <a:pt x="14830" y="36061"/>
                  </a:lnTo>
                  <a:lnTo>
                    <a:pt x="15705" y="36265"/>
                  </a:lnTo>
                  <a:lnTo>
                    <a:pt x="16561" y="36451"/>
                  </a:lnTo>
                  <a:lnTo>
                    <a:pt x="17435" y="36600"/>
                  </a:lnTo>
                  <a:lnTo>
                    <a:pt x="18329" y="36712"/>
                  </a:lnTo>
                  <a:lnTo>
                    <a:pt x="19203" y="36805"/>
                  </a:lnTo>
                  <a:lnTo>
                    <a:pt x="20078" y="36842"/>
                  </a:lnTo>
                  <a:lnTo>
                    <a:pt x="20971" y="36861"/>
                  </a:lnTo>
                  <a:lnTo>
                    <a:pt x="21510" y="36861"/>
                  </a:lnTo>
                  <a:lnTo>
                    <a:pt x="22068" y="36842"/>
                  </a:lnTo>
                  <a:lnTo>
                    <a:pt x="22627" y="36805"/>
                  </a:lnTo>
                  <a:lnTo>
                    <a:pt x="23166" y="36768"/>
                  </a:lnTo>
                  <a:lnTo>
                    <a:pt x="23724" y="36693"/>
                  </a:lnTo>
                  <a:lnTo>
                    <a:pt x="24264" y="36638"/>
                  </a:lnTo>
                  <a:lnTo>
                    <a:pt x="24822" y="36545"/>
                  </a:lnTo>
                  <a:lnTo>
                    <a:pt x="25362" y="36451"/>
                  </a:lnTo>
                  <a:lnTo>
                    <a:pt x="25901" y="36340"/>
                  </a:lnTo>
                  <a:lnTo>
                    <a:pt x="26441" y="36210"/>
                  </a:lnTo>
                  <a:lnTo>
                    <a:pt x="26981" y="36079"/>
                  </a:lnTo>
                  <a:lnTo>
                    <a:pt x="27520" y="35930"/>
                  </a:lnTo>
                  <a:lnTo>
                    <a:pt x="28041" y="35763"/>
                  </a:lnTo>
                  <a:lnTo>
                    <a:pt x="28562" y="35596"/>
                  </a:lnTo>
                  <a:lnTo>
                    <a:pt x="29083" y="35409"/>
                  </a:lnTo>
                  <a:lnTo>
                    <a:pt x="29604" y="35205"/>
                  </a:lnTo>
                  <a:lnTo>
                    <a:pt x="30274" y="34926"/>
                  </a:lnTo>
                  <a:lnTo>
                    <a:pt x="30925" y="34609"/>
                  </a:lnTo>
                  <a:lnTo>
                    <a:pt x="31558" y="34293"/>
                  </a:lnTo>
                  <a:lnTo>
                    <a:pt x="32172" y="33940"/>
                  </a:lnTo>
                  <a:lnTo>
                    <a:pt x="32749" y="33567"/>
                  </a:lnTo>
                  <a:lnTo>
                    <a:pt x="33326" y="33177"/>
                  </a:lnTo>
                  <a:lnTo>
                    <a:pt x="33865" y="32749"/>
                  </a:lnTo>
                  <a:lnTo>
                    <a:pt x="34386" y="32321"/>
                  </a:lnTo>
                  <a:lnTo>
                    <a:pt x="34889" y="31856"/>
                  </a:lnTo>
                  <a:lnTo>
                    <a:pt x="35354" y="31390"/>
                  </a:lnTo>
                  <a:lnTo>
                    <a:pt x="35800" y="30888"/>
                  </a:lnTo>
                  <a:lnTo>
                    <a:pt x="36228" y="30386"/>
                  </a:lnTo>
                  <a:lnTo>
                    <a:pt x="36638" y="29846"/>
                  </a:lnTo>
                  <a:lnTo>
                    <a:pt x="37010" y="29306"/>
                  </a:lnTo>
                  <a:lnTo>
                    <a:pt x="37363" y="28730"/>
                  </a:lnTo>
                  <a:lnTo>
                    <a:pt x="37698" y="28153"/>
                  </a:lnTo>
                  <a:lnTo>
                    <a:pt x="38033" y="27502"/>
                  </a:lnTo>
                  <a:lnTo>
                    <a:pt x="38331" y="26850"/>
                  </a:lnTo>
                  <a:lnTo>
                    <a:pt x="38629" y="26199"/>
                  </a:lnTo>
                  <a:lnTo>
                    <a:pt x="38889" y="25566"/>
                  </a:lnTo>
                  <a:lnTo>
                    <a:pt x="39131" y="24952"/>
                  </a:lnTo>
                  <a:lnTo>
                    <a:pt x="39354" y="24338"/>
                  </a:lnTo>
                  <a:lnTo>
                    <a:pt x="39559" y="23724"/>
                  </a:lnTo>
                  <a:lnTo>
                    <a:pt x="39726" y="23110"/>
                  </a:lnTo>
                  <a:lnTo>
                    <a:pt x="39875" y="22515"/>
                  </a:lnTo>
                  <a:lnTo>
                    <a:pt x="40005" y="21920"/>
                  </a:lnTo>
                  <a:lnTo>
                    <a:pt x="40117" y="21343"/>
                  </a:lnTo>
                  <a:lnTo>
                    <a:pt x="40210" y="20766"/>
                  </a:lnTo>
                  <a:lnTo>
                    <a:pt x="40266" y="20189"/>
                  </a:lnTo>
                  <a:lnTo>
                    <a:pt x="40303" y="19631"/>
                  </a:lnTo>
                  <a:lnTo>
                    <a:pt x="40322" y="19073"/>
                  </a:lnTo>
                  <a:lnTo>
                    <a:pt x="40322" y="18515"/>
                  </a:lnTo>
                  <a:lnTo>
                    <a:pt x="40285" y="17975"/>
                  </a:lnTo>
                  <a:lnTo>
                    <a:pt x="40229" y="17435"/>
                  </a:lnTo>
                  <a:lnTo>
                    <a:pt x="40154" y="16896"/>
                  </a:lnTo>
                  <a:lnTo>
                    <a:pt x="40061" y="16375"/>
                  </a:lnTo>
                  <a:lnTo>
                    <a:pt x="39931" y="15854"/>
                  </a:lnTo>
                  <a:lnTo>
                    <a:pt x="39801" y="15333"/>
                  </a:lnTo>
                  <a:lnTo>
                    <a:pt x="39633" y="14830"/>
                  </a:lnTo>
                  <a:lnTo>
                    <a:pt x="39447" y="14328"/>
                  </a:lnTo>
                  <a:lnTo>
                    <a:pt x="39224" y="13826"/>
                  </a:lnTo>
                  <a:lnTo>
                    <a:pt x="39001" y="13342"/>
                  </a:lnTo>
                  <a:lnTo>
                    <a:pt x="38740" y="12858"/>
                  </a:lnTo>
                  <a:lnTo>
                    <a:pt x="38461" y="12374"/>
                  </a:lnTo>
                  <a:lnTo>
                    <a:pt x="38145" y="11890"/>
                  </a:lnTo>
                  <a:lnTo>
                    <a:pt x="37828" y="11425"/>
                  </a:lnTo>
                  <a:lnTo>
                    <a:pt x="37475" y="10960"/>
                  </a:lnTo>
                  <a:lnTo>
                    <a:pt x="37103" y="10514"/>
                  </a:lnTo>
                  <a:lnTo>
                    <a:pt x="37066" y="10476"/>
                  </a:lnTo>
                  <a:lnTo>
                    <a:pt x="36470" y="9881"/>
                  </a:lnTo>
                  <a:lnTo>
                    <a:pt x="35912" y="9379"/>
                  </a:lnTo>
                  <a:lnTo>
                    <a:pt x="35428" y="8951"/>
                  </a:lnTo>
                  <a:lnTo>
                    <a:pt x="34982" y="8597"/>
                  </a:lnTo>
                  <a:lnTo>
                    <a:pt x="34609" y="8318"/>
                  </a:lnTo>
                  <a:lnTo>
                    <a:pt x="34275" y="8076"/>
                  </a:lnTo>
                  <a:lnTo>
                    <a:pt x="33977" y="7909"/>
                  </a:lnTo>
                  <a:lnTo>
                    <a:pt x="33735" y="7778"/>
                  </a:lnTo>
                  <a:lnTo>
                    <a:pt x="33512" y="7704"/>
                  </a:lnTo>
                  <a:lnTo>
                    <a:pt x="33344" y="7648"/>
                  </a:lnTo>
                  <a:lnTo>
                    <a:pt x="33195" y="7630"/>
                  </a:lnTo>
                  <a:lnTo>
                    <a:pt x="33065" y="7630"/>
                  </a:lnTo>
                  <a:lnTo>
                    <a:pt x="32972" y="7648"/>
                  </a:lnTo>
                  <a:lnTo>
                    <a:pt x="32879" y="7685"/>
                  </a:lnTo>
                  <a:lnTo>
                    <a:pt x="32767" y="7760"/>
                  </a:lnTo>
                  <a:lnTo>
                    <a:pt x="30702" y="9323"/>
                  </a:lnTo>
                  <a:lnTo>
                    <a:pt x="28674" y="10886"/>
                  </a:lnTo>
                  <a:lnTo>
                    <a:pt x="27074" y="12114"/>
                  </a:lnTo>
                  <a:lnTo>
                    <a:pt x="24525" y="14086"/>
                  </a:lnTo>
                  <a:lnTo>
                    <a:pt x="24339" y="14235"/>
                  </a:lnTo>
                  <a:lnTo>
                    <a:pt x="24152" y="14402"/>
                  </a:lnTo>
                  <a:lnTo>
                    <a:pt x="23799" y="14737"/>
                  </a:lnTo>
                  <a:lnTo>
                    <a:pt x="23427" y="15091"/>
                  </a:lnTo>
                  <a:lnTo>
                    <a:pt x="23241" y="15258"/>
                  </a:lnTo>
                  <a:lnTo>
                    <a:pt x="23055" y="15389"/>
                  </a:lnTo>
                  <a:lnTo>
                    <a:pt x="22813" y="15556"/>
                  </a:lnTo>
                  <a:lnTo>
                    <a:pt x="22645" y="15649"/>
                  </a:lnTo>
                  <a:lnTo>
                    <a:pt x="22627" y="15500"/>
                  </a:lnTo>
                  <a:lnTo>
                    <a:pt x="22627" y="15277"/>
                  </a:lnTo>
                  <a:lnTo>
                    <a:pt x="22608" y="14086"/>
                  </a:lnTo>
                  <a:lnTo>
                    <a:pt x="22608" y="12895"/>
                  </a:lnTo>
                  <a:lnTo>
                    <a:pt x="22664" y="10532"/>
                  </a:lnTo>
                  <a:lnTo>
                    <a:pt x="22683" y="9006"/>
                  </a:lnTo>
                  <a:lnTo>
                    <a:pt x="22701" y="8318"/>
                  </a:lnTo>
                  <a:lnTo>
                    <a:pt x="22683" y="7630"/>
                  </a:lnTo>
                  <a:lnTo>
                    <a:pt x="22664" y="6234"/>
                  </a:lnTo>
                  <a:lnTo>
                    <a:pt x="22645" y="5211"/>
                  </a:lnTo>
                  <a:lnTo>
                    <a:pt x="22627" y="4187"/>
                  </a:lnTo>
                  <a:lnTo>
                    <a:pt x="22645" y="3145"/>
                  </a:lnTo>
                  <a:lnTo>
                    <a:pt x="22701" y="2103"/>
                  </a:lnTo>
                  <a:lnTo>
                    <a:pt x="22701" y="1899"/>
                  </a:lnTo>
                  <a:lnTo>
                    <a:pt x="22683" y="1675"/>
                  </a:lnTo>
                  <a:lnTo>
                    <a:pt x="22645" y="1489"/>
                  </a:lnTo>
                  <a:lnTo>
                    <a:pt x="22608" y="1285"/>
                  </a:lnTo>
                  <a:lnTo>
                    <a:pt x="22534" y="1117"/>
                  </a:lnTo>
                  <a:lnTo>
                    <a:pt x="22441" y="950"/>
                  </a:lnTo>
                  <a:lnTo>
                    <a:pt x="22329" y="801"/>
                  </a:lnTo>
                  <a:lnTo>
                    <a:pt x="22199" y="652"/>
                  </a:lnTo>
                  <a:lnTo>
                    <a:pt x="22031" y="503"/>
                  </a:lnTo>
                  <a:lnTo>
                    <a:pt x="21845" y="391"/>
                  </a:lnTo>
                  <a:lnTo>
                    <a:pt x="21659" y="280"/>
                  </a:lnTo>
                  <a:lnTo>
                    <a:pt x="21436" y="205"/>
                  </a:lnTo>
                  <a:lnTo>
                    <a:pt x="21213" y="131"/>
                  </a:lnTo>
                  <a:lnTo>
                    <a:pt x="20989" y="94"/>
                  </a:lnTo>
                  <a:lnTo>
                    <a:pt x="20747" y="57"/>
                  </a:lnTo>
                  <a:lnTo>
                    <a:pt x="20487" y="19"/>
                  </a:lnTo>
                  <a:lnTo>
                    <a:pt x="19985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2" name="Google Shape;1732;p33"/>
            <p:cNvSpPr/>
            <p:nvPr/>
          </p:nvSpPr>
          <p:spPr>
            <a:xfrm>
              <a:off x="4097700" y="4182750"/>
              <a:ext cx="346575" cy="421000"/>
            </a:xfrm>
            <a:custGeom>
              <a:avLst/>
              <a:gdLst/>
              <a:ahLst/>
              <a:cxnLst/>
              <a:rect l="l" t="t" r="r" b="b"/>
              <a:pathLst>
                <a:path w="13863" h="16840" extrusionOk="0">
                  <a:moveTo>
                    <a:pt x="2010" y="1061"/>
                  </a:moveTo>
                  <a:lnTo>
                    <a:pt x="2624" y="1080"/>
                  </a:lnTo>
                  <a:lnTo>
                    <a:pt x="3312" y="1136"/>
                  </a:lnTo>
                  <a:lnTo>
                    <a:pt x="4057" y="1210"/>
                  </a:lnTo>
                  <a:lnTo>
                    <a:pt x="4466" y="1285"/>
                  </a:lnTo>
                  <a:lnTo>
                    <a:pt x="4875" y="1359"/>
                  </a:lnTo>
                  <a:lnTo>
                    <a:pt x="5285" y="1434"/>
                  </a:lnTo>
                  <a:lnTo>
                    <a:pt x="5713" y="1545"/>
                  </a:lnTo>
                  <a:lnTo>
                    <a:pt x="6141" y="1675"/>
                  </a:lnTo>
                  <a:lnTo>
                    <a:pt x="6569" y="1806"/>
                  </a:lnTo>
                  <a:lnTo>
                    <a:pt x="7015" y="1973"/>
                  </a:lnTo>
                  <a:lnTo>
                    <a:pt x="7443" y="2141"/>
                  </a:lnTo>
                  <a:lnTo>
                    <a:pt x="7871" y="2345"/>
                  </a:lnTo>
                  <a:lnTo>
                    <a:pt x="8299" y="2569"/>
                  </a:lnTo>
                  <a:lnTo>
                    <a:pt x="8727" y="2829"/>
                  </a:lnTo>
                  <a:lnTo>
                    <a:pt x="9155" y="3090"/>
                  </a:lnTo>
                  <a:lnTo>
                    <a:pt x="9564" y="3387"/>
                  </a:lnTo>
                  <a:lnTo>
                    <a:pt x="9955" y="3722"/>
                  </a:lnTo>
                  <a:lnTo>
                    <a:pt x="10346" y="4076"/>
                  </a:lnTo>
                  <a:lnTo>
                    <a:pt x="10718" y="4466"/>
                  </a:lnTo>
                  <a:lnTo>
                    <a:pt x="11090" y="4876"/>
                  </a:lnTo>
                  <a:lnTo>
                    <a:pt x="11425" y="5341"/>
                  </a:lnTo>
                  <a:lnTo>
                    <a:pt x="11741" y="5806"/>
                  </a:lnTo>
                  <a:lnTo>
                    <a:pt x="12039" y="6327"/>
                  </a:lnTo>
                  <a:lnTo>
                    <a:pt x="12318" y="6885"/>
                  </a:lnTo>
                  <a:lnTo>
                    <a:pt x="12579" y="7481"/>
                  </a:lnTo>
                  <a:lnTo>
                    <a:pt x="1080" y="15668"/>
                  </a:lnTo>
                  <a:lnTo>
                    <a:pt x="1080" y="1099"/>
                  </a:lnTo>
                  <a:lnTo>
                    <a:pt x="1489" y="1080"/>
                  </a:lnTo>
                  <a:lnTo>
                    <a:pt x="2010" y="1061"/>
                  </a:lnTo>
                  <a:close/>
                  <a:moveTo>
                    <a:pt x="1470" y="1"/>
                  </a:moveTo>
                  <a:lnTo>
                    <a:pt x="949" y="19"/>
                  </a:lnTo>
                  <a:lnTo>
                    <a:pt x="465" y="75"/>
                  </a:lnTo>
                  <a:lnTo>
                    <a:pt x="0" y="131"/>
                  </a:lnTo>
                  <a:lnTo>
                    <a:pt x="0" y="15854"/>
                  </a:lnTo>
                  <a:lnTo>
                    <a:pt x="19" y="16003"/>
                  </a:lnTo>
                  <a:lnTo>
                    <a:pt x="38" y="16133"/>
                  </a:lnTo>
                  <a:lnTo>
                    <a:pt x="93" y="16263"/>
                  </a:lnTo>
                  <a:lnTo>
                    <a:pt x="149" y="16393"/>
                  </a:lnTo>
                  <a:lnTo>
                    <a:pt x="242" y="16486"/>
                  </a:lnTo>
                  <a:lnTo>
                    <a:pt x="335" y="16598"/>
                  </a:lnTo>
                  <a:lnTo>
                    <a:pt x="447" y="16673"/>
                  </a:lnTo>
                  <a:lnTo>
                    <a:pt x="559" y="16747"/>
                  </a:lnTo>
                  <a:lnTo>
                    <a:pt x="670" y="16784"/>
                  </a:lnTo>
                  <a:lnTo>
                    <a:pt x="763" y="16821"/>
                  </a:lnTo>
                  <a:lnTo>
                    <a:pt x="875" y="16840"/>
                  </a:lnTo>
                  <a:lnTo>
                    <a:pt x="986" y="16840"/>
                  </a:lnTo>
                  <a:lnTo>
                    <a:pt x="1135" y="16821"/>
                  </a:lnTo>
                  <a:lnTo>
                    <a:pt x="1303" y="16784"/>
                  </a:lnTo>
                  <a:lnTo>
                    <a:pt x="1452" y="16710"/>
                  </a:lnTo>
                  <a:lnTo>
                    <a:pt x="1582" y="16617"/>
                  </a:lnTo>
                  <a:lnTo>
                    <a:pt x="13862" y="7872"/>
                  </a:lnTo>
                  <a:lnTo>
                    <a:pt x="13732" y="7499"/>
                  </a:lnTo>
                  <a:lnTo>
                    <a:pt x="13583" y="7090"/>
                  </a:lnTo>
                  <a:lnTo>
                    <a:pt x="13416" y="6699"/>
                  </a:lnTo>
                  <a:lnTo>
                    <a:pt x="13248" y="6327"/>
                  </a:lnTo>
                  <a:lnTo>
                    <a:pt x="13081" y="5974"/>
                  </a:lnTo>
                  <a:lnTo>
                    <a:pt x="12895" y="5620"/>
                  </a:lnTo>
                  <a:lnTo>
                    <a:pt x="12690" y="5304"/>
                  </a:lnTo>
                  <a:lnTo>
                    <a:pt x="12485" y="4969"/>
                  </a:lnTo>
                  <a:lnTo>
                    <a:pt x="12281" y="4671"/>
                  </a:lnTo>
                  <a:lnTo>
                    <a:pt x="12058" y="4373"/>
                  </a:lnTo>
                  <a:lnTo>
                    <a:pt x="11834" y="4094"/>
                  </a:lnTo>
                  <a:lnTo>
                    <a:pt x="11611" y="3834"/>
                  </a:lnTo>
                  <a:lnTo>
                    <a:pt x="11369" y="3573"/>
                  </a:lnTo>
                  <a:lnTo>
                    <a:pt x="11127" y="3331"/>
                  </a:lnTo>
                  <a:lnTo>
                    <a:pt x="10885" y="3090"/>
                  </a:lnTo>
                  <a:lnTo>
                    <a:pt x="10625" y="2866"/>
                  </a:lnTo>
                  <a:lnTo>
                    <a:pt x="10364" y="2662"/>
                  </a:lnTo>
                  <a:lnTo>
                    <a:pt x="9843" y="2271"/>
                  </a:lnTo>
                  <a:lnTo>
                    <a:pt x="9304" y="1917"/>
                  </a:lnTo>
                  <a:lnTo>
                    <a:pt x="8764" y="1601"/>
                  </a:lnTo>
                  <a:lnTo>
                    <a:pt x="8206" y="1303"/>
                  </a:lnTo>
                  <a:lnTo>
                    <a:pt x="7648" y="1061"/>
                  </a:lnTo>
                  <a:lnTo>
                    <a:pt x="7090" y="857"/>
                  </a:lnTo>
                  <a:lnTo>
                    <a:pt x="6531" y="671"/>
                  </a:lnTo>
                  <a:lnTo>
                    <a:pt x="5973" y="503"/>
                  </a:lnTo>
                  <a:lnTo>
                    <a:pt x="5434" y="373"/>
                  </a:lnTo>
                  <a:lnTo>
                    <a:pt x="4913" y="261"/>
                  </a:lnTo>
                  <a:lnTo>
                    <a:pt x="4392" y="187"/>
                  </a:lnTo>
                  <a:lnTo>
                    <a:pt x="3889" y="112"/>
                  </a:lnTo>
                  <a:lnTo>
                    <a:pt x="3424" y="57"/>
                  </a:lnTo>
                  <a:lnTo>
                    <a:pt x="2959" y="38"/>
                  </a:lnTo>
                  <a:lnTo>
                    <a:pt x="215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3" name="Google Shape;1733;p33"/>
            <p:cNvSpPr/>
            <p:nvPr/>
          </p:nvSpPr>
          <p:spPr>
            <a:xfrm>
              <a:off x="4103275" y="4300450"/>
              <a:ext cx="302400" cy="263775"/>
            </a:xfrm>
            <a:custGeom>
              <a:avLst/>
              <a:gdLst/>
              <a:ahLst/>
              <a:cxnLst/>
              <a:rect l="l" t="t" r="r" b="b"/>
              <a:pathLst>
                <a:path w="12096" h="10551" extrusionOk="0">
                  <a:moveTo>
                    <a:pt x="11853" y="0"/>
                  </a:moveTo>
                  <a:lnTo>
                    <a:pt x="11760" y="38"/>
                  </a:lnTo>
                  <a:lnTo>
                    <a:pt x="11369" y="298"/>
                  </a:lnTo>
                  <a:lnTo>
                    <a:pt x="10997" y="559"/>
                  </a:lnTo>
                  <a:lnTo>
                    <a:pt x="10644" y="838"/>
                  </a:lnTo>
                  <a:lnTo>
                    <a:pt x="10272" y="1117"/>
                  </a:lnTo>
                  <a:lnTo>
                    <a:pt x="9564" y="1731"/>
                  </a:lnTo>
                  <a:lnTo>
                    <a:pt x="8857" y="2363"/>
                  </a:lnTo>
                  <a:lnTo>
                    <a:pt x="8169" y="3015"/>
                  </a:lnTo>
                  <a:lnTo>
                    <a:pt x="7499" y="3666"/>
                  </a:lnTo>
                  <a:lnTo>
                    <a:pt x="6829" y="4317"/>
                  </a:lnTo>
                  <a:lnTo>
                    <a:pt x="6159" y="4931"/>
                  </a:lnTo>
                  <a:lnTo>
                    <a:pt x="4652" y="6308"/>
                  </a:lnTo>
                  <a:lnTo>
                    <a:pt x="3164" y="7704"/>
                  </a:lnTo>
                  <a:lnTo>
                    <a:pt x="2401" y="8373"/>
                  </a:lnTo>
                  <a:lnTo>
                    <a:pt x="1638" y="9043"/>
                  </a:lnTo>
                  <a:lnTo>
                    <a:pt x="857" y="9713"/>
                  </a:lnTo>
                  <a:lnTo>
                    <a:pt x="56" y="10346"/>
                  </a:lnTo>
                  <a:lnTo>
                    <a:pt x="19" y="10383"/>
                  </a:lnTo>
                  <a:lnTo>
                    <a:pt x="1" y="10420"/>
                  </a:lnTo>
                  <a:lnTo>
                    <a:pt x="1" y="10457"/>
                  </a:lnTo>
                  <a:lnTo>
                    <a:pt x="19" y="10495"/>
                  </a:lnTo>
                  <a:lnTo>
                    <a:pt x="38" y="10513"/>
                  </a:lnTo>
                  <a:lnTo>
                    <a:pt x="75" y="10550"/>
                  </a:lnTo>
                  <a:lnTo>
                    <a:pt x="131" y="10550"/>
                  </a:lnTo>
                  <a:lnTo>
                    <a:pt x="168" y="10532"/>
                  </a:lnTo>
                  <a:lnTo>
                    <a:pt x="577" y="10346"/>
                  </a:lnTo>
                  <a:lnTo>
                    <a:pt x="968" y="10141"/>
                  </a:lnTo>
                  <a:lnTo>
                    <a:pt x="1359" y="9899"/>
                  </a:lnTo>
                  <a:lnTo>
                    <a:pt x="1731" y="9657"/>
                  </a:lnTo>
                  <a:lnTo>
                    <a:pt x="2103" y="9397"/>
                  </a:lnTo>
                  <a:lnTo>
                    <a:pt x="2457" y="9118"/>
                  </a:lnTo>
                  <a:lnTo>
                    <a:pt x="3164" y="8541"/>
                  </a:lnTo>
                  <a:lnTo>
                    <a:pt x="3852" y="7945"/>
                  </a:lnTo>
                  <a:lnTo>
                    <a:pt x="4522" y="7313"/>
                  </a:lnTo>
                  <a:lnTo>
                    <a:pt x="5192" y="6699"/>
                  </a:lnTo>
                  <a:lnTo>
                    <a:pt x="5843" y="6122"/>
                  </a:lnTo>
                  <a:lnTo>
                    <a:pt x="6625" y="5434"/>
                  </a:lnTo>
                  <a:lnTo>
                    <a:pt x="7425" y="4764"/>
                  </a:lnTo>
                  <a:lnTo>
                    <a:pt x="8262" y="4075"/>
                  </a:lnTo>
                  <a:lnTo>
                    <a:pt x="9081" y="3387"/>
                  </a:lnTo>
                  <a:lnTo>
                    <a:pt x="9881" y="2680"/>
                  </a:lnTo>
                  <a:lnTo>
                    <a:pt x="10644" y="1954"/>
                  </a:lnTo>
                  <a:lnTo>
                    <a:pt x="11016" y="1582"/>
                  </a:lnTo>
                  <a:lnTo>
                    <a:pt x="11369" y="1191"/>
                  </a:lnTo>
                  <a:lnTo>
                    <a:pt x="11723" y="819"/>
                  </a:lnTo>
                  <a:lnTo>
                    <a:pt x="12039" y="410"/>
                  </a:lnTo>
                  <a:lnTo>
                    <a:pt x="12095" y="335"/>
                  </a:lnTo>
                  <a:lnTo>
                    <a:pt x="12095" y="261"/>
                  </a:lnTo>
                  <a:lnTo>
                    <a:pt x="12095" y="168"/>
                  </a:lnTo>
                  <a:lnTo>
                    <a:pt x="12058" y="93"/>
                  </a:lnTo>
                  <a:lnTo>
                    <a:pt x="12002" y="38"/>
                  </a:lnTo>
                  <a:lnTo>
                    <a:pt x="1192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4" name="Google Shape;1734;p33"/>
            <p:cNvSpPr/>
            <p:nvPr/>
          </p:nvSpPr>
          <p:spPr>
            <a:xfrm>
              <a:off x="3529250" y="4843775"/>
              <a:ext cx="734075" cy="329825"/>
            </a:xfrm>
            <a:custGeom>
              <a:avLst/>
              <a:gdLst/>
              <a:ahLst/>
              <a:cxnLst/>
              <a:rect l="l" t="t" r="r" b="b"/>
              <a:pathLst>
                <a:path w="29363" h="13193" extrusionOk="0">
                  <a:moveTo>
                    <a:pt x="392" y="0"/>
                  </a:moveTo>
                  <a:lnTo>
                    <a:pt x="336" y="19"/>
                  </a:lnTo>
                  <a:lnTo>
                    <a:pt x="261" y="37"/>
                  </a:lnTo>
                  <a:lnTo>
                    <a:pt x="205" y="56"/>
                  </a:lnTo>
                  <a:lnTo>
                    <a:pt x="150" y="93"/>
                  </a:lnTo>
                  <a:lnTo>
                    <a:pt x="57" y="205"/>
                  </a:lnTo>
                  <a:lnTo>
                    <a:pt x="38" y="261"/>
                  </a:lnTo>
                  <a:lnTo>
                    <a:pt x="19" y="335"/>
                  </a:lnTo>
                  <a:lnTo>
                    <a:pt x="1" y="391"/>
                  </a:lnTo>
                  <a:lnTo>
                    <a:pt x="19" y="447"/>
                  </a:lnTo>
                  <a:lnTo>
                    <a:pt x="38" y="521"/>
                  </a:lnTo>
                  <a:lnTo>
                    <a:pt x="75" y="577"/>
                  </a:lnTo>
                  <a:lnTo>
                    <a:pt x="112" y="633"/>
                  </a:lnTo>
                  <a:lnTo>
                    <a:pt x="187" y="670"/>
                  </a:lnTo>
                  <a:lnTo>
                    <a:pt x="466" y="800"/>
                  </a:lnTo>
                  <a:lnTo>
                    <a:pt x="764" y="893"/>
                  </a:lnTo>
                  <a:lnTo>
                    <a:pt x="1061" y="968"/>
                  </a:lnTo>
                  <a:lnTo>
                    <a:pt x="1359" y="1042"/>
                  </a:lnTo>
                  <a:lnTo>
                    <a:pt x="1973" y="1191"/>
                  </a:lnTo>
                  <a:lnTo>
                    <a:pt x="2289" y="1284"/>
                  </a:lnTo>
                  <a:lnTo>
                    <a:pt x="2569" y="1377"/>
                  </a:lnTo>
                  <a:lnTo>
                    <a:pt x="3313" y="1675"/>
                  </a:lnTo>
                  <a:lnTo>
                    <a:pt x="4038" y="2010"/>
                  </a:lnTo>
                  <a:lnTo>
                    <a:pt x="4764" y="2363"/>
                  </a:lnTo>
                  <a:lnTo>
                    <a:pt x="5471" y="2735"/>
                  </a:lnTo>
                  <a:lnTo>
                    <a:pt x="8206" y="4242"/>
                  </a:lnTo>
                  <a:lnTo>
                    <a:pt x="9583" y="4968"/>
                  </a:lnTo>
                  <a:lnTo>
                    <a:pt x="10960" y="5694"/>
                  </a:lnTo>
                  <a:lnTo>
                    <a:pt x="12356" y="6382"/>
                  </a:lnTo>
                  <a:lnTo>
                    <a:pt x="13770" y="7052"/>
                  </a:lnTo>
                  <a:lnTo>
                    <a:pt x="16598" y="8392"/>
                  </a:lnTo>
                  <a:lnTo>
                    <a:pt x="17975" y="9024"/>
                  </a:lnTo>
                  <a:lnTo>
                    <a:pt x="19352" y="9676"/>
                  </a:lnTo>
                  <a:lnTo>
                    <a:pt x="20059" y="9973"/>
                  </a:lnTo>
                  <a:lnTo>
                    <a:pt x="20747" y="10271"/>
                  </a:lnTo>
                  <a:lnTo>
                    <a:pt x="21454" y="10550"/>
                  </a:lnTo>
                  <a:lnTo>
                    <a:pt x="22180" y="10829"/>
                  </a:lnTo>
                  <a:lnTo>
                    <a:pt x="23855" y="11425"/>
                  </a:lnTo>
                  <a:lnTo>
                    <a:pt x="25548" y="12020"/>
                  </a:lnTo>
                  <a:lnTo>
                    <a:pt x="28934" y="13174"/>
                  </a:lnTo>
                  <a:lnTo>
                    <a:pt x="29009" y="13192"/>
                  </a:lnTo>
                  <a:lnTo>
                    <a:pt x="29083" y="13192"/>
                  </a:lnTo>
                  <a:lnTo>
                    <a:pt x="29158" y="13174"/>
                  </a:lnTo>
                  <a:lnTo>
                    <a:pt x="29213" y="13137"/>
                  </a:lnTo>
                  <a:lnTo>
                    <a:pt x="29251" y="13099"/>
                  </a:lnTo>
                  <a:lnTo>
                    <a:pt x="29307" y="13044"/>
                  </a:lnTo>
                  <a:lnTo>
                    <a:pt x="29325" y="12988"/>
                  </a:lnTo>
                  <a:lnTo>
                    <a:pt x="29362" y="12932"/>
                  </a:lnTo>
                  <a:lnTo>
                    <a:pt x="29362" y="12802"/>
                  </a:lnTo>
                  <a:lnTo>
                    <a:pt x="29362" y="12727"/>
                  </a:lnTo>
                  <a:lnTo>
                    <a:pt x="29344" y="12671"/>
                  </a:lnTo>
                  <a:lnTo>
                    <a:pt x="29307" y="12597"/>
                  </a:lnTo>
                  <a:lnTo>
                    <a:pt x="29251" y="12560"/>
                  </a:lnTo>
                  <a:lnTo>
                    <a:pt x="29195" y="12504"/>
                  </a:lnTo>
                  <a:lnTo>
                    <a:pt x="29120" y="12467"/>
                  </a:lnTo>
                  <a:lnTo>
                    <a:pt x="26162" y="11462"/>
                  </a:lnTo>
                  <a:lnTo>
                    <a:pt x="23222" y="10439"/>
                  </a:lnTo>
                  <a:lnTo>
                    <a:pt x="22478" y="10178"/>
                  </a:lnTo>
                  <a:lnTo>
                    <a:pt x="21752" y="9899"/>
                  </a:lnTo>
                  <a:lnTo>
                    <a:pt x="21026" y="9601"/>
                  </a:lnTo>
                  <a:lnTo>
                    <a:pt x="20301" y="9285"/>
                  </a:lnTo>
                  <a:lnTo>
                    <a:pt x="18887" y="8652"/>
                  </a:lnTo>
                  <a:lnTo>
                    <a:pt x="17454" y="8001"/>
                  </a:lnTo>
                  <a:lnTo>
                    <a:pt x="14663" y="6680"/>
                  </a:lnTo>
                  <a:lnTo>
                    <a:pt x="13286" y="6010"/>
                  </a:lnTo>
                  <a:lnTo>
                    <a:pt x="11909" y="5322"/>
                  </a:lnTo>
                  <a:lnTo>
                    <a:pt x="10532" y="4633"/>
                  </a:lnTo>
                  <a:lnTo>
                    <a:pt x="9174" y="3926"/>
                  </a:lnTo>
                  <a:lnTo>
                    <a:pt x="7797" y="3200"/>
                  </a:lnTo>
                  <a:lnTo>
                    <a:pt x="6457" y="2456"/>
                  </a:lnTo>
                  <a:lnTo>
                    <a:pt x="5713" y="2065"/>
                  </a:lnTo>
                  <a:lnTo>
                    <a:pt x="4987" y="1675"/>
                  </a:lnTo>
                  <a:lnTo>
                    <a:pt x="4243" y="1321"/>
                  </a:lnTo>
                  <a:lnTo>
                    <a:pt x="3480" y="968"/>
                  </a:lnTo>
                  <a:lnTo>
                    <a:pt x="2736" y="670"/>
                  </a:lnTo>
                  <a:lnTo>
                    <a:pt x="2345" y="521"/>
                  </a:lnTo>
                  <a:lnTo>
                    <a:pt x="1955" y="409"/>
                  </a:lnTo>
                  <a:lnTo>
                    <a:pt x="1601" y="335"/>
                  </a:lnTo>
                  <a:lnTo>
                    <a:pt x="1247" y="261"/>
                  </a:lnTo>
                  <a:lnTo>
                    <a:pt x="894" y="168"/>
                  </a:lnTo>
                  <a:lnTo>
                    <a:pt x="708" y="112"/>
                  </a:lnTo>
                  <a:lnTo>
                    <a:pt x="559" y="56"/>
                  </a:lnTo>
                  <a:lnTo>
                    <a:pt x="466" y="19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5" name="Google Shape;1735;p33"/>
            <p:cNvSpPr/>
            <p:nvPr/>
          </p:nvSpPr>
          <p:spPr>
            <a:xfrm>
              <a:off x="3520875" y="4761900"/>
              <a:ext cx="828500" cy="369375"/>
            </a:xfrm>
            <a:custGeom>
              <a:avLst/>
              <a:gdLst/>
              <a:ahLst/>
              <a:cxnLst/>
              <a:rect l="l" t="t" r="r" b="b"/>
              <a:pathLst>
                <a:path w="33140" h="14775" extrusionOk="0">
                  <a:moveTo>
                    <a:pt x="32823" y="14030"/>
                  </a:moveTo>
                  <a:lnTo>
                    <a:pt x="32763" y="14047"/>
                  </a:lnTo>
                  <a:lnTo>
                    <a:pt x="32763" y="14047"/>
                  </a:lnTo>
                  <a:lnTo>
                    <a:pt x="32767" y="14048"/>
                  </a:lnTo>
                  <a:lnTo>
                    <a:pt x="32773" y="14051"/>
                  </a:lnTo>
                  <a:lnTo>
                    <a:pt x="32786" y="14048"/>
                  </a:lnTo>
                  <a:lnTo>
                    <a:pt x="32842" y="14048"/>
                  </a:lnTo>
                  <a:lnTo>
                    <a:pt x="32823" y="14030"/>
                  </a:lnTo>
                  <a:close/>
                  <a:moveTo>
                    <a:pt x="336" y="0"/>
                  </a:moveTo>
                  <a:lnTo>
                    <a:pt x="280" y="19"/>
                  </a:lnTo>
                  <a:lnTo>
                    <a:pt x="206" y="38"/>
                  </a:lnTo>
                  <a:lnTo>
                    <a:pt x="113" y="112"/>
                  </a:lnTo>
                  <a:lnTo>
                    <a:pt x="57" y="168"/>
                  </a:lnTo>
                  <a:lnTo>
                    <a:pt x="19" y="224"/>
                  </a:lnTo>
                  <a:lnTo>
                    <a:pt x="1" y="279"/>
                  </a:lnTo>
                  <a:lnTo>
                    <a:pt x="1" y="354"/>
                  </a:lnTo>
                  <a:lnTo>
                    <a:pt x="1" y="410"/>
                  </a:lnTo>
                  <a:lnTo>
                    <a:pt x="19" y="484"/>
                  </a:lnTo>
                  <a:lnTo>
                    <a:pt x="57" y="540"/>
                  </a:lnTo>
                  <a:lnTo>
                    <a:pt x="113" y="614"/>
                  </a:lnTo>
                  <a:lnTo>
                    <a:pt x="410" y="875"/>
                  </a:lnTo>
                  <a:lnTo>
                    <a:pt x="727" y="1117"/>
                  </a:lnTo>
                  <a:lnTo>
                    <a:pt x="1043" y="1340"/>
                  </a:lnTo>
                  <a:lnTo>
                    <a:pt x="1378" y="1545"/>
                  </a:lnTo>
                  <a:lnTo>
                    <a:pt x="1731" y="1731"/>
                  </a:lnTo>
                  <a:lnTo>
                    <a:pt x="2085" y="1917"/>
                  </a:lnTo>
                  <a:lnTo>
                    <a:pt x="2792" y="2252"/>
                  </a:lnTo>
                  <a:lnTo>
                    <a:pt x="4299" y="2940"/>
                  </a:lnTo>
                  <a:lnTo>
                    <a:pt x="5806" y="3647"/>
                  </a:lnTo>
                  <a:lnTo>
                    <a:pt x="6699" y="4057"/>
                  </a:lnTo>
                  <a:lnTo>
                    <a:pt x="7592" y="4466"/>
                  </a:lnTo>
                  <a:lnTo>
                    <a:pt x="9416" y="5247"/>
                  </a:lnTo>
                  <a:lnTo>
                    <a:pt x="11239" y="6010"/>
                  </a:lnTo>
                  <a:lnTo>
                    <a:pt x="13063" y="6773"/>
                  </a:lnTo>
                  <a:lnTo>
                    <a:pt x="13937" y="7183"/>
                  </a:lnTo>
                  <a:lnTo>
                    <a:pt x="14831" y="7592"/>
                  </a:lnTo>
                  <a:lnTo>
                    <a:pt x="15724" y="7983"/>
                  </a:lnTo>
                  <a:lnTo>
                    <a:pt x="16598" y="8373"/>
                  </a:lnTo>
                  <a:lnTo>
                    <a:pt x="17491" y="8746"/>
                  </a:lnTo>
                  <a:lnTo>
                    <a:pt x="18366" y="9080"/>
                  </a:lnTo>
                  <a:lnTo>
                    <a:pt x="20133" y="9769"/>
                  </a:lnTo>
                  <a:lnTo>
                    <a:pt x="21064" y="10160"/>
                  </a:lnTo>
                  <a:lnTo>
                    <a:pt x="21976" y="10569"/>
                  </a:lnTo>
                  <a:lnTo>
                    <a:pt x="23780" y="11444"/>
                  </a:lnTo>
                  <a:lnTo>
                    <a:pt x="24692" y="11871"/>
                  </a:lnTo>
                  <a:lnTo>
                    <a:pt x="25585" y="12281"/>
                  </a:lnTo>
                  <a:lnTo>
                    <a:pt x="26516" y="12690"/>
                  </a:lnTo>
                  <a:lnTo>
                    <a:pt x="27427" y="13081"/>
                  </a:lnTo>
                  <a:lnTo>
                    <a:pt x="28302" y="13397"/>
                  </a:lnTo>
                  <a:lnTo>
                    <a:pt x="29158" y="13676"/>
                  </a:lnTo>
                  <a:lnTo>
                    <a:pt x="30907" y="14235"/>
                  </a:lnTo>
                  <a:lnTo>
                    <a:pt x="32172" y="14625"/>
                  </a:lnTo>
                  <a:lnTo>
                    <a:pt x="32526" y="14737"/>
                  </a:lnTo>
                  <a:lnTo>
                    <a:pt x="32730" y="14774"/>
                  </a:lnTo>
                  <a:lnTo>
                    <a:pt x="32823" y="14774"/>
                  </a:lnTo>
                  <a:lnTo>
                    <a:pt x="32898" y="14756"/>
                  </a:lnTo>
                  <a:lnTo>
                    <a:pt x="32972" y="14718"/>
                  </a:lnTo>
                  <a:lnTo>
                    <a:pt x="33028" y="14681"/>
                  </a:lnTo>
                  <a:lnTo>
                    <a:pt x="33065" y="14625"/>
                  </a:lnTo>
                  <a:lnTo>
                    <a:pt x="33102" y="14551"/>
                  </a:lnTo>
                  <a:lnTo>
                    <a:pt x="33121" y="14495"/>
                  </a:lnTo>
                  <a:lnTo>
                    <a:pt x="33140" y="14421"/>
                  </a:lnTo>
                  <a:lnTo>
                    <a:pt x="33121" y="14290"/>
                  </a:lnTo>
                  <a:lnTo>
                    <a:pt x="33102" y="14216"/>
                  </a:lnTo>
                  <a:lnTo>
                    <a:pt x="33065" y="14160"/>
                  </a:lnTo>
                  <a:lnTo>
                    <a:pt x="33028" y="14123"/>
                  </a:lnTo>
                  <a:lnTo>
                    <a:pt x="32972" y="14086"/>
                  </a:lnTo>
                  <a:lnTo>
                    <a:pt x="32916" y="14048"/>
                  </a:lnTo>
                  <a:lnTo>
                    <a:pt x="32860" y="14048"/>
                  </a:lnTo>
                  <a:lnTo>
                    <a:pt x="32823" y="14067"/>
                  </a:lnTo>
                  <a:lnTo>
                    <a:pt x="32805" y="14067"/>
                  </a:lnTo>
                  <a:lnTo>
                    <a:pt x="32773" y="14051"/>
                  </a:lnTo>
                  <a:lnTo>
                    <a:pt x="32693" y="14067"/>
                  </a:lnTo>
                  <a:lnTo>
                    <a:pt x="32763" y="14047"/>
                  </a:lnTo>
                  <a:lnTo>
                    <a:pt x="32763" y="14047"/>
                  </a:lnTo>
                  <a:lnTo>
                    <a:pt x="32712" y="14030"/>
                  </a:lnTo>
                  <a:lnTo>
                    <a:pt x="32637" y="14011"/>
                  </a:lnTo>
                  <a:lnTo>
                    <a:pt x="32191" y="13881"/>
                  </a:lnTo>
                  <a:lnTo>
                    <a:pt x="31000" y="13509"/>
                  </a:lnTo>
                  <a:lnTo>
                    <a:pt x="29548" y="13044"/>
                  </a:lnTo>
                  <a:lnTo>
                    <a:pt x="28841" y="12820"/>
                  </a:lnTo>
                  <a:lnTo>
                    <a:pt x="28134" y="12560"/>
                  </a:lnTo>
                  <a:lnTo>
                    <a:pt x="27223" y="12225"/>
                  </a:lnTo>
                  <a:lnTo>
                    <a:pt x="26330" y="11834"/>
                  </a:lnTo>
                  <a:lnTo>
                    <a:pt x="25436" y="11425"/>
                  </a:lnTo>
                  <a:lnTo>
                    <a:pt x="24562" y="11016"/>
                  </a:lnTo>
                  <a:lnTo>
                    <a:pt x="22794" y="10178"/>
                  </a:lnTo>
                  <a:lnTo>
                    <a:pt x="21920" y="9750"/>
                  </a:lnTo>
                  <a:lnTo>
                    <a:pt x="21027" y="9378"/>
                  </a:lnTo>
                  <a:lnTo>
                    <a:pt x="20152" y="9006"/>
                  </a:lnTo>
                  <a:lnTo>
                    <a:pt x="19278" y="8671"/>
                  </a:lnTo>
                  <a:lnTo>
                    <a:pt x="17528" y="7983"/>
                  </a:lnTo>
                  <a:lnTo>
                    <a:pt x="16654" y="7611"/>
                  </a:lnTo>
                  <a:lnTo>
                    <a:pt x="15798" y="7238"/>
                  </a:lnTo>
                  <a:lnTo>
                    <a:pt x="14942" y="6829"/>
                  </a:lnTo>
                  <a:lnTo>
                    <a:pt x="14068" y="6438"/>
                  </a:lnTo>
                  <a:lnTo>
                    <a:pt x="12319" y="5694"/>
                  </a:lnTo>
                  <a:lnTo>
                    <a:pt x="10551" y="4950"/>
                  </a:lnTo>
                  <a:lnTo>
                    <a:pt x="8802" y="4205"/>
                  </a:lnTo>
                  <a:lnTo>
                    <a:pt x="7927" y="3833"/>
                  </a:lnTo>
                  <a:lnTo>
                    <a:pt x="7053" y="3443"/>
                  </a:lnTo>
                  <a:lnTo>
                    <a:pt x="5341" y="2624"/>
                  </a:lnTo>
                  <a:lnTo>
                    <a:pt x="4504" y="2233"/>
                  </a:lnTo>
                  <a:lnTo>
                    <a:pt x="3629" y="1842"/>
                  </a:lnTo>
                  <a:lnTo>
                    <a:pt x="2829" y="1489"/>
                  </a:lnTo>
                  <a:lnTo>
                    <a:pt x="2438" y="1303"/>
                  </a:lnTo>
                  <a:lnTo>
                    <a:pt x="2048" y="1098"/>
                  </a:lnTo>
                  <a:lnTo>
                    <a:pt x="1675" y="875"/>
                  </a:lnTo>
                  <a:lnTo>
                    <a:pt x="1303" y="652"/>
                  </a:lnTo>
                  <a:lnTo>
                    <a:pt x="950" y="391"/>
                  </a:lnTo>
                  <a:lnTo>
                    <a:pt x="615" y="93"/>
                  </a:lnTo>
                  <a:lnTo>
                    <a:pt x="540" y="56"/>
                  </a:lnTo>
                  <a:lnTo>
                    <a:pt x="485" y="19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6" name="Google Shape;1736;p33"/>
            <p:cNvSpPr/>
            <p:nvPr/>
          </p:nvSpPr>
          <p:spPr>
            <a:xfrm>
              <a:off x="3527850" y="4655375"/>
              <a:ext cx="911300" cy="375875"/>
            </a:xfrm>
            <a:custGeom>
              <a:avLst/>
              <a:gdLst/>
              <a:ahLst/>
              <a:cxnLst/>
              <a:rect l="l" t="t" r="r" b="b"/>
              <a:pathLst>
                <a:path w="36452" h="15035" extrusionOk="0">
                  <a:moveTo>
                    <a:pt x="280" y="0"/>
                  </a:moveTo>
                  <a:lnTo>
                    <a:pt x="224" y="19"/>
                  </a:lnTo>
                  <a:lnTo>
                    <a:pt x="168" y="38"/>
                  </a:lnTo>
                  <a:lnTo>
                    <a:pt x="113" y="75"/>
                  </a:lnTo>
                  <a:lnTo>
                    <a:pt x="75" y="131"/>
                  </a:lnTo>
                  <a:lnTo>
                    <a:pt x="38" y="186"/>
                  </a:lnTo>
                  <a:lnTo>
                    <a:pt x="20" y="242"/>
                  </a:lnTo>
                  <a:lnTo>
                    <a:pt x="1" y="391"/>
                  </a:lnTo>
                  <a:lnTo>
                    <a:pt x="20" y="447"/>
                  </a:lnTo>
                  <a:lnTo>
                    <a:pt x="38" y="521"/>
                  </a:lnTo>
                  <a:lnTo>
                    <a:pt x="75" y="577"/>
                  </a:lnTo>
                  <a:lnTo>
                    <a:pt x="113" y="633"/>
                  </a:lnTo>
                  <a:lnTo>
                    <a:pt x="168" y="689"/>
                  </a:lnTo>
                  <a:lnTo>
                    <a:pt x="243" y="726"/>
                  </a:lnTo>
                  <a:lnTo>
                    <a:pt x="764" y="912"/>
                  </a:lnTo>
                  <a:lnTo>
                    <a:pt x="1266" y="1135"/>
                  </a:lnTo>
                  <a:lnTo>
                    <a:pt x="1750" y="1359"/>
                  </a:lnTo>
                  <a:lnTo>
                    <a:pt x="2234" y="1601"/>
                  </a:lnTo>
                  <a:lnTo>
                    <a:pt x="3220" y="2103"/>
                  </a:lnTo>
                  <a:lnTo>
                    <a:pt x="4188" y="2587"/>
                  </a:lnTo>
                  <a:lnTo>
                    <a:pt x="5136" y="3033"/>
                  </a:lnTo>
                  <a:lnTo>
                    <a:pt x="6104" y="3424"/>
                  </a:lnTo>
                  <a:lnTo>
                    <a:pt x="7072" y="3815"/>
                  </a:lnTo>
                  <a:lnTo>
                    <a:pt x="8058" y="4168"/>
                  </a:lnTo>
                  <a:lnTo>
                    <a:pt x="10067" y="4894"/>
                  </a:lnTo>
                  <a:lnTo>
                    <a:pt x="11091" y="5266"/>
                  </a:lnTo>
                  <a:lnTo>
                    <a:pt x="12095" y="5657"/>
                  </a:lnTo>
                  <a:lnTo>
                    <a:pt x="13119" y="6066"/>
                  </a:lnTo>
                  <a:lnTo>
                    <a:pt x="14142" y="6531"/>
                  </a:lnTo>
                  <a:lnTo>
                    <a:pt x="16152" y="7462"/>
                  </a:lnTo>
                  <a:lnTo>
                    <a:pt x="16635" y="7685"/>
                  </a:lnTo>
                  <a:lnTo>
                    <a:pt x="17101" y="7871"/>
                  </a:lnTo>
                  <a:lnTo>
                    <a:pt x="18068" y="8262"/>
                  </a:lnTo>
                  <a:lnTo>
                    <a:pt x="19036" y="8615"/>
                  </a:lnTo>
                  <a:lnTo>
                    <a:pt x="20003" y="8950"/>
                  </a:lnTo>
                  <a:lnTo>
                    <a:pt x="20506" y="9155"/>
                  </a:lnTo>
                  <a:lnTo>
                    <a:pt x="21008" y="9360"/>
                  </a:lnTo>
                  <a:lnTo>
                    <a:pt x="22013" y="9788"/>
                  </a:lnTo>
                  <a:lnTo>
                    <a:pt x="23985" y="10681"/>
                  </a:lnTo>
                  <a:lnTo>
                    <a:pt x="25585" y="11388"/>
                  </a:lnTo>
                  <a:lnTo>
                    <a:pt x="27186" y="12058"/>
                  </a:lnTo>
                  <a:lnTo>
                    <a:pt x="27986" y="12393"/>
                  </a:lnTo>
                  <a:lnTo>
                    <a:pt x="28804" y="12690"/>
                  </a:lnTo>
                  <a:lnTo>
                    <a:pt x="29623" y="12988"/>
                  </a:lnTo>
                  <a:lnTo>
                    <a:pt x="30442" y="13286"/>
                  </a:lnTo>
                  <a:lnTo>
                    <a:pt x="31819" y="13732"/>
                  </a:lnTo>
                  <a:lnTo>
                    <a:pt x="33214" y="14179"/>
                  </a:lnTo>
                  <a:lnTo>
                    <a:pt x="34610" y="14607"/>
                  </a:lnTo>
                  <a:lnTo>
                    <a:pt x="36005" y="15035"/>
                  </a:lnTo>
                  <a:lnTo>
                    <a:pt x="36173" y="15035"/>
                  </a:lnTo>
                  <a:lnTo>
                    <a:pt x="36228" y="15016"/>
                  </a:lnTo>
                  <a:lnTo>
                    <a:pt x="36284" y="14997"/>
                  </a:lnTo>
                  <a:lnTo>
                    <a:pt x="36340" y="14942"/>
                  </a:lnTo>
                  <a:lnTo>
                    <a:pt x="36377" y="14904"/>
                  </a:lnTo>
                  <a:lnTo>
                    <a:pt x="36414" y="14830"/>
                  </a:lnTo>
                  <a:lnTo>
                    <a:pt x="36433" y="14774"/>
                  </a:lnTo>
                  <a:lnTo>
                    <a:pt x="36452" y="14644"/>
                  </a:lnTo>
                  <a:lnTo>
                    <a:pt x="36452" y="14570"/>
                  </a:lnTo>
                  <a:lnTo>
                    <a:pt x="36414" y="14514"/>
                  </a:lnTo>
                  <a:lnTo>
                    <a:pt x="36377" y="14458"/>
                  </a:lnTo>
                  <a:lnTo>
                    <a:pt x="36340" y="14402"/>
                  </a:lnTo>
                  <a:lnTo>
                    <a:pt x="36284" y="14365"/>
                  </a:lnTo>
                  <a:lnTo>
                    <a:pt x="36210" y="14328"/>
                  </a:lnTo>
                  <a:lnTo>
                    <a:pt x="34777" y="13918"/>
                  </a:lnTo>
                  <a:lnTo>
                    <a:pt x="33363" y="13472"/>
                  </a:lnTo>
                  <a:lnTo>
                    <a:pt x="31949" y="13007"/>
                  </a:lnTo>
                  <a:lnTo>
                    <a:pt x="30535" y="12523"/>
                  </a:lnTo>
                  <a:lnTo>
                    <a:pt x="29158" y="12020"/>
                  </a:lnTo>
                  <a:lnTo>
                    <a:pt x="27762" y="11499"/>
                  </a:lnTo>
                  <a:lnTo>
                    <a:pt x="26385" y="10941"/>
                  </a:lnTo>
                  <a:lnTo>
                    <a:pt x="25027" y="10364"/>
                  </a:lnTo>
                  <a:lnTo>
                    <a:pt x="24060" y="9918"/>
                  </a:lnTo>
                  <a:lnTo>
                    <a:pt x="23092" y="9471"/>
                  </a:lnTo>
                  <a:lnTo>
                    <a:pt x="22143" y="9043"/>
                  </a:lnTo>
                  <a:lnTo>
                    <a:pt x="21157" y="8634"/>
                  </a:lnTo>
                  <a:lnTo>
                    <a:pt x="20673" y="8429"/>
                  </a:lnTo>
                  <a:lnTo>
                    <a:pt x="20171" y="8262"/>
                  </a:lnTo>
                  <a:lnTo>
                    <a:pt x="19166" y="7908"/>
                  </a:lnTo>
                  <a:lnTo>
                    <a:pt x="18180" y="7555"/>
                  </a:lnTo>
                  <a:lnTo>
                    <a:pt x="17677" y="7350"/>
                  </a:lnTo>
                  <a:lnTo>
                    <a:pt x="17194" y="7145"/>
                  </a:lnTo>
                  <a:lnTo>
                    <a:pt x="16208" y="6699"/>
                  </a:lnTo>
                  <a:lnTo>
                    <a:pt x="15240" y="6252"/>
                  </a:lnTo>
                  <a:lnTo>
                    <a:pt x="14254" y="5787"/>
                  </a:lnTo>
                  <a:lnTo>
                    <a:pt x="13268" y="5359"/>
                  </a:lnTo>
                  <a:lnTo>
                    <a:pt x="12281" y="4950"/>
                  </a:lnTo>
                  <a:lnTo>
                    <a:pt x="11277" y="4578"/>
                  </a:lnTo>
                  <a:lnTo>
                    <a:pt x="9249" y="3833"/>
                  </a:lnTo>
                  <a:lnTo>
                    <a:pt x="8095" y="3424"/>
                  </a:lnTo>
                  <a:lnTo>
                    <a:pt x="6960" y="2996"/>
                  </a:lnTo>
                  <a:lnTo>
                    <a:pt x="5825" y="2549"/>
                  </a:lnTo>
                  <a:lnTo>
                    <a:pt x="5267" y="2308"/>
                  </a:lnTo>
                  <a:lnTo>
                    <a:pt x="4709" y="2047"/>
                  </a:lnTo>
                  <a:lnTo>
                    <a:pt x="3648" y="1526"/>
                  </a:lnTo>
                  <a:lnTo>
                    <a:pt x="2606" y="987"/>
                  </a:lnTo>
                  <a:lnTo>
                    <a:pt x="2066" y="726"/>
                  </a:lnTo>
                  <a:lnTo>
                    <a:pt x="1527" y="466"/>
                  </a:lnTo>
                  <a:lnTo>
                    <a:pt x="987" y="242"/>
                  </a:lnTo>
                  <a:lnTo>
                    <a:pt x="448" y="19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7" name="Google Shape;1737;p33"/>
            <p:cNvSpPr/>
            <p:nvPr/>
          </p:nvSpPr>
          <p:spPr>
            <a:xfrm>
              <a:off x="3565075" y="4560000"/>
              <a:ext cx="904775" cy="414975"/>
            </a:xfrm>
            <a:custGeom>
              <a:avLst/>
              <a:gdLst/>
              <a:ahLst/>
              <a:cxnLst/>
              <a:rect l="l" t="t" r="r" b="b"/>
              <a:pathLst>
                <a:path w="36191" h="16599" extrusionOk="0">
                  <a:moveTo>
                    <a:pt x="317" y="1"/>
                  </a:moveTo>
                  <a:lnTo>
                    <a:pt x="242" y="20"/>
                  </a:lnTo>
                  <a:lnTo>
                    <a:pt x="187" y="38"/>
                  </a:lnTo>
                  <a:lnTo>
                    <a:pt x="131" y="75"/>
                  </a:lnTo>
                  <a:lnTo>
                    <a:pt x="94" y="131"/>
                  </a:lnTo>
                  <a:lnTo>
                    <a:pt x="56" y="187"/>
                  </a:lnTo>
                  <a:lnTo>
                    <a:pt x="1" y="299"/>
                  </a:lnTo>
                  <a:lnTo>
                    <a:pt x="1" y="373"/>
                  </a:lnTo>
                  <a:lnTo>
                    <a:pt x="1" y="448"/>
                  </a:lnTo>
                  <a:lnTo>
                    <a:pt x="19" y="503"/>
                  </a:lnTo>
                  <a:lnTo>
                    <a:pt x="56" y="578"/>
                  </a:lnTo>
                  <a:lnTo>
                    <a:pt x="94" y="634"/>
                  </a:lnTo>
                  <a:lnTo>
                    <a:pt x="168" y="689"/>
                  </a:lnTo>
                  <a:lnTo>
                    <a:pt x="577" y="969"/>
                  </a:lnTo>
                  <a:lnTo>
                    <a:pt x="1005" y="1248"/>
                  </a:lnTo>
                  <a:lnTo>
                    <a:pt x="1452" y="1508"/>
                  </a:lnTo>
                  <a:lnTo>
                    <a:pt x="1880" y="1750"/>
                  </a:lnTo>
                  <a:lnTo>
                    <a:pt x="2792" y="2234"/>
                  </a:lnTo>
                  <a:lnTo>
                    <a:pt x="3703" y="2662"/>
                  </a:lnTo>
                  <a:lnTo>
                    <a:pt x="4634" y="3090"/>
                  </a:lnTo>
                  <a:lnTo>
                    <a:pt x="5564" y="3499"/>
                  </a:lnTo>
                  <a:lnTo>
                    <a:pt x="7425" y="4299"/>
                  </a:lnTo>
                  <a:lnTo>
                    <a:pt x="14104" y="7202"/>
                  </a:lnTo>
                  <a:lnTo>
                    <a:pt x="30981" y="14533"/>
                  </a:lnTo>
                  <a:lnTo>
                    <a:pt x="33307" y="15556"/>
                  </a:lnTo>
                  <a:lnTo>
                    <a:pt x="35651" y="16580"/>
                  </a:lnTo>
                  <a:lnTo>
                    <a:pt x="35726" y="16598"/>
                  </a:lnTo>
                  <a:lnTo>
                    <a:pt x="35874" y="16598"/>
                  </a:lnTo>
                  <a:lnTo>
                    <a:pt x="35930" y="16580"/>
                  </a:lnTo>
                  <a:lnTo>
                    <a:pt x="36005" y="16542"/>
                  </a:lnTo>
                  <a:lnTo>
                    <a:pt x="36061" y="16505"/>
                  </a:lnTo>
                  <a:lnTo>
                    <a:pt x="36135" y="16394"/>
                  </a:lnTo>
                  <a:lnTo>
                    <a:pt x="36172" y="16338"/>
                  </a:lnTo>
                  <a:lnTo>
                    <a:pt x="36191" y="16282"/>
                  </a:lnTo>
                  <a:lnTo>
                    <a:pt x="36191" y="16208"/>
                  </a:lnTo>
                  <a:lnTo>
                    <a:pt x="36191" y="16152"/>
                  </a:lnTo>
                  <a:lnTo>
                    <a:pt x="36172" y="16096"/>
                  </a:lnTo>
                  <a:lnTo>
                    <a:pt x="36135" y="16040"/>
                  </a:lnTo>
                  <a:lnTo>
                    <a:pt x="36079" y="15984"/>
                  </a:lnTo>
                  <a:lnTo>
                    <a:pt x="36005" y="15947"/>
                  </a:lnTo>
                  <a:lnTo>
                    <a:pt x="33102" y="14682"/>
                  </a:lnTo>
                  <a:lnTo>
                    <a:pt x="30199" y="13416"/>
                  </a:lnTo>
                  <a:lnTo>
                    <a:pt x="24394" y="10886"/>
                  </a:lnTo>
                  <a:lnTo>
                    <a:pt x="8411" y="3946"/>
                  </a:lnTo>
                  <a:lnTo>
                    <a:pt x="6383" y="3071"/>
                  </a:lnTo>
                  <a:lnTo>
                    <a:pt x="5378" y="2643"/>
                  </a:lnTo>
                  <a:lnTo>
                    <a:pt x="4355" y="2197"/>
                  </a:lnTo>
                  <a:lnTo>
                    <a:pt x="3368" y="1713"/>
                  </a:lnTo>
                  <a:lnTo>
                    <a:pt x="2401" y="1210"/>
                  </a:lnTo>
                  <a:lnTo>
                    <a:pt x="1917" y="950"/>
                  </a:lnTo>
                  <a:lnTo>
                    <a:pt x="1433" y="671"/>
                  </a:lnTo>
                  <a:lnTo>
                    <a:pt x="968" y="373"/>
                  </a:lnTo>
                  <a:lnTo>
                    <a:pt x="522" y="75"/>
                  </a:lnTo>
                  <a:lnTo>
                    <a:pt x="447" y="38"/>
                  </a:lnTo>
                  <a:lnTo>
                    <a:pt x="37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8" name="Google Shape;1738;p33"/>
            <p:cNvSpPr/>
            <p:nvPr/>
          </p:nvSpPr>
          <p:spPr>
            <a:xfrm>
              <a:off x="3599025" y="4487900"/>
              <a:ext cx="487075" cy="227500"/>
            </a:xfrm>
            <a:custGeom>
              <a:avLst/>
              <a:gdLst/>
              <a:ahLst/>
              <a:cxnLst/>
              <a:rect l="l" t="t" r="r" b="b"/>
              <a:pathLst>
                <a:path w="19483" h="9100" extrusionOk="0">
                  <a:moveTo>
                    <a:pt x="261" y="1"/>
                  </a:moveTo>
                  <a:lnTo>
                    <a:pt x="187" y="38"/>
                  </a:lnTo>
                  <a:lnTo>
                    <a:pt x="131" y="75"/>
                  </a:lnTo>
                  <a:lnTo>
                    <a:pt x="75" y="113"/>
                  </a:lnTo>
                  <a:lnTo>
                    <a:pt x="38" y="168"/>
                  </a:lnTo>
                  <a:lnTo>
                    <a:pt x="19" y="243"/>
                  </a:lnTo>
                  <a:lnTo>
                    <a:pt x="1" y="373"/>
                  </a:lnTo>
                  <a:lnTo>
                    <a:pt x="1" y="429"/>
                  </a:lnTo>
                  <a:lnTo>
                    <a:pt x="19" y="503"/>
                  </a:lnTo>
                  <a:lnTo>
                    <a:pt x="38" y="559"/>
                  </a:lnTo>
                  <a:lnTo>
                    <a:pt x="75" y="615"/>
                  </a:lnTo>
                  <a:lnTo>
                    <a:pt x="131" y="652"/>
                  </a:lnTo>
                  <a:lnTo>
                    <a:pt x="187" y="689"/>
                  </a:lnTo>
                  <a:lnTo>
                    <a:pt x="261" y="708"/>
                  </a:lnTo>
                  <a:lnTo>
                    <a:pt x="336" y="708"/>
                  </a:lnTo>
                  <a:lnTo>
                    <a:pt x="466" y="727"/>
                  </a:lnTo>
                  <a:lnTo>
                    <a:pt x="578" y="727"/>
                  </a:lnTo>
                  <a:lnTo>
                    <a:pt x="820" y="782"/>
                  </a:lnTo>
                  <a:lnTo>
                    <a:pt x="1043" y="875"/>
                  </a:lnTo>
                  <a:lnTo>
                    <a:pt x="1266" y="968"/>
                  </a:lnTo>
                  <a:lnTo>
                    <a:pt x="1713" y="1210"/>
                  </a:lnTo>
                  <a:lnTo>
                    <a:pt x="1936" y="1341"/>
                  </a:lnTo>
                  <a:lnTo>
                    <a:pt x="2141" y="1452"/>
                  </a:lnTo>
                  <a:lnTo>
                    <a:pt x="3387" y="2029"/>
                  </a:lnTo>
                  <a:lnTo>
                    <a:pt x="4653" y="2587"/>
                  </a:lnTo>
                  <a:lnTo>
                    <a:pt x="9472" y="4764"/>
                  </a:lnTo>
                  <a:lnTo>
                    <a:pt x="10663" y="5304"/>
                  </a:lnTo>
                  <a:lnTo>
                    <a:pt x="11853" y="5862"/>
                  </a:lnTo>
                  <a:lnTo>
                    <a:pt x="14235" y="6978"/>
                  </a:lnTo>
                  <a:lnTo>
                    <a:pt x="15426" y="7518"/>
                  </a:lnTo>
                  <a:lnTo>
                    <a:pt x="16617" y="8058"/>
                  </a:lnTo>
                  <a:lnTo>
                    <a:pt x="17826" y="8579"/>
                  </a:lnTo>
                  <a:lnTo>
                    <a:pt x="19054" y="9081"/>
                  </a:lnTo>
                  <a:lnTo>
                    <a:pt x="19129" y="9100"/>
                  </a:lnTo>
                  <a:lnTo>
                    <a:pt x="19203" y="9100"/>
                  </a:lnTo>
                  <a:lnTo>
                    <a:pt x="19259" y="9081"/>
                  </a:lnTo>
                  <a:lnTo>
                    <a:pt x="19315" y="9062"/>
                  </a:lnTo>
                  <a:lnTo>
                    <a:pt x="19371" y="9025"/>
                  </a:lnTo>
                  <a:lnTo>
                    <a:pt x="19408" y="8969"/>
                  </a:lnTo>
                  <a:lnTo>
                    <a:pt x="19445" y="8914"/>
                  </a:lnTo>
                  <a:lnTo>
                    <a:pt x="19464" y="8858"/>
                  </a:lnTo>
                  <a:lnTo>
                    <a:pt x="19482" y="8709"/>
                  </a:lnTo>
                  <a:lnTo>
                    <a:pt x="19482" y="8653"/>
                  </a:lnTo>
                  <a:lnTo>
                    <a:pt x="19445" y="8579"/>
                  </a:lnTo>
                  <a:lnTo>
                    <a:pt x="19426" y="8523"/>
                  </a:lnTo>
                  <a:lnTo>
                    <a:pt x="19371" y="8467"/>
                  </a:lnTo>
                  <a:lnTo>
                    <a:pt x="19315" y="8411"/>
                  </a:lnTo>
                  <a:lnTo>
                    <a:pt x="19240" y="8374"/>
                  </a:lnTo>
                  <a:lnTo>
                    <a:pt x="17975" y="7872"/>
                  </a:lnTo>
                  <a:lnTo>
                    <a:pt x="16728" y="7332"/>
                  </a:lnTo>
                  <a:lnTo>
                    <a:pt x="15500" y="6774"/>
                  </a:lnTo>
                  <a:lnTo>
                    <a:pt x="14254" y="6216"/>
                  </a:lnTo>
                  <a:lnTo>
                    <a:pt x="11798" y="5043"/>
                  </a:lnTo>
                  <a:lnTo>
                    <a:pt x="10569" y="4485"/>
                  </a:lnTo>
                  <a:lnTo>
                    <a:pt x="9341" y="3908"/>
                  </a:lnTo>
                  <a:lnTo>
                    <a:pt x="4336" y="1657"/>
                  </a:lnTo>
                  <a:lnTo>
                    <a:pt x="3201" y="1155"/>
                  </a:lnTo>
                  <a:lnTo>
                    <a:pt x="2643" y="894"/>
                  </a:lnTo>
                  <a:lnTo>
                    <a:pt x="2085" y="615"/>
                  </a:lnTo>
                  <a:lnTo>
                    <a:pt x="1675" y="392"/>
                  </a:lnTo>
                  <a:lnTo>
                    <a:pt x="1452" y="280"/>
                  </a:lnTo>
                  <a:lnTo>
                    <a:pt x="1247" y="187"/>
                  </a:lnTo>
                  <a:lnTo>
                    <a:pt x="1024" y="94"/>
                  </a:lnTo>
                  <a:lnTo>
                    <a:pt x="801" y="38"/>
                  </a:lnTo>
                  <a:lnTo>
                    <a:pt x="57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39" name="Google Shape;1739;p33"/>
            <p:cNvSpPr/>
            <p:nvPr/>
          </p:nvSpPr>
          <p:spPr>
            <a:xfrm>
              <a:off x="4073050" y="4703275"/>
              <a:ext cx="421450" cy="197275"/>
            </a:xfrm>
            <a:custGeom>
              <a:avLst/>
              <a:gdLst/>
              <a:ahLst/>
              <a:cxnLst/>
              <a:rect l="l" t="t" r="r" b="b"/>
              <a:pathLst>
                <a:path w="16858" h="7891" extrusionOk="0">
                  <a:moveTo>
                    <a:pt x="335" y="1"/>
                  </a:moveTo>
                  <a:lnTo>
                    <a:pt x="261" y="19"/>
                  </a:lnTo>
                  <a:lnTo>
                    <a:pt x="205" y="38"/>
                  </a:lnTo>
                  <a:lnTo>
                    <a:pt x="149" y="75"/>
                  </a:lnTo>
                  <a:lnTo>
                    <a:pt x="93" y="131"/>
                  </a:lnTo>
                  <a:lnTo>
                    <a:pt x="56" y="187"/>
                  </a:lnTo>
                  <a:lnTo>
                    <a:pt x="19" y="317"/>
                  </a:lnTo>
                  <a:lnTo>
                    <a:pt x="0" y="373"/>
                  </a:lnTo>
                  <a:lnTo>
                    <a:pt x="19" y="447"/>
                  </a:lnTo>
                  <a:lnTo>
                    <a:pt x="37" y="503"/>
                  </a:lnTo>
                  <a:lnTo>
                    <a:pt x="56" y="578"/>
                  </a:lnTo>
                  <a:lnTo>
                    <a:pt x="112" y="633"/>
                  </a:lnTo>
                  <a:lnTo>
                    <a:pt x="168" y="671"/>
                  </a:lnTo>
                  <a:lnTo>
                    <a:pt x="614" y="931"/>
                  </a:lnTo>
                  <a:lnTo>
                    <a:pt x="1042" y="1136"/>
                  </a:lnTo>
                  <a:lnTo>
                    <a:pt x="1507" y="1341"/>
                  </a:lnTo>
                  <a:lnTo>
                    <a:pt x="1972" y="1508"/>
                  </a:lnTo>
                  <a:lnTo>
                    <a:pt x="2903" y="1824"/>
                  </a:lnTo>
                  <a:lnTo>
                    <a:pt x="3852" y="2141"/>
                  </a:lnTo>
                  <a:lnTo>
                    <a:pt x="5024" y="2587"/>
                  </a:lnTo>
                  <a:lnTo>
                    <a:pt x="6215" y="3071"/>
                  </a:lnTo>
                  <a:lnTo>
                    <a:pt x="7368" y="3592"/>
                  </a:lnTo>
                  <a:lnTo>
                    <a:pt x="8541" y="4094"/>
                  </a:lnTo>
                  <a:lnTo>
                    <a:pt x="9620" y="4578"/>
                  </a:lnTo>
                  <a:lnTo>
                    <a:pt x="10680" y="5081"/>
                  </a:lnTo>
                  <a:lnTo>
                    <a:pt x="11760" y="5583"/>
                  </a:lnTo>
                  <a:lnTo>
                    <a:pt x="12839" y="6048"/>
                  </a:lnTo>
                  <a:lnTo>
                    <a:pt x="13732" y="6420"/>
                  </a:lnTo>
                  <a:lnTo>
                    <a:pt x="14179" y="6588"/>
                  </a:lnTo>
                  <a:lnTo>
                    <a:pt x="14625" y="6774"/>
                  </a:lnTo>
                  <a:lnTo>
                    <a:pt x="15053" y="6997"/>
                  </a:lnTo>
                  <a:lnTo>
                    <a:pt x="15481" y="7220"/>
                  </a:lnTo>
                  <a:lnTo>
                    <a:pt x="15667" y="7351"/>
                  </a:lnTo>
                  <a:lnTo>
                    <a:pt x="15872" y="7481"/>
                  </a:lnTo>
                  <a:lnTo>
                    <a:pt x="16058" y="7630"/>
                  </a:lnTo>
                  <a:lnTo>
                    <a:pt x="16244" y="7779"/>
                  </a:lnTo>
                  <a:lnTo>
                    <a:pt x="16300" y="7834"/>
                  </a:lnTo>
                  <a:lnTo>
                    <a:pt x="16374" y="7872"/>
                  </a:lnTo>
                  <a:lnTo>
                    <a:pt x="16449" y="7872"/>
                  </a:lnTo>
                  <a:lnTo>
                    <a:pt x="16504" y="7890"/>
                  </a:lnTo>
                  <a:lnTo>
                    <a:pt x="16579" y="7872"/>
                  </a:lnTo>
                  <a:lnTo>
                    <a:pt x="16635" y="7834"/>
                  </a:lnTo>
                  <a:lnTo>
                    <a:pt x="16746" y="7760"/>
                  </a:lnTo>
                  <a:lnTo>
                    <a:pt x="16783" y="7723"/>
                  </a:lnTo>
                  <a:lnTo>
                    <a:pt x="16821" y="7648"/>
                  </a:lnTo>
                  <a:lnTo>
                    <a:pt x="16839" y="7592"/>
                  </a:lnTo>
                  <a:lnTo>
                    <a:pt x="16858" y="7537"/>
                  </a:lnTo>
                  <a:lnTo>
                    <a:pt x="16858" y="7462"/>
                  </a:lnTo>
                  <a:lnTo>
                    <a:pt x="16839" y="7406"/>
                  </a:lnTo>
                  <a:lnTo>
                    <a:pt x="16802" y="7332"/>
                  </a:lnTo>
                  <a:lnTo>
                    <a:pt x="16746" y="7276"/>
                  </a:lnTo>
                  <a:lnTo>
                    <a:pt x="16560" y="7127"/>
                  </a:lnTo>
                  <a:lnTo>
                    <a:pt x="16374" y="6978"/>
                  </a:lnTo>
                  <a:lnTo>
                    <a:pt x="16002" y="6718"/>
                  </a:lnTo>
                  <a:lnTo>
                    <a:pt x="15593" y="6476"/>
                  </a:lnTo>
                  <a:lnTo>
                    <a:pt x="15165" y="6253"/>
                  </a:lnTo>
                  <a:lnTo>
                    <a:pt x="14737" y="6067"/>
                  </a:lnTo>
                  <a:lnTo>
                    <a:pt x="14290" y="5881"/>
                  </a:lnTo>
                  <a:lnTo>
                    <a:pt x="13434" y="5527"/>
                  </a:lnTo>
                  <a:lnTo>
                    <a:pt x="12336" y="5043"/>
                  </a:lnTo>
                  <a:lnTo>
                    <a:pt x="11239" y="4541"/>
                  </a:lnTo>
                  <a:lnTo>
                    <a:pt x="10159" y="4039"/>
                  </a:lnTo>
                  <a:lnTo>
                    <a:pt x="9062" y="3555"/>
                  </a:lnTo>
                  <a:lnTo>
                    <a:pt x="6754" y="2550"/>
                  </a:lnTo>
                  <a:lnTo>
                    <a:pt x="5601" y="2066"/>
                  </a:lnTo>
                  <a:lnTo>
                    <a:pt x="4429" y="1601"/>
                  </a:lnTo>
                  <a:lnTo>
                    <a:pt x="3945" y="1415"/>
                  </a:lnTo>
                  <a:lnTo>
                    <a:pt x="3442" y="1248"/>
                  </a:lnTo>
                  <a:lnTo>
                    <a:pt x="2456" y="913"/>
                  </a:lnTo>
                  <a:lnTo>
                    <a:pt x="1954" y="745"/>
                  </a:lnTo>
                  <a:lnTo>
                    <a:pt x="1470" y="540"/>
                  </a:lnTo>
                  <a:lnTo>
                    <a:pt x="986" y="317"/>
                  </a:lnTo>
                  <a:lnTo>
                    <a:pt x="763" y="187"/>
                  </a:lnTo>
                  <a:lnTo>
                    <a:pt x="540" y="57"/>
                  </a:lnTo>
                  <a:lnTo>
                    <a:pt x="465" y="19"/>
                  </a:lnTo>
                  <a:lnTo>
                    <a:pt x="39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0" name="Google Shape;1740;p33"/>
            <p:cNvSpPr/>
            <p:nvPr/>
          </p:nvSpPr>
          <p:spPr>
            <a:xfrm>
              <a:off x="4124675" y="4670725"/>
              <a:ext cx="392625" cy="132600"/>
            </a:xfrm>
            <a:custGeom>
              <a:avLst/>
              <a:gdLst/>
              <a:ahLst/>
              <a:cxnLst/>
              <a:rect l="l" t="t" r="r" b="b"/>
              <a:pathLst>
                <a:path w="15705" h="5304" extrusionOk="0">
                  <a:moveTo>
                    <a:pt x="298" y="0"/>
                  </a:moveTo>
                  <a:lnTo>
                    <a:pt x="224" y="38"/>
                  </a:lnTo>
                  <a:lnTo>
                    <a:pt x="168" y="75"/>
                  </a:lnTo>
                  <a:lnTo>
                    <a:pt x="112" y="112"/>
                  </a:lnTo>
                  <a:lnTo>
                    <a:pt x="75" y="168"/>
                  </a:lnTo>
                  <a:lnTo>
                    <a:pt x="19" y="298"/>
                  </a:lnTo>
                  <a:lnTo>
                    <a:pt x="1" y="354"/>
                  </a:lnTo>
                  <a:lnTo>
                    <a:pt x="1" y="428"/>
                  </a:lnTo>
                  <a:lnTo>
                    <a:pt x="19" y="484"/>
                  </a:lnTo>
                  <a:lnTo>
                    <a:pt x="38" y="540"/>
                  </a:lnTo>
                  <a:lnTo>
                    <a:pt x="75" y="596"/>
                  </a:lnTo>
                  <a:lnTo>
                    <a:pt x="112" y="633"/>
                  </a:lnTo>
                  <a:lnTo>
                    <a:pt x="187" y="670"/>
                  </a:lnTo>
                  <a:lnTo>
                    <a:pt x="261" y="689"/>
                  </a:lnTo>
                  <a:lnTo>
                    <a:pt x="1322" y="875"/>
                  </a:lnTo>
                  <a:lnTo>
                    <a:pt x="2382" y="1080"/>
                  </a:lnTo>
                  <a:lnTo>
                    <a:pt x="3424" y="1303"/>
                  </a:lnTo>
                  <a:lnTo>
                    <a:pt x="4466" y="1545"/>
                  </a:lnTo>
                  <a:lnTo>
                    <a:pt x="5508" y="1805"/>
                  </a:lnTo>
                  <a:lnTo>
                    <a:pt x="6550" y="2084"/>
                  </a:lnTo>
                  <a:lnTo>
                    <a:pt x="7573" y="2382"/>
                  </a:lnTo>
                  <a:lnTo>
                    <a:pt x="8615" y="2680"/>
                  </a:lnTo>
                  <a:lnTo>
                    <a:pt x="9620" y="2996"/>
                  </a:lnTo>
                  <a:lnTo>
                    <a:pt x="10606" y="3331"/>
                  </a:lnTo>
                  <a:lnTo>
                    <a:pt x="11611" y="3647"/>
                  </a:lnTo>
                  <a:lnTo>
                    <a:pt x="12616" y="3964"/>
                  </a:lnTo>
                  <a:lnTo>
                    <a:pt x="12914" y="4057"/>
                  </a:lnTo>
                  <a:lnTo>
                    <a:pt x="13249" y="4131"/>
                  </a:lnTo>
                  <a:lnTo>
                    <a:pt x="13602" y="4224"/>
                  </a:lnTo>
                  <a:lnTo>
                    <a:pt x="13956" y="4336"/>
                  </a:lnTo>
                  <a:lnTo>
                    <a:pt x="14272" y="4466"/>
                  </a:lnTo>
                  <a:lnTo>
                    <a:pt x="14439" y="4559"/>
                  </a:lnTo>
                  <a:lnTo>
                    <a:pt x="14588" y="4633"/>
                  </a:lnTo>
                  <a:lnTo>
                    <a:pt x="14718" y="4745"/>
                  </a:lnTo>
                  <a:lnTo>
                    <a:pt x="14830" y="4857"/>
                  </a:lnTo>
                  <a:lnTo>
                    <a:pt x="14879" y="4906"/>
                  </a:lnTo>
                  <a:lnTo>
                    <a:pt x="14867" y="4987"/>
                  </a:lnTo>
                  <a:lnTo>
                    <a:pt x="14867" y="5043"/>
                  </a:lnTo>
                  <a:lnTo>
                    <a:pt x="14886" y="5117"/>
                  </a:lnTo>
                  <a:lnTo>
                    <a:pt x="14905" y="5173"/>
                  </a:lnTo>
                  <a:lnTo>
                    <a:pt x="14942" y="5229"/>
                  </a:lnTo>
                  <a:lnTo>
                    <a:pt x="14998" y="5266"/>
                  </a:lnTo>
                  <a:lnTo>
                    <a:pt x="15053" y="5285"/>
                  </a:lnTo>
                  <a:lnTo>
                    <a:pt x="15128" y="5303"/>
                  </a:lnTo>
                  <a:lnTo>
                    <a:pt x="15351" y="5303"/>
                  </a:lnTo>
                  <a:lnTo>
                    <a:pt x="15444" y="5266"/>
                  </a:lnTo>
                  <a:lnTo>
                    <a:pt x="15537" y="5229"/>
                  </a:lnTo>
                  <a:lnTo>
                    <a:pt x="15593" y="5173"/>
                  </a:lnTo>
                  <a:lnTo>
                    <a:pt x="15649" y="5117"/>
                  </a:lnTo>
                  <a:lnTo>
                    <a:pt x="15686" y="5024"/>
                  </a:lnTo>
                  <a:lnTo>
                    <a:pt x="15705" y="4950"/>
                  </a:lnTo>
                  <a:lnTo>
                    <a:pt x="15705" y="4857"/>
                  </a:lnTo>
                  <a:lnTo>
                    <a:pt x="15667" y="4745"/>
                  </a:lnTo>
                  <a:lnTo>
                    <a:pt x="15556" y="4596"/>
                  </a:lnTo>
                  <a:lnTo>
                    <a:pt x="15463" y="4466"/>
                  </a:lnTo>
                  <a:lnTo>
                    <a:pt x="15333" y="4336"/>
                  </a:lnTo>
                  <a:lnTo>
                    <a:pt x="15221" y="4224"/>
                  </a:lnTo>
                  <a:lnTo>
                    <a:pt x="15072" y="4131"/>
                  </a:lnTo>
                  <a:lnTo>
                    <a:pt x="14942" y="4038"/>
                  </a:lnTo>
                  <a:lnTo>
                    <a:pt x="14625" y="3871"/>
                  </a:lnTo>
                  <a:lnTo>
                    <a:pt x="14309" y="3722"/>
                  </a:lnTo>
                  <a:lnTo>
                    <a:pt x="13974" y="3610"/>
                  </a:lnTo>
                  <a:lnTo>
                    <a:pt x="13304" y="3424"/>
                  </a:lnTo>
                  <a:lnTo>
                    <a:pt x="12300" y="3126"/>
                  </a:lnTo>
                  <a:lnTo>
                    <a:pt x="11313" y="2810"/>
                  </a:lnTo>
                  <a:lnTo>
                    <a:pt x="10327" y="2475"/>
                  </a:lnTo>
                  <a:lnTo>
                    <a:pt x="9341" y="2159"/>
                  </a:lnTo>
                  <a:lnTo>
                    <a:pt x="8243" y="1824"/>
                  </a:lnTo>
                  <a:lnTo>
                    <a:pt x="7146" y="1508"/>
                  </a:lnTo>
                  <a:lnTo>
                    <a:pt x="6048" y="1191"/>
                  </a:lnTo>
                  <a:lnTo>
                    <a:pt x="4931" y="912"/>
                  </a:lnTo>
                  <a:lnTo>
                    <a:pt x="3815" y="652"/>
                  </a:lnTo>
                  <a:lnTo>
                    <a:pt x="2698" y="410"/>
                  </a:lnTo>
                  <a:lnTo>
                    <a:pt x="1582" y="186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1" name="Google Shape;1741;p33"/>
            <p:cNvSpPr/>
            <p:nvPr/>
          </p:nvSpPr>
          <p:spPr>
            <a:xfrm>
              <a:off x="4189325" y="4613975"/>
              <a:ext cx="311225" cy="100975"/>
            </a:xfrm>
            <a:custGeom>
              <a:avLst/>
              <a:gdLst/>
              <a:ahLst/>
              <a:cxnLst/>
              <a:rect l="l" t="t" r="r" b="b"/>
              <a:pathLst>
                <a:path w="12449" h="4039" extrusionOk="0">
                  <a:moveTo>
                    <a:pt x="373" y="0"/>
                  </a:moveTo>
                  <a:lnTo>
                    <a:pt x="299" y="19"/>
                  </a:lnTo>
                  <a:lnTo>
                    <a:pt x="224" y="38"/>
                  </a:lnTo>
                  <a:lnTo>
                    <a:pt x="168" y="75"/>
                  </a:lnTo>
                  <a:lnTo>
                    <a:pt x="112" y="131"/>
                  </a:lnTo>
                  <a:lnTo>
                    <a:pt x="75" y="186"/>
                  </a:lnTo>
                  <a:lnTo>
                    <a:pt x="19" y="298"/>
                  </a:lnTo>
                  <a:lnTo>
                    <a:pt x="1" y="372"/>
                  </a:lnTo>
                  <a:lnTo>
                    <a:pt x="1" y="428"/>
                  </a:lnTo>
                  <a:lnTo>
                    <a:pt x="19" y="503"/>
                  </a:lnTo>
                  <a:lnTo>
                    <a:pt x="38" y="559"/>
                  </a:lnTo>
                  <a:lnTo>
                    <a:pt x="75" y="614"/>
                  </a:lnTo>
                  <a:lnTo>
                    <a:pt x="131" y="652"/>
                  </a:lnTo>
                  <a:lnTo>
                    <a:pt x="187" y="689"/>
                  </a:lnTo>
                  <a:lnTo>
                    <a:pt x="261" y="707"/>
                  </a:lnTo>
                  <a:lnTo>
                    <a:pt x="1061" y="819"/>
                  </a:lnTo>
                  <a:lnTo>
                    <a:pt x="1862" y="949"/>
                  </a:lnTo>
                  <a:lnTo>
                    <a:pt x="2643" y="1098"/>
                  </a:lnTo>
                  <a:lnTo>
                    <a:pt x="3425" y="1247"/>
                  </a:lnTo>
                  <a:lnTo>
                    <a:pt x="4206" y="1433"/>
                  </a:lnTo>
                  <a:lnTo>
                    <a:pt x="4987" y="1619"/>
                  </a:lnTo>
                  <a:lnTo>
                    <a:pt x="5769" y="1805"/>
                  </a:lnTo>
                  <a:lnTo>
                    <a:pt x="6550" y="2010"/>
                  </a:lnTo>
                  <a:lnTo>
                    <a:pt x="7927" y="2401"/>
                  </a:lnTo>
                  <a:lnTo>
                    <a:pt x="8616" y="2605"/>
                  </a:lnTo>
                  <a:lnTo>
                    <a:pt x="9304" y="2810"/>
                  </a:lnTo>
                  <a:lnTo>
                    <a:pt x="9974" y="3052"/>
                  </a:lnTo>
                  <a:lnTo>
                    <a:pt x="10644" y="3331"/>
                  </a:lnTo>
                  <a:lnTo>
                    <a:pt x="10979" y="3480"/>
                  </a:lnTo>
                  <a:lnTo>
                    <a:pt x="11295" y="3647"/>
                  </a:lnTo>
                  <a:lnTo>
                    <a:pt x="11612" y="3815"/>
                  </a:lnTo>
                  <a:lnTo>
                    <a:pt x="11909" y="4001"/>
                  </a:lnTo>
                  <a:lnTo>
                    <a:pt x="11984" y="4019"/>
                  </a:lnTo>
                  <a:lnTo>
                    <a:pt x="12058" y="4038"/>
                  </a:lnTo>
                  <a:lnTo>
                    <a:pt x="12188" y="4038"/>
                  </a:lnTo>
                  <a:lnTo>
                    <a:pt x="12263" y="4001"/>
                  </a:lnTo>
                  <a:lnTo>
                    <a:pt x="12319" y="3964"/>
                  </a:lnTo>
                  <a:lnTo>
                    <a:pt x="12356" y="3926"/>
                  </a:lnTo>
                  <a:lnTo>
                    <a:pt x="12393" y="3871"/>
                  </a:lnTo>
                  <a:lnTo>
                    <a:pt x="12449" y="3740"/>
                  </a:lnTo>
                  <a:lnTo>
                    <a:pt x="12449" y="3666"/>
                  </a:lnTo>
                  <a:lnTo>
                    <a:pt x="12449" y="3610"/>
                  </a:lnTo>
                  <a:lnTo>
                    <a:pt x="12430" y="3536"/>
                  </a:lnTo>
                  <a:lnTo>
                    <a:pt x="12393" y="3480"/>
                  </a:lnTo>
                  <a:lnTo>
                    <a:pt x="12337" y="3424"/>
                  </a:lnTo>
                  <a:lnTo>
                    <a:pt x="12281" y="3368"/>
                  </a:lnTo>
                  <a:lnTo>
                    <a:pt x="11965" y="3182"/>
                  </a:lnTo>
                  <a:lnTo>
                    <a:pt x="11649" y="3015"/>
                  </a:lnTo>
                  <a:lnTo>
                    <a:pt x="10997" y="2698"/>
                  </a:lnTo>
                  <a:lnTo>
                    <a:pt x="10328" y="2419"/>
                  </a:lnTo>
                  <a:lnTo>
                    <a:pt x="9658" y="2177"/>
                  </a:lnTo>
                  <a:lnTo>
                    <a:pt x="8969" y="1954"/>
                  </a:lnTo>
                  <a:lnTo>
                    <a:pt x="8281" y="1749"/>
                  </a:lnTo>
                  <a:lnTo>
                    <a:pt x="6885" y="1359"/>
                  </a:lnTo>
                  <a:lnTo>
                    <a:pt x="6085" y="1154"/>
                  </a:lnTo>
                  <a:lnTo>
                    <a:pt x="5285" y="949"/>
                  </a:lnTo>
                  <a:lnTo>
                    <a:pt x="4485" y="763"/>
                  </a:lnTo>
                  <a:lnTo>
                    <a:pt x="3685" y="577"/>
                  </a:lnTo>
                  <a:lnTo>
                    <a:pt x="2885" y="410"/>
                  </a:lnTo>
                  <a:lnTo>
                    <a:pt x="2085" y="261"/>
                  </a:lnTo>
                  <a:lnTo>
                    <a:pt x="1266" y="131"/>
                  </a:lnTo>
                  <a:lnTo>
                    <a:pt x="44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2" name="Google Shape;1742;p33"/>
            <p:cNvSpPr/>
            <p:nvPr/>
          </p:nvSpPr>
          <p:spPr>
            <a:xfrm>
              <a:off x="3652525" y="4423250"/>
              <a:ext cx="414025" cy="182375"/>
            </a:xfrm>
            <a:custGeom>
              <a:avLst/>
              <a:gdLst/>
              <a:ahLst/>
              <a:cxnLst/>
              <a:rect l="l" t="t" r="r" b="b"/>
              <a:pathLst>
                <a:path w="16561" h="7295" extrusionOk="0">
                  <a:moveTo>
                    <a:pt x="280" y="1"/>
                  </a:moveTo>
                  <a:lnTo>
                    <a:pt x="205" y="19"/>
                  </a:lnTo>
                  <a:lnTo>
                    <a:pt x="149" y="56"/>
                  </a:lnTo>
                  <a:lnTo>
                    <a:pt x="94" y="112"/>
                  </a:lnTo>
                  <a:lnTo>
                    <a:pt x="56" y="149"/>
                  </a:lnTo>
                  <a:lnTo>
                    <a:pt x="38" y="224"/>
                  </a:lnTo>
                  <a:lnTo>
                    <a:pt x="19" y="280"/>
                  </a:lnTo>
                  <a:lnTo>
                    <a:pt x="1" y="354"/>
                  </a:lnTo>
                  <a:lnTo>
                    <a:pt x="38" y="484"/>
                  </a:lnTo>
                  <a:lnTo>
                    <a:pt x="56" y="540"/>
                  </a:lnTo>
                  <a:lnTo>
                    <a:pt x="94" y="596"/>
                  </a:lnTo>
                  <a:lnTo>
                    <a:pt x="149" y="652"/>
                  </a:lnTo>
                  <a:lnTo>
                    <a:pt x="205" y="689"/>
                  </a:lnTo>
                  <a:lnTo>
                    <a:pt x="280" y="708"/>
                  </a:lnTo>
                  <a:lnTo>
                    <a:pt x="354" y="708"/>
                  </a:lnTo>
                  <a:lnTo>
                    <a:pt x="577" y="726"/>
                  </a:lnTo>
                  <a:lnTo>
                    <a:pt x="782" y="763"/>
                  </a:lnTo>
                  <a:lnTo>
                    <a:pt x="987" y="801"/>
                  </a:lnTo>
                  <a:lnTo>
                    <a:pt x="1210" y="856"/>
                  </a:lnTo>
                  <a:lnTo>
                    <a:pt x="1619" y="1005"/>
                  </a:lnTo>
                  <a:lnTo>
                    <a:pt x="2029" y="1191"/>
                  </a:lnTo>
                  <a:lnTo>
                    <a:pt x="2829" y="1601"/>
                  </a:lnTo>
                  <a:lnTo>
                    <a:pt x="3238" y="1787"/>
                  </a:lnTo>
                  <a:lnTo>
                    <a:pt x="3629" y="1954"/>
                  </a:lnTo>
                  <a:lnTo>
                    <a:pt x="7815" y="3647"/>
                  </a:lnTo>
                  <a:lnTo>
                    <a:pt x="12002" y="5341"/>
                  </a:lnTo>
                  <a:lnTo>
                    <a:pt x="14067" y="6178"/>
                  </a:lnTo>
                  <a:lnTo>
                    <a:pt x="14570" y="6383"/>
                  </a:lnTo>
                  <a:lnTo>
                    <a:pt x="15054" y="6606"/>
                  </a:lnTo>
                  <a:lnTo>
                    <a:pt x="15295" y="6736"/>
                  </a:lnTo>
                  <a:lnTo>
                    <a:pt x="15519" y="6866"/>
                  </a:lnTo>
                  <a:lnTo>
                    <a:pt x="15723" y="7034"/>
                  </a:lnTo>
                  <a:lnTo>
                    <a:pt x="15928" y="7201"/>
                  </a:lnTo>
                  <a:lnTo>
                    <a:pt x="16002" y="7257"/>
                  </a:lnTo>
                  <a:lnTo>
                    <a:pt x="16077" y="7294"/>
                  </a:lnTo>
                  <a:lnTo>
                    <a:pt x="16282" y="7294"/>
                  </a:lnTo>
                  <a:lnTo>
                    <a:pt x="16337" y="7276"/>
                  </a:lnTo>
                  <a:lnTo>
                    <a:pt x="16449" y="7183"/>
                  </a:lnTo>
                  <a:lnTo>
                    <a:pt x="16486" y="7146"/>
                  </a:lnTo>
                  <a:lnTo>
                    <a:pt x="16523" y="7071"/>
                  </a:lnTo>
                  <a:lnTo>
                    <a:pt x="16542" y="7015"/>
                  </a:lnTo>
                  <a:lnTo>
                    <a:pt x="16561" y="6960"/>
                  </a:lnTo>
                  <a:lnTo>
                    <a:pt x="16561" y="6885"/>
                  </a:lnTo>
                  <a:lnTo>
                    <a:pt x="16542" y="6829"/>
                  </a:lnTo>
                  <a:lnTo>
                    <a:pt x="16505" y="6755"/>
                  </a:lnTo>
                  <a:lnTo>
                    <a:pt x="16449" y="6699"/>
                  </a:lnTo>
                  <a:lnTo>
                    <a:pt x="16244" y="6532"/>
                  </a:lnTo>
                  <a:lnTo>
                    <a:pt x="16040" y="6364"/>
                  </a:lnTo>
                  <a:lnTo>
                    <a:pt x="15835" y="6215"/>
                  </a:lnTo>
                  <a:lnTo>
                    <a:pt x="15612" y="6085"/>
                  </a:lnTo>
                  <a:lnTo>
                    <a:pt x="15147" y="5843"/>
                  </a:lnTo>
                  <a:lnTo>
                    <a:pt x="14663" y="5620"/>
                  </a:lnTo>
                  <a:lnTo>
                    <a:pt x="14179" y="5415"/>
                  </a:lnTo>
                  <a:lnTo>
                    <a:pt x="13677" y="5229"/>
                  </a:lnTo>
                  <a:lnTo>
                    <a:pt x="12709" y="4857"/>
                  </a:lnTo>
                  <a:lnTo>
                    <a:pt x="8169" y="3033"/>
                  </a:lnTo>
                  <a:lnTo>
                    <a:pt x="5955" y="2140"/>
                  </a:lnTo>
                  <a:lnTo>
                    <a:pt x="3722" y="1229"/>
                  </a:lnTo>
                  <a:lnTo>
                    <a:pt x="3313" y="1061"/>
                  </a:lnTo>
                  <a:lnTo>
                    <a:pt x="2903" y="856"/>
                  </a:lnTo>
                  <a:lnTo>
                    <a:pt x="2494" y="652"/>
                  </a:lnTo>
                  <a:lnTo>
                    <a:pt x="2085" y="447"/>
                  </a:lnTo>
                  <a:lnTo>
                    <a:pt x="1675" y="280"/>
                  </a:lnTo>
                  <a:lnTo>
                    <a:pt x="1247" y="131"/>
                  </a:lnTo>
                  <a:lnTo>
                    <a:pt x="1024" y="75"/>
                  </a:lnTo>
                  <a:lnTo>
                    <a:pt x="801" y="38"/>
                  </a:lnTo>
                  <a:lnTo>
                    <a:pt x="57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3" name="Google Shape;1743;p33"/>
            <p:cNvSpPr/>
            <p:nvPr/>
          </p:nvSpPr>
          <p:spPr>
            <a:xfrm>
              <a:off x="3719500" y="4379050"/>
              <a:ext cx="352175" cy="163300"/>
            </a:xfrm>
            <a:custGeom>
              <a:avLst/>
              <a:gdLst/>
              <a:ahLst/>
              <a:cxnLst/>
              <a:rect l="l" t="t" r="r" b="b"/>
              <a:pathLst>
                <a:path w="14087" h="6532" extrusionOk="0">
                  <a:moveTo>
                    <a:pt x="206" y="1"/>
                  </a:moveTo>
                  <a:lnTo>
                    <a:pt x="150" y="38"/>
                  </a:lnTo>
                  <a:lnTo>
                    <a:pt x="94" y="75"/>
                  </a:lnTo>
                  <a:lnTo>
                    <a:pt x="57" y="113"/>
                  </a:lnTo>
                  <a:lnTo>
                    <a:pt x="38" y="187"/>
                  </a:lnTo>
                  <a:lnTo>
                    <a:pt x="1" y="243"/>
                  </a:lnTo>
                  <a:lnTo>
                    <a:pt x="1" y="373"/>
                  </a:lnTo>
                  <a:lnTo>
                    <a:pt x="1" y="447"/>
                  </a:lnTo>
                  <a:lnTo>
                    <a:pt x="20" y="522"/>
                  </a:lnTo>
                  <a:lnTo>
                    <a:pt x="57" y="578"/>
                  </a:lnTo>
                  <a:lnTo>
                    <a:pt x="94" y="634"/>
                  </a:lnTo>
                  <a:lnTo>
                    <a:pt x="150" y="689"/>
                  </a:lnTo>
                  <a:lnTo>
                    <a:pt x="224" y="727"/>
                  </a:lnTo>
                  <a:lnTo>
                    <a:pt x="3983" y="2308"/>
                  </a:lnTo>
                  <a:lnTo>
                    <a:pt x="7741" y="3908"/>
                  </a:lnTo>
                  <a:lnTo>
                    <a:pt x="9304" y="4597"/>
                  </a:lnTo>
                  <a:lnTo>
                    <a:pt x="10086" y="4932"/>
                  </a:lnTo>
                  <a:lnTo>
                    <a:pt x="10886" y="5229"/>
                  </a:lnTo>
                  <a:lnTo>
                    <a:pt x="11556" y="5453"/>
                  </a:lnTo>
                  <a:lnTo>
                    <a:pt x="11909" y="5583"/>
                  </a:lnTo>
                  <a:lnTo>
                    <a:pt x="12244" y="5713"/>
                  </a:lnTo>
                  <a:lnTo>
                    <a:pt x="12579" y="5843"/>
                  </a:lnTo>
                  <a:lnTo>
                    <a:pt x="12895" y="6011"/>
                  </a:lnTo>
                  <a:lnTo>
                    <a:pt x="13193" y="6216"/>
                  </a:lnTo>
                  <a:lnTo>
                    <a:pt x="13342" y="6309"/>
                  </a:lnTo>
                  <a:lnTo>
                    <a:pt x="13472" y="6439"/>
                  </a:lnTo>
                  <a:lnTo>
                    <a:pt x="13528" y="6476"/>
                  </a:lnTo>
                  <a:lnTo>
                    <a:pt x="13603" y="6513"/>
                  </a:lnTo>
                  <a:lnTo>
                    <a:pt x="13677" y="6532"/>
                  </a:lnTo>
                  <a:lnTo>
                    <a:pt x="13733" y="6532"/>
                  </a:lnTo>
                  <a:lnTo>
                    <a:pt x="13807" y="6513"/>
                  </a:lnTo>
                  <a:lnTo>
                    <a:pt x="13863" y="6495"/>
                  </a:lnTo>
                  <a:lnTo>
                    <a:pt x="13975" y="6420"/>
                  </a:lnTo>
                  <a:lnTo>
                    <a:pt x="14012" y="6364"/>
                  </a:lnTo>
                  <a:lnTo>
                    <a:pt x="14049" y="6309"/>
                  </a:lnTo>
                  <a:lnTo>
                    <a:pt x="14068" y="6253"/>
                  </a:lnTo>
                  <a:lnTo>
                    <a:pt x="14086" y="6178"/>
                  </a:lnTo>
                  <a:lnTo>
                    <a:pt x="14086" y="6123"/>
                  </a:lnTo>
                  <a:lnTo>
                    <a:pt x="14068" y="6048"/>
                  </a:lnTo>
                  <a:lnTo>
                    <a:pt x="14031" y="5992"/>
                  </a:lnTo>
                  <a:lnTo>
                    <a:pt x="13975" y="5918"/>
                  </a:lnTo>
                  <a:lnTo>
                    <a:pt x="13714" y="5695"/>
                  </a:lnTo>
                  <a:lnTo>
                    <a:pt x="13435" y="5509"/>
                  </a:lnTo>
                  <a:lnTo>
                    <a:pt x="13119" y="5322"/>
                  </a:lnTo>
                  <a:lnTo>
                    <a:pt x="12802" y="5174"/>
                  </a:lnTo>
                  <a:lnTo>
                    <a:pt x="12486" y="5043"/>
                  </a:lnTo>
                  <a:lnTo>
                    <a:pt x="12151" y="4913"/>
                  </a:lnTo>
                  <a:lnTo>
                    <a:pt x="11500" y="4690"/>
                  </a:lnTo>
                  <a:lnTo>
                    <a:pt x="10644" y="4374"/>
                  </a:lnTo>
                  <a:lnTo>
                    <a:pt x="9788" y="4020"/>
                  </a:lnTo>
                  <a:lnTo>
                    <a:pt x="8095" y="3276"/>
                  </a:lnTo>
                  <a:lnTo>
                    <a:pt x="4262" y="1638"/>
                  </a:lnTo>
                  <a:lnTo>
                    <a:pt x="429" y="20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4" name="Google Shape;1744;p33"/>
            <p:cNvSpPr/>
            <p:nvPr/>
          </p:nvSpPr>
          <p:spPr>
            <a:xfrm>
              <a:off x="3845100" y="4326950"/>
              <a:ext cx="225175" cy="134475"/>
            </a:xfrm>
            <a:custGeom>
              <a:avLst/>
              <a:gdLst/>
              <a:ahLst/>
              <a:cxnLst/>
              <a:rect l="l" t="t" r="r" b="b"/>
              <a:pathLst>
                <a:path w="9007" h="5379" extrusionOk="0">
                  <a:moveTo>
                    <a:pt x="317" y="1"/>
                  </a:moveTo>
                  <a:lnTo>
                    <a:pt x="261" y="20"/>
                  </a:lnTo>
                  <a:lnTo>
                    <a:pt x="187" y="57"/>
                  </a:lnTo>
                  <a:lnTo>
                    <a:pt x="131" y="94"/>
                  </a:lnTo>
                  <a:lnTo>
                    <a:pt x="57" y="187"/>
                  </a:lnTo>
                  <a:lnTo>
                    <a:pt x="19" y="261"/>
                  </a:lnTo>
                  <a:lnTo>
                    <a:pt x="1" y="317"/>
                  </a:lnTo>
                  <a:lnTo>
                    <a:pt x="1" y="373"/>
                  </a:lnTo>
                  <a:lnTo>
                    <a:pt x="1" y="448"/>
                  </a:lnTo>
                  <a:lnTo>
                    <a:pt x="19" y="503"/>
                  </a:lnTo>
                  <a:lnTo>
                    <a:pt x="57" y="559"/>
                  </a:lnTo>
                  <a:lnTo>
                    <a:pt x="112" y="615"/>
                  </a:lnTo>
                  <a:lnTo>
                    <a:pt x="187" y="652"/>
                  </a:lnTo>
                  <a:lnTo>
                    <a:pt x="1229" y="1210"/>
                  </a:lnTo>
                  <a:lnTo>
                    <a:pt x="2289" y="1769"/>
                  </a:lnTo>
                  <a:lnTo>
                    <a:pt x="3331" y="2327"/>
                  </a:lnTo>
                  <a:lnTo>
                    <a:pt x="4373" y="2904"/>
                  </a:lnTo>
                  <a:lnTo>
                    <a:pt x="5397" y="3499"/>
                  </a:lnTo>
                  <a:lnTo>
                    <a:pt x="6439" y="4094"/>
                  </a:lnTo>
                  <a:lnTo>
                    <a:pt x="7462" y="4690"/>
                  </a:lnTo>
                  <a:lnTo>
                    <a:pt x="8467" y="5323"/>
                  </a:lnTo>
                  <a:lnTo>
                    <a:pt x="8541" y="5360"/>
                  </a:lnTo>
                  <a:lnTo>
                    <a:pt x="8616" y="5378"/>
                  </a:lnTo>
                  <a:lnTo>
                    <a:pt x="8690" y="5378"/>
                  </a:lnTo>
                  <a:lnTo>
                    <a:pt x="8746" y="5360"/>
                  </a:lnTo>
                  <a:lnTo>
                    <a:pt x="8802" y="5323"/>
                  </a:lnTo>
                  <a:lnTo>
                    <a:pt x="8858" y="5285"/>
                  </a:lnTo>
                  <a:lnTo>
                    <a:pt x="8913" y="5248"/>
                  </a:lnTo>
                  <a:lnTo>
                    <a:pt x="8951" y="5192"/>
                  </a:lnTo>
                  <a:lnTo>
                    <a:pt x="8988" y="5062"/>
                  </a:lnTo>
                  <a:lnTo>
                    <a:pt x="9007" y="4988"/>
                  </a:lnTo>
                  <a:lnTo>
                    <a:pt x="9007" y="4932"/>
                  </a:lnTo>
                  <a:lnTo>
                    <a:pt x="8988" y="4857"/>
                  </a:lnTo>
                  <a:lnTo>
                    <a:pt x="8951" y="4802"/>
                  </a:lnTo>
                  <a:lnTo>
                    <a:pt x="8895" y="4746"/>
                  </a:lnTo>
                  <a:lnTo>
                    <a:pt x="8839" y="4690"/>
                  </a:lnTo>
                  <a:lnTo>
                    <a:pt x="7816" y="4076"/>
                  </a:lnTo>
                  <a:lnTo>
                    <a:pt x="6792" y="3462"/>
                  </a:lnTo>
                  <a:lnTo>
                    <a:pt x="5769" y="2866"/>
                  </a:lnTo>
                  <a:lnTo>
                    <a:pt x="4727" y="2290"/>
                  </a:lnTo>
                  <a:lnTo>
                    <a:pt x="3704" y="1713"/>
                  </a:lnTo>
                  <a:lnTo>
                    <a:pt x="2643" y="1136"/>
                  </a:lnTo>
                  <a:lnTo>
                    <a:pt x="1601" y="578"/>
                  </a:lnTo>
                  <a:lnTo>
                    <a:pt x="540" y="38"/>
                  </a:lnTo>
                  <a:lnTo>
                    <a:pt x="46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5" name="Google Shape;1745;p33"/>
            <p:cNvSpPr/>
            <p:nvPr/>
          </p:nvSpPr>
          <p:spPr>
            <a:xfrm>
              <a:off x="3562275" y="4932150"/>
              <a:ext cx="604750" cy="270275"/>
            </a:xfrm>
            <a:custGeom>
              <a:avLst/>
              <a:gdLst/>
              <a:ahLst/>
              <a:cxnLst/>
              <a:rect l="l" t="t" r="r" b="b"/>
              <a:pathLst>
                <a:path w="24190" h="10811" extrusionOk="0">
                  <a:moveTo>
                    <a:pt x="299" y="0"/>
                  </a:moveTo>
                  <a:lnTo>
                    <a:pt x="243" y="19"/>
                  </a:lnTo>
                  <a:lnTo>
                    <a:pt x="150" y="75"/>
                  </a:lnTo>
                  <a:lnTo>
                    <a:pt x="75" y="168"/>
                  </a:lnTo>
                  <a:lnTo>
                    <a:pt x="19" y="280"/>
                  </a:lnTo>
                  <a:lnTo>
                    <a:pt x="1" y="391"/>
                  </a:lnTo>
                  <a:lnTo>
                    <a:pt x="19" y="503"/>
                  </a:lnTo>
                  <a:lnTo>
                    <a:pt x="57" y="540"/>
                  </a:lnTo>
                  <a:lnTo>
                    <a:pt x="75" y="596"/>
                  </a:lnTo>
                  <a:lnTo>
                    <a:pt x="131" y="633"/>
                  </a:lnTo>
                  <a:lnTo>
                    <a:pt x="187" y="670"/>
                  </a:lnTo>
                  <a:lnTo>
                    <a:pt x="782" y="931"/>
                  </a:lnTo>
                  <a:lnTo>
                    <a:pt x="1359" y="1210"/>
                  </a:lnTo>
                  <a:lnTo>
                    <a:pt x="2513" y="1787"/>
                  </a:lnTo>
                  <a:lnTo>
                    <a:pt x="4820" y="2996"/>
                  </a:lnTo>
                  <a:lnTo>
                    <a:pt x="5992" y="3592"/>
                  </a:lnTo>
                  <a:lnTo>
                    <a:pt x="7183" y="4168"/>
                  </a:lnTo>
                  <a:lnTo>
                    <a:pt x="8393" y="4727"/>
                  </a:lnTo>
                  <a:lnTo>
                    <a:pt x="9602" y="5266"/>
                  </a:lnTo>
                  <a:lnTo>
                    <a:pt x="10774" y="5769"/>
                  </a:lnTo>
                  <a:lnTo>
                    <a:pt x="11965" y="6271"/>
                  </a:lnTo>
                  <a:lnTo>
                    <a:pt x="13156" y="6755"/>
                  </a:lnTo>
                  <a:lnTo>
                    <a:pt x="14347" y="7220"/>
                  </a:lnTo>
                  <a:lnTo>
                    <a:pt x="15463" y="7629"/>
                  </a:lnTo>
                  <a:lnTo>
                    <a:pt x="16598" y="8020"/>
                  </a:lnTo>
                  <a:lnTo>
                    <a:pt x="17715" y="8373"/>
                  </a:lnTo>
                  <a:lnTo>
                    <a:pt x="18850" y="8727"/>
                  </a:lnTo>
                  <a:lnTo>
                    <a:pt x="20096" y="9136"/>
                  </a:lnTo>
                  <a:lnTo>
                    <a:pt x="20710" y="9360"/>
                  </a:lnTo>
                  <a:lnTo>
                    <a:pt x="21324" y="9583"/>
                  </a:lnTo>
                  <a:lnTo>
                    <a:pt x="21920" y="9843"/>
                  </a:lnTo>
                  <a:lnTo>
                    <a:pt x="22515" y="10123"/>
                  </a:lnTo>
                  <a:lnTo>
                    <a:pt x="23092" y="10420"/>
                  </a:lnTo>
                  <a:lnTo>
                    <a:pt x="23650" y="10755"/>
                  </a:lnTo>
                  <a:lnTo>
                    <a:pt x="23725" y="10792"/>
                  </a:lnTo>
                  <a:lnTo>
                    <a:pt x="23799" y="10811"/>
                  </a:lnTo>
                  <a:lnTo>
                    <a:pt x="23929" y="10811"/>
                  </a:lnTo>
                  <a:lnTo>
                    <a:pt x="23985" y="10774"/>
                  </a:lnTo>
                  <a:lnTo>
                    <a:pt x="24041" y="10737"/>
                  </a:lnTo>
                  <a:lnTo>
                    <a:pt x="24097" y="10699"/>
                  </a:lnTo>
                  <a:lnTo>
                    <a:pt x="24134" y="10644"/>
                  </a:lnTo>
                  <a:lnTo>
                    <a:pt x="24171" y="10513"/>
                  </a:lnTo>
                  <a:lnTo>
                    <a:pt x="24190" y="10439"/>
                  </a:lnTo>
                  <a:lnTo>
                    <a:pt x="24171" y="10383"/>
                  </a:lnTo>
                  <a:lnTo>
                    <a:pt x="24153" y="10309"/>
                  </a:lnTo>
                  <a:lnTo>
                    <a:pt x="24134" y="10253"/>
                  </a:lnTo>
                  <a:lnTo>
                    <a:pt x="24078" y="10197"/>
                  </a:lnTo>
                  <a:lnTo>
                    <a:pt x="24022" y="10141"/>
                  </a:lnTo>
                  <a:lnTo>
                    <a:pt x="23520" y="9843"/>
                  </a:lnTo>
                  <a:lnTo>
                    <a:pt x="23036" y="9564"/>
                  </a:lnTo>
                  <a:lnTo>
                    <a:pt x="22515" y="9322"/>
                  </a:lnTo>
                  <a:lnTo>
                    <a:pt x="21994" y="9099"/>
                  </a:lnTo>
                  <a:lnTo>
                    <a:pt x="21473" y="8876"/>
                  </a:lnTo>
                  <a:lnTo>
                    <a:pt x="20952" y="8671"/>
                  </a:lnTo>
                  <a:lnTo>
                    <a:pt x="19873" y="8299"/>
                  </a:lnTo>
                  <a:lnTo>
                    <a:pt x="18794" y="7964"/>
                  </a:lnTo>
                  <a:lnTo>
                    <a:pt x="17696" y="7629"/>
                  </a:lnTo>
                  <a:lnTo>
                    <a:pt x="16617" y="7276"/>
                  </a:lnTo>
                  <a:lnTo>
                    <a:pt x="16077" y="7108"/>
                  </a:lnTo>
                  <a:lnTo>
                    <a:pt x="15538" y="6904"/>
                  </a:lnTo>
                  <a:lnTo>
                    <a:pt x="14310" y="6438"/>
                  </a:lnTo>
                  <a:lnTo>
                    <a:pt x="13063" y="5955"/>
                  </a:lnTo>
                  <a:lnTo>
                    <a:pt x="11835" y="5471"/>
                  </a:lnTo>
                  <a:lnTo>
                    <a:pt x="10607" y="4950"/>
                  </a:lnTo>
                  <a:lnTo>
                    <a:pt x="9397" y="4429"/>
                  </a:lnTo>
                  <a:lnTo>
                    <a:pt x="8188" y="3871"/>
                  </a:lnTo>
                  <a:lnTo>
                    <a:pt x="6997" y="3294"/>
                  </a:lnTo>
                  <a:lnTo>
                    <a:pt x="5806" y="2698"/>
                  </a:lnTo>
                  <a:lnTo>
                    <a:pt x="3201" y="1340"/>
                  </a:lnTo>
                  <a:lnTo>
                    <a:pt x="1880" y="670"/>
                  </a:lnTo>
                  <a:lnTo>
                    <a:pt x="1229" y="354"/>
                  </a:lnTo>
                  <a:lnTo>
                    <a:pt x="818" y="165"/>
                  </a:lnTo>
                  <a:lnTo>
                    <a:pt x="782" y="112"/>
                  </a:lnTo>
                  <a:lnTo>
                    <a:pt x="727" y="75"/>
                  </a:lnTo>
                  <a:lnTo>
                    <a:pt x="671" y="38"/>
                  </a:lnTo>
                  <a:lnTo>
                    <a:pt x="596" y="19"/>
                  </a:lnTo>
                  <a:lnTo>
                    <a:pt x="5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grpSp>
        <p:nvGrpSpPr>
          <p:cNvPr id="1746" name="Google Shape;1746;p33"/>
          <p:cNvGrpSpPr/>
          <p:nvPr/>
        </p:nvGrpSpPr>
        <p:grpSpPr>
          <a:xfrm>
            <a:off x="15289396" y="1318797"/>
            <a:ext cx="1282784" cy="1294114"/>
            <a:chOff x="1342025" y="4397675"/>
            <a:chExt cx="894550" cy="902450"/>
          </a:xfrm>
        </p:grpSpPr>
        <p:sp>
          <p:nvSpPr>
            <p:cNvPr id="1747" name="Google Shape;1747;p33"/>
            <p:cNvSpPr/>
            <p:nvPr/>
          </p:nvSpPr>
          <p:spPr>
            <a:xfrm>
              <a:off x="1395975" y="4450700"/>
              <a:ext cx="803375" cy="825225"/>
            </a:xfrm>
            <a:custGeom>
              <a:avLst/>
              <a:gdLst/>
              <a:ahLst/>
              <a:cxnLst/>
              <a:rect l="l" t="t" r="r" b="b"/>
              <a:pathLst>
                <a:path w="32135" h="33009" extrusionOk="0">
                  <a:moveTo>
                    <a:pt x="31763" y="0"/>
                  </a:moveTo>
                  <a:lnTo>
                    <a:pt x="31688" y="19"/>
                  </a:lnTo>
                  <a:lnTo>
                    <a:pt x="31633" y="38"/>
                  </a:lnTo>
                  <a:lnTo>
                    <a:pt x="31558" y="75"/>
                  </a:lnTo>
                  <a:lnTo>
                    <a:pt x="31521" y="112"/>
                  </a:lnTo>
                  <a:lnTo>
                    <a:pt x="31465" y="168"/>
                  </a:lnTo>
                  <a:lnTo>
                    <a:pt x="31428" y="224"/>
                  </a:lnTo>
                  <a:lnTo>
                    <a:pt x="31409" y="298"/>
                  </a:lnTo>
                  <a:lnTo>
                    <a:pt x="31409" y="373"/>
                  </a:lnTo>
                  <a:lnTo>
                    <a:pt x="31409" y="32265"/>
                  </a:lnTo>
                  <a:lnTo>
                    <a:pt x="373" y="31241"/>
                  </a:lnTo>
                  <a:lnTo>
                    <a:pt x="299" y="31241"/>
                  </a:lnTo>
                  <a:lnTo>
                    <a:pt x="243" y="31260"/>
                  </a:lnTo>
                  <a:lnTo>
                    <a:pt x="168" y="31278"/>
                  </a:lnTo>
                  <a:lnTo>
                    <a:pt x="113" y="31334"/>
                  </a:lnTo>
                  <a:lnTo>
                    <a:pt x="75" y="31390"/>
                  </a:lnTo>
                  <a:lnTo>
                    <a:pt x="38" y="31446"/>
                  </a:lnTo>
                  <a:lnTo>
                    <a:pt x="20" y="31520"/>
                  </a:lnTo>
                  <a:lnTo>
                    <a:pt x="1" y="31576"/>
                  </a:lnTo>
                  <a:lnTo>
                    <a:pt x="1" y="31651"/>
                  </a:lnTo>
                  <a:lnTo>
                    <a:pt x="20" y="31725"/>
                  </a:lnTo>
                  <a:lnTo>
                    <a:pt x="57" y="31781"/>
                  </a:lnTo>
                  <a:lnTo>
                    <a:pt x="94" y="31837"/>
                  </a:lnTo>
                  <a:lnTo>
                    <a:pt x="150" y="31892"/>
                  </a:lnTo>
                  <a:lnTo>
                    <a:pt x="206" y="31930"/>
                  </a:lnTo>
                  <a:lnTo>
                    <a:pt x="280" y="31948"/>
                  </a:lnTo>
                  <a:lnTo>
                    <a:pt x="355" y="31948"/>
                  </a:lnTo>
                  <a:lnTo>
                    <a:pt x="32135" y="33009"/>
                  </a:lnTo>
                  <a:lnTo>
                    <a:pt x="32135" y="373"/>
                  </a:lnTo>
                  <a:lnTo>
                    <a:pt x="32116" y="298"/>
                  </a:lnTo>
                  <a:lnTo>
                    <a:pt x="32098" y="224"/>
                  </a:lnTo>
                  <a:lnTo>
                    <a:pt x="32061" y="168"/>
                  </a:lnTo>
                  <a:lnTo>
                    <a:pt x="32023" y="112"/>
                  </a:lnTo>
                  <a:lnTo>
                    <a:pt x="31967" y="75"/>
                  </a:lnTo>
                  <a:lnTo>
                    <a:pt x="31912" y="38"/>
                  </a:lnTo>
                  <a:lnTo>
                    <a:pt x="31837" y="19"/>
                  </a:lnTo>
                  <a:lnTo>
                    <a:pt x="3176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8" name="Google Shape;1748;p33"/>
            <p:cNvSpPr/>
            <p:nvPr/>
          </p:nvSpPr>
          <p:spPr>
            <a:xfrm>
              <a:off x="2154675" y="4397675"/>
              <a:ext cx="81900" cy="70725"/>
            </a:xfrm>
            <a:custGeom>
              <a:avLst/>
              <a:gdLst/>
              <a:ahLst/>
              <a:cxnLst/>
              <a:rect l="l" t="t" r="r" b="b"/>
              <a:pathLst>
                <a:path w="3276" h="2829" extrusionOk="0">
                  <a:moveTo>
                    <a:pt x="1564" y="0"/>
                  </a:moveTo>
                  <a:lnTo>
                    <a:pt x="1471" y="37"/>
                  </a:lnTo>
                  <a:lnTo>
                    <a:pt x="1396" y="93"/>
                  </a:lnTo>
                  <a:lnTo>
                    <a:pt x="1322" y="168"/>
                  </a:lnTo>
                  <a:lnTo>
                    <a:pt x="1266" y="242"/>
                  </a:lnTo>
                  <a:lnTo>
                    <a:pt x="1154" y="503"/>
                  </a:lnTo>
                  <a:lnTo>
                    <a:pt x="1024" y="763"/>
                  </a:lnTo>
                  <a:lnTo>
                    <a:pt x="875" y="1005"/>
                  </a:lnTo>
                  <a:lnTo>
                    <a:pt x="726" y="1247"/>
                  </a:lnTo>
                  <a:lnTo>
                    <a:pt x="410" y="1693"/>
                  </a:lnTo>
                  <a:lnTo>
                    <a:pt x="38" y="2140"/>
                  </a:lnTo>
                  <a:lnTo>
                    <a:pt x="1" y="2196"/>
                  </a:lnTo>
                  <a:lnTo>
                    <a:pt x="1" y="2252"/>
                  </a:lnTo>
                  <a:lnTo>
                    <a:pt x="1" y="2326"/>
                  </a:lnTo>
                  <a:lnTo>
                    <a:pt x="38" y="2382"/>
                  </a:lnTo>
                  <a:lnTo>
                    <a:pt x="75" y="2419"/>
                  </a:lnTo>
                  <a:lnTo>
                    <a:pt x="131" y="2438"/>
                  </a:lnTo>
                  <a:lnTo>
                    <a:pt x="187" y="2438"/>
                  </a:lnTo>
                  <a:lnTo>
                    <a:pt x="261" y="2419"/>
                  </a:lnTo>
                  <a:lnTo>
                    <a:pt x="447" y="2270"/>
                  </a:lnTo>
                  <a:lnTo>
                    <a:pt x="615" y="2121"/>
                  </a:lnTo>
                  <a:lnTo>
                    <a:pt x="968" y="1805"/>
                  </a:lnTo>
                  <a:lnTo>
                    <a:pt x="1266" y="1452"/>
                  </a:lnTo>
                  <a:lnTo>
                    <a:pt x="1545" y="1079"/>
                  </a:lnTo>
                  <a:lnTo>
                    <a:pt x="1787" y="1563"/>
                  </a:lnTo>
                  <a:lnTo>
                    <a:pt x="1917" y="1824"/>
                  </a:lnTo>
                  <a:lnTo>
                    <a:pt x="2066" y="2047"/>
                  </a:lnTo>
                  <a:lnTo>
                    <a:pt x="2215" y="2270"/>
                  </a:lnTo>
                  <a:lnTo>
                    <a:pt x="2401" y="2475"/>
                  </a:lnTo>
                  <a:lnTo>
                    <a:pt x="2587" y="2642"/>
                  </a:lnTo>
                  <a:lnTo>
                    <a:pt x="2773" y="2791"/>
                  </a:lnTo>
                  <a:lnTo>
                    <a:pt x="2866" y="2828"/>
                  </a:lnTo>
                  <a:lnTo>
                    <a:pt x="2959" y="2828"/>
                  </a:lnTo>
                  <a:lnTo>
                    <a:pt x="3052" y="2810"/>
                  </a:lnTo>
                  <a:lnTo>
                    <a:pt x="3145" y="2754"/>
                  </a:lnTo>
                  <a:lnTo>
                    <a:pt x="3201" y="2698"/>
                  </a:lnTo>
                  <a:lnTo>
                    <a:pt x="3257" y="2624"/>
                  </a:lnTo>
                  <a:lnTo>
                    <a:pt x="3275" y="2531"/>
                  </a:lnTo>
                  <a:lnTo>
                    <a:pt x="3257" y="2419"/>
                  </a:lnTo>
                  <a:lnTo>
                    <a:pt x="3182" y="2289"/>
                  </a:lnTo>
                  <a:lnTo>
                    <a:pt x="3108" y="2140"/>
                  </a:lnTo>
                  <a:lnTo>
                    <a:pt x="2922" y="1879"/>
                  </a:lnTo>
                  <a:lnTo>
                    <a:pt x="2736" y="1619"/>
                  </a:lnTo>
                  <a:lnTo>
                    <a:pt x="2550" y="1377"/>
                  </a:lnTo>
                  <a:lnTo>
                    <a:pt x="2364" y="1079"/>
                  </a:lnTo>
                  <a:lnTo>
                    <a:pt x="2196" y="782"/>
                  </a:lnTo>
                  <a:lnTo>
                    <a:pt x="2029" y="465"/>
                  </a:lnTo>
                  <a:lnTo>
                    <a:pt x="1880" y="168"/>
                  </a:lnTo>
                  <a:lnTo>
                    <a:pt x="1824" y="75"/>
                  </a:lnTo>
                  <a:lnTo>
                    <a:pt x="1750" y="19"/>
                  </a:lnTo>
                  <a:lnTo>
                    <a:pt x="165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49" name="Google Shape;1749;p33"/>
            <p:cNvSpPr/>
            <p:nvPr/>
          </p:nvSpPr>
          <p:spPr>
            <a:xfrm>
              <a:off x="1442500" y="4701900"/>
              <a:ext cx="194925" cy="511700"/>
            </a:xfrm>
            <a:custGeom>
              <a:avLst/>
              <a:gdLst/>
              <a:ahLst/>
              <a:cxnLst/>
              <a:rect l="l" t="t" r="r" b="b"/>
              <a:pathLst>
                <a:path w="7797" h="20468" extrusionOk="0">
                  <a:moveTo>
                    <a:pt x="7071" y="707"/>
                  </a:moveTo>
                  <a:lnTo>
                    <a:pt x="6867" y="19426"/>
                  </a:lnTo>
                  <a:lnTo>
                    <a:pt x="1936" y="19742"/>
                  </a:lnTo>
                  <a:lnTo>
                    <a:pt x="708" y="1135"/>
                  </a:lnTo>
                  <a:lnTo>
                    <a:pt x="7071" y="707"/>
                  </a:lnTo>
                  <a:close/>
                  <a:moveTo>
                    <a:pt x="7034" y="0"/>
                  </a:moveTo>
                  <a:lnTo>
                    <a:pt x="671" y="409"/>
                  </a:lnTo>
                  <a:lnTo>
                    <a:pt x="522" y="447"/>
                  </a:lnTo>
                  <a:lnTo>
                    <a:pt x="391" y="484"/>
                  </a:lnTo>
                  <a:lnTo>
                    <a:pt x="261" y="558"/>
                  </a:lnTo>
                  <a:lnTo>
                    <a:pt x="168" y="651"/>
                  </a:lnTo>
                  <a:lnTo>
                    <a:pt x="94" y="763"/>
                  </a:lnTo>
                  <a:lnTo>
                    <a:pt x="38" y="875"/>
                  </a:lnTo>
                  <a:lnTo>
                    <a:pt x="1" y="1005"/>
                  </a:lnTo>
                  <a:lnTo>
                    <a:pt x="1" y="1135"/>
                  </a:lnTo>
                  <a:lnTo>
                    <a:pt x="1229" y="19835"/>
                  </a:lnTo>
                  <a:lnTo>
                    <a:pt x="1247" y="19965"/>
                  </a:lnTo>
                  <a:lnTo>
                    <a:pt x="1285" y="20077"/>
                  </a:lnTo>
                  <a:lnTo>
                    <a:pt x="1359" y="20188"/>
                  </a:lnTo>
                  <a:lnTo>
                    <a:pt x="1452" y="20281"/>
                  </a:lnTo>
                  <a:lnTo>
                    <a:pt x="1564" y="20356"/>
                  </a:lnTo>
                  <a:lnTo>
                    <a:pt x="1675" y="20412"/>
                  </a:lnTo>
                  <a:lnTo>
                    <a:pt x="1806" y="20449"/>
                  </a:lnTo>
                  <a:lnTo>
                    <a:pt x="1936" y="20468"/>
                  </a:lnTo>
                  <a:lnTo>
                    <a:pt x="1992" y="20468"/>
                  </a:lnTo>
                  <a:lnTo>
                    <a:pt x="6922" y="20133"/>
                  </a:lnTo>
                  <a:lnTo>
                    <a:pt x="7053" y="20114"/>
                  </a:lnTo>
                  <a:lnTo>
                    <a:pt x="7183" y="20077"/>
                  </a:lnTo>
                  <a:lnTo>
                    <a:pt x="7295" y="20002"/>
                  </a:lnTo>
                  <a:lnTo>
                    <a:pt x="7388" y="19928"/>
                  </a:lnTo>
                  <a:lnTo>
                    <a:pt x="7462" y="19816"/>
                  </a:lnTo>
                  <a:lnTo>
                    <a:pt x="7536" y="19705"/>
                  </a:lnTo>
                  <a:lnTo>
                    <a:pt x="7574" y="19593"/>
                  </a:lnTo>
                  <a:lnTo>
                    <a:pt x="7592" y="19463"/>
                  </a:lnTo>
                  <a:lnTo>
                    <a:pt x="7797" y="670"/>
                  </a:lnTo>
                  <a:lnTo>
                    <a:pt x="7778" y="540"/>
                  </a:lnTo>
                  <a:lnTo>
                    <a:pt x="7741" y="409"/>
                  </a:lnTo>
                  <a:lnTo>
                    <a:pt x="7667" y="298"/>
                  </a:lnTo>
                  <a:lnTo>
                    <a:pt x="7574" y="186"/>
                  </a:lnTo>
                  <a:lnTo>
                    <a:pt x="7462" y="93"/>
                  </a:lnTo>
                  <a:lnTo>
                    <a:pt x="7332" y="37"/>
                  </a:lnTo>
                  <a:lnTo>
                    <a:pt x="718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0" name="Google Shape;1750;p33"/>
            <p:cNvSpPr/>
            <p:nvPr/>
          </p:nvSpPr>
          <p:spPr>
            <a:xfrm>
              <a:off x="1477400" y="5139150"/>
              <a:ext cx="147000" cy="39100"/>
            </a:xfrm>
            <a:custGeom>
              <a:avLst/>
              <a:gdLst/>
              <a:ahLst/>
              <a:cxnLst/>
              <a:rect l="l" t="t" r="r" b="b"/>
              <a:pathLst>
                <a:path w="5880" h="1564" extrusionOk="0">
                  <a:moveTo>
                    <a:pt x="112" y="0"/>
                  </a:moveTo>
                  <a:lnTo>
                    <a:pt x="0" y="726"/>
                  </a:lnTo>
                  <a:lnTo>
                    <a:pt x="5787" y="1563"/>
                  </a:lnTo>
                  <a:lnTo>
                    <a:pt x="5880" y="856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1" name="Google Shape;1751;p33"/>
            <p:cNvSpPr/>
            <p:nvPr/>
          </p:nvSpPr>
          <p:spPr>
            <a:xfrm>
              <a:off x="1474600" y="5100075"/>
              <a:ext cx="148425" cy="47475"/>
            </a:xfrm>
            <a:custGeom>
              <a:avLst/>
              <a:gdLst/>
              <a:ahLst/>
              <a:cxnLst/>
              <a:rect l="l" t="t" r="r" b="b"/>
              <a:pathLst>
                <a:path w="5937" h="1899" extrusionOk="0">
                  <a:moveTo>
                    <a:pt x="131" y="0"/>
                  </a:moveTo>
                  <a:lnTo>
                    <a:pt x="1" y="708"/>
                  </a:lnTo>
                  <a:lnTo>
                    <a:pt x="5787" y="1898"/>
                  </a:lnTo>
                  <a:lnTo>
                    <a:pt x="5936" y="119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2" name="Google Shape;1752;p33"/>
            <p:cNvSpPr/>
            <p:nvPr/>
          </p:nvSpPr>
          <p:spPr>
            <a:xfrm>
              <a:off x="1471800" y="5060075"/>
              <a:ext cx="154000" cy="47925"/>
            </a:xfrm>
            <a:custGeom>
              <a:avLst/>
              <a:gdLst/>
              <a:ahLst/>
              <a:cxnLst/>
              <a:rect l="l" t="t" r="r" b="b"/>
              <a:pathLst>
                <a:path w="6160" h="1917" extrusionOk="0">
                  <a:moveTo>
                    <a:pt x="150" y="0"/>
                  </a:moveTo>
                  <a:lnTo>
                    <a:pt x="1" y="707"/>
                  </a:lnTo>
                  <a:lnTo>
                    <a:pt x="6011" y="1917"/>
                  </a:lnTo>
                  <a:lnTo>
                    <a:pt x="6160" y="121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3" name="Google Shape;1753;p33"/>
            <p:cNvSpPr/>
            <p:nvPr/>
          </p:nvSpPr>
          <p:spPr>
            <a:xfrm>
              <a:off x="1468100" y="5011700"/>
              <a:ext cx="156300" cy="61875"/>
            </a:xfrm>
            <a:custGeom>
              <a:avLst/>
              <a:gdLst/>
              <a:ahLst/>
              <a:cxnLst/>
              <a:rect l="l" t="t" r="r" b="b"/>
              <a:pathLst>
                <a:path w="6252" h="2475" extrusionOk="0">
                  <a:moveTo>
                    <a:pt x="186" y="0"/>
                  </a:moveTo>
                  <a:lnTo>
                    <a:pt x="0" y="689"/>
                  </a:lnTo>
                  <a:lnTo>
                    <a:pt x="6047" y="2475"/>
                  </a:lnTo>
                  <a:lnTo>
                    <a:pt x="6252" y="1786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4" name="Google Shape;1754;p33"/>
            <p:cNvSpPr/>
            <p:nvPr/>
          </p:nvSpPr>
          <p:spPr>
            <a:xfrm>
              <a:off x="1464375" y="4963775"/>
              <a:ext cx="163300" cy="73050"/>
            </a:xfrm>
            <a:custGeom>
              <a:avLst/>
              <a:gdLst/>
              <a:ahLst/>
              <a:cxnLst/>
              <a:rect l="l" t="t" r="r" b="b"/>
              <a:pathLst>
                <a:path w="6532" h="2922" extrusionOk="0">
                  <a:moveTo>
                    <a:pt x="242" y="1"/>
                  </a:moveTo>
                  <a:lnTo>
                    <a:pt x="0" y="671"/>
                  </a:lnTo>
                  <a:lnTo>
                    <a:pt x="6289" y="2922"/>
                  </a:lnTo>
                  <a:lnTo>
                    <a:pt x="6531" y="2252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5" name="Google Shape;1755;p33"/>
            <p:cNvSpPr/>
            <p:nvPr/>
          </p:nvSpPr>
          <p:spPr>
            <a:xfrm>
              <a:off x="1461575" y="4926100"/>
              <a:ext cx="164225" cy="77700"/>
            </a:xfrm>
            <a:custGeom>
              <a:avLst/>
              <a:gdLst/>
              <a:ahLst/>
              <a:cxnLst/>
              <a:rect l="l" t="t" r="r" b="b"/>
              <a:pathLst>
                <a:path w="6569" h="3108" extrusionOk="0">
                  <a:moveTo>
                    <a:pt x="261" y="1"/>
                  </a:moveTo>
                  <a:lnTo>
                    <a:pt x="1" y="670"/>
                  </a:lnTo>
                  <a:lnTo>
                    <a:pt x="6308" y="3108"/>
                  </a:lnTo>
                  <a:lnTo>
                    <a:pt x="6569" y="2419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6" name="Google Shape;1756;p33"/>
            <p:cNvSpPr/>
            <p:nvPr/>
          </p:nvSpPr>
          <p:spPr>
            <a:xfrm>
              <a:off x="1460175" y="4898200"/>
              <a:ext cx="167950" cy="67000"/>
            </a:xfrm>
            <a:custGeom>
              <a:avLst/>
              <a:gdLst/>
              <a:ahLst/>
              <a:cxnLst/>
              <a:rect l="l" t="t" r="r" b="b"/>
              <a:pathLst>
                <a:path w="6718" h="2680" extrusionOk="0">
                  <a:moveTo>
                    <a:pt x="224" y="0"/>
                  </a:moveTo>
                  <a:lnTo>
                    <a:pt x="1" y="689"/>
                  </a:lnTo>
                  <a:lnTo>
                    <a:pt x="6513" y="2680"/>
                  </a:lnTo>
                  <a:lnTo>
                    <a:pt x="6718" y="199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7" name="Google Shape;1757;p33"/>
            <p:cNvSpPr/>
            <p:nvPr/>
          </p:nvSpPr>
          <p:spPr>
            <a:xfrm>
              <a:off x="1456450" y="4848875"/>
              <a:ext cx="172625" cy="76775"/>
            </a:xfrm>
            <a:custGeom>
              <a:avLst/>
              <a:gdLst/>
              <a:ahLst/>
              <a:cxnLst/>
              <a:rect l="l" t="t" r="r" b="b"/>
              <a:pathLst>
                <a:path w="6905" h="3071" extrusionOk="0">
                  <a:moveTo>
                    <a:pt x="243" y="1"/>
                  </a:moveTo>
                  <a:lnTo>
                    <a:pt x="1" y="671"/>
                  </a:lnTo>
                  <a:lnTo>
                    <a:pt x="6662" y="3071"/>
                  </a:lnTo>
                  <a:lnTo>
                    <a:pt x="6904" y="2401"/>
                  </a:lnTo>
                  <a:lnTo>
                    <a:pt x="243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8" name="Google Shape;1758;p33"/>
            <p:cNvSpPr/>
            <p:nvPr/>
          </p:nvSpPr>
          <p:spPr>
            <a:xfrm>
              <a:off x="1455525" y="4817725"/>
              <a:ext cx="173075" cy="54900"/>
            </a:xfrm>
            <a:custGeom>
              <a:avLst/>
              <a:gdLst/>
              <a:ahLst/>
              <a:cxnLst/>
              <a:rect l="l" t="t" r="r" b="b"/>
              <a:pathLst>
                <a:path w="6923" h="2196" extrusionOk="0">
                  <a:moveTo>
                    <a:pt x="168" y="0"/>
                  </a:moveTo>
                  <a:lnTo>
                    <a:pt x="1" y="707"/>
                  </a:lnTo>
                  <a:lnTo>
                    <a:pt x="6774" y="2196"/>
                  </a:lnTo>
                  <a:lnTo>
                    <a:pt x="6922" y="1489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59" name="Google Shape;1759;p33"/>
            <p:cNvSpPr/>
            <p:nvPr/>
          </p:nvSpPr>
          <p:spPr>
            <a:xfrm>
              <a:off x="1452275" y="4772600"/>
              <a:ext cx="176800" cy="46075"/>
            </a:xfrm>
            <a:custGeom>
              <a:avLst/>
              <a:gdLst/>
              <a:ahLst/>
              <a:cxnLst/>
              <a:rect l="l" t="t" r="r" b="b"/>
              <a:pathLst>
                <a:path w="7072" h="1843" extrusionOk="0">
                  <a:moveTo>
                    <a:pt x="0" y="0"/>
                  </a:moveTo>
                  <a:lnTo>
                    <a:pt x="131" y="503"/>
                  </a:lnTo>
                  <a:lnTo>
                    <a:pt x="149" y="707"/>
                  </a:lnTo>
                  <a:lnTo>
                    <a:pt x="447" y="745"/>
                  </a:lnTo>
                  <a:lnTo>
                    <a:pt x="1024" y="819"/>
                  </a:lnTo>
                  <a:lnTo>
                    <a:pt x="2773" y="1098"/>
                  </a:lnTo>
                  <a:lnTo>
                    <a:pt x="4913" y="1470"/>
                  </a:lnTo>
                  <a:lnTo>
                    <a:pt x="6941" y="1842"/>
                  </a:lnTo>
                  <a:lnTo>
                    <a:pt x="7071" y="1135"/>
                  </a:lnTo>
                  <a:lnTo>
                    <a:pt x="4131" y="596"/>
                  </a:lnTo>
                  <a:lnTo>
                    <a:pt x="1973" y="242"/>
                  </a:lnTo>
                  <a:lnTo>
                    <a:pt x="1191" y="112"/>
                  </a:lnTo>
                  <a:lnTo>
                    <a:pt x="596" y="37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0" name="Google Shape;1760;p33"/>
            <p:cNvSpPr/>
            <p:nvPr/>
          </p:nvSpPr>
          <p:spPr>
            <a:xfrm>
              <a:off x="1451800" y="4739100"/>
              <a:ext cx="179600" cy="27925"/>
            </a:xfrm>
            <a:custGeom>
              <a:avLst/>
              <a:gdLst/>
              <a:ahLst/>
              <a:cxnLst/>
              <a:rect l="l" t="t" r="r" b="b"/>
              <a:pathLst>
                <a:path w="7184" h="1117" extrusionOk="0">
                  <a:moveTo>
                    <a:pt x="57" y="1"/>
                  </a:moveTo>
                  <a:lnTo>
                    <a:pt x="1" y="708"/>
                  </a:lnTo>
                  <a:lnTo>
                    <a:pt x="7146" y="1117"/>
                  </a:lnTo>
                  <a:lnTo>
                    <a:pt x="7183" y="410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1" name="Google Shape;1761;p33"/>
            <p:cNvSpPr/>
            <p:nvPr/>
          </p:nvSpPr>
          <p:spPr>
            <a:xfrm>
              <a:off x="1699750" y="4594425"/>
              <a:ext cx="195400" cy="612675"/>
            </a:xfrm>
            <a:custGeom>
              <a:avLst/>
              <a:gdLst/>
              <a:ahLst/>
              <a:cxnLst/>
              <a:rect l="l" t="t" r="r" b="b"/>
              <a:pathLst>
                <a:path w="7816" h="24507" extrusionOk="0">
                  <a:moveTo>
                    <a:pt x="7089" y="727"/>
                  </a:moveTo>
                  <a:lnTo>
                    <a:pt x="7108" y="764"/>
                  </a:lnTo>
                  <a:lnTo>
                    <a:pt x="5657" y="23780"/>
                  </a:lnTo>
                  <a:lnTo>
                    <a:pt x="726" y="23780"/>
                  </a:lnTo>
                  <a:lnTo>
                    <a:pt x="726" y="23743"/>
                  </a:lnTo>
                  <a:lnTo>
                    <a:pt x="726" y="764"/>
                  </a:lnTo>
                  <a:lnTo>
                    <a:pt x="726" y="727"/>
                  </a:lnTo>
                  <a:close/>
                  <a:moveTo>
                    <a:pt x="726" y="1"/>
                  </a:moveTo>
                  <a:lnTo>
                    <a:pt x="577" y="19"/>
                  </a:lnTo>
                  <a:lnTo>
                    <a:pt x="447" y="57"/>
                  </a:lnTo>
                  <a:lnTo>
                    <a:pt x="317" y="131"/>
                  </a:lnTo>
                  <a:lnTo>
                    <a:pt x="224" y="224"/>
                  </a:lnTo>
                  <a:lnTo>
                    <a:pt x="130" y="336"/>
                  </a:lnTo>
                  <a:lnTo>
                    <a:pt x="56" y="466"/>
                  </a:lnTo>
                  <a:lnTo>
                    <a:pt x="19" y="615"/>
                  </a:lnTo>
                  <a:lnTo>
                    <a:pt x="0" y="764"/>
                  </a:lnTo>
                  <a:lnTo>
                    <a:pt x="0" y="23743"/>
                  </a:lnTo>
                  <a:lnTo>
                    <a:pt x="19" y="23892"/>
                  </a:lnTo>
                  <a:lnTo>
                    <a:pt x="56" y="24041"/>
                  </a:lnTo>
                  <a:lnTo>
                    <a:pt x="130" y="24171"/>
                  </a:lnTo>
                  <a:lnTo>
                    <a:pt x="224" y="24283"/>
                  </a:lnTo>
                  <a:lnTo>
                    <a:pt x="317" y="24376"/>
                  </a:lnTo>
                  <a:lnTo>
                    <a:pt x="447" y="24432"/>
                  </a:lnTo>
                  <a:lnTo>
                    <a:pt x="577" y="24487"/>
                  </a:lnTo>
                  <a:lnTo>
                    <a:pt x="726" y="24506"/>
                  </a:lnTo>
                  <a:lnTo>
                    <a:pt x="5657" y="24506"/>
                  </a:lnTo>
                  <a:lnTo>
                    <a:pt x="5806" y="24487"/>
                  </a:lnTo>
                  <a:lnTo>
                    <a:pt x="5936" y="24450"/>
                  </a:lnTo>
                  <a:lnTo>
                    <a:pt x="6047" y="24376"/>
                  </a:lnTo>
                  <a:lnTo>
                    <a:pt x="6159" y="24301"/>
                  </a:lnTo>
                  <a:lnTo>
                    <a:pt x="6234" y="24190"/>
                  </a:lnTo>
                  <a:lnTo>
                    <a:pt x="6308" y="24078"/>
                  </a:lnTo>
                  <a:lnTo>
                    <a:pt x="6364" y="23929"/>
                  </a:lnTo>
                  <a:lnTo>
                    <a:pt x="6382" y="23799"/>
                  </a:lnTo>
                  <a:lnTo>
                    <a:pt x="7815" y="801"/>
                  </a:lnTo>
                  <a:lnTo>
                    <a:pt x="7815" y="652"/>
                  </a:lnTo>
                  <a:lnTo>
                    <a:pt x="7778" y="503"/>
                  </a:lnTo>
                  <a:lnTo>
                    <a:pt x="7703" y="354"/>
                  </a:lnTo>
                  <a:lnTo>
                    <a:pt x="7610" y="224"/>
                  </a:lnTo>
                  <a:lnTo>
                    <a:pt x="7499" y="131"/>
                  </a:lnTo>
                  <a:lnTo>
                    <a:pt x="7387" y="57"/>
                  </a:lnTo>
                  <a:lnTo>
                    <a:pt x="7238" y="19"/>
                  </a:lnTo>
                  <a:lnTo>
                    <a:pt x="710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2" name="Google Shape;1762;p33"/>
            <p:cNvSpPr/>
            <p:nvPr/>
          </p:nvSpPr>
          <p:spPr>
            <a:xfrm>
              <a:off x="1706725" y="5119150"/>
              <a:ext cx="147475" cy="54900"/>
            </a:xfrm>
            <a:custGeom>
              <a:avLst/>
              <a:gdLst/>
              <a:ahLst/>
              <a:cxnLst/>
              <a:rect l="l" t="t" r="r" b="b"/>
              <a:pathLst>
                <a:path w="5899" h="2196" extrusionOk="0">
                  <a:moveTo>
                    <a:pt x="186" y="0"/>
                  </a:moveTo>
                  <a:lnTo>
                    <a:pt x="0" y="707"/>
                  </a:lnTo>
                  <a:lnTo>
                    <a:pt x="5713" y="2196"/>
                  </a:lnTo>
                  <a:lnTo>
                    <a:pt x="5899" y="1508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3" name="Google Shape;1763;p33"/>
            <p:cNvSpPr/>
            <p:nvPr/>
          </p:nvSpPr>
          <p:spPr>
            <a:xfrm>
              <a:off x="1706250" y="5071225"/>
              <a:ext cx="148425" cy="65150"/>
            </a:xfrm>
            <a:custGeom>
              <a:avLst/>
              <a:gdLst/>
              <a:ahLst/>
              <a:cxnLst/>
              <a:rect l="l" t="t" r="r" b="b"/>
              <a:pathLst>
                <a:path w="5937" h="2606" extrusionOk="0">
                  <a:moveTo>
                    <a:pt x="224" y="1"/>
                  </a:moveTo>
                  <a:lnTo>
                    <a:pt x="1" y="689"/>
                  </a:lnTo>
                  <a:lnTo>
                    <a:pt x="5694" y="2606"/>
                  </a:lnTo>
                  <a:lnTo>
                    <a:pt x="5936" y="1936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4" name="Google Shape;1764;p33"/>
            <p:cNvSpPr/>
            <p:nvPr/>
          </p:nvSpPr>
          <p:spPr>
            <a:xfrm>
              <a:off x="1706250" y="5021925"/>
              <a:ext cx="153525" cy="66550"/>
            </a:xfrm>
            <a:custGeom>
              <a:avLst/>
              <a:gdLst/>
              <a:ahLst/>
              <a:cxnLst/>
              <a:rect l="l" t="t" r="r" b="b"/>
              <a:pathLst>
                <a:path w="6141" h="2662" extrusionOk="0">
                  <a:moveTo>
                    <a:pt x="224" y="1"/>
                  </a:moveTo>
                  <a:lnTo>
                    <a:pt x="1" y="689"/>
                  </a:lnTo>
                  <a:lnTo>
                    <a:pt x="5918" y="2661"/>
                  </a:lnTo>
                  <a:lnTo>
                    <a:pt x="6141" y="197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5" name="Google Shape;1765;p33"/>
            <p:cNvSpPr/>
            <p:nvPr/>
          </p:nvSpPr>
          <p:spPr>
            <a:xfrm>
              <a:off x="1705325" y="4962375"/>
              <a:ext cx="155400" cy="83300"/>
            </a:xfrm>
            <a:custGeom>
              <a:avLst/>
              <a:gdLst/>
              <a:ahLst/>
              <a:cxnLst/>
              <a:rect l="l" t="t" r="r" b="b"/>
              <a:pathLst>
                <a:path w="6216" h="3332" extrusionOk="0">
                  <a:moveTo>
                    <a:pt x="298" y="1"/>
                  </a:moveTo>
                  <a:lnTo>
                    <a:pt x="1" y="652"/>
                  </a:lnTo>
                  <a:lnTo>
                    <a:pt x="5917" y="3331"/>
                  </a:lnTo>
                  <a:lnTo>
                    <a:pt x="6215" y="2680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6" name="Google Shape;1766;p33"/>
            <p:cNvSpPr/>
            <p:nvPr/>
          </p:nvSpPr>
          <p:spPr>
            <a:xfrm>
              <a:off x="1704850" y="4903300"/>
              <a:ext cx="161925" cy="97725"/>
            </a:xfrm>
            <a:custGeom>
              <a:avLst/>
              <a:gdLst/>
              <a:ahLst/>
              <a:cxnLst/>
              <a:rect l="l" t="t" r="r" b="b"/>
              <a:pathLst>
                <a:path w="6477" h="3909" extrusionOk="0">
                  <a:moveTo>
                    <a:pt x="336" y="1"/>
                  </a:moveTo>
                  <a:lnTo>
                    <a:pt x="1" y="652"/>
                  </a:lnTo>
                  <a:lnTo>
                    <a:pt x="6141" y="3908"/>
                  </a:lnTo>
                  <a:lnTo>
                    <a:pt x="6476" y="3276"/>
                  </a:lnTo>
                  <a:lnTo>
                    <a:pt x="33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7" name="Google Shape;1767;p33"/>
            <p:cNvSpPr/>
            <p:nvPr/>
          </p:nvSpPr>
          <p:spPr>
            <a:xfrm>
              <a:off x="1704400" y="4857250"/>
              <a:ext cx="162375" cy="102825"/>
            </a:xfrm>
            <a:custGeom>
              <a:avLst/>
              <a:gdLst/>
              <a:ahLst/>
              <a:cxnLst/>
              <a:rect l="l" t="t" r="r" b="b"/>
              <a:pathLst>
                <a:path w="6495" h="4113" extrusionOk="0">
                  <a:moveTo>
                    <a:pt x="354" y="1"/>
                  </a:moveTo>
                  <a:lnTo>
                    <a:pt x="0" y="615"/>
                  </a:lnTo>
                  <a:lnTo>
                    <a:pt x="6141" y="4113"/>
                  </a:lnTo>
                  <a:lnTo>
                    <a:pt x="6494" y="3480"/>
                  </a:lnTo>
                  <a:lnTo>
                    <a:pt x="354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8" name="Google Shape;1768;p33"/>
            <p:cNvSpPr/>
            <p:nvPr/>
          </p:nvSpPr>
          <p:spPr>
            <a:xfrm>
              <a:off x="1705325" y="4822825"/>
              <a:ext cx="166550" cy="90750"/>
            </a:xfrm>
            <a:custGeom>
              <a:avLst/>
              <a:gdLst/>
              <a:ahLst/>
              <a:cxnLst/>
              <a:rect l="l" t="t" r="r" b="b"/>
              <a:pathLst>
                <a:path w="6662" h="3630" extrusionOk="0">
                  <a:moveTo>
                    <a:pt x="298" y="1"/>
                  </a:moveTo>
                  <a:lnTo>
                    <a:pt x="1" y="652"/>
                  </a:lnTo>
                  <a:lnTo>
                    <a:pt x="6345" y="3629"/>
                  </a:lnTo>
                  <a:lnTo>
                    <a:pt x="6662" y="2978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69" name="Google Shape;1769;p33"/>
            <p:cNvSpPr/>
            <p:nvPr/>
          </p:nvSpPr>
          <p:spPr>
            <a:xfrm>
              <a:off x="1704850" y="4761900"/>
              <a:ext cx="170300" cy="102825"/>
            </a:xfrm>
            <a:custGeom>
              <a:avLst/>
              <a:gdLst/>
              <a:ahLst/>
              <a:cxnLst/>
              <a:rect l="l" t="t" r="r" b="b"/>
              <a:pathLst>
                <a:path w="6812" h="4113" extrusionOk="0">
                  <a:moveTo>
                    <a:pt x="336" y="0"/>
                  </a:moveTo>
                  <a:lnTo>
                    <a:pt x="1" y="652"/>
                  </a:lnTo>
                  <a:lnTo>
                    <a:pt x="6476" y="4112"/>
                  </a:lnTo>
                  <a:lnTo>
                    <a:pt x="6811" y="348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0" name="Google Shape;1770;p33"/>
            <p:cNvSpPr/>
            <p:nvPr/>
          </p:nvSpPr>
          <p:spPr>
            <a:xfrm>
              <a:off x="1705800" y="4723750"/>
              <a:ext cx="172125" cy="76325"/>
            </a:xfrm>
            <a:custGeom>
              <a:avLst/>
              <a:gdLst/>
              <a:ahLst/>
              <a:cxnLst/>
              <a:rect l="l" t="t" r="r" b="b"/>
              <a:pathLst>
                <a:path w="6885" h="3053" extrusionOk="0">
                  <a:moveTo>
                    <a:pt x="242" y="1"/>
                  </a:moveTo>
                  <a:lnTo>
                    <a:pt x="0" y="689"/>
                  </a:lnTo>
                  <a:lnTo>
                    <a:pt x="6643" y="3052"/>
                  </a:lnTo>
                  <a:lnTo>
                    <a:pt x="6885" y="2364"/>
                  </a:lnTo>
                  <a:lnTo>
                    <a:pt x="24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1" name="Google Shape;1771;p33"/>
            <p:cNvSpPr/>
            <p:nvPr/>
          </p:nvSpPr>
          <p:spPr>
            <a:xfrm>
              <a:off x="1707175" y="4667925"/>
              <a:ext cx="174950" cy="66075"/>
            </a:xfrm>
            <a:custGeom>
              <a:avLst/>
              <a:gdLst/>
              <a:ahLst/>
              <a:cxnLst/>
              <a:rect l="l" t="t" r="r" b="b"/>
              <a:pathLst>
                <a:path w="6998" h="2643" extrusionOk="0">
                  <a:moveTo>
                    <a:pt x="57" y="1"/>
                  </a:moveTo>
                  <a:lnTo>
                    <a:pt x="1" y="19"/>
                  </a:lnTo>
                  <a:lnTo>
                    <a:pt x="94" y="503"/>
                  </a:lnTo>
                  <a:lnTo>
                    <a:pt x="94" y="726"/>
                  </a:lnTo>
                  <a:lnTo>
                    <a:pt x="392" y="782"/>
                  </a:lnTo>
                  <a:lnTo>
                    <a:pt x="969" y="931"/>
                  </a:lnTo>
                  <a:lnTo>
                    <a:pt x="2699" y="1415"/>
                  </a:lnTo>
                  <a:lnTo>
                    <a:pt x="4802" y="2029"/>
                  </a:lnTo>
                  <a:lnTo>
                    <a:pt x="6774" y="2643"/>
                  </a:lnTo>
                  <a:lnTo>
                    <a:pt x="6997" y="1954"/>
                  </a:lnTo>
                  <a:lnTo>
                    <a:pt x="4802" y="1285"/>
                  </a:lnTo>
                  <a:lnTo>
                    <a:pt x="3146" y="782"/>
                  </a:lnTo>
                  <a:lnTo>
                    <a:pt x="1917" y="429"/>
                  </a:lnTo>
                  <a:lnTo>
                    <a:pt x="1062" y="205"/>
                  </a:lnTo>
                  <a:lnTo>
                    <a:pt x="522" y="75"/>
                  </a:lnTo>
                  <a:lnTo>
                    <a:pt x="206" y="19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2" name="Google Shape;1772;p33"/>
            <p:cNvSpPr/>
            <p:nvPr/>
          </p:nvSpPr>
          <p:spPr>
            <a:xfrm>
              <a:off x="1707650" y="4627000"/>
              <a:ext cx="180050" cy="44200"/>
            </a:xfrm>
            <a:custGeom>
              <a:avLst/>
              <a:gdLst/>
              <a:ahLst/>
              <a:cxnLst/>
              <a:rect l="l" t="t" r="r" b="b"/>
              <a:pathLst>
                <a:path w="7202" h="1768" extrusionOk="0">
                  <a:moveTo>
                    <a:pt x="112" y="0"/>
                  </a:moveTo>
                  <a:lnTo>
                    <a:pt x="1" y="707"/>
                  </a:lnTo>
                  <a:lnTo>
                    <a:pt x="7090" y="1768"/>
                  </a:lnTo>
                  <a:lnTo>
                    <a:pt x="7201" y="1061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3" name="Google Shape;1773;p33"/>
            <p:cNvSpPr/>
            <p:nvPr/>
          </p:nvSpPr>
          <p:spPr>
            <a:xfrm>
              <a:off x="1919300" y="4511175"/>
              <a:ext cx="220975" cy="708000"/>
            </a:xfrm>
            <a:custGeom>
              <a:avLst/>
              <a:gdLst/>
              <a:ahLst/>
              <a:cxnLst/>
              <a:rect l="l" t="t" r="r" b="b"/>
              <a:pathLst>
                <a:path w="8839" h="28320" extrusionOk="0">
                  <a:moveTo>
                    <a:pt x="1768" y="727"/>
                  </a:moveTo>
                  <a:lnTo>
                    <a:pt x="8095" y="968"/>
                  </a:lnTo>
                  <a:lnTo>
                    <a:pt x="8113" y="1005"/>
                  </a:lnTo>
                  <a:lnTo>
                    <a:pt x="8113" y="1079"/>
                  </a:lnTo>
                  <a:lnTo>
                    <a:pt x="5657" y="27520"/>
                  </a:lnTo>
                  <a:lnTo>
                    <a:pt x="5639" y="27576"/>
                  </a:lnTo>
                  <a:lnTo>
                    <a:pt x="5639" y="27594"/>
                  </a:lnTo>
                  <a:lnTo>
                    <a:pt x="764" y="27427"/>
                  </a:lnTo>
                  <a:lnTo>
                    <a:pt x="745" y="27389"/>
                  </a:lnTo>
                  <a:lnTo>
                    <a:pt x="726" y="27315"/>
                  </a:lnTo>
                  <a:lnTo>
                    <a:pt x="1750" y="819"/>
                  </a:lnTo>
                  <a:lnTo>
                    <a:pt x="1768" y="745"/>
                  </a:lnTo>
                  <a:lnTo>
                    <a:pt x="1768" y="727"/>
                  </a:lnTo>
                  <a:close/>
                  <a:moveTo>
                    <a:pt x="1787" y="0"/>
                  </a:moveTo>
                  <a:lnTo>
                    <a:pt x="1638" y="19"/>
                  </a:lnTo>
                  <a:lnTo>
                    <a:pt x="1489" y="75"/>
                  </a:lnTo>
                  <a:lnTo>
                    <a:pt x="1359" y="149"/>
                  </a:lnTo>
                  <a:lnTo>
                    <a:pt x="1229" y="261"/>
                  </a:lnTo>
                  <a:lnTo>
                    <a:pt x="1154" y="372"/>
                  </a:lnTo>
                  <a:lnTo>
                    <a:pt x="1098" y="503"/>
                  </a:lnTo>
                  <a:lnTo>
                    <a:pt x="1061" y="651"/>
                  </a:lnTo>
                  <a:lnTo>
                    <a:pt x="1043" y="800"/>
                  </a:lnTo>
                  <a:lnTo>
                    <a:pt x="1" y="27278"/>
                  </a:lnTo>
                  <a:lnTo>
                    <a:pt x="19" y="27445"/>
                  </a:lnTo>
                  <a:lnTo>
                    <a:pt x="56" y="27613"/>
                  </a:lnTo>
                  <a:lnTo>
                    <a:pt x="112" y="27743"/>
                  </a:lnTo>
                  <a:lnTo>
                    <a:pt x="205" y="27873"/>
                  </a:lnTo>
                  <a:lnTo>
                    <a:pt x="298" y="27966"/>
                  </a:lnTo>
                  <a:lnTo>
                    <a:pt x="410" y="28059"/>
                  </a:lnTo>
                  <a:lnTo>
                    <a:pt x="559" y="28097"/>
                  </a:lnTo>
                  <a:lnTo>
                    <a:pt x="689" y="28134"/>
                  </a:lnTo>
                  <a:lnTo>
                    <a:pt x="5639" y="28320"/>
                  </a:lnTo>
                  <a:lnTo>
                    <a:pt x="5657" y="28320"/>
                  </a:lnTo>
                  <a:lnTo>
                    <a:pt x="5787" y="28301"/>
                  </a:lnTo>
                  <a:lnTo>
                    <a:pt x="5918" y="28264"/>
                  </a:lnTo>
                  <a:lnTo>
                    <a:pt x="6029" y="28190"/>
                  </a:lnTo>
                  <a:lnTo>
                    <a:pt x="6141" y="28115"/>
                  </a:lnTo>
                  <a:lnTo>
                    <a:pt x="6234" y="28004"/>
                  </a:lnTo>
                  <a:lnTo>
                    <a:pt x="6290" y="27873"/>
                  </a:lnTo>
                  <a:lnTo>
                    <a:pt x="6346" y="27743"/>
                  </a:lnTo>
                  <a:lnTo>
                    <a:pt x="6383" y="27576"/>
                  </a:lnTo>
                  <a:lnTo>
                    <a:pt x="8839" y="1154"/>
                  </a:lnTo>
                  <a:lnTo>
                    <a:pt x="8839" y="968"/>
                  </a:lnTo>
                  <a:lnTo>
                    <a:pt x="8802" y="782"/>
                  </a:lnTo>
                  <a:lnTo>
                    <a:pt x="8727" y="633"/>
                  </a:lnTo>
                  <a:lnTo>
                    <a:pt x="8634" y="484"/>
                  </a:lnTo>
                  <a:lnTo>
                    <a:pt x="8541" y="391"/>
                  </a:lnTo>
                  <a:lnTo>
                    <a:pt x="8411" y="317"/>
                  </a:lnTo>
                  <a:lnTo>
                    <a:pt x="8299" y="279"/>
                  </a:lnTo>
                  <a:lnTo>
                    <a:pt x="8150" y="261"/>
                  </a:lnTo>
                  <a:lnTo>
                    <a:pt x="178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4" name="Google Shape;1774;p33"/>
            <p:cNvSpPr/>
            <p:nvPr/>
          </p:nvSpPr>
          <p:spPr>
            <a:xfrm>
              <a:off x="1928150" y="5115900"/>
              <a:ext cx="147000" cy="66075"/>
            </a:xfrm>
            <a:custGeom>
              <a:avLst/>
              <a:gdLst/>
              <a:ahLst/>
              <a:cxnLst/>
              <a:rect l="l" t="t" r="r" b="b"/>
              <a:pathLst>
                <a:path w="5880" h="2643" extrusionOk="0">
                  <a:moveTo>
                    <a:pt x="242" y="0"/>
                  </a:moveTo>
                  <a:lnTo>
                    <a:pt x="0" y="689"/>
                  </a:lnTo>
                  <a:lnTo>
                    <a:pt x="5638" y="2642"/>
                  </a:lnTo>
                  <a:lnTo>
                    <a:pt x="5880" y="1954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5" name="Google Shape;1775;p33"/>
            <p:cNvSpPr/>
            <p:nvPr/>
          </p:nvSpPr>
          <p:spPr>
            <a:xfrm>
              <a:off x="1929550" y="5060525"/>
              <a:ext cx="147925" cy="77725"/>
            </a:xfrm>
            <a:custGeom>
              <a:avLst/>
              <a:gdLst/>
              <a:ahLst/>
              <a:cxnLst/>
              <a:rect l="l" t="t" r="r" b="b"/>
              <a:pathLst>
                <a:path w="5917" h="3109" extrusionOk="0">
                  <a:moveTo>
                    <a:pt x="298" y="1"/>
                  </a:moveTo>
                  <a:lnTo>
                    <a:pt x="0" y="671"/>
                  </a:lnTo>
                  <a:lnTo>
                    <a:pt x="5638" y="3108"/>
                  </a:lnTo>
                  <a:lnTo>
                    <a:pt x="5917" y="2457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6" name="Google Shape;1776;p33"/>
            <p:cNvSpPr/>
            <p:nvPr/>
          </p:nvSpPr>
          <p:spPr>
            <a:xfrm>
              <a:off x="1931875" y="5003775"/>
              <a:ext cx="153050" cy="79125"/>
            </a:xfrm>
            <a:custGeom>
              <a:avLst/>
              <a:gdLst/>
              <a:ahLst/>
              <a:cxnLst/>
              <a:rect l="l" t="t" r="r" b="b"/>
              <a:pathLst>
                <a:path w="6122" h="3165" extrusionOk="0">
                  <a:moveTo>
                    <a:pt x="298" y="1"/>
                  </a:moveTo>
                  <a:lnTo>
                    <a:pt x="0" y="671"/>
                  </a:lnTo>
                  <a:lnTo>
                    <a:pt x="5843" y="3164"/>
                  </a:lnTo>
                  <a:lnTo>
                    <a:pt x="6122" y="2494"/>
                  </a:lnTo>
                  <a:lnTo>
                    <a:pt x="2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7" name="Google Shape;1777;p33"/>
            <p:cNvSpPr/>
            <p:nvPr/>
          </p:nvSpPr>
          <p:spPr>
            <a:xfrm>
              <a:off x="1933725" y="4934950"/>
              <a:ext cx="154000" cy="98625"/>
            </a:xfrm>
            <a:custGeom>
              <a:avLst/>
              <a:gdLst/>
              <a:ahLst/>
              <a:cxnLst/>
              <a:rect l="l" t="t" r="r" b="b"/>
              <a:pathLst>
                <a:path w="6160" h="3945" extrusionOk="0">
                  <a:moveTo>
                    <a:pt x="354" y="0"/>
                  </a:moveTo>
                  <a:lnTo>
                    <a:pt x="0" y="633"/>
                  </a:lnTo>
                  <a:lnTo>
                    <a:pt x="5806" y="3945"/>
                  </a:lnTo>
                  <a:lnTo>
                    <a:pt x="6159" y="3312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8" name="Google Shape;1778;p33"/>
            <p:cNvSpPr/>
            <p:nvPr/>
          </p:nvSpPr>
          <p:spPr>
            <a:xfrm>
              <a:off x="1936050" y="4867500"/>
              <a:ext cx="159575" cy="114900"/>
            </a:xfrm>
            <a:custGeom>
              <a:avLst/>
              <a:gdLst/>
              <a:ahLst/>
              <a:cxnLst/>
              <a:rect l="l" t="t" r="r" b="b"/>
              <a:pathLst>
                <a:path w="6383" h="4596" extrusionOk="0">
                  <a:moveTo>
                    <a:pt x="391" y="0"/>
                  </a:moveTo>
                  <a:lnTo>
                    <a:pt x="0" y="595"/>
                  </a:lnTo>
                  <a:lnTo>
                    <a:pt x="5992" y="4596"/>
                  </a:lnTo>
                  <a:lnTo>
                    <a:pt x="6383" y="4001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79" name="Google Shape;1779;p33"/>
            <p:cNvSpPr/>
            <p:nvPr/>
          </p:nvSpPr>
          <p:spPr>
            <a:xfrm>
              <a:off x="1937900" y="4814000"/>
              <a:ext cx="160050" cy="120975"/>
            </a:xfrm>
            <a:custGeom>
              <a:avLst/>
              <a:gdLst/>
              <a:ahLst/>
              <a:cxnLst/>
              <a:rect l="l" t="t" r="r" b="b"/>
              <a:pathLst>
                <a:path w="6402" h="4839" extrusionOk="0">
                  <a:moveTo>
                    <a:pt x="410" y="0"/>
                  </a:moveTo>
                  <a:lnTo>
                    <a:pt x="1" y="596"/>
                  </a:lnTo>
                  <a:lnTo>
                    <a:pt x="5974" y="4838"/>
                  </a:lnTo>
                  <a:lnTo>
                    <a:pt x="6402" y="4261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0" name="Google Shape;1780;p33"/>
            <p:cNvSpPr/>
            <p:nvPr/>
          </p:nvSpPr>
          <p:spPr>
            <a:xfrm>
              <a:off x="1939775" y="4774450"/>
              <a:ext cx="164700" cy="107475"/>
            </a:xfrm>
            <a:custGeom>
              <a:avLst/>
              <a:gdLst/>
              <a:ahLst/>
              <a:cxnLst/>
              <a:rect l="l" t="t" r="r" b="b"/>
              <a:pathLst>
                <a:path w="6588" h="4299" extrusionOk="0">
                  <a:moveTo>
                    <a:pt x="372" y="1"/>
                  </a:moveTo>
                  <a:lnTo>
                    <a:pt x="0" y="615"/>
                  </a:lnTo>
                  <a:lnTo>
                    <a:pt x="6234" y="4299"/>
                  </a:lnTo>
                  <a:lnTo>
                    <a:pt x="6587" y="3666"/>
                  </a:lnTo>
                  <a:lnTo>
                    <a:pt x="372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1" name="Google Shape;1781;p33"/>
            <p:cNvSpPr/>
            <p:nvPr/>
          </p:nvSpPr>
          <p:spPr>
            <a:xfrm>
              <a:off x="1942100" y="4704225"/>
              <a:ext cx="168425" cy="121425"/>
            </a:xfrm>
            <a:custGeom>
              <a:avLst/>
              <a:gdLst/>
              <a:ahLst/>
              <a:cxnLst/>
              <a:rect l="l" t="t" r="r" b="b"/>
              <a:pathLst>
                <a:path w="6737" h="4857" extrusionOk="0">
                  <a:moveTo>
                    <a:pt x="410" y="0"/>
                  </a:moveTo>
                  <a:lnTo>
                    <a:pt x="0" y="614"/>
                  </a:lnTo>
                  <a:lnTo>
                    <a:pt x="6327" y="4856"/>
                  </a:lnTo>
                  <a:lnTo>
                    <a:pt x="6736" y="4261"/>
                  </a:lnTo>
                  <a:lnTo>
                    <a:pt x="41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2" name="Google Shape;1782;p33"/>
            <p:cNvSpPr/>
            <p:nvPr/>
          </p:nvSpPr>
          <p:spPr>
            <a:xfrm>
              <a:off x="1945350" y="4660500"/>
              <a:ext cx="170750" cy="90725"/>
            </a:xfrm>
            <a:custGeom>
              <a:avLst/>
              <a:gdLst/>
              <a:ahLst/>
              <a:cxnLst/>
              <a:rect l="l" t="t" r="r" b="b"/>
              <a:pathLst>
                <a:path w="6830" h="3629" extrusionOk="0">
                  <a:moveTo>
                    <a:pt x="298" y="0"/>
                  </a:moveTo>
                  <a:lnTo>
                    <a:pt x="1" y="651"/>
                  </a:lnTo>
                  <a:lnTo>
                    <a:pt x="6532" y="3628"/>
                  </a:lnTo>
                  <a:lnTo>
                    <a:pt x="6829" y="2977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3" name="Google Shape;1783;p33"/>
            <p:cNvSpPr/>
            <p:nvPr/>
          </p:nvSpPr>
          <p:spPr>
            <a:xfrm>
              <a:off x="1949550" y="4595825"/>
              <a:ext cx="173050" cy="79575"/>
            </a:xfrm>
            <a:custGeom>
              <a:avLst/>
              <a:gdLst/>
              <a:ahLst/>
              <a:cxnLst/>
              <a:rect l="l" t="t" r="r" b="b"/>
              <a:pathLst>
                <a:path w="6922" h="3183" extrusionOk="0">
                  <a:moveTo>
                    <a:pt x="0" y="1"/>
                  </a:moveTo>
                  <a:lnTo>
                    <a:pt x="149" y="708"/>
                  </a:lnTo>
                  <a:lnTo>
                    <a:pt x="75" y="708"/>
                  </a:lnTo>
                  <a:lnTo>
                    <a:pt x="354" y="782"/>
                  </a:lnTo>
                  <a:lnTo>
                    <a:pt x="856" y="950"/>
                  </a:lnTo>
                  <a:lnTo>
                    <a:pt x="2419" y="1526"/>
                  </a:lnTo>
                  <a:lnTo>
                    <a:pt x="4466" y="2308"/>
                  </a:lnTo>
                  <a:lnTo>
                    <a:pt x="6661" y="3182"/>
                  </a:lnTo>
                  <a:lnTo>
                    <a:pt x="6922" y="2513"/>
                  </a:lnTo>
                  <a:lnTo>
                    <a:pt x="4763" y="1657"/>
                  </a:lnTo>
                  <a:lnTo>
                    <a:pt x="3126" y="1024"/>
                  </a:lnTo>
                  <a:lnTo>
                    <a:pt x="1917" y="559"/>
                  </a:lnTo>
                  <a:lnTo>
                    <a:pt x="1079" y="261"/>
                  </a:lnTo>
                  <a:lnTo>
                    <a:pt x="540" y="94"/>
                  </a:lnTo>
                  <a:lnTo>
                    <a:pt x="223" y="19"/>
                  </a:lnTo>
                  <a:lnTo>
                    <a:pt x="56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4" name="Google Shape;1784;p33"/>
            <p:cNvSpPr/>
            <p:nvPr/>
          </p:nvSpPr>
          <p:spPr>
            <a:xfrm>
              <a:off x="1951400" y="4548375"/>
              <a:ext cx="179575" cy="55375"/>
            </a:xfrm>
            <a:custGeom>
              <a:avLst/>
              <a:gdLst/>
              <a:ahLst/>
              <a:cxnLst/>
              <a:rect l="l" t="t" r="r" b="b"/>
              <a:pathLst>
                <a:path w="7183" h="2215" extrusionOk="0">
                  <a:moveTo>
                    <a:pt x="149" y="1"/>
                  </a:moveTo>
                  <a:lnTo>
                    <a:pt x="1" y="708"/>
                  </a:lnTo>
                  <a:lnTo>
                    <a:pt x="7034" y="2215"/>
                  </a:lnTo>
                  <a:lnTo>
                    <a:pt x="7183" y="1508"/>
                  </a:lnTo>
                  <a:lnTo>
                    <a:pt x="149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85" name="Google Shape;1785;p33"/>
            <p:cNvSpPr/>
            <p:nvPr/>
          </p:nvSpPr>
          <p:spPr>
            <a:xfrm>
              <a:off x="1342025" y="5197300"/>
              <a:ext cx="90725" cy="102825"/>
            </a:xfrm>
            <a:custGeom>
              <a:avLst/>
              <a:gdLst/>
              <a:ahLst/>
              <a:cxnLst/>
              <a:rect l="l" t="t" r="r" b="b"/>
              <a:pathLst>
                <a:path w="3629" h="4113" extrusionOk="0">
                  <a:moveTo>
                    <a:pt x="2866" y="0"/>
                  </a:moveTo>
                  <a:lnTo>
                    <a:pt x="2624" y="19"/>
                  </a:lnTo>
                  <a:lnTo>
                    <a:pt x="2401" y="38"/>
                  </a:lnTo>
                  <a:lnTo>
                    <a:pt x="2178" y="93"/>
                  </a:lnTo>
                  <a:lnTo>
                    <a:pt x="1954" y="149"/>
                  </a:lnTo>
                  <a:lnTo>
                    <a:pt x="1731" y="205"/>
                  </a:lnTo>
                  <a:lnTo>
                    <a:pt x="1526" y="298"/>
                  </a:lnTo>
                  <a:lnTo>
                    <a:pt x="1303" y="391"/>
                  </a:lnTo>
                  <a:lnTo>
                    <a:pt x="1098" y="503"/>
                  </a:lnTo>
                  <a:lnTo>
                    <a:pt x="782" y="707"/>
                  </a:lnTo>
                  <a:lnTo>
                    <a:pt x="596" y="838"/>
                  </a:lnTo>
                  <a:lnTo>
                    <a:pt x="429" y="968"/>
                  </a:lnTo>
                  <a:lnTo>
                    <a:pt x="261" y="1135"/>
                  </a:lnTo>
                  <a:lnTo>
                    <a:pt x="131" y="1303"/>
                  </a:lnTo>
                  <a:lnTo>
                    <a:pt x="75" y="1377"/>
                  </a:lnTo>
                  <a:lnTo>
                    <a:pt x="38" y="1470"/>
                  </a:lnTo>
                  <a:lnTo>
                    <a:pt x="1" y="1563"/>
                  </a:lnTo>
                  <a:lnTo>
                    <a:pt x="1" y="1656"/>
                  </a:lnTo>
                  <a:lnTo>
                    <a:pt x="1" y="1731"/>
                  </a:lnTo>
                  <a:lnTo>
                    <a:pt x="1" y="1824"/>
                  </a:lnTo>
                  <a:lnTo>
                    <a:pt x="75" y="1954"/>
                  </a:lnTo>
                  <a:lnTo>
                    <a:pt x="149" y="2084"/>
                  </a:lnTo>
                  <a:lnTo>
                    <a:pt x="280" y="2196"/>
                  </a:lnTo>
                  <a:lnTo>
                    <a:pt x="410" y="2308"/>
                  </a:lnTo>
                  <a:lnTo>
                    <a:pt x="559" y="2401"/>
                  </a:lnTo>
                  <a:lnTo>
                    <a:pt x="819" y="2568"/>
                  </a:lnTo>
                  <a:lnTo>
                    <a:pt x="1973" y="3350"/>
                  </a:lnTo>
                  <a:lnTo>
                    <a:pt x="2568" y="3740"/>
                  </a:lnTo>
                  <a:lnTo>
                    <a:pt x="2866" y="3908"/>
                  </a:lnTo>
                  <a:lnTo>
                    <a:pt x="3164" y="4075"/>
                  </a:lnTo>
                  <a:lnTo>
                    <a:pt x="3220" y="4094"/>
                  </a:lnTo>
                  <a:lnTo>
                    <a:pt x="3275" y="4112"/>
                  </a:lnTo>
                  <a:lnTo>
                    <a:pt x="3368" y="4094"/>
                  </a:lnTo>
                  <a:lnTo>
                    <a:pt x="3480" y="4057"/>
                  </a:lnTo>
                  <a:lnTo>
                    <a:pt x="3555" y="3982"/>
                  </a:lnTo>
                  <a:lnTo>
                    <a:pt x="3610" y="3889"/>
                  </a:lnTo>
                  <a:lnTo>
                    <a:pt x="3629" y="3796"/>
                  </a:lnTo>
                  <a:lnTo>
                    <a:pt x="3610" y="3759"/>
                  </a:lnTo>
                  <a:lnTo>
                    <a:pt x="3592" y="3703"/>
                  </a:lnTo>
                  <a:lnTo>
                    <a:pt x="3573" y="3666"/>
                  </a:lnTo>
                  <a:lnTo>
                    <a:pt x="3517" y="3610"/>
                  </a:lnTo>
                  <a:lnTo>
                    <a:pt x="3220" y="3387"/>
                  </a:lnTo>
                  <a:lnTo>
                    <a:pt x="2922" y="3163"/>
                  </a:lnTo>
                  <a:lnTo>
                    <a:pt x="2289" y="2754"/>
                  </a:lnTo>
                  <a:lnTo>
                    <a:pt x="1024" y="1954"/>
                  </a:lnTo>
                  <a:lnTo>
                    <a:pt x="838" y="1842"/>
                  </a:lnTo>
                  <a:lnTo>
                    <a:pt x="782" y="1805"/>
                  </a:lnTo>
                  <a:lnTo>
                    <a:pt x="726" y="1749"/>
                  </a:lnTo>
                  <a:lnTo>
                    <a:pt x="708" y="1694"/>
                  </a:lnTo>
                  <a:lnTo>
                    <a:pt x="708" y="1638"/>
                  </a:lnTo>
                  <a:lnTo>
                    <a:pt x="745" y="1545"/>
                  </a:lnTo>
                  <a:lnTo>
                    <a:pt x="819" y="1452"/>
                  </a:lnTo>
                  <a:lnTo>
                    <a:pt x="968" y="1303"/>
                  </a:lnTo>
                  <a:lnTo>
                    <a:pt x="1136" y="1173"/>
                  </a:lnTo>
                  <a:lnTo>
                    <a:pt x="1489" y="949"/>
                  </a:lnTo>
                  <a:lnTo>
                    <a:pt x="1824" y="745"/>
                  </a:lnTo>
                  <a:lnTo>
                    <a:pt x="2178" y="577"/>
                  </a:lnTo>
                  <a:lnTo>
                    <a:pt x="2531" y="447"/>
                  </a:lnTo>
                  <a:lnTo>
                    <a:pt x="2903" y="317"/>
                  </a:lnTo>
                  <a:lnTo>
                    <a:pt x="2959" y="298"/>
                  </a:lnTo>
                  <a:lnTo>
                    <a:pt x="2996" y="242"/>
                  </a:lnTo>
                  <a:lnTo>
                    <a:pt x="3015" y="186"/>
                  </a:lnTo>
                  <a:lnTo>
                    <a:pt x="3015" y="131"/>
                  </a:lnTo>
                  <a:lnTo>
                    <a:pt x="2996" y="75"/>
                  </a:lnTo>
                  <a:lnTo>
                    <a:pt x="2978" y="38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  <p:sp>
        <p:nvSpPr>
          <p:cNvPr id="1786" name="Google Shape;1786;p33"/>
          <p:cNvSpPr/>
          <p:nvPr/>
        </p:nvSpPr>
        <p:spPr>
          <a:xfrm>
            <a:off x="1426440" y="5295935"/>
            <a:ext cx="820480" cy="1126914"/>
          </a:xfrm>
          <a:custGeom>
            <a:avLst/>
            <a:gdLst/>
            <a:ahLst/>
            <a:cxnLst/>
            <a:rect l="l" t="t" r="r" b="b"/>
            <a:pathLst>
              <a:path w="29466" h="40471" extrusionOk="0">
                <a:moveTo>
                  <a:pt x="28375" y="7988"/>
                </a:moveTo>
                <a:lnTo>
                  <a:pt x="28629" y="8064"/>
                </a:lnTo>
                <a:lnTo>
                  <a:pt x="28705" y="9966"/>
                </a:lnTo>
                <a:lnTo>
                  <a:pt x="28705" y="10904"/>
                </a:lnTo>
                <a:lnTo>
                  <a:pt x="28705" y="11360"/>
                </a:lnTo>
                <a:lnTo>
                  <a:pt x="28680" y="11842"/>
                </a:lnTo>
                <a:lnTo>
                  <a:pt x="28654" y="11994"/>
                </a:lnTo>
                <a:lnTo>
                  <a:pt x="28578" y="12172"/>
                </a:lnTo>
                <a:lnTo>
                  <a:pt x="28477" y="12324"/>
                </a:lnTo>
                <a:lnTo>
                  <a:pt x="28375" y="12476"/>
                </a:lnTo>
                <a:lnTo>
                  <a:pt x="28096" y="12806"/>
                </a:lnTo>
                <a:lnTo>
                  <a:pt x="27868" y="13110"/>
                </a:lnTo>
                <a:lnTo>
                  <a:pt x="27640" y="13059"/>
                </a:lnTo>
                <a:lnTo>
                  <a:pt x="27437" y="11310"/>
                </a:lnTo>
                <a:lnTo>
                  <a:pt x="27361" y="10422"/>
                </a:lnTo>
                <a:lnTo>
                  <a:pt x="27336" y="9560"/>
                </a:lnTo>
                <a:lnTo>
                  <a:pt x="27336" y="9433"/>
                </a:lnTo>
                <a:lnTo>
                  <a:pt x="27361" y="9306"/>
                </a:lnTo>
                <a:lnTo>
                  <a:pt x="27437" y="9104"/>
                </a:lnTo>
                <a:lnTo>
                  <a:pt x="27564" y="8901"/>
                </a:lnTo>
                <a:lnTo>
                  <a:pt x="27716" y="8723"/>
                </a:lnTo>
                <a:lnTo>
                  <a:pt x="28046" y="8368"/>
                </a:lnTo>
                <a:lnTo>
                  <a:pt x="28223" y="8191"/>
                </a:lnTo>
                <a:lnTo>
                  <a:pt x="28375" y="7988"/>
                </a:lnTo>
                <a:close/>
                <a:moveTo>
                  <a:pt x="26321" y="10549"/>
                </a:moveTo>
                <a:lnTo>
                  <a:pt x="26575" y="10650"/>
                </a:lnTo>
                <a:lnTo>
                  <a:pt x="26727" y="12299"/>
                </a:lnTo>
                <a:lnTo>
                  <a:pt x="26778" y="13135"/>
                </a:lnTo>
                <a:lnTo>
                  <a:pt x="26803" y="13947"/>
                </a:lnTo>
                <a:lnTo>
                  <a:pt x="26803" y="14074"/>
                </a:lnTo>
                <a:lnTo>
                  <a:pt x="26778" y="14175"/>
                </a:lnTo>
                <a:lnTo>
                  <a:pt x="26676" y="14429"/>
                </a:lnTo>
                <a:lnTo>
                  <a:pt x="26524" y="14631"/>
                </a:lnTo>
                <a:lnTo>
                  <a:pt x="26397" y="14860"/>
                </a:lnTo>
                <a:lnTo>
                  <a:pt x="26169" y="15139"/>
                </a:lnTo>
                <a:lnTo>
                  <a:pt x="25916" y="15443"/>
                </a:lnTo>
                <a:lnTo>
                  <a:pt x="25307" y="16102"/>
                </a:lnTo>
                <a:lnTo>
                  <a:pt x="25054" y="14378"/>
                </a:lnTo>
                <a:lnTo>
                  <a:pt x="24825" y="12831"/>
                </a:lnTo>
                <a:lnTo>
                  <a:pt x="24825" y="12704"/>
                </a:lnTo>
                <a:lnTo>
                  <a:pt x="24876" y="12552"/>
                </a:lnTo>
                <a:lnTo>
                  <a:pt x="24927" y="12425"/>
                </a:lnTo>
                <a:lnTo>
                  <a:pt x="25003" y="12299"/>
                </a:lnTo>
                <a:lnTo>
                  <a:pt x="25637" y="11411"/>
                </a:lnTo>
                <a:lnTo>
                  <a:pt x="26321" y="10549"/>
                </a:lnTo>
                <a:close/>
                <a:moveTo>
                  <a:pt x="24065" y="13541"/>
                </a:moveTo>
                <a:lnTo>
                  <a:pt x="24318" y="15240"/>
                </a:lnTo>
                <a:lnTo>
                  <a:pt x="24521" y="16736"/>
                </a:lnTo>
                <a:lnTo>
                  <a:pt x="24521" y="16863"/>
                </a:lnTo>
                <a:lnTo>
                  <a:pt x="24470" y="17015"/>
                </a:lnTo>
                <a:lnTo>
                  <a:pt x="24420" y="17142"/>
                </a:lnTo>
                <a:lnTo>
                  <a:pt x="24344" y="17269"/>
                </a:lnTo>
                <a:lnTo>
                  <a:pt x="23786" y="17979"/>
                </a:lnTo>
                <a:lnTo>
                  <a:pt x="23202" y="18663"/>
                </a:lnTo>
                <a:lnTo>
                  <a:pt x="23000" y="18587"/>
                </a:lnTo>
                <a:lnTo>
                  <a:pt x="22822" y="18511"/>
                </a:lnTo>
                <a:lnTo>
                  <a:pt x="22670" y="18410"/>
                </a:lnTo>
                <a:lnTo>
                  <a:pt x="22543" y="18283"/>
                </a:lnTo>
                <a:lnTo>
                  <a:pt x="22467" y="18131"/>
                </a:lnTo>
                <a:lnTo>
                  <a:pt x="22391" y="17979"/>
                </a:lnTo>
                <a:lnTo>
                  <a:pt x="22366" y="17826"/>
                </a:lnTo>
                <a:lnTo>
                  <a:pt x="22340" y="17649"/>
                </a:lnTo>
                <a:lnTo>
                  <a:pt x="22290" y="17218"/>
                </a:lnTo>
                <a:lnTo>
                  <a:pt x="22239" y="16787"/>
                </a:lnTo>
                <a:lnTo>
                  <a:pt x="22239" y="16381"/>
                </a:lnTo>
                <a:lnTo>
                  <a:pt x="22264" y="16153"/>
                </a:lnTo>
                <a:lnTo>
                  <a:pt x="22290" y="15950"/>
                </a:lnTo>
                <a:lnTo>
                  <a:pt x="22340" y="15823"/>
                </a:lnTo>
                <a:lnTo>
                  <a:pt x="22416" y="15671"/>
                </a:lnTo>
                <a:lnTo>
                  <a:pt x="22594" y="15418"/>
                </a:lnTo>
                <a:lnTo>
                  <a:pt x="22797" y="15164"/>
                </a:lnTo>
                <a:lnTo>
                  <a:pt x="23000" y="14910"/>
                </a:lnTo>
                <a:lnTo>
                  <a:pt x="24065" y="13541"/>
                </a:lnTo>
                <a:close/>
                <a:moveTo>
                  <a:pt x="914" y="11893"/>
                </a:moveTo>
                <a:lnTo>
                  <a:pt x="1218" y="12121"/>
                </a:lnTo>
                <a:lnTo>
                  <a:pt x="1497" y="12349"/>
                </a:lnTo>
                <a:lnTo>
                  <a:pt x="1750" y="12578"/>
                </a:lnTo>
                <a:lnTo>
                  <a:pt x="1953" y="12806"/>
                </a:lnTo>
                <a:lnTo>
                  <a:pt x="2105" y="13085"/>
                </a:lnTo>
                <a:lnTo>
                  <a:pt x="2207" y="13364"/>
                </a:lnTo>
                <a:lnTo>
                  <a:pt x="2283" y="13719"/>
                </a:lnTo>
                <a:lnTo>
                  <a:pt x="2308" y="14074"/>
                </a:lnTo>
                <a:lnTo>
                  <a:pt x="2308" y="15341"/>
                </a:lnTo>
                <a:lnTo>
                  <a:pt x="2334" y="16635"/>
                </a:lnTo>
                <a:lnTo>
                  <a:pt x="2460" y="19170"/>
                </a:lnTo>
                <a:lnTo>
                  <a:pt x="2460" y="19170"/>
                </a:lnTo>
                <a:lnTo>
                  <a:pt x="2029" y="19018"/>
                </a:lnTo>
                <a:lnTo>
                  <a:pt x="1674" y="18841"/>
                </a:lnTo>
                <a:lnTo>
                  <a:pt x="1395" y="18638"/>
                </a:lnTo>
                <a:lnTo>
                  <a:pt x="1269" y="18536"/>
                </a:lnTo>
                <a:lnTo>
                  <a:pt x="1167" y="18435"/>
                </a:lnTo>
                <a:lnTo>
                  <a:pt x="1091" y="18308"/>
                </a:lnTo>
                <a:lnTo>
                  <a:pt x="1015" y="18181"/>
                </a:lnTo>
                <a:lnTo>
                  <a:pt x="964" y="18029"/>
                </a:lnTo>
                <a:lnTo>
                  <a:pt x="914" y="17852"/>
                </a:lnTo>
                <a:lnTo>
                  <a:pt x="863" y="17497"/>
                </a:lnTo>
                <a:lnTo>
                  <a:pt x="837" y="17091"/>
                </a:lnTo>
                <a:lnTo>
                  <a:pt x="863" y="12907"/>
                </a:lnTo>
                <a:lnTo>
                  <a:pt x="888" y="12451"/>
                </a:lnTo>
                <a:lnTo>
                  <a:pt x="914" y="11893"/>
                </a:lnTo>
                <a:close/>
                <a:moveTo>
                  <a:pt x="6467" y="17269"/>
                </a:moveTo>
                <a:lnTo>
                  <a:pt x="7557" y="18055"/>
                </a:lnTo>
                <a:lnTo>
                  <a:pt x="6467" y="19449"/>
                </a:lnTo>
                <a:lnTo>
                  <a:pt x="6467" y="17269"/>
                </a:lnTo>
                <a:close/>
                <a:moveTo>
                  <a:pt x="3145" y="14226"/>
                </a:moveTo>
                <a:lnTo>
                  <a:pt x="3373" y="14327"/>
                </a:lnTo>
                <a:lnTo>
                  <a:pt x="3601" y="14429"/>
                </a:lnTo>
                <a:lnTo>
                  <a:pt x="3779" y="14581"/>
                </a:lnTo>
                <a:lnTo>
                  <a:pt x="3931" y="14733"/>
                </a:lnTo>
                <a:lnTo>
                  <a:pt x="4235" y="15063"/>
                </a:lnTo>
                <a:lnTo>
                  <a:pt x="4387" y="15215"/>
                </a:lnTo>
                <a:lnTo>
                  <a:pt x="4565" y="15367"/>
                </a:lnTo>
                <a:lnTo>
                  <a:pt x="4869" y="15595"/>
                </a:lnTo>
                <a:lnTo>
                  <a:pt x="5123" y="15874"/>
                </a:lnTo>
                <a:lnTo>
                  <a:pt x="5326" y="16153"/>
                </a:lnTo>
                <a:lnTo>
                  <a:pt x="5503" y="16457"/>
                </a:lnTo>
                <a:lnTo>
                  <a:pt x="5605" y="16787"/>
                </a:lnTo>
                <a:lnTo>
                  <a:pt x="5655" y="17142"/>
                </a:lnTo>
                <a:lnTo>
                  <a:pt x="5681" y="17522"/>
                </a:lnTo>
                <a:lnTo>
                  <a:pt x="5630" y="17928"/>
                </a:lnTo>
                <a:lnTo>
                  <a:pt x="5579" y="18334"/>
                </a:lnTo>
                <a:lnTo>
                  <a:pt x="5579" y="18739"/>
                </a:lnTo>
                <a:lnTo>
                  <a:pt x="5630" y="19551"/>
                </a:lnTo>
                <a:lnTo>
                  <a:pt x="5630" y="19906"/>
                </a:lnTo>
                <a:lnTo>
                  <a:pt x="5630" y="20185"/>
                </a:lnTo>
                <a:lnTo>
                  <a:pt x="5579" y="20438"/>
                </a:lnTo>
                <a:lnTo>
                  <a:pt x="5503" y="20641"/>
                </a:lnTo>
                <a:lnTo>
                  <a:pt x="5376" y="20844"/>
                </a:lnTo>
                <a:lnTo>
                  <a:pt x="5199" y="21047"/>
                </a:lnTo>
                <a:lnTo>
                  <a:pt x="4590" y="21655"/>
                </a:lnTo>
                <a:lnTo>
                  <a:pt x="4134" y="21123"/>
                </a:lnTo>
                <a:lnTo>
                  <a:pt x="3931" y="20895"/>
                </a:lnTo>
                <a:lnTo>
                  <a:pt x="3728" y="20641"/>
                </a:lnTo>
                <a:lnTo>
                  <a:pt x="3601" y="20438"/>
                </a:lnTo>
                <a:lnTo>
                  <a:pt x="3475" y="20261"/>
                </a:lnTo>
                <a:lnTo>
                  <a:pt x="3399" y="20058"/>
                </a:lnTo>
                <a:lnTo>
                  <a:pt x="3348" y="19830"/>
                </a:lnTo>
                <a:lnTo>
                  <a:pt x="3246" y="17066"/>
                </a:lnTo>
                <a:lnTo>
                  <a:pt x="3145" y="14226"/>
                </a:lnTo>
                <a:close/>
                <a:moveTo>
                  <a:pt x="27741" y="26397"/>
                </a:moveTo>
                <a:lnTo>
                  <a:pt x="27995" y="26448"/>
                </a:lnTo>
                <a:lnTo>
                  <a:pt x="28046" y="28629"/>
                </a:lnTo>
                <a:lnTo>
                  <a:pt x="28071" y="29694"/>
                </a:lnTo>
                <a:lnTo>
                  <a:pt x="28071" y="30784"/>
                </a:lnTo>
                <a:lnTo>
                  <a:pt x="28046" y="31038"/>
                </a:lnTo>
                <a:lnTo>
                  <a:pt x="27970" y="31240"/>
                </a:lnTo>
                <a:lnTo>
                  <a:pt x="27843" y="31443"/>
                </a:lnTo>
                <a:lnTo>
                  <a:pt x="27665" y="31646"/>
                </a:lnTo>
                <a:lnTo>
                  <a:pt x="27488" y="31824"/>
                </a:lnTo>
                <a:lnTo>
                  <a:pt x="27260" y="31976"/>
                </a:lnTo>
                <a:lnTo>
                  <a:pt x="26778" y="32331"/>
                </a:lnTo>
                <a:lnTo>
                  <a:pt x="26575" y="30277"/>
                </a:lnTo>
                <a:lnTo>
                  <a:pt x="26474" y="29313"/>
                </a:lnTo>
                <a:lnTo>
                  <a:pt x="26423" y="28350"/>
                </a:lnTo>
                <a:lnTo>
                  <a:pt x="26423" y="28248"/>
                </a:lnTo>
                <a:lnTo>
                  <a:pt x="26448" y="28147"/>
                </a:lnTo>
                <a:lnTo>
                  <a:pt x="26550" y="27944"/>
                </a:lnTo>
                <a:lnTo>
                  <a:pt x="26676" y="27741"/>
                </a:lnTo>
                <a:lnTo>
                  <a:pt x="26829" y="27564"/>
                </a:lnTo>
                <a:lnTo>
                  <a:pt x="27285" y="26980"/>
                </a:lnTo>
                <a:lnTo>
                  <a:pt x="27741" y="26397"/>
                </a:lnTo>
                <a:close/>
                <a:moveTo>
                  <a:pt x="16128" y="25662"/>
                </a:moveTo>
                <a:lnTo>
                  <a:pt x="16534" y="25890"/>
                </a:lnTo>
                <a:lnTo>
                  <a:pt x="16711" y="25991"/>
                </a:lnTo>
                <a:lnTo>
                  <a:pt x="16863" y="26118"/>
                </a:lnTo>
                <a:lnTo>
                  <a:pt x="16965" y="26270"/>
                </a:lnTo>
                <a:lnTo>
                  <a:pt x="17066" y="26423"/>
                </a:lnTo>
                <a:lnTo>
                  <a:pt x="17117" y="26600"/>
                </a:lnTo>
                <a:lnTo>
                  <a:pt x="17117" y="26828"/>
                </a:lnTo>
                <a:lnTo>
                  <a:pt x="17117" y="32559"/>
                </a:lnTo>
                <a:lnTo>
                  <a:pt x="16736" y="32508"/>
                </a:lnTo>
                <a:lnTo>
                  <a:pt x="16407" y="32432"/>
                </a:lnTo>
                <a:lnTo>
                  <a:pt x="16179" y="32331"/>
                </a:lnTo>
                <a:lnTo>
                  <a:pt x="16077" y="32255"/>
                </a:lnTo>
                <a:lnTo>
                  <a:pt x="15976" y="32179"/>
                </a:lnTo>
                <a:lnTo>
                  <a:pt x="15925" y="32103"/>
                </a:lnTo>
                <a:lnTo>
                  <a:pt x="15874" y="32001"/>
                </a:lnTo>
                <a:lnTo>
                  <a:pt x="15824" y="31874"/>
                </a:lnTo>
                <a:lnTo>
                  <a:pt x="15798" y="31748"/>
                </a:lnTo>
                <a:lnTo>
                  <a:pt x="15773" y="31469"/>
                </a:lnTo>
                <a:lnTo>
                  <a:pt x="15773" y="31088"/>
                </a:lnTo>
                <a:lnTo>
                  <a:pt x="15925" y="28908"/>
                </a:lnTo>
                <a:lnTo>
                  <a:pt x="16052" y="26727"/>
                </a:lnTo>
                <a:lnTo>
                  <a:pt x="16128" y="25662"/>
                </a:lnTo>
                <a:close/>
                <a:moveTo>
                  <a:pt x="22873" y="1065"/>
                </a:moveTo>
                <a:lnTo>
                  <a:pt x="28502" y="6213"/>
                </a:lnTo>
                <a:lnTo>
                  <a:pt x="28122" y="6720"/>
                </a:lnTo>
                <a:lnTo>
                  <a:pt x="27919" y="6948"/>
                </a:lnTo>
                <a:lnTo>
                  <a:pt x="27716" y="7202"/>
                </a:lnTo>
                <a:lnTo>
                  <a:pt x="26829" y="8191"/>
                </a:lnTo>
                <a:lnTo>
                  <a:pt x="25966" y="9230"/>
                </a:lnTo>
                <a:lnTo>
                  <a:pt x="25104" y="10270"/>
                </a:lnTo>
                <a:lnTo>
                  <a:pt x="24267" y="11335"/>
                </a:lnTo>
                <a:lnTo>
                  <a:pt x="23456" y="12425"/>
                </a:lnTo>
                <a:lnTo>
                  <a:pt x="22670" y="13490"/>
                </a:lnTo>
                <a:lnTo>
                  <a:pt x="21098" y="15696"/>
                </a:lnTo>
                <a:lnTo>
                  <a:pt x="20692" y="16330"/>
                </a:lnTo>
                <a:lnTo>
                  <a:pt x="20286" y="16964"/>
                </a:lnTo>
                <a:lnTo>
                  <a:pt x="20236" y="17066"/>
                </a:lnTo>
                <a:lnTo>
                  <a:pt x="20210" y="17193"/>
                </a:lnTo>
                <a:lnTo>
                  <a:pt x="20160" y="17421"/>
                </a:lnTo>
                <a:lnTo>
                  <a:pt x="28096" y="24369"/>
                </a:lnTo>
                <a:lnTo>
                  <a:pt x="23126" y="30226"/>
                </a:lnTo>
                <a:lnTo>
                  <a:pt x="15570" y="23861"/>
                </a:lnTo>
                <a:lnTo>
                  <a:pt x="7811" y="32889"/>
                </a:lnTo>
                <a:lnTo>
                  <a:pt x="1294" y="27766"/>
                </a:lnTo>
                <a:lnTo>
                  <a:pt x="8800" y="18080"/>
                </a:lnTo>
                <a:lnTo>
                  <a:pt x="8597" y="17750"/>
                </a:lnTo>
                <a:lnTo>
                  <a:pt x="8343" y="17446"/>
                </a:lnTo>
                <a:lnTo>
                  <a:pt x="8090" y="17167"/>
                </a:lnTo>
                <a:lnTo>
                  <a:pt x="7785" y="16863"/>
                </a:lnTo>
                <a:lnTo>
                  <a:pt x="7177" y="16305"/>
                </a:lnTo>
                <a:lnTo>
                  <a:pt x="6568" y="15722"/>
                </a:lnTo>
                <a:lnTo>
                  <a:pt x="5960" y="15139"/>
                </a:lnTo>
                <a:lnTo>
                  <a:pt x="5351" y="14555"/>
                </a:lnTo>
                <a:lnTo>
                  <a:pt x="4109" y="13414"/>
                </a:lnTo>
                <a:lnTo>
                  <a:pt x="1497" y="11056"/>
                </a:lnTo>
                <a:lnTo>
                  <a:pt x="5655" y="5959"/>
                </a:lnTo>
                <a:lnTo>
                  <a:pt x="6162" y="6340"/>
                </a:lnTo>
                <a:lnTo>
                  <a:pt x="6619" y="6745"/>
                </a:lnTo>
                <a:lnTo>
                  <a:pt x="7557" y="7582"/>
                </a:lnTo>
                <a:lnTo>
                  <a:pt x="8470" y="8444"/>
                </a:lnTo>
                <a:lnTo>
                  <a:pt x="9383" y="9306"/>
                </a:lnTo>
                <a:lnTo>
                  <a:pt x="10296" y="10143"/>
                </a:lnTo>
                <a:lnTo>
                  <a:pt x="10777" y="10574"/>
                </a:lnTo>
                <a:lnTo>
                  <a:pt x="11259" y="10980"/>
                </a:lnTo>
                <a:lnTo>
                  <a:pt x="11766" y="11360"/>
                </a:lnTo>
                <a:lnTo>
                  <a:pt x="12299" y="11741"/>
                </a:lnTo>
                <a:lnTo>
                  <a:pt x="12831" y="12070"/>
                </a:lnTo>
                <a:lnTo>
                  <a:pt x="13415" y="12400"/>
                </a:lnTo>
                <a:lnTo>
                  <a:pt x="22873" y="1065"/>
                </a:lnTo>
                <a:close/>
                <a:moveTo>
                  <a:pt x="14987" y="26144"/>
                </a:moveTo>
                <a:lnTo>
                  <a:pt x="15240" y="26220"/>
                </a:lnTo>
                <a:lnTo>
                  <a:pt x="15139" y="27538"/>
                </a:lnTo>
                <a:lnTo>
                  <a:pt x="15063" y="28350"/>
                </a:lnTo>
                <a:lnTo>
                  <a:pt x="14987" y="29161"/>
                </a:lnTo>
                <a:lnTo>
                  <a:pt x="14936" y="29973"/>
                </a:lnTo>
                <a:lnTo>
                  <a:pt x="14911" y="30353"/>
                </a:lnTo>
                <a:lnTo>
                  <a:pt x="14936" y="30759"/>
                </a:lnTo>
                <a:lnTo>
                  <a:pt x="14936" y="31012"/>
                </a:lnTo>
                <a:lnTo>
                  <a:pt x="14911" y="31240"/>
                </a:lnTo>
                <a:lnTo>
                  <a:pt x="14885" y="31469"/>
                </a:lnTo>
                <a:lnTo>
                  <a:pt x="14835" y="31671"/>
                </a:lnTo>
                <a:lnTo>
                  <a:pt x="14759" y="31874"/>
                </a:lnTo>
                <a:lnTo>
                  <a:pt x="14657" y="32052"/>
                </a:lnTo>
                <a:lnTo>
                  <a:pt x="14556" y="32229"/>
                </a:lnTo>
                <a:lnTo>
                  <a:pt x="14454" y="32407"/>
                </a:lnTo>
                <a:lnTo>
                  <a:pt x="14201" y="32736"/>
                </a:lnTo>
                <a:lnTo>
                  <a:pt x="13896" y="33066"/>
                </a:lnTo>
                <a:lnTo>
                  <a:pt x="13212" y="33700"/>
                </a:lnTo>
                <a:lnTo>
                  <a:pt x="13212" y="33066"/>
                </a:lnTo>
                <a:lnTo>
                  <a:pt x="13212" y="32534"/>
                </a:lnTo>
                <a:lnTo>
                  <a:pt x="13262" y="31773"/>
                </a:lnTo>
                <a:lnTo>
                  <a:pt x="13339" y="30987"/>
                </a:lnTo>
                <a:lnTo>
                  <a:pt x="13389" y="30201"/>
                </a:lnTo>
                <a:lnTo>
                  <a:pt x="13364" y="29820"/>
                </a:lnTo>
                <a:lnTo>
                  <a:pt x="13339" y="29440"/>
                </a:lnTo>
                <a:lnTo>
                  <a:pt x="13313" y="29136"/>
                </a:lnTo>
                <a:lnTo>
                  <a:pt x="13339" y="28882"/>
                </a:lnTo>
                <a:lnTo>
                  <a:pt x="13364" y="28629"/>
                </a:lnTo>
                <a:lnTo>
                  <a:pt x="13415" y="28400"/>
                </a:lnTo>
                <a:lnTo>
                  <a:pt x="13491" y="28172"/>
                </a:lnTo>
                <a:lnTo>
                  <a:pt x="13592" y="27969"/>
                </a:lnTo>
                <a:lnTo>
                  <a:pt x="13694" y="27766"/>
                </a:lnTo>
                <a:lnTo>
                  <a:pt x="13820" y="27564"/>
                </a:lnTo>
                <a:lnTo>
                  <a:pt x="14099" y="27209"/>
                </a:lnTo>
                <a:lnTo>
                  <a:pt x="14378" y="26854"/>
                </a:lnTo>
                <a:lnTo>
                  <a:pt x="14682" y="26499"/>
                </a:lnTo>
                <a:lnTo>
                  <a:pt x="14987" y="26144"/>
                </a:lnTo>
                <a:close/>
                <a:moveTo>
                  <a:pt x="17801" y="27209"/>
                </a:moveTo>
                <a:lnTo>
                  <a:pt x="18106" y="27310"/>
                </a:lnTo>
                <a:lnTo>
                  <a:pt x="18562" y="27614"/>
                </a:lnTo>
                <a:lnTo>
                  <a:pt x="18942" y="27944"/>
                </a:lnTo>
                <a:lnTo>
                  <a:pt x="19120" y="28121"/>
                </a:lnTo>
                <a:lnTo>
                  <a:pt x="19272" y="28299"/>
                </a:lnTo>
                <a:lnTo>
                  <a:pt x="19424" y="28502"/>
                </a:lnTo>
                <a:lnTo>
                  <a:pt x="19551" y="28705"/>
                </a:lnTo>
                <a:lnTo>
                  <a:pt x="19678" y="28908"/>
                </a:lnTo>
                <a:lnTo>
                  <a:pt x="19754" y="29136"/>
                </a:lnTo>
                <a:lnTo>
                  <a:pt x="19830" y="29364"/>
                </a:lnTo>
                <a:lnTo>
                  <a:pt x="19906" y="29618"/>
                </a:lnTo>
                <a:lnTo>
                  <a:pt x="19957" y="29871"/>
                </a:lnTo>
                <a:lnTo>
                  <a:pt x="19982" y="30125"/>
                </a:lnTo>
                <a:lnTo>
                  <a:pt x="19982" y="30404"/>
                </a:lnTo>
                <a:lnTo>
                  <a:pt x="19982" y="30708"/>
                </a:lnTo>
                <a:lnTo>
                  <a:pt x="19957" y="31139"/>
                </a:lnTo>
                <a:lnTo>
                  <a:pt x="19957" y="31595"/>
                </a:lnTo>
                <a:lnTo>
                  <a:pt x="20007" y="32026"/>
                </a:lnTo>
                <a:lnTo>
                  <a:pt x="20058" y="32508"/>
                </a:lnTo>
                <a:lnTo>
                  <a:pt x="20160" y="33472"/>
                </a:lnTo>
                <a:lnTo>
                  <a:pt x="20286" y="34486"/>
                </a:lnTo>
                <a:lnTo>
                  <a:pt x="20286" y="34486"/>
                </a:lnTo>
                <a:lnTo>
                  <a:pt x="19196" y="33928"/>
                </a:lnTo>
                <a:lnTo>
                  <a:pt x="18714" y="33675"/>
                </a:lnTo>
                <a:lnTo>
                  <a:pt x="18258" y="33421"/>
                </a:lnTo>
                <a:lnTo>
                  <a:pt x="18156" y="33320"/>
                </a:lnTo>
                <a:lnTo>
                  <a:pt x="18080" y="33193"/>
                </a:lnTo>
                <a:lnTo>
                  <a:pt x="18030" y="33066"/>
                </a:lnTo>
                <a:lnTo>
                  <a:pt x="18004" y="32914"/>
                </a:lnTo>
                <a:lnTo>
                  <a:pt x="17903" y="30099"/>
                </a:lnTo>
                <a:lnTo>
                  <a:pt x="17801" y="27209"/>
                </a:lnTo>
                <a:close/>
                <a:moveTo>
                  <a:pt x="25510" y="29491"/>
                </a:moveTo>
                <a:lnTo>
                  <a:pt x="25586" y="29744"/>
                </a:lnTo>
                <a:lnTo>
                  <a:pt x="25662" y="30175"/>
                </a:lnTo>
                <a:lnTo>
                  <a:pt x="25840" y="31342"/>
                </a:lnTo>
                <a:lnTo>
                  <a:pt x="25916" y="31950"/>
                </a:lnTo>
                <a:lnTo>
                  <a:pt x="25966" y="32508"/>
                </a:lnTo>
                <a:lnTo>
                  <a:pt x="25992" y="32939"/>
                </a:lnTo>
                <a:lnTo>
                  <a:pt x="25966" y="33091"/>
                </a:lnTo>
                <a:lnTo>
                  <a:pt x="25966" y="33193"/>
                </a:lnTo>
                <a:lnTo>
                  <a:pt x="25890" y="33370"/>
                </a:lnTo>
                <a:lnTo>
                  <a:pt x="25789" y="33548"/>
                </a:lnTo>
                <a:lnTo>
                  <a:pt x="25535" y="33878"/>
                </a:lnTo>
                <a:lnTo>
                  <a:pt x="24952" y="34537"/>
                </a:lnTo>
                <a:lnTo>
                  <a:pt x="24217" y="35298"/>
                </a:lnTo>
                <a:lnTo>
                  <a:pt x="23912" y="33421"/>
                </a:lnTo>
                <a:lnTo>
                  <a:pt x="23786" y="32584"/>
                </a:lnTo>
                <a:lnTo>
                  <a:pt x="23659" y="31748"/>
                </a:lnTo>
                <a:lnTo>
                  <a:pt x="23659" y="31545"/>
                </a:lnTo>
                <a:lnTo>
                  <a:pt x="23710" y="31316"/>
                </a:lnTo>
                <a:lnTo>
                  <a:pt x="23811" y="31114"/>
                </a:lnTo>
                <a:lnTo>
                  <a:pt x="23938" y="30936"/>
                </a:lnTo>
                <a:lnTo>
                  <a:pt x="24318" y="30556"/>
                </a:lnTo>
                <a:lnTo>
                  <a:pt x="24724" y="30201"/>
                </a:lnTo>
                <a:lnTo>
                  <a:pt x="25510" y="29491"/>
                </a:lnTo>
                <a:close/>
                <a:moveTo>
                  <a:pt x="990" y="28933"/>
                </a:moveTo>
                <a:lnTo>
                  <a:pt x="1395" y="29136"/>
                </a:lnTo>
                <a:lnTo>
                  <a:pt x="1725" y="29364"/>
                </a:lnTo>
                <a:lnTo>
                  <a:pt x="2004" y="29592"/>
                </a:lnTo>
                <a:lnTo>
                  <a:pt x="2232" y="29820"/>
                </a:lnTo>
                <a:lnTo>
                  <a:pt x="2308" y="29947"/>
                </a:lnTo>
                <a:lnTo>
                  <a:pt x="2384" y="30099"/>
                </a:lnTo>
                <a:lnTo>
                  <a:pt x="2435" y="30251"/>
                </a:lnTo>
                <a:lnTo>
                  <a:pt x="2486" y="30404"/>
                </a:lnTo>
                <a:lnTo>
                  <a:pt x="2536" y="30733"/>
                </a:lnTo>
                <a:lnTo>
                  <a:pt x="2536" y="31114"/>
                </a:lnTo>
                <a:lnTo>
                  <a:pt x="2511" y="31697"/>
                </a:lnTo>
                <a:lnTo>
                  <a:pt x="2486" y="32280"/>
                </a:lnTo>
                <a:lnTo>
                  <a:pt x="2486" y="33472"/>
                </a:lnTo>
                <a:lnTo>
                  <a:pt x="2511" y="35855"/>
                </a:lnTo>
                <a:lnTo>
                  <a:pt x="2511" y="35855"/>
                </a:lnTo>
                <a:lnTo>
                  <a:pt x="2029" y="35729"/>
                </a:lnTo>
                <a:lnTo>
                  <a:pt x="1649" y="35576"/>
                </a:lnTo>
                <a:lnTo>
                  <a:pt x="1497" y="35500"/>
                </a:lnTo>
                <a:lnTo>
                  <a:pt x="1370" y="35424"/>
                </a:lnTo>
                <a:lnTo>
                  <a:pt x="1269" y="35348"/>
                </a:lnTo>
                <a:lnTo>
                  <a:pt x="1167" y="35247"/>
                </a:lnTo>
                <a:lnTo>
                  <a:pt x="1116" y="35145"/>
                </a:lnTo>
                <a:lnTo>
                  <a:pt x="1066" y="35019"/>
                </a:lnTo>
                <a:lnTo>
                  <a:pt x="1015" y="34866"/>
                </a:lnTo>
                <a:lnTo>
                  <a:pt x="990" y="34714"/>
                </a:lnTo>
                <a:lnTo>
                  <a:pt x="990" y="34359"/>
                </a:lnTo>
                <a:lnTo>
                  <a:pt x="990" y="33878"/>
                </a:lnTo>
                <a:lnTo>
                  <a:pt x="1015" y="32686"/>
                </a:lnTo>
                <a:lnTo>
                  <a:pt x="1015" y="31494"/>
                </a:lnTo>
                <a:lnTo>
                  <a:pt x="990" y="28933"/>
                </a:lnTo>
                <a:close/>
                <a:moveTo>
                  <a:pt x="20768" y="29820"/>
                </a:moveTo>
                <a:lnTo>
                  <a:pt x="21098" y="29973"/>
                </a:lnTo>
                <a:lnTo>
                  <a:pt x="21402" y="30125"/>
                </a:lnTo>
                <a:lnTo>
                  <a:pt x="21656" y="30302"/>
                </a:lnTo>
                <a:lnTo>
                  <a:pt x="21884" y="30480"/>
                </a:lnTo>
                <a:lnTo>
                  <a:pt x="22087" y="30683"/>
                </a:lnTo>
                <a:lnTo>
                  <a:pt x="22264" y="30885"/>
                </a:lnTo>
                <a:lnTo>
                  <a:pt x="22442" y="31114"/>
                </a:lnTo>
                <a:lnTo>
                  <a:pt x="22569" y="31342"/>
                </a:lnTo>
                <a:lnTo>
                  <a:pt x="22670" y="31595"/>
                </a:lnTo>
                <a:lnTo>
                  <a:pt x="22771" y="31849"/>
                </a:lnTo>
                <a:lnTo>
                  <a:pt x="22847" y="32128"/>
                </a:lnTo>
                <a:lnTo>
                  <a:pt x="22898" y="32407"/>
                </a:lnTo>
                <a:lnTo>
                  <a:pt x="22974" y="32965"/>
                </a:lnTo>
                <a:lnTo>
                  <a:pt x="23025" y="33573"/>
                </a:lnTo>
                <a:lnTo>
                  <a:pt x="23050" y="34131"/>
                </a:lnTo>
                <a:lnTo>
                  <a:pt x="23126" y="34714"/>
                </a:lnTo>
                <a:lnTo>
                  <a:pt x="23329" y="36033"/>
                </a:lnTo>
                <a:lnTo>
                  <a:pt x="23329" y="36033"/>
                </a:lnTo>
                <a:lnTo>
                  <a:pt x="22290" y="35526"/>
                </a:lnTo>
                <a:lnTo>
                  <a:pt x="21833" y="35298"/>
                </a:lnTo>
                <a:lnTo>
                  <a:pt x="21427" y="35069"/>
                </a:lnTo>
                <a:lnTo>
                  <a:pt x="21301" y="34968"/>
                </a:lnTo>
                <a:lnTo>
                  <a:pt x="21174" y="34841"/>
                </a:lnTo>
                <a:lnTo>
                  <a:pt x="21098" y="34689"/>
                </a:lnTo>
                <a:lnTo>
                  <a:pt x="21047" y="34537"/>
                </a:lnTo>
                <a:lnTo>
                  <a:pt x="20895" y="32179"/>
                </a:lnTo>
                <a:lnTo>
                  <a:pt x="20768" y="29820"/>
                </a:lnTo>
                <a:close/>
                <a:moveTo>
                  <a:pt x="12299" y="29668"/>
                </a:moveTo>
                <a:lnTo>
                  <a:pt x="12299" y="32026"/>
                </a:lnTo>
                <a:lnTo>
                  <a:pt x="12274" y="34233"/>
                </a:lnTo>
                <a:lnTo>
                  <a:pt x="12248" y="34461"/>
                </a:lnTo>
                <a:lnTo>
                  <a:pt x="12197" y="34664"/>
                </a:lnTo>
                <a:lnTo>
                  <a:pt x="12096" y="34866"/>
                </a:lnTo>
                <a:lnTo>
                  <a:pt x="11969" y="35044"/>
                </a:lnTo>
                <a:lnTo>
                  <a:pt x="11690" y="35374"/>
                </a:lnTo>
                <a:lnTo>
                  <a:pt x="11386" y="35703"/>
                </a:lnTo>
                <a:lnTo>
                  <a:pt x="10625" y="36464"/>
                </a:lnTo>
                <a:lnTo>
                  <a:pt x="10625" y="34385"/>
                </a:lnTo>
                <a:lnTo>
                  <a:pt x="10625" y="32889"/>
                </a:lnTo>
                <a:lnTo>
                  <a:pt x="10625" y="32305"/>
                </a:lnTo>
                <a:lnTo>
                  <a:pt x="10651" y="31849"/>
                </a:lnTo>
                <a:lnTo>
                  <a:pt x="10676" y="31646"/>
                </a:lnTo>
                <a:lnTo>
                  <a:pt x="10701" y="31469"/>
                </a:lnTo>
                <a:lnTo>
                  <a:pt x="10777" y="31291"/>
                </a:lnTo>
                <a:lnTo>
                  <a:pt x="10828" y="31139"/>
                </a:lnTo>
                <a:lnTo>
                  <a:pt x="10930" y="30961"/>
                </a:lnTo>
                <a:lnTo>
                  <a:pt x="11031" y="30809"/>
                </a:lnTo>
                <a:lnTo>
                  <a:pt x="11335" y="30480"/>
                </a:lnTo>
                <a:lnTo>
                  <a:pt x="11741" y="30125"/>
                </a:lnTo>
                <a:lnTo>
                  <a:pt x="12299" y="29668"/>
                </a:lnTo>
                <a:close/>
                <a:moveTo>
                  <a:pt x="3348" y="30835"/>
                </a:moveTo>
                <a:lnTo>
                  <a:pt x="3627" y="30961"/>
                </a:lnTo>
                <a:lnTo>
                  <a:pt x="3855" y="31088"/>
                </a:lnTo>
                <a:lnTo>
                  <a:pt x="4032" y="31240"/>
                </a:lnTo>
                <a:lnTo>
                  <a:pt x="4185" y="31418"/>
                </a:lnTo>
                <a:lnTo>
                  <a:pt x="4311" y="31621"/>
                </a:lnTo>
                <a:lnTo>
                  <a:pt x="4387" y="31824"/>
                </a:lnTo>
                <a:lnTo>
                  <a:pt x="4413" y="32077"/>
                </a:lnTo>
                <a:lnTo>
                  <a:pt x="4413" y="32356"/>
                </a:lnTo>
                <a:lnTo>
                  <a:pt x="4362" y="33523"/>
                </a:lnTo>
                <a:lnTo>
                  <a:pt x="4311" y="34714"/>
                </a:lnTo>
                <a:lnTo>
                  <a:pt x="4261" y="37098"/>
                </a:lnTo>
                <a:lnTo>
                  <a:pt x="4058" y="37073"/>
                </a:lnTo>
                <a:lnTo>
                  <a:pt x="3880" y="37022"/>
                </a:lnTo>
                <a:lnTo>
                  <a:pt x="3728" y="36946"/>
                </a:lnTo>
                <a:lnTo>
                  <a:pt x="3576" y="36870"/>
                </a:lnTo>
                <a:lnTo>
                  <a:pt x="3475" y="36768"/>
                </a:lnTo>
                <a:lnTo>
                  <a:pt x="3399" y="36616"/>
                </a:lnTo>
                <a:lnTo>
                  <a:pt x="3348" y="36439"/>
                </a:lnTo>
                <a:lnTo>
                  <a:pt x="3348" y="36261"/>
                </a:lnTo>
                <a:lnTo>
                  <a:pt x="3348" y="30835"/>
                </a:lnTo>
                <a:close/>
                <a:moveTo>
                  <a:pt x="9738" y="32736"/>
                </a:moveTo>
                <a:lnTo>
                  <a:pt x="9738" y="36794"/>
                </a:lnTo>
                <a:lnTo>
                  <a:pt x="9738" y="37047"/>
                </a:lnTo>
                <a:lnTo>
                  <a:pt x="9712" y="37225"/>
                </a:lnTo>
                <a:lnTo>
                  <a:pt x="9687" y="37377"/>
                </a:lnTo>
                <a:lnTo>
                  <a:pt x="9586" y="37529"/>
                </a:lnTo>
                <a:lnTo>
                  <a:pt x="9459" y="37681"/>
                </a:lnTo>
                <a:lnTo>
                  <a:pt x="9256" y="37859"/>
                </a:lnTo>
                <a:lnTo>
                  <a:pt x="8622" y="38391"/>
                </a:lnTo>
                <a:lnTo>
                  <a:pt x="8546" y="37985"/>
                </a:lnTo>
                <a:lnTo>
                  <a:pt x="8495" y="37630"/>
                </a:lnTo>
                <a:lnTo>
                  <a:pt x="8470" y="36185"/>
                </a:lnTo>
                <a:lnTo>
                  <a:pt x="8445" y="35475"/>
                </a:lnTo>
                <a:lnTo>
                  <a:pt x="8394" y="34740"/>
                </a:lnTo>
                <a:lnTo>
                  <a:pt x="8394" y="34410"/>
                </a:lnTo>
                <a:lnTo>
                  <a:pt x="8419" y="34106"/>
                </a:lnTo>
                <a:lnTo>
                  <a:pt x="8470" y="33827"/>
                </a:lnTo>
                <a:lnTo>
                  <a:pt x="8597" y="33599"/>
                </a:lnTo>
                <a:lnTo>
                  <a:pt x="8774" y="33370"/>
                </a:lnTo>
                <a:lnTo>
                  <a:pt x="9028" y="33168"/>
                </a:lnTo>
                <a:lnTo>
                  <a:pt x="9357" y="32965"/>
                </a:lnTo>
                <a:lnTo>
                  <a:pt x="9738" y="32736"/>
                </a:lnTo>
                <a:close/>
                <a:moveTo>
                  <a:pt x="5174" y="32508"/>
                </a:moveTo>
                <a:lnTo>
                  <a:pt x="5503" y="32610"/>
                </a:lnTo>
                <a:lnTo>
                  <a:pt x="5807" y="32736"/>
                </a:lnTo>
                <a:lnTo>
                  <a:pt x="6061" y="32889"/>
                </a:lnTo>
                <a:lnTo>
                  <a:pt x="6315" y="33066"/>
                </a:lnTo>
                <a:lnTo>
                  <a:pt x="6771" y="33421"/>
                </a:lnTo>
                <a:lnTo>
                  <a:pt x="7202" y="33776"/>
                </a:lnTo>
                <a:lnTo>
                  <a:pt x="7278" y="33852"/>
                </a:lnTo>
                <a:lnTo>
                  <a:pt x="7329" y="33954"/>
                </a:lnTo>
                <a:lnTo>
                  <a:pt x="7380" y="34055"/>
                </a:lnTo>
                <a:lnTo>
                  <a:pt x="7380" y="34156"/>
                </a:lnTo>
                <a:lnTo>
                  <a:pt x="7659" y="39329"/>
                </a:lnTo>
                <a:lnTo>
                  <a:pt x="6467" y="38645"/>
                </a:lnTo>
                <a:lnTo>
                  <a:pt x="5960" y="38340"/>
                </a:lnTo>
                <a:lnTo>
                  <a:pt x="5478" y="38061"/>
                </a:lnTo>
                <a:lnTo>
                  <a:pt x="5376" y="37935"/>
                </a:lnTo>
                <a:lnTo>
                  <a:pt x="5275" y="37808"/>
                </a:lnTo>
                <a:lnTo>
                  <a:pt x="5224" y="37630"/>
                </a:lnTo>
                <a:lnTo>
                  <a:pt x="5199" y="37478"/>
                </a:lnTo>
                <a:lnTo>
                  <a:pt x="5174" y="35044"/>
                </a:lnTo>
                <a:lnTo>
                  <a:pt x="5174" y="32508"/>
                </a:lnTo>
                <a:close/>
                <a:moveTo>
                  <a:pt x="22822" y="0"/>
                </a:moveTo>
                <a:lnTo>
                  <a:pt x="21529" y="1319"/>
                </a:lnTo>
                <a:lnTo>
                  <a:pt x="20261" y="2663"/>
                </a:lnTo>
                <a:lnTo>
                  <a:pt x="19019" y="4032"/>
                </a:lnTo>
                <a:lnTo>
                  <a:pt x="17801" y="5427"/>
                </a:lnTo>
                <a:lnTo>
                  <a:pt x="16610" y="6821"/>
                </a:lnTo>
                <a:lnTo>
                  <a:pt x="15418" y="8267"/>
                </a:lnTo>
                <a:lnTo>
                  <a:pt x="14251" y="9712"/>
                </a:lnTo>
                <a:lnTo>
                  <a:pt x="13085" y="11183"/>
                </a:lnTo>
                <a:lnTo>
                  <a:pt x="11589" y="9890"/>
                </a:lnTo>
                <a:lnTo>
                  <a:pt x="9104" y="7709"/>
                </a:lnTo>
                <a:lnTo>
                  <a:pt x="7861" y="6644"/>
                </a:lnTo>
                <a:lnTo>
                  <a:pt x="6594" y="5554"/>
                </a:lnTo>
                <a:lnTo>
                  <a:pt x="6315" y="5325"/>
                </a:lnTo>
                <a:lnTo>
                  <a:pt x="6061" y="5173"/>
                </a:lnTo>
                <a:lnTo>
                  <a:pt x="5833" y="5072"/>
                </a:lnTo>
                <a:lnTo>
                  <a:pt x="5731" y="5046"/>
                </a:lnTo>
                <a:lnTo>
                  <a:pt x="5630" y="5046"/>
                </a:lnTo>
                <a:lnTo>
                  <a:pt x="5529" y="5072"/>
                </a:lnTo>
                <a:lnTo>
                  <a:pt x="5427" y="5097"/>
                </a:lnTo>
                <a:lnTo>
                  <a:pt x="5224" y="5224"/>
                </a:lnTo>
                <a:lnTo>
                  <a:pt x="4996" y="5427"/>
                </a:lnTo>
                <a:lnTo>
                  <a:pt x="4742" y="5680"/>
                </a:lnTo>
                <a:lnTo>
                  <a:pt x="4210" y="6314"/>
                </a:lnTo>
                <a:lnTo>
                  <a:pt x="3677" y="6974"/>
                </a:lnTo>
                <a:lnTo>
                  <a:pt x="3145" y="7608"/>
                </a:lnTo>
                <a:lnTo>
                  <a:pt x="2587" y="8241"/>
                </a:lnTo>
                <a:lnTo>
                  <a:pt x="2029" y="8901"/>
                </a:lnTo>
                <a:lnTo>
                  <a:pt x="1471" y="9560"/>
                </a:lnTo>
                <a:lnTo>
                  <a:pt x="1167" y="9890"/>
                </a:lnTo>
                <a:lnTo>
                  <a:pt x="837" y="10194"/>
                </a:lnTo>
                <a:lnTo>
                  <a:pt x="457" y="10473"/>
                </a:lnTo>
                <a:lnTo>
                  <a:pt x="77" y="10752"/>
                </a:lnTo>
                <a:lnTo>
                  <a:pt x="51" y="14074"/>
                </a:lnTo>
                <a:lnTo>
                  <a:pt x="51" y="15747"/>
                </a:lnTo>
                <a:lnTo>
                  <a:pt x="1" y="17421"/>
                </a:lnTo>
                <a:lnTo>
                  <a:pt x="26" y="17700"/>
                </a:lnTo>
                <a:lnTo>
                  <a:pt x="51" y="17979"/>
                </a:lnTo>
                <a:lnTo>
                  <a:pt x="102" y="18207"/>
                </a:lnTo>
                <a:lnTo>
                  <a:pt x="204" y="18435"/>
                </a:lnTo>
                <a:lnTo>
                  <a:pt x="330" y="18663"/>
                </a:lnTo>
                <a:lnTo>
                  <a:pt x="457" y="18866"/>
                </a:lnTo>
                <a:lnTo>
                  <a:pt x="635" y="19044"/>
                </a:lnTo>
                <a:lnTo>
                  <a:pt x="837" y="19246"/>
                </a:lnTo>
                <a:lnTo>
                  <a:pt x="1649" y="19982"/>
                </a:lnTo>
                <a:lnTo>
                  <a:pt x="2460" y="20743"/>
                </a:lnTo>
                <a:lnTo>
                  <a:pt x="4134" y="22340"/>
                </a:lnTo>
                <a:lnTo>
                  <a:pt x="3399" y="23304"/>
                </a:lnTo>
                <a:lnTo>
                  <a:pt x="2004" y="25104"/>
                </a:lnTo>
                <a:lnTo>
                  <a:pt x="635" y="26879"/>
                </a:lnTo>
                <a:lnTo>
                  <a:pt x="482" y="27133"/>
                </a:lnTo>
                <a:lnTo>
                  <a:pt x="330" y="27386"/>
                </a:lnTo>
                <a:lnTo>
                  <a:pt x="254" y="27665"/>
                </a:lnTo>
                <a:lnTo>
                  <a:pt x="204" y="27792"/>
                </a:lnTo>
                <a:lnTo>
                  <a:pt x="204" y="27919"/>
                </a:lnTo>
                <a:lnTo>
                  <a:pt x="178" y="29643"/>
                </a:lnTo>
                <a:lnTo>
                  <a:pt x="153" y="31342"/>
                </a:lnTo>
                <a:lnTo>
                  <a:pt x="127" y="34765"/>
                </a:lnTo>
                <a:lnTo>
                  <a:pt x="127" y="34943"/>
                </a:lnTo>
                <a:lnTo>
                  <a:pt x="153" y="35120"/>
                </a:lnTo>
                <a:lnTo>
                  <a:pt x="178" y="35272"/>
                </a:lnTo>
                <a:lnTo>
                  <a:pt x="254" y="35424"/>
                </a:lnTo>
                <a:lnTo>
                  <a:pt x="330" y="35576"/>
                </a:lnTo>
                <a:lnTo>
                  <a:pt x="432" y="35703"/>
                </a:lnTo>
                <a:lnTo>
                  <a:pt x="559" y="35830"/>
                </a:lnTo>
                <a:lnTo>
                  <a:pt x="685" y="35931"/>
                </a:lnTo>
                <a:lnTo>
                  <a:pt x="1522" y="36540"/>
                </a:lnTo>
                <a:lnTo>
                  <a:pt x="2334" y="37149"/>
                </a:lnTo>
                <a:lnTo>
                  <a:pt x="3145" y="37757"/>
                </a:lnTo>
                <a:lnTo>
                  <a:pt x="3982" y="38315"/>
                </a:lnTo>
                <a:lnTo>
                  <a:pt x="4920" y="38898"/>
                </a:lnTo>
                <a:lnTo>
                  <a:pt x="5884" y="39431"/>
                </a:lnTo>
                <a:lnTo>
                  <a:pt x="7811" y="40470"/>
                </a:lnTo>
                <a:lnTo>
                  <a:pt x="8825" y="39558"/>
                </a:lnTo>
                <a:lnTo>
                  <a:pt x="9814" y="38619"/>
                </a:lnTo>
                <a:lnTo>
                  <a:pt x="10777" y="37681"/>
                </a:lnTo>
                <a:lnTo>
                  <a:pt x="11690" y="36718"/>
                </a:lnTo>
                <a:lnTo>
                  <a:pt x="13491" y="34765"/>
                </a:lnTo>
                <a:lnTo>
                  <a:pt x="14404" y="33801"/>
                </a:lnTo>
                <a:lnTo>
                  <a:pt x="15291" y="32863"/>
                </a:lnTo>
                <a:lnTo>
                  <a:pt x="23912" y="37428"/>
                </a:lnTo>
                <a:lnTo>
                  <a:pt x="24293" y="36768"/>
                </a:lnTo>
                <a:lnTo>
                  <a:pt x="24470" y="36489"/>
                </a:lnTo>
                <a:lnTo>
                  <a:pt x="24648" y="36261"/>
                </a:lnTo>
                <a:lnTo>
                  <a:pt x="26220" y="34410"/>
                </a:lnTo>
                <a:lnTo>
                  <a:pt x="27031" y="33497"/>
                </a:lnTo>
                <a:lnTo>
                  <a:pt x="27868" y="32610"/>
                </a:lnTo>
                <a:lnTo>
                  <a:pt x="28122" y="32331"/>
                </a:lnTo>
                <a:lnTo>
                  <a:pt x="28325" y="32026"/>
                </a:lnTo>
                <a:lnTo>
                  <a:pt x="28502" y="31722"/>
                </a:lnTo>
                <a:lnTo>
                  <a:pt x="28654" y="31418"/>
                </a:lnTo>
                <a:lnTo>
                  <a:pt x="28756" y="31088"/>
                </a:lnTo>
                <a:lnTo>
                  <a:pt x="28832" y="30733"/>
                </a:lnTo>
                <a:lnTo>
                  <a:pt x="28882" y="30378"/>
                </a:lnTo>
                <a:lnTo>
                  <a:pt x="28882" y="30023"/>
                </a:lnTo>
                <a:lnTo>
                  <a:pt x="28908" y="27335"/>
                </a:lnTo>
                <a:lnTo>
                  <a:pt x="28959" y="24673"/>
                </a:lnTo>
                <a:lnTo>
                  <a:pt x="28959" y="24343"/>
                </a:lnTo>
                <a:lnTo>
                  <a:pt x="28933" y="24191"/>
                </a:lnTo>
                <a:lnTo>
                  <a:pt x="28882" y="24064"/>
                </a:lnTo>
                <a:lnTo>
                  <a:pt x="28806" y="23938"/>
                </a:lnTo>
                <a:lnTo>
                  <a:pt x="28730" y="23811"/>
                </a:lnTo>
                <a:lnTo>
                  <a:pt x="28629" y="23684"/>
                </a:lnTo>
                <a:lnTo>
                  <a:pt x="28502" y="23557"/>
                </a:lnTo>
                <a:lnTo>
                  <a:pt x="26727" y="21909"/>
                </a:lnTo>
                <a:lnTo>
                  <a:pt x="24952" y="20261"/>
                </a:lnTo>
                <a:lnTo>
                  <a:pt x="24470" y="19830"/>
                </a:lnTo>
                <a:lnTo>
                  <a:pt x="23963" y="19399"/>
                </a:lnTo>
                <a:lnTo>
                  <a:pt x="24191" y="19044"/>
                </a:lnTo>
                <a:lnTo>
                  <a:pt x="24394" y="18765"/>
                </a:lnTo>
                <a:lnTo>
                  <a:pt x="26626" y="15950"/>
                </a:lnTo>
                <a:lnTo>
                  <a:pt x="28832" y="13110"/>
                </a:lnTo>
                <a:lnTo>
                  <a:pt x="29035" y="12831"/>
                </a:lnTo>
                <a:lnTo>
                  <a:pt x="29237" y="12552"/>
                </a:lnTo>
                <a:lnTo>
                  <a:pt x="29314" y="12375"/>
                </a:lnTo>
                <a:lnTo>
                  <a:pt x="29364" y="12223"/>
                </a:lnTo>
                <a:lnTo>
                  <a:pt x="29415" y="12070"/>
                </a:lnTo>
                <a:lnTo>
                  <a:pt x="29440" y="11918"/>
                </a:lnTo>
                <a:lnTo>
                  <a:pt x="29466" y="10600"/>
                </a:lnTo>
                <a:lnTo>
                  <a:pt x="29466" y="9256"/>
                </a:lnTo>
                <a:lnTo>
                  <a:pt x="29466" y="7912"/>
                </a:lnTo>
                <a:lnTo>
                  <a:pt x="29466" y="6593"/>
                </a:lnTo>
                <a:lnTo>
                  <a:pt x="29466" y="6365"/>
                </a:lnTo>
                <a:lnTo>
                  <a:pt x="29440" y="6162"/>
                </a:lnTo>
                <a:lnTo>
                  <a:pt x="29415" y="5985"/>
                </a:lnTo>
                <a:lnTo>
                  <a:pt x="29339" y="5782"/>
                </a:lnTo>
                <a:lnTo>
                  <a:pt x="29263" y="5630"/>
                </a:lnTo>
                <a:lnTo>
                  <a:pt x="29161" y="5452"/>
                </a:lnTo>
                <a:lnTo>
                  <a:pt x="29035" y="5300"/>
                </a:lnTo>
                <a:lnTo>
                  <a:pt x="28882" y="5148"/>
                </a:lnTo>
                <a:lnTo>
                  <a:pt x="26296" y="2840"/>
                </a:lnTo>
                <a:lnTo>
                  <a:pt x="23710" y="533"/>
                </a:lnTo>
                <a:lnTo>
                  <a:pt x="23507" y="381"/>
                </a:lnTo>
                <a:lnTo>
                  <a:pt x="23304" y="279"/>
                </a:lnTo>
                <a:lnTo>
                  <a:pt x="22822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787" name="Google Shape;1787;p33"/>
          <p:cNvSpPr/>
          <p:nvPr/>
        </p:nvSpPr>
        <p:spPr>
          <a:xfrm>
            <a:off x="2046638" y="6881777"/>
            <a:ext cx="1873940" cy="1310470"/>
          </a:xfrm>
          <a:custGeom>
            <a:avLst/>
            <a:gdLst/>
            <a:ahLst/>
            <a:cxnLst/>
            <a:rect l="l" t="t" r="r" b="b"/>
            <a:pathLst>
              <a:path w="67299" h="47063" extrusionOk="0">
                <a:moveTo>
                  <a:pt x="49599" y="17370"/>
                </a:moveTo>
                <a:lnTo>
                  <a:pt x="52566" y="17395"/>
                </a:lnTo>
                <a:lnTo>
                  <a:pt x="52465" y="17623"/>
                </a:lnTo>
                <a:lnTo>
                  <a:pt x="52237" y="17927"/>
                </a:lnTo>
                <a:lnTo>
                  <a:pt x="51932" y="18308"/>
                </a:lnTo>
                <a:lnTo>
                  <a:pt x="51552" y="18739"/>
                </a:lnTo>
                <a:lnTo>
                  <a:pt x="51146" y="19195"/>
                </a:lnTo>
                <a:lnTo>
                  <a:pt x="50690" y="19652"/>
                </a:lnTo>
                <a:lnTo>
                  <a:pt x="50208" y="20083"/>
                </a:lnTo>
                <a:lnTo>
                  <a:pt x="49752" y="20514"/>
                </a:lnTo>
                <a:lnTo>
                  <a:pt x="49599" y="17370"/>
                </a:lnTo>
                <a:close/>
                <a:moveTo>
                  <a:pt x="55001" y="17294"/>
                </a:moveTo>
                <a:lnTo>
                  <a:pt x="55178" y="17319"/>
                </a:lnTo>
                <a:lnTo>
                  <a:pt x="55381" y="17395"/>
                </a:lnTo>
                <a:lnTo>
                  <a:pt x="55457" y="17877"/>
                </a:lnTo>
                <a:lnTo>
                  <a:pt x="55482" y="18232"/>
                </a:lnTo>
                <a:lnTo>
                  <a:pt x="55508" y="18561"/>
                </a:lnTo>
                <a:lnTo>
                  <a:pt x="55457" y="18891"/>
                </a:lnTo>
                <a:lnTo>
                  <a:pt x="55381" y="19195"/>
                </a:lnTo>
                <a:lnTo>
                  <a:pt x="55254" y="19500"/>
                </a:lnTo>
                <a:lnTo>
                  <a:pt x="55077" y="19779"/>
                </a:lnTo>
                <a:lnTo>
                  <a:pt x="54848" y="20083"/>
                </a:lnTo>
                <a:lnTo>
                  <a:pt x="54544" y="20362"/>
                </a:lnTo>
                <a:lnTo>
                  <a:pt x="53986" y="20869"/>
                </a:lnTo>
                <a:lnTo>
                  <a:pt x="53428" y="21351"/>
                </a:lnTo>
                <a:lnTo>
                  <a:pt x="52389" y="22416"/>
                </a:lnTo>
                <a:lnTo>
                  <a:pt x="51349" y="23455"/>
                </a:lnTo>
                <a:lnTo>
                  <a:pt x="50309" y="24520"/>
                </a:lnTo>
                <a:lnTo>
                  <a:pt x="49675" y="25129"/>
                </a:lnTo>
                <a:lnTo>
                  <a:pt x="49574" y="24723"/>
                </a:lnTo>
                <a:lnTo>
                  <a:pt x="49523" y="24292"/>
                </a:lnTo>
                <a:lnTo>
                  <a:pt x="49523" y="23861"/>
                </a:lnTo>
                <a:lnTo>
                  <a:pt x="49574" y="23455"/>
                </a:lnTo>
                <a:lnTo>
                  <a:pt x="49675" y="23050"/>
                </a:lnTo>
                <a:lnTo>
                  <a:pt x="49828" y="22669"/>
                </a:lnTo>
                <a:lnTo>
                  <a:pt x="50030" y="22314"/>
                </a:lnTo>
                <a:lnTo>
                  <a:pt x="50157" y="22162"/>
                </a:lnTo>
                <a:lnTo>
                  <a:pt x="50284" y="21985"/>
                </a:lnTo>
                <a:lnTo>
                  <a:pt x="52211" y="19880"/>
                </a:lnTo>
                <a:lnTo>
                  <a:pt x="54164" y="17750"/>
                </a:lnTo>
                <a:lnTo>
                  <a:pt x="54417" y="17496"/>
                </a:lnTo>
                <a:lnTo>
                  <a:pt x="54544" y="17420"/>
                </a:lnTo>
                <a:lnTo>
                  <a:pt x="54696" y="17344"/>
                </a:lnTo>
                <a:lnTo>
                  <a:pt x="54848" y="17294"/>
                </a:lnTo>
                <a:close/>
                <a:moveTo>
                  <a:pt x="55178" y="21427"/>
                </a:moveTo>
                <a:lnTo>
                  <a:pt x="55356" y="21503"/>
                </a:lnTo>
                <a:lnTo>
                  <a:pt x="55279" y="22948"/>
                </a:lnTo>
                <a:lnTo>
                  <a:pt x="55254" y="23658"/>
                </a:lnTo>
                <a:lnTo>
                  <a:pt x="55203" y="24394"/>
                </a:lnTo>
                <a:lnTo>
                  <a:pt x="55153" y="24546"/>
                </a:lnTo>
                <a:lnTo>
                  <a:pt x="55077" y="24672"/>
                </a:lnTo>
                <a:lnTo>
                  <a:pt x="54950" y="24825"/>
                </a:lnTo>
                <a:lnTo>
                  <a:pt x="54823" y="24951"/>
                </a:lnTo>
                <a:lnTo>
                  <a:pt x="49473" y="30150"/>
                </a:lnTo>
                <a:lnTo>
                  <a:pt x="49397" y="30200"/>
                </a:lnTo>
                <a:lnTo>
                  <a:pt x="49244" y="30251"/>
                </a:lnTo>
                <a:lnTo>
                  <a:pt x="49194" y="30099"/>
                </a:lnTo>
                <a:lnTo>
                  <a:pt x="49168" y="29972"/>
                </a:lnTo>
                <a:lnTo>
                  <a:pt x="49168" y="29845"/>
                </a:lnTo>
                <a:lnTo>
                  <a:pt x="49168" y="29693"/>
                </a:lnTo>
                <a:lnTo>
                  <a:pt x="49219" y="29135"/>
                </a:lnTo>
                <a:lnTo>
                  <a:pt x="49244" y="28197"/>
                </a:lnTo>
                <a:lnTo>
                  <a:pt x="49295" y="27715"/>
                </a:lnTo>
                <a:lnTo>
                  <a:pt x="49346" y="27487"/>
                </a:lnTo>
                <a:lnTo>
                  <a:pt x="49397" y="27259"/>
                </a:lnTo>
                <a:lnTo>
                  <a:pt x="49498" y="27056"/>
                </a:lnTo>
                <a:lnTo>
                  <a:pt x="49625" y="26853"/>
                </a:lnTo>
                <a:lnTo>
                  <a:pt x="49802" y="26701"/>
                </a:lnTo>
                <a:lnTo>
                  <a:pt x="49980" y="26524"/>
                </a:lnTo>
                <a:lnTo>
                  <a:pt x="50385" y="26219"/>
                </a:lnTo>
                <a:lnTo>
                  <a:pt x="50588" y="26067"/>
                </a:lnTo>
                <a:lnTo>
                  <a:pt x="50766" y="25915"/>
                </a:lnTo>
                <a:lnTo>
                  <a:pt x="52642" y="23988"/>
                </a:lnTo>
                <a:lnTo>
                  <a:pt x="54519" y="22086"/>
                </a:lnTo>
                <a:lnTo>
                  <a:pt x="55178" y="21427"/>
                </a:lnTo>
                <a:close/>
                <a:moveTo>
                  <a:pt x="25180" y="28983"/>
                </a:moveTo>
                <a:lnTo>
                  <a:pt x="24318" y="30479"/>
                </a:lnTo>
                <a:lnTo>
                  <a:pt x="24115" y="30454"/>
                </a:lnTo>
                <a:lnTo>
                  <a:pt x="23963" y="28983"/>
                </a:lnTo>
                <a:close/>
                <a:moveTo>
                  <a:pt x="29136" y="28679"/>
                </a:moveTo>
                <a:lnTo>
                  <a:pt x="24572" y="35399"/>
                </a:lnTo>
                <a:lnTo>
                  <a:pt x="24394" y="35373"/>
                </a:lnTo>
                <a:lnTo>
                  <a:pt x="24394" y="34967"/>
                </a:lnTo>
                <a:lnTo>
                  <a:pt x="24344" y="34587"/>
                </a:lnTo>
                <a:lnTo>
                  <a:pt x="24318" y="34181"/>
                </a:lnTo>
                <a:lnTo>
                  <a:pt x="24318" y="33801"/>
                </a:lnTo>
                <a:lnTo>
                  <a:pt x="24318" y="33395"/>
                </a:lnTo>
                <a:lnTo>
                  <a:pt x="24394" y="33015"/>
                </a:lnTo>
                <a:lnTo>
                  <a:pt x="24445" y="32812"/>
                </a:lnTo>
                <a:lnTo>
                  <a:pt x="24521" y="32635"/>
                </a:lnTo>
                <a:lnTo>
                  <a:pt x="24623" y="32432"/>
                </a:lnTo>
                <a:lnTo>
                  <a:pt x="24749" y="32254"/>
                </a:lnTo>
                <a:lnTo>
                  <a:pt x="25231" y="31494"/>
                </a:lnTo>
                <a:lnTo>
                  <a:pt x="25662" y="30733"/>
                </a:lnTo>
                <a:lnTo>
                  <a:pt x="26550" y="29211"/>
                </a:lnTo>
                <a:lnTo>
                  <a:pt x="26651" y="29034"/>
                </a:lnTo>
                <a:lnTo>
                  <a:pt x="26778" y="28907"/>
                </a:lnTo>
                <a:lnTo>
                  <a:pt x="26930" y="28831"/>
                </a:lnTo>
                <a:lnTo>
                  <a:pt x="27133" y="28806"/>
                </a:lnTo>
                <a:lnTo>
                  <a:pt x="29136" y="28679"/>
                </a:lnTo>
                <a:close/>
                <a:moveTo>
                  <a:pt x="55127" y="26549"/>
                </a:moveTo>
                <a:lnTo>
                  <a:pt x="55051" y="28273"/>
                </a:lnTo>
                <a:lnTo>
                  <a:pt x="55026" y="28831"/>
                </a:lnTo>
                <a:lnTo>
                  <a:pt x="55051" y="29364"/>
                </a:lnTo>
                <a:lnTo>
                  <a:pt x="55026" y="29617"/>
                </a:lnTo>
                <a:lnTo>
                  <a:pt x="55001" y="29896"/>
                </a:lnTo>
                <a:lnTo>
                  <a:pt x="54950" y="30150"/>
                </a:lnTo>
                <a:lnTo>
                  <a:pt x="54874" y="30378"/>
                </a:lnTo>
                <a:lnTo>
                  <a:pt x="54747" y="30581"/>
                </a:lnTo>
                <a:lnTo>
                  <a:pt x="54595" y="30784"/>
                </a:lnTo>
                <a:lnTo>
                  <a:pt x="54392" y="30961"/>
                </a:lnTo>
                <a:lnTo>
                  <a:pt x="54189" y="31164"/>
                </a:lnTo>
                <a:lnTo>
                  <a:pt x="53758" y="31494"/>
                </a:lnTo>
                <a:lnTo>
                  <a:pt x="53352" y="31874"/>
                </a:lnTo>
                <a:lnTo>
                  <a:pt x="49473" y="35576"/>
                </a:lnTo>
                <a:lnTo>
                  <a:pt x="48940" y="36083"/>
                </a:lnTo>
                <a:lnTo>
                  <a:pt x="48737" y="35982"/>
                </a:lnTo>
                <a:lnTo>
                  <a:pt x="49016" y="32635"/>
                </a:lnTo>
                <a:lnTo>
                  <a:pt x="49042" y="32559"/>
                </a:lnTo>
                <a:lnTo>
                  <a:pt x="49067" y="32457"/>
                </a:lnTo>
                <a:lnTo>
                  <a:pt x="49143" y="32381"/>
                </a:lnTo>
                <a:lnTo>
                  <a:pt x="49194" y="32280"/>
                </a:lnTo>
                <a:lnTo>
                  <a:pt x="54696" y="26802"/>
                </a:lnTo>
                <a:lnTo>
                  <a:pt x="54848" y="26701"/>
                </a:lnTo>
                <a:lnTo>
                  <a:pt x="55127" y="26549"/>
                </a:lnTo>
                <a:close/>
                <a:moveTo>
                  <a:pt x="59083" y="5629"/>
                </a:moveTo>
                <a:lnTo>
                  <a:pt x="58855" y="5655"/>
                </a:lnTo>
                <a:lnTo>
                  <a:pt x="58601" y="5731"/>
                </a:lnTo>
                <a:lnTo>
                  <a:pt x="58424" y="5807"/>
                </a:lnTo>
                <a:lnTo>
                  <a:pt x="58297" y="5908"/>
                </a:lnTo>
                <a:lnTo>
                  <a:pt x="58221" y="6010"/>
                </a:lnTo>
                <a:lnTo>
                  <a:pt x="58170" y="6136"/>
                </a:lnTo>
                <a:lnTo>
                  <a:pt x="58170" y="6289"/>
                </a:lnTo>
                <a:lnTo>
                  <a:pt x="58196" y="6441"/>
                </a:lnTo>
                <a:lnTo>
                  <a:pt x="58322" y="6770"/>
                </a:lnTo>
                <a:lnTo>
                  <a:pt x="58424" y="7125"/>
                </a:lnTo>
                <a:lnTo>
                  <a:pt x="58474" y="7354"/>
                </a:lnTo>
                <a:lnTo>
                  <a:pt x="58500" y="7430"/>
                </a:lnTo>
                <a:lnTo>
                  <a:pt x="58474" y="7480"/>
                </a:lnTo>
                <a:lnTo>
                  <a:pt x="57663" y="7886"/>
                </a:lnTo>
                <a:lnTo>
                  <a:pt x="56852" y="8317"/>
                </a:lnTo>
                <a:lnTo>
                  <a:pt x="56091" y="8774"/>
                </a:lnTo>
                <a:lnTo>
                  <a:pt x="55330" y="9281"/>
                </a:lnTo>
                <a:lnTo>
                  <a:pt x="54620" y="9788"/>
                </a:lnTo>
                <a:lnTo>
                  <a:pt x="53936" y="10346"/>
                </a:lnTo>
                <a:lnTo>
                  <a:pt x="53276" y="10929"/>
                </a:lnTo>
                <a:lnTo>
                  <a:pt x="52642" y="11537"/>
                </a:lnTo>
                <a:lnTo>
                  <a:pt x="51882" y="11157"/>
                </a:lnTo>
                <a:lnTo>
                  <a:pt x="51450" y="10954"/>
                </a:lnTo>
                <a:lnTo>
                  <a:pt x="51019" y="10802"/>
                </a:lnTo>
                <a:lnTo>
                  <a:pt x="50563" y="10701"/>
                </a:lnTo>
                <a:lnTo>
                  <a:pt x="50132" y="10650"/>
                </a:lnTo>
                <a:lnTo>
                  <a:pt x="49675" y="10625"/>
                </a:lnTo>
                <a:lnTo>
                  <a:pt x="49219" y="10675"/>
                </a:lnTo>
                <a:lnTo>
                  <a:pt x="48763" y="10751"/>
                </a:lnTo>
                <a:lnTo>
                  <a:pt x="48306" y="10878"/>
                </a:lnTo>
                <a:lnTo>
                  <a:pt x="47824" y="11056"/>
                </a:lnTo>
                <a:lnTo>
                  <a:pt x="47368" y="11233"/>
                </a:lnTo>
                <a:lnTo>
                  <a:pt x="46912" y="11436"/>
                </a:lnTo>
                <a:lnTo>
                  <a:pt x="46455" y="11664"/>
                </a:lnTo>
                <a:lnTo>
                  <a:pt x="45872" y="12019"/>
                </a:lnTo>
                <a:lnTo>
                  <a:pt x="45289" y="12400"/>
                </a:lnTo>
                <a:lnTo>
                  <a:pt x="44756" y="12805"/>
                </a:lnTo>
                <a:lnTo>
                  <a:pt x="44224" y="13236"/>
                </a:lnTo>
                <a:lnTo>
                  <a:pt x="43717" y="13693"/>
                </a:lnTo>
                <a:lnTo>
                  <a:pt x="43260" y="14175"/>
                </a:lnTo>
                <a:lnTo>
                  <a:pt x="42804" y="14682"/>
                </a:lnTo>
                <a:lnTo>
                  <a:pt x="42373" y="15189"/>
                </a:lnTo>
                <a:lnTo>
                  <a:pt x="41865" y="15899"/>
                </a:lnTo>
                <a:lnTo>
                  <a:pt x="41384" y="16584"/>
                </a:lnTo>
                <a:lnTo>
                  <a:pt x="40953" y="17319"/>
                </a:lnTo>
                <a:lnTo>
                  <a:pt x="40572" y="18054"/>
                </a:lnTo>
                <a:lnTo>
                  <a:pt x="40217" y="18790"/>
                </a:lnTo>
                <a:lnTo>
                  <a:pt x="39888" y="19576"/>
                </a:lnTo>
                <a:lnTo>
                  <a:pt x="39583" y="20336"/>
                </a:lnTo>
                <a:lnTo>
                  <a:pt x="39355" y="21122"/>
                </a:lnTo>
                <a:lnTo>
                  <a:pt x="38113" y="25281"/>
                </a:lnTo>
                <a:lnTo>
                  <a:pt x="37884" y="24799"/>
                </a:lnTo>
                <a:lnTo>
                  <a:pt x="37656" y="24343"/>
                </a:lnTo>
                <a:lnTo>
                  <a:pt x="37428" y="23886"/>
                </a:lnTo>
                <a:lnTo>
                  <a:pt x="37174" y="23455"/>
                </a:lnTo>
                <a:lnTo>
                  <a:pt x="36895" y="23050"/>
                </a:lnTo>
                <a:lnTo>
                  <a:pt x="36617" y="22669"/>
                </a:lnTo>
                <a:lnTo>
                  <a:pt x="36287" y="22314"/>
                </a:lnTo>
                <a:lnTo>
                  <a:pt x="35957" y="21985"/>
                </a:lnTo>
                <a:lnTo>
                  <a:pt x="35602" y="21680"/>
                </a:lnTo>
                <a:lnTo>
                  <a:pt x="35197" y="21427"/>
                </a:lnTo>
                <a:lnTo>
                  <a:pt x="34791" y="21199"/>
                </a:lnTo>
                <a:lnTo>
                  <a:pt x="34360" y="20996"/>
                </a:lnTo>
                <a:lnTo>
                  <a:pt x="33878" y="20818"/>
                </a:lnTo>
                <a:lnTo>
                  <a:pt x="33371" y="20691"/>
                </a:lnTo>
                <a:lnTo>
                  <a:pt x="32838" y="20615"/>
                </a:lnTo>
                <a:lnTo>
                  <a:pt x="32280" y="20565"/>
                </a:lnTo>
                <a:lnTo>
                  <a:pt x="31723" y="20539"/>
                </a:lnTo>
                <a:lnTo>
                  <a:pt x="31190" y="20590"/>
                </a:lnTo>
                <a:lnTo>
                  <a:pt x="30683" y="20641"/>
                </a:lnTo>
                <a:lnTo>
                  <a:pt x="30176" y="20717"/>
                </a:lnTo>
                <a:lnTo>
                  <a:pt x="29694" y="20844"/>
                </a:lnTo>
                <a:lnTo>
                  <a:pt x="29212" y="20996"/>
                </a:lnTo>
                <a:lnTo>
                  <a:pt x="28781" y="21173"/>
                </a:lnTo>
                <a:lnTo>
                  <a:pt x="28350" y="21401"/>
                </a:lnTo>
                <a:lnTo>
                  <a:pt x="27919" y="21630"/>
                </a:lnTo>
                <a:lnTo>
                  <a:pt x="27513" y="21909"/>
                </a:lnTo>
                <a:lnTo>
                  <a:pt x="27133" y="22187"/>
                </a:lnTo>
                <a:lnTo>
                  <a:pt x="26753" y="22517"/>
                </a:lnTo>
                <a:lnTo>
                  <a:pt x="26398" y="22847"/>
                </a:lnTo>
                <a:lnTo>
                  <a:pt x="26043" y="23202"/>
                </a:lnTo>
                <a:lnTo>
                  <a:pt x="25713" y="23607"/>
                </a:lnTo>
                <a:lnTo>
                  <a:pt x="25383" y="24013"/>
                </a:lnTo>
                <a:lnTo>
                  <a:pt x="24369" y="23455"/>
                </a:lnTo>
                <a:lnTo>
                  <a:pt x="24065" y="23303"/>
                </a:lnTo>
                <a:lnTo>
                  <a:pt x="23760" y="23176"/>
                </a:lnTo>
                <a:lnTo>
                  <a:pt x="23456" y="23075"/>
                </a:lnTo>
                <a:lnTo>
                  <a:pt x="23152" y="23024"/>
                </a:lnTo>
                <a:lnTo>
                  <a:pt x="22822" y="22974"/>
                </a:lnTo>
                <a:lnTo>
                  <a:pt x="22188" y="22974"/>
                </a:lnTo>
                <a:lnTo>
                  <a:pt x="21859" y="23024"/>
                </a:lnTo>
                <a:lnTo>
                  <a:pt x="21149" y="23151"/>
                </a:lnTo>
                <a:lnTo>
                  <a:pt x="20794" y="23227"/>
                </a:lnTo>
                <a:lnTo>
                  <a:pt x="20464" y="23354"/>
                </a:lnTo>
                <a:lnTo>
                  <a:pt x="20134" y="23455"/>
                </a:lnTo>
                <a:lnTo>
                  <a:pt x="19805" y="23582"/>
                </a:lnTo>
                <a:lnTo>
                  <a:pt x="19500" y="23734"/>
                </a:lnTo>
                <a:lnTo>
                  <a:pt x="19196" y="23912"/>
                </a:lnTo>
                <a:lnTo>
                  <a:pt x="18816" y="24140"/>
                </a:lnTo>
                <a:lnTo>
                  <a:pt x="18461" y="24368"/>
                </a:lnTo>
                <a:lnTo>
                  <a:pt x="18131" y="24596"/>
                </a:lnTo>
                <a:lnTo>
                  <a:pt x="17827" y="24850"/>
                </a:lnTo>
                <a:lnTo>
                  <a:pt x="17523" y="25129"/>
                </a:lnTo>
                <a:lnTo>
                  <a:pt x="17244" y="25408"/>
                </a:lnTo>
                <a:lnTo>
                  <a:pt x="16965" y="25687"/>
                </a:lnTo>
                <a:lnTo>
                  <a:pt x="16711" y="25991"/>
                </a:lnTo>
                <a:lnTo>
                  <a:pt x="16229" y="26600"/>
                </a:lnTo>
                <a:lnTo>
                  <a:pt x="15773" y="27259"/>
                </a:lnTo>
                <a:lnTo>
                  <a:pt x="15367" y="27918"/>
                </a:lnTo>
                <a:lnTo>
                  <a:pt x="15012" y="28628"/>
                </a:lnTo>
                <a:lnTo>
                  <a:pt x="14759" y="29135"/>
                </a:lnTo>
                <a:lnTo>
                  <a:pt x="14530" y="29668"/>
                </a:lnTo>
                <a:lnTo>
                  <a:pt x="14328" y="30200"/>
                </a:lnTo>
                <a:lnTo>
                  <a:pt x="14125" y="30707"/>
                </a:lnTo>
                <a:lnTo>
                  <a:pt x="13973" y="31240"/>
                </a:lnTo>
                <a:lnTo>
                  <a:pt x="13820" y="31772"/>
                </a:lnTo>
                <a:lnTo>
                  <a:pt x="13668" y="32330"/>
                </a:lnTo>
                <a:lnTo>
                  <a:pt x="13567" y="32863"/>
                </a:lnTo>
                <a:lnTo>
                  <a:pt x="13364" y="33953"/>
                </a:lnTo>
                <a:lnTo>
                  <a:pt x="13237" y="35044"/>
                </a:lnTo>
                <a:lnTo>
                  <a:pt x="13136" y="36159"/>
                </a:lnTo>
                <a:lnTo>
                  <a:pt x="13085" y="37250"/>
                </a:lnTo>
                <a:lnTo>
                  <a:pt x="13085" y="37579"/>
                </a:lnTo>
                <a:lnTo>
                  <a:pt x="13110" y="37731"/>
                </a:lnTo>
                <a:lnTo>
                  <a:pt x="13161" y="37884"/>
                </a:lnTo>
                <a:lnTo>
                  <a:pt x="13187" y="37985"/>
                </a:lnTo>
                <a:lnTo>
                  <a:pt x="13237" y="38086"/>
                </a:lnTo>
                <a:lnTo>
                  <a:pt x="13313" y="38162"/>
                </a:lnTo>
                <a:lnTo>
                  <a:pt x="13389" y="38213"/>
                </a:lnTo>
                <a:lnTo>
                  <a:pt x="13465" y="38264"/>
                </a:lnTo>
                <a:lnTo>
                  <a:pt x="13567" y="38315"/>
                </a:lnTo>
                <a:lnTo>
                  <a:pt x="13897" y="38315"/>
                </a:lnTo>
                <a:lnTo>
                  <a:pt x="13998" y="38289"/>
                </a:lnTo>
                <a:lnTo>
                  <a:pt x="14074" y="38239"/>
                </a:lnTo>
                <a:lnTo>
                  <a:pt x="14150" y="38188"/>
                </a:lnTo>
                <a:lnTo>
                  <a:pt x="14201" y="38137"/>
                </a:lnTo>
                <a:lnTo>
                  <a:pt x="14252" y="38061"/>
                </a:lnTo>
                <a:lnTo>
                  <a:pt x="14277" y="37960"/>
                </a:lnTo>
                <a:lnTo>
                  <a:pt x="14302" y="37858"/>
                </a:lnTo>
                <a:lnTo>
                  <a:pt x="14302" y="37681"/>
                </a:lnTo>
                <a:lnTo>
                  <a:pt x="14302" y="37478"/>
                </a:lnTo>
                <a:lnTo>
                  <a:pt x="14480" y="36286"/>
                </a:lnTo>
                <a:lnTo>
                  <a:pt x="14632" y="35120"/>
                </a:lnTo>
                <a:lnTo>
                  <a:pt x="14784" y="33928"/>
                </a:lnTo>
                <a:lnTo>
                  <a:pt x="14911" y="33345"/>
                </a:lnTo>
                <a:lnTo>
                  <a:pt x="15012" y="32761"/>
                </a:lnTo>
                <a:lnTo>
                  <a:pt x="15215" y="31950"/>
                </a:lnTo>
                <a:lnTo>
                  <a:pt x="15469" y="31164"/>
                </a:lnTo>
                <a:lnTo>
                  <a:pt x="15748" y="30378"/>
                </a:lnTo>
                <a:lnTo>
                  <a:pt x="16052" y="29617"/>
                </a:lnTo>
                <a:lnTo>
                  <a:pt x="16432" y="28856"/>
                </a:lnTo>
                <a:lnTo>
                  <a:pt x="16635" y="28501"/>
                </a:lnTo>
                <a:lnTo>
                  <a:pt x="16863" y="28146"/>
                </a:lnTo>
                <a:lnTo>
                  <a:pt x="17092" y="27791"/>
                </a:lnTo>
                <a:lnTo>
                  <a:pt x="17345" y="27436"/>
                </a:lnTo>
                <a:lnTo>
                  <a:pt x="17599" y="27107"/>
                </a:lnTo>
                <a:lnTo>
                  <a:pt x="17903" y="26777"/>
                </a:lnTo>
                <a:lnTo>
                  <a:pt x="18233" y="26397"/>
                </a:lnTo>
                <a:lnTo>
                  <a:pt x="18613" y="26042"/>
                </a:lnTo>
                <a:lnTo>
                  <a:pt x="18993" y="25712"/>
                </a:lnTo>
                <a:lnTo>
                  <a:pt x="19399" y="25408"/>
                </a:lnTo>
                <a:lnTo>
                  <a:pt x="19855" y="25154"/>
                </a:lnTo>
                <a:lnTo>
                  <a:pt x="20312" y="24901"/>
                </a:lnTo>
                <a:lnTo>
                  <a:pt x="20794" y="24698"/>
                </a:lnTo>
                <a:lnTo>
                  <a:pt x="21301" y="24520"/>
                </a:lnTo>
                <a:lnTo>
                  <a:pt x="21732" y="24419"/>
                </a:lnTo>
                <a:lnTo>
                  <a:pt x="22138" y="24368"/>
                </a:lnTo>
                <a:lnTo>
                  <a:pt x="22543" y="24368"/>
                </a:lnTo>
                <a:lnTo>
                  <a:pt x="22924" y="24394"/>
                </a:lnTo>
                <a:lnTo>
                  <a:pt x="23304" y="24495"/>
                </a:lnTo>
                <a:lnTo>
                  <a:pt x="23684" y="24622"/>
                </a:lnTo>
                <a:lnTo>
                  <a:pt x="24065" y="24825"/>
                </a:lnTo>
                <a:lnTo>
                  <a:pt x="24420" y="25078"/>
                </a:lnTo>
                <a:lnTo>
                  <a:pt x="24699" y="25281"/>
                </a:lnTo>
                <a:lnTo>
                  <a:pt x="25003" y="25459"/>
                </a:lnTo>
                <a:lnTo>
                  <a:pt x="25180" y="25560"/>
                </a:lnTo>
                <a:lnTo>
                  <a:pt x="25358" y="25636"/>
                </a:lnTo>
                <a:lnTo>
                  <a:pt x="25510" y="25661"/>
                </a:lnTo>
                <a:lnTo>
                  <a:pt x="25662" y="25661"/>
                </a:lnTo>
                <a:lnTo>
                  <a:pt x="25789" y="25611"/>
                </a:lnTo>
                <a:lnTo>
                  <a:pt x="25916" y="25535"/>
                </a:lnTo>
                <a:lnTo>
                  <a:pt x="26043" y="25408"/>
                </a:lnTo>
                <a:lnTo>
                  <a:pt x="26195" y="25230"/>
                </a:lnTo>
                <a:lnTo>
                  <a:pt x="26322" y="25078"/>
                </a:lnTo>
                <a:lnTo>
                  <a:pt x="26448" y="24901"/>
                </a:lnTo>
                <a:lnTo>
                  <a:pt x="26803" y="24419"/>
                </a:lnTo>
                <a:lnTo>
                  <a:pt x="27209" y="23962"/>
                </a:lnTo>
                <a:lnTo>
                  <a:pt x="27665" y="23557"/>
                </a:lnTo>
                <a:lnTo>
                  <a:pt x="28122" y="23176"/>
                </a:lnTo>
                <a:lnTo>
                  <a:pt x="28629" y="22872"/>
                </a:lnTo>
                <a:lnTo>
                  <a:pt x="29162" y="22593"/>
                </a:lnTo>
                <a:lnTo>
                  <a:pt x="29745" y="22340"/>
                </a:lnTo>
                <a:lnTo>
                  <a:pt x="30353" y="22137"/>
                </a:lnTo>
                <a:lnTo>
                  <a:pt x="30860" y="22010"/>
                </a:lnTo>
                <a:lnTo>
                  <a:pt x="31342" y="21934"/>
                </a:lnTo>
                <a:lnTo>
                  <a:pt x="31824" y="21883"/>
                </a:lnTo>
                <a:lnTo>
                  <a:pt x="32306" y="21883"/>
                </a:lnTo>
                <a:lnTo>
                  <a:pt x="32762" y="21934"/>
                </a:lnTo>
                <a:lnTo>
                  <a:pt x="33193" y="22035"/>
                </a:lnTo>
                <a:lnTo>
                  <a:pt x="33599" y="22162"/>
                </a:lnTo>
                <a:lnTo>
                  <a:pt x="34005" y="22314"/>
                </a:lnTo>
                <a:lnTo>
                  <a:pt x="34385" y="22517"/>
                </a:lnTo>
                <a:lnTo>
                  <a:pt x="34765" y="22771"/>
                </a:lnTo>
                <a:lnTo>
                  <a:pt x="35095" y="23050"/>
                </a:lnTo>
                <a:lnTo>
                  <a:pt x="35425" y="23379"/>
                </a:lnTo>
                <a:lnTo>
                  <a:pt x="35704" y="23734"/>
                </a:lnTo>
                <a:lnTo>
                  <a:pt x="35983" y="24140"/>
                </a:lnTo>
                <a:lnTo>
                  <a:pt x="36211" y="24571"/>
                </a:lnTo>
                <a:lnTo>
                  <a:pt x="36439" y="25027"/>
                </a:lnTo>
                <a:lnTo>
                  <a:pt x="36642" y="25560"/>
                </a:lnTo>
                <a:lnTo>
                  <a:pt x="36819" y="26067"/>
                </a:lnTo>
                <a:lnTo>
                  <a:pt x="36972" y="26600"/>
                </a:lnTo>
                <a:lnTo>
                  <a:pt x="37124" y="27132"/>
                </a:lnTo>
                <a:lnTo>
                  <a:pt x="37327" y="27944"/>
                </a:lnTo>
                <a:lnTo>
                  <a:pt x="37453" y="28349"/>
                </a:lnTo>
                <a:lnTo>
                  <a:pt x="37580" y="28755"/>
                </a:lnTo>
                <a:lnTo>
                  <a:pt x="37758" y="29135"/>
                </a:lnTo>
                <a:lnTo>
                  <a:pt x="37960" y="29516"/>
                </a:lnTo>
                <a:lnTo>
                  <a:pt x="38189" y="29896"/>
                </a:lnTo>
                <a:lnTo>
                  <a:pt x="38493" y="30276"/>
                </a:lnTo>
                <a:lnTo>
                  <a:pt x="38670" y="30074"/>
                </a:lnTo>
                <a:lnTo>
                  <a:pt x="38747" y="29972"/>
                </a:lnTo>
                <a:lnTo>
                  <a:pt x="38772" y="29871"/>
                </a:lnTo>
                <a:lnTo>
                  <a:pt x="38924" y="29034"/>
                </a:lnTo>
                <a:lnTo>
                  <a:pt x="39051" y="28172"/>
                </a:lnTo>
                <a:lnTo>
                  <a:pt x="39254" y="26955"/>
                </a:lnTo>
                <a:lnTo>
                  <a:pt x="39507" y="25763"/>
                </a:lnTo>
                <a:lnTo>
                  <a:pt x="39786" y="24571"/>
                </a:lnTo>
                <a:lnTo>
                  <a:pt x="40141" y="23354"/>
                </a:lnTo>
                <a:lnTo>
                  <a:pt x="40522" y="22187"/>
                </a:lnTo>
                <a:lnTo>
                  <a:pt x="40927" y="20996"/>
                </a:lnTo>
                <a:lnTo>
                  <a:pt x="41409" y="19829"/>
                </a:lnTo>
                <a:lnTo>
                  <a:pt x="41891" y="18663"/>
                </a:lnTo>
                <a:lnTo>
                  <a:pt x="42271" y="17902"/>
                </a:lnTo>
                <a:lnTo>
                  <a:pt x="42677" y="17192"/>
                </a:lnTo>
                <a:lnTo>
                  <a:pt x="43133" y="16482"/>
                </a:lnTo>
                <a:lnTo>
                  <a:pt x="43666" y="15823"/>
                </a:lnTo>
                <a:lnTo>
                  <a:pt x="44198" y="15189"/>
                </a:lnTo>
                <a:lnTo>
                  <a:pt x="44807" y="14606"/>
                </a:lnTo>
                <a:lnTo>
                  <a:pt x="45466" y="14048"/>
                </a:lnTo>
                <a:lnTo>
                  <a:pt x="46176" y="13515"/>
                </a:lnTo>
                <a:lnTo>
                  <a:pt x="46861" y="13059"/>
                </a:lnTo>
                <a:lnTo>
                  <a:pt x="47216" y="12856"/>
                </a:lnTo>
                <a:lnTo>
                  <a:pt x="47571" y="12679"/>
                </a:lnTo>
                <a:lnTo>
                  <a:pt x="47951" y="12501"/>
                </a:lnTo>
                <a:lnTo>
                  <a:pt x="48332" y="12374"/>
                </a:lnTo>
                <a:lnTo>
                  <a:pt x="48737" y="12247"/>
                </a:lnTo>
                <a:lnTo>
                  <a:pt x="49143" y="12146"/>
                </a:lnTo>
                <a:lnTo>
                  <a:pt x="49447" y="12095"/>
                </a:lnTo>
                <a:lnTo>
                  <a:pt x="50005" y="12095"/>
                </a:lnTo>
                <a:lnTo>
                  <a:pt x="50284" y="12121"/>
                </a:lnTo>
                <a:lnTo>
                  <a:pt x="50563" y="12197"/>
                </a:lnTo>
                <a:lnTo>
                  <a:pt x="50842" y="12273"/>
                </a:lnTo>
                <a:lnTo>
                  <a:pt x="51095" y="12374"/>
                </a:lnTo>
                <a:lnTo>
                  <a:pt x="51349" y="12501"/>
                </a:lnTo>
                <a:lnTo>
                  <a:pt x="51476" y="12577"/>
                </a:lnTo>
                <a:lnTo>
                  <a:pt x="51603" y="12704"/>
                </a:lnTo>
                <a:lnTo>
                  <a:pt x="51704" y="12856"/>
                </a:lnTo>
                <a:lnTo>
                  <a:pt x="51755" y="13008"/>
                </a:lnTo>
                <a:lnTo>
                  <a:pt x="51806" y="13236"/>
                </a:lnTo>
                <a:lnTo>
                  <a:pt x="51831" y="13363"/>
                </a:lnTo>
                <a:lnTo>
                  <a:pt x="51882" y="13439"/>
                </a:lnTo>
                <a:lnTo>
                  <a:pt x="51932" y="13541"/>
                </a:lnTo>
                <a:lnTo>
                  <a:pt x="52034" y="13617"/>
                </a:lnTo>
                <a:lnTo>
                  <a:pt x="52135" y="13667"/>
                </a:lnTo>
                <a:lnTo>
                  <a:pt x="52287" y="13693"/>
                </a:lnTo>
                <a:lnTo>
                  <a:pt x="52541" y="13693"/>
                </a:lnTo>
                <a:lnTo>
                  <a:pt x="52642" y="13642"/>
                </a:lnTo>
                <a:lnTo>
                  <a:pt x="52744" y="13591"/>
                </a:lnTo>
                <a:lnTo>
                  <a:pt x="52845" y="13515"/>
                </a:lnTo>
                <a:lnTo>
                  <a:pt x="52921" y="13439"/>
                </a:lnTo>
                <a:lnTo>
                  <a:pt x="53099" y="13236"/>
                </a:lnTo>
                <a:lnTo>
                  <a:pt x="53352" y="12881"/>
                </a:lnTo>
                <a:lnTo>
                  <a:pt x="53631" y="12552"/>
                </a:lnTo>
                <a:lnTo>
                  <a:pt x="53910" y="12222"/>
                </a:lnTo>
                <a:lnTo>
                  <a:pt x="54189" y="11918"/>
                </a:lnTo>
                <a:lnTo>
                  <a:pt x="54519" y="11614"/>
                </a:lnTo>
                <a:lnTo>
                  <a:pt x="54823" y="11335"/>
                </a:lnTo>
                <a:lnTo>
                  <a:pt x="55153" y="11056"/>
                </a:lnTo>
                <a:lnTo>
                  <a:pt x="55482" y="10802"/>
                </a:lnTo>
                <a:lnTo>
                  <a:pt x="56192" y="10320"/>
                </a:lnTo>
                <a:lnTo>
                  <a:pt x="56928" y="9864"/>
                </a:lnTo>
                <a:lnTo>
                  <a:pt x="57714" y="9433"/>
                </a:lnTo>
                <a:lnTo>
                  <a:pt x="58500" y="9052"/>
                </a:lnTo>
                <a:lnTo>
                  <a:pt x="58652" y="8976"/>
                </a:lnTo>
                <a:lnTo>
                  <a:pt x="58829" y="8926"/>
                </a:lnTo>
                <a:lnTo>
                  <a:pt x="59261" y="8824"/>
                </a:lnTo>
                <a:lnTo>
                  <a:pt x="59007" y="9407"/>
                </a:lnTo>
                <a:lnTo>
                  <a:pt x="58906" y="9661"/>
                </a:lnTo>
                <a:lnTo>
                  <a:pt x="58855" y="9889"/>
                </a:lnTo>
                <a:lnTo>
                  <a:pt x="58855" y="10092"/>
                </a:lnTo>
                <a:lnTo>
                  <a:pt x="58906" y="10295"/>
                </a:lnTo>
                <a:lnTo>
                  <a:pt x="59007" y="10498"/>
                </a:lnTo>
                <a:lnTo>
                  <a:pt x="59058" y="10574"/>
                </a:lnTo>
                <a:lnTo>
                  <a:pt x="59134" y="10625"/>
                </a:lnTo>
                <a:lnTo>
                  <a:pt x="59210" y="10650"/>
                </a:lnTo>
                <a:lnTo>
                  <a:pt x="59311" y="10675"/>
                </a:lnTo>
                <a:lnTo>
                  <a:pt x="59514" y="10675"/>
                </a:lnTo>
                <a:lnTo>
                  <a:pt x="59742" y="10650"/>
                </a:lnTo>
                <a:lnTo>
                  <a:pt x="59971" y="10599"/>
                </a:lnTo>
                <a:lnTo>
                  <a:pt x="60072" y="10523"/>
                </a:lnTo>
                <a:lnTo>
                  <a:pt x="60199" y="10447"/>
                </a:lnTo>
                <a:lnTo>
                  <a:pt x="60351" y="10219"/>
                </a:lnTo>
                <a:lnTo>
                  <a:pt x="61948" y="7734"/>
                </a:lnTo>
                <a:lnTo>
                  <a:pt x="62126" y="7430"/>
                </a:lnTo>
                <a:lnTo>
                  <a:pt x="62202" y="7252"/>
                </a:lnTo>
                <a:lnTo>
                  <a:pt x="62253" y="7100"/>
                </a:lnTo>
                <a:lnTo>
                  <a:pt x="62278" y="6922"/>
                </a:lnTo>
                <a:lnTo>
                  <a:pt x="62253" y="6770"/>
                </a:lnTo>
                <a:lnTo>
                  <a:pt x="62202" y="6644"/>
                </a:lnTo>
                <a:lnTo>
                  <a:pt x="62126" y="6593"/>
                </a:lnTo>
                <a:lnTo>
                  <a:pt x="62075" y="6542"/>
                </a:lnTo>
                <a:lnTo>
                  <a:pt x="61669" y="6365"/>
                </a:lnTo>
                <a:lnTo>
                  <a:pt x="61264" y="6187"/>
                </a:lnTo>
                <a:lnTo>
                  <a:pt x="60402" y="5934"/>
                </a:lnTo>
                <a:lnTo>
                  <a:pt x="59971" y="5781"/>
                </a:lnTo>
                <a:lnTo>
                  <a:pt x="59514" y="5680"/>
                </a:lnTo>
                <a:lnTo>
                  <a:pt x="59311" y="5655"/>
                </a:lnTo>
                <a:lnTo>
                  <a:pt x="59083" y="5629"/>
                </a:lnTo>
                <a:close/>
                <a:moveTo>
                  <a:pt x="37986" y="36413"/>
                </a:moveTo>
                <a:lnTo>
                  <a:pt x="38620" y="36438"/>
                </a:lnTo>
                <a:lnTo>
                  <a:pt x="36388" y="38594"/>
                </a:lnTo>
                <a:lnTo>
                  <a:pt x="36338" y="38340"/>
                </a:lnTo>
                <a:lnTo>
                  <a:pt x="36287" y="38086"/>
                </a:lnTo>
                <a:lnTo>
                  <a:pt x="36262" y="37858"/>
                </a:lnTo>
                <a:lnTo>
                  <a:pt x="36287" y="37605"/>
                </a:lnTo>
                <a:lnTo>
                  <a:pt x="36312" y="37148"/>
                </a:lnTo>
                <a:lnTo>
                  <a:pt x="36338" y="36666"/>
                </a:lnTo>
                <a:lnTo>
                  <a:pt x="36591" y="36565"/>
                </a:lnTo>
                <a:lnTo>
                  <a:pt x="36870" y="36489"/>
                </a:lnTo>
                <a:lnTo>
                  <a:pt x="37124" y="36438"/>
                </a:lnTo>
                <a:lnTo>
                  <a:pt x="37403" y="36413"/>
                </a:lnTo>
                <a:close/>
                <a:moveTo>
                  <a:pt x="29542" y="30555"/>
                </a:moveTo>
                <a:lnTo>
                  <a:pt x="29593" y="30986"/>
                </a:lnTo>
                <a:lnTo>
                  <a:pt x="29643" y="31392"/>
                </a:lnTo>
                <a:lnTo>
                  <a:pt x="29618" y="31798"/>
                </a:lnTo>
                <a:lnTo>
                  <a:pt x="29567" y="32178"/>
                </a:lnTo>
                <a:lnTo>
                  <a:pt x="29491" y="32559"/>
                </a:lnTo>
                <a:lnTo>
                  <a:pt x="29339" y="32914"/>
                </a:lnTo>
                <a:lnTo>
                  <a:pt x="29162" y="33269"/>
                </a:lnTo>
                <a:lnTo>
                  <a:pt x="28933" y="33624"/>
                </a:lnTo>
                <a:lnTo>
                  <a:pt x="27868" y="35018"/>
                </a:lnTo>
                <a:lnTo>
                  <a:pt x="26829" y="36464"/>
                </a:lnTo>
                <a:lnTo>
                  <a:pt x="24749" y="39405"/>
                </a:lnTo>
                <a:lnTo>
                  <a:pt x="24623" y="38923"/>
                </a:lnTo>
                <a:lnTo>
                  <a:pt x="24572" y="38695"/>
                </a:lnTo>
                <a:lnTo>
                  <a:pt x="24547" y="38492"/>
                </a:lnTo>
                <a:lnTo>
                  <a:pt x="24547" y="38289"/>
                </a:lnTo>
                <a:lnTo>
                  <a:pt x="24572" y="38086"/>
                </a:lnTo>
                <a:lnTo>
                  <a:pt x="24623" y="37909"/>
                </a:lnTo>
                <a:lnTo>
                  <a:pt x="24724" y="37706"/>
                </a:lnTo>
                <a:lnTo>
                  <a:pt x="26981" y="34257"/>
                </a:lnTo>
                <a:lnTo>
                  <a:pt x="29263" y="30758"/>
                </a:lnTo>
                <a:lnTo>
                  <a:pt x="29364" y="30657"/>
                </a:lnTo>
                <a:lnTo>
                  <a:pt x="29542" y="30555"/>
                </a:lnTo>
                <a:close/>
                <a:moveTo>
                  <a:pt x="54798" y="32254"/>
                </a:moveTo>
                <a:lnTo>
                  <a:pt x="54899" y="32584"/>
                </a:lnTo>
                <a:lnTo>
                  <a:pt x="54975" y="32939"/>
                </a:lnTo>
                <a:lnTo>
                  <a:pt x="55001" y="33345"/>
                </a:lnTo>
                <a:lnTo>
                  <a:pt x="54975" y="33750"/>
                </a:lnTo>
                <a:lnTo>
                  <a:pt x="54924" y="34156"/>
                </a:lnTo>
                <a:lnTo>
                  <a:pt x="54823" y="34511"/>
                </a:lnTo>
                <a:lnTo>
                  <a:pt x="54696" y="34815"/>
                </a:lnTo>
                <a:lnTo>
                  <a:pt x="54620" y="34942"/>
                </a:lnTo>
                <a:lnTo>
                  <a:pt x="54519" y="35069"/>
                </a:lnTo>
                <a:lnTo>
                  <a:pt x="51527" y="38137"/>
                </a:lnTo>
                <a:lnTo>
                  <a:pt x="48484" y="41256"/>
                </a:lnTo>
                <a:lnTo>
                  <a:pt x="48534" y="39811"/>
                </a:lnTo>
                <a:lnTo>
                  <a:pt x="48610" y="38441"/>
                </a:lnTo>
                <a:lnTo>
                  <a:pt x="48636" y="38340"/>
                </a:lnTo>
                <a:lnTo>
                  <a:pt x="48687" y="38213"/>
                </a:lnTo>
                <a:lnTo>
                  <a:pt x="48788" y="38086"/>
                </a:lnTo>
                <a:lnTo>
                  <a:pt x="48889" y="37985"/>
                </a:lnTo>
                <a:lnTo>
                  <a:pt x="54569" y="32406"/>
                </a:lnTo>
                <a:lnTo>
                  <a:pt x="54671" y="32330"/>
                </a:lnTo>
                <a:lnTo>
                  <a:pt x="54798" y="32254"/>
                </a:lnTo>
                <a:close/>
                <a:moveTo>
                  <a:pt x="54798" y="36742"/>
                </a:moveTo>
                <a:lnTo>
                  <a:pt x="54747" y="37960"/>
                </a:lnTo>
                <a:lnTo>
                  <a:pt x="54722" y="38543"/>
                </a:lnTo>
                <a:lnTo>
                  <a:pt x="54671" y="39101"/>
                </a:lnTo>
                <a:lnTo>
                  <a:pt x="54595" y="39304"/>
                </a:lnTo>
                <a:lnTo>
                  <a:pt x="54493" y="39481"/>
                </a:lnTo>
                <a:lnTo>
                  <a:pt x="54367" y="39684"/>
                </a:lnTo>
                <a:lnTo>
                  <a:pt x="54240" y="39861"/>
                </a:lnTo>
                <a:lnTo>
                  <a:pt x="54012" y="40090"/>
                </a:lnTo>
                <a:lnTo>
                  <a:pt x="53809" y="40292"/>
                </a:lnTo>
                <a:lnTo>
                  <a:pt x="53352" y="40724"/>
                </a:lnTo>
                <a:lnTo>
                  <a:pt x="52896" y="41129"/>
                </a:lnTo>
                <a:lnTo>
                  <a:pt x="52541" y="41434"/>
                </a:lnTo>
                <a:lnTo>
                  <a:pt x="52237" y="41636"/>
                </a:lnTo>
                <a:lnTo>
                  <a:pt x="52059" y="41712"/>
                </a:lnTo>
                <a:lnTo>
                  <a:pt x="51907" y="41789"/>
                </a:lnTo>
                <a:lnTo>
                  <a:pt x="51755" y="41814"/>
                </a:lnTo>
                <a:lnTo>
                  <a:pt x="51577" y="41839"/>
                </a:lnTo>
                <a:lnTo>
                  <a:pt x="51172" y="41839"/>
                </a:lnTo>
                <a:lnTo>
                  <a:pt x="50664" y="41814"/>
                </a:lnTo>
                <a:lnTo>
                  <a:pt x="50030" y="41738"/>
                </a:lnTo>
                <a:lnTo>
                  <a:pt x="50107" y="41586"/>
                </a:lnTo>
                <a:lnTo>
                  <a:pt x="50259" y="41383"/>
                </a:lnTo>
                <a:lnTo>
                  <a:pt x="50766" y="40800"/>
                </a:lnTo>
                <a:lnTo>
                  <a:pt x="51425" y="40064"/>
                </a:lnTo>
                <a:lnTo>
                  <a:pt x="52186" y="39253"/>
                </a:lnTo>
                <a:lnTo>
                  <a:pt x="52972" y="38441"/>
                </a:lnTo>
                <a:lnTo>
                  <a:pt x="53707" y="37681"/>
                </a:lnTo>
                <a:lnTo>
                  <a:pt x="54341" y="37097"/>
                </a:lnTo>
                <a:lnTo>
                  <a:pt x="54595" y="36895"/>
                </a:lnTo>
                <a:lnTo>
                  <a:pt x="54798" y="36742"/>
                </a:lnTo>
                <a:close/>
                <a:moveTo>
                  <a:pt x="41536" y="39506"/>
                </a:moveTo>
                <a:lnTo>
                  <a:pt x="41485" y="41865"/>
                </a:lnTo>
                <a:lnTo>
                  <a:pt x="39279" y="41865"/>
                </a:lnTo>
                <a:lnTo>
                  <a:pt x="39380" y="41662"/>
                </a:lnTo>
                <a:lnTo>
                  <a:pt x="39558" y="41408"/>
                </a:lnTo>
                <a:lnTo>
                  <a:pt x="39761" y="41129"/>
                </a:lnTo>
                <a:lnTo>
                  <a:pt x="40040" y="40825"/>
                </a:lnTo>
                <a:lnTo>
                  <a:pt x="40369" y="40495"/>
                </a:lnTo>
                <a:lnTo>
                  <a:pt x="40724" y="40166"/>
                </a:lnTo>
                <a:lnTo>
                  <a:pt x="41105" y="39836"/>
                </a:lnTo>
                <a:lnTo>
                  <a:pt x="41536" y="39506"/>
                </a:lnTo>
                <a:close/>
                <a:moveTo>
                  <a:pt x="40800" y="36261"/>
                </a:moveTo>
                <a:lnTo>
                  <a:pt x="41206" y="36286"/>
                </a:lnTo>
                <a:lnTo>
                  <a:pt x="41612" y="36286"/>
                </a:lnTo>
                <a:lnTo>
                  <a:pt x="41663" y="36565"/>
                </a:lnTo>
                <a:lnTo>
                  <a:pt x="41688" y="36819"/>
                </a:lnTo>
                <a:lnTo>
                  <a:pt x="41688" y="37072"/>
                </a:lnTo>
                <a:lnTo>
                  <a:pt x="41637" y="37300"/>
                </a:lnTo>
                <a:lnTo>
                  <a:pt x="41561" y="37529"/>
                </a:lnTo>
                <a:lnTo>
                  <a:pt x="41434" y="37731"/>
                </a:lnTo>
                <a:lnTo>
                  <a:pt x="41282" y="37934"/>
                </a:lnTo>
                <a:lnTo>
                  <a:pt x="41079" y="38137"/>
                </a:lnTo>
                <a:lnTo>
                  <a:pt x="40192" y="38974"/>
                </a:lnTo>
                <a:lnTo>
                  <a:pt x="39330" y="39836"/>
                </a:lnTo>
                <a:lnTo>
                  <a:pt x="37605" y="41560"/>
                </a:lnTo>
                <a:lnTo>
                  <a:pt x="37479" y="41662"/>
                </a:lnTo>
                <a:lnTo>
                  <a:pt x="37352" y="41763"/>
                </a:lnTo>
                <a:lnTo>
                  <a:pt x="37200" y="41865"/>
                </a:lnTo>
                <a:lnTo>
                  <a:pt x="37073" y="41915"/>
                </a:lnTo>
                <a:lnTo>
                  <a:pt x="36921" y="41941"/>
                </a:lnTo>
                <a:lnTo>
                  <a:pt x="36743" y="41941"/>
                </a:lnTo>
                <a:lnTo>
                  <a:pt x="36566" y="41915"/>
                </a:lnTo>
                <a:lnTo>
                  <a:pt x="36388" y="41865"/>
                </a:lnTo>
                <a:lnTo>
                  <a:pt x="36312" y="41611"/>
                </a:lnTo>
                <a:lnTo>
                  <a:pt x="36262" y="41357"/>
                </a:lnTo>
                <a:lnTo>
                  <a:pt x="36262" y="41104"/>
                </a:lnTo>
                <a:lnTo>
                  <a:pt x="36287" y="40876"/>
                </a:lnTo>
                <a:lnTo>
                  <a:pt x="36363" y="40647"/>
                </a:lnTo>
                <a:lnTo>
                  <a:pt x="36464" y="40419"/>
                </a:lnTo>
                <a:lnTo>
                  <a:pt x="36617" y="40191"/>
                </a:lnTo>
                <a:lnTo>
                  <a:pt x="36819" y="39963"/>
                </a:lnTo>
                <a:lnTo>
                  <a:pt x="38468" y="38289"/>
                </a:lnTo>
                <a:lnTo>
                  <a:pt x="40116" y="36590"/>
                </a:lnTo>
                <a:lnTo>
                  <a:pt x="40268" y="36438"/>
                </a:lnTo>
                <a:lnTo>
                  <a:pt x="40445" y="36337"/>
                </a:lnTo>
                <a:lnTo>
                  <a:pt x="40623" y="36286"/>
                </a:lnTo>
                <a:lnTo>
                  <a:pt x="40800" y="36261"/>
                </a:lnTo>
                <a:close/>
                <a:moveTo>
                  <a:pt x="29567" y="40064"/>
                </a:moveTo>
                <a:lnTo>
                  <a:pt x="29770" y="40115"/>
                </a:lnTo>
                <a:lnTo>
                  <a:pt x="29897" y="42017"/>
                </a:lnTo>
                <a:lnTo>
                  <a:pt x="27944" y="42017"/>
                </a:lnTo>
                <a:lnTo>
                  <a:pt x="29567" y="40064"/>
                </a:lnTo>
                <a:close/>
                <a:moveTo>
                  <a:pt x="29643" y="34891"/>
                </a:moveTo>
                <a:lnTo>
                  <a:pt x="29669" y="35728"/>
                </a:lnTo>
                <a:lnTo>
                  <a:pt x="29669" y="36083"/>
                </a:lnTo>
                <a:lnTo>
                  <a:pt x="29719" y="36413"/>
                </a:lnTo>
                <a:lnTo>
                  <a:pt x="29745" y="36819"/>
                </a:lnTo>
                <a:lnTo>
                  <a:pt x="29745" y="37224"/>
                </a:lnTo>
                <a:lnTo>
                  <a:pt x="29669" y="37605"/>
                </a:lnTo>
                <a:lnTo>
                  <a:pt x="29567" y="37960"/>
                </a:lnTo>
                <a:lnTo>
                  <a:pt x="29415" y="38315"/>
                </a:lnTo>
                <a:lnTo>
                  <a:pt x="29212" y="38644"/>
                </a:lnTo>
                <a:lnTo>
                  <a:pt x="28959" y="38949"/>
                </a:lnTo>
                <a:lnTo>
                  <a:pt x="28680" y="39278"/>
                </a:lnTo>
                <a:lnTo>
                  <a:pt x="28147" y="39785"/>
                </a:lnTo>
                <a:lnTo>
                  <a:pt x="27665" y="40343"/>
                </a:lnTo>
                <a:lnTo>
                  <a:pt x="27209" y="40901"/>
                </a:lnTo>
                <a:lnTo>
                  <a:pt x="26778" y="41484"/>
                </a:lnTo>
                <a:lnTo>
                  <a:pt x="26600" y="41712"/>
                </a:lnTo>
                <a:lnTo>
                  <a:pt x="26372" y="41915"/>
                </a:lnTo>
                <a:lnTo>
                  <a:pt x="26144" y="42042"/>
                </a:lnTo>
                <a:lnTo>
                  <a:pt x="25890" y="42144"/>
                </a:lnTo>
                <a:lnTo>
                  <a:pt x="25612" y="42169"/>
                </a:lnTo>
                <a:lnTo>
                  <a:pt x="25307" y="42194"/>
                </a:lnTo>
                <a:lnTo>
                  <a:pt x="24978" y="42169"/>
                </a:lnTo>
                <a:lnTo>
                  <a:pt x="24623" y="42118"/>
                </a:lnTo>
                <a:lnTo>
                  <a:pt x="24775" y="41662"/>
                </a:lnTo>
                <a:lnTo>
                  <a:pt x="24825" y="41459"/>
                </a:lnTo>
                <a:lnTo>
                  <a:pt x="24927" y="41281"/>
                </a:lnTo>
                <a:lnTo>
                  <a:pt x="27108" y="38289"/>
                </a:lnTo>
                <a:lnTo>
                  <a:pt x="29288" y="35272"/>
                </a:lnTo>
                <a:lnTo>
                  <a:pt x="29415" y="35145"/>
                </a:lnTo>
                <a:lnTo>
                  <a:pt x="29643" y="34891"/>
                </a:lnTo>
                <a:close/>
                <a:moveTo>
                  <a:pt x="17649" y="41256"/>
                </a:moveTo>
                <a:lnTo>
                  <a:pt x="17827" y="41307"/>
                </a:lnTo>
                <a:lnTo>
                  <a:pt x="17928" y="42321"/>
                </a:lnTo>
                <a:lnTo>
                  <a:pt x="17015" y="42321"/>
                </a:lnTo>
                <a:lnTo>
                  <a:pt x="17649" y="41256"/>
                </a:lnTo>
                <a:close/>
                <a:moveTo>
                  <a:pt x="15900" y="40470"/>
                </a:moveTo>
                <a:lnTo>
                  <a:pt x="16458" y="40495"/>
                </a:lnTo>
                <a:lnTo>
                  <a:pt x="16432" y="40673"/>
                </a:lnTo>
                <a:lnTo>
                  <a:pt x="16331" y="40926"/>
                </a:lnTo>
                <a:lnTo>
                  <a:pt x="16204" y="41231"/>
                </a:lnTo>
                <a:lnTo>
                  <a:pt x="16027" y="41535"/>
                </a:lnTo>
                <a:lnTo>
                  <a:pt x="15874" y="41839"/>
                </a:lnTo>
                <a:lnTo>
                  <a:pt x="15697" y="42067"/>
                </a:lnTo>
                <a:lnTo>
                  <a:pt x="15570" y="42270"/>
                </a:lnTo>
                <a:lnTo>
                  <a:pt x="15494" y="42321"/>
                </a:lnTo>
                <a:lnTo>
                  <a:pt x="15443" y="42346"/>
                </a:lnTo>
                <a:lnTo>
                  <a:pt x="15114" y="42397"/>
                </a:lnTo>
                <a:lnTo>
                  <a:pt x="14784" y="42448"/>
                </a:lnTo>
                <a:lnTo>
                  <a:pt x="13947" y="42499"/>
                </a:lnTo>
                <a:lnTo>
                  <a:pt x="14429" y="41586"/>
                </a:lnTo>
                <a:lnTo>
                  <a:pt x="14632" y="41180"/>
                </a:lnTo>
                <a:lnTo>
                  <a:pt x="14835" y="40800"/>
                </a:lnTo>
                <a:lnTo>
                  <a:pt x="14936" y="40698"/>
                </a:lnTo>
                <a:lnTo>
                  <a:pt x="15063" y="40597"/>
                </a:lnTo>
                <a:lnTo>
                  <a:pt x="15215" y="40546"/>
                </a:lnTo>
                <a:lnTo>
                  <a:pt x="15367" y="40495"/>
                </a:lnTo>
                <a:lnTo>
                  <a:pt x="15621" y="40470"/>
                </a:lnTo>
                <a:close/>
                <a:moveTo>
                  <a:pt x="13465" y="40698"/>
                </a:moveTo>
                <a:lnTo>
                  <a:pt x="13212" y="41231"/>
                </a:lnTo>
                <a:lnTo>
                  <a:pt x="12984" y="41712"/>
                </a:lnTo>
                <a:lnTo>
                  <a:pt x="12705" y="42144"/>
                </a:lnTo>
                <a:lnTo>
                  <a:pt x="12553" y="42372"/>
                </a:lnTo>
                <a:lnTo>
                  <a:pt x="12375" y="42575"/>
                </a:lnTo>
                <a:lnTo>
                  <a:pt x="12248" y="42372"/>
                </a:lnTo>
                <a:lnTo>
                  <a:pt x="12147" y="42169"/>
                </a:lnTo>
                <a:lnTo>
                  <a:pt x="12071" y="41966"/>
                </a:lnTo>
                <a:lnTo>
                  <a:pt x="12020" y="41763"/>
                </a:lnTo>
                <a:lnTo>
                  <a:pt x="12020" y="41560"/>
                </a:lnTo>
                <a:lnTo>
                  <a:pt x="11995" y="41332"/>
                </a:lnTo>
                <a:lnTo>
                  <a:pt x="12020" y="40926"/>
                </a:lnTo>
                <a:lnTo>
                  <a:pt x="13465" y="40698"/>
                </a:lnTo>
                <a:close/>
                <a:moveTo>
                  <a:pt x="2892" y="0"/>
                </a:moveTo>
                <a:lnTo>
                  <a:pt x="2739" y="76"/>
                </a:lnTo>
                <a:lnTo>
                  <a:pt x="2587" y="152"/>
                </a:lnTo>
                <a:lnTo>
                  <a:pt x="1979" y="659"/>
                </a:lnTo>
                <a:lnTo>
                  <a:pt x="1421" y="1192"/>
                </a:lnTo>
                <a:lnTo>
                  <a:pt x="863" y="1750"/>
                </a:lnTo>
                <a:lnTo>
                  <a:pt x="305" y="2307"/>
                </a:lnTo>
                <a:lnTo>
                  <a:pt x="229" y="2409"/>
                </a:lnTo>
                <a:lnTo>
                  <a:pt x="178" y="2510"/>
                </a:lnTo>
                <a:lnTo>
                  <a:pt x="153" y="2637"/>
                </a:lnTo>
                <a:lnTo>
                  <a:pt x="153" y="2739"/>
                </a:lnTo>
                <a:lnTo>
                  <a:pt x="178" y="2865"/>
                </a:lnTo>
                <a:lnTo>
                  <a:pt x="229" y="2992"/>
                </a:lnTo>
                <a:lnTo>
                  <a:pt x="305" y="3119"/>
                </a:lnTo>
                <a:lnTo>
                  <a:pt x="407" y="3220"/>
                </a:lnTo>
                <a:lnTo>
                  <a:pt x="508" y="3322"/>
                </a:lnTo>
                <a:lnTo>
                  <a:pt x="635" y="3398"/>
                </a:lnTo>
                <a:lnTo>
                  <a:pt x="736" y="3449"/>
                </a:lnTo>
                <a:lnTo>
                  <a:pt x="863" y="3474"/>
                </a:lnTo>
                <a:lnTo>
                  <a:pt x="1117" y="3474"/>
                </a:lnTo>
                <a:lnTo>
                  <a:pt x="1243" y="3449"/>
                </a:lnTo>
                <a:lnTo>
                  <a:pt x="1370" y="3398"/>
                </a:lnTo>
                <a:lnTo>
                  <a:pt x="1674" y="3271"/>
                </a:lnTo>
                <a:lnTo>
                  <a:pt x="2055" y="3068"/>
                </a:lnTo>
                <a:lnTo>
                  <a:pt x="2105" y="3677"/>
                </a:lnTo>
                <a:lnTo>
                  <a:pt x="2131" y="4184"/>
                </a:lnTo>
                <a:lnTo>
                  <a:pt x="2232" y="9484"/>
                </a:lnTo>
                <a:lnTo>
                  <a:pt x="2283" y="12095"/>
                </a:lnTo>
                <a:lnTo>
                  <a:pt x="2334" y="14707"/>
                </a:lnTo>
                <a:lnTo>
                  <a:pt x="2359" y="18080"/>
                </a:lnTo>
                <a:lnTo>
                  <a:pt x="2384" y="21427"/>
                </a:lnTo>
                <a:lnTo>
                  <a:pt x="2384" y="24749"/>
                </a:lnTo>
                <a:lnTo>
                  <a:pt x="2435" y="28020"/>
                </a:lnTo>
                <a:lnTo>
                  <a:pt x="2537" y="31722"/>
                </a:lnTo>
                <a:lnTo>
                  <a:pt x="2663" y="35348"/>
                </a:lnTo>
                <a:lnTo>
                  <a:pt x="2917" y="42549"/>
                </a:lnTo>
                <a:lnTo>
                  <a:pt x="2892" y="42701"/>
                </a:lnTo>
                <a:lnTo>
                  <a:pt x="2841" y="42854"/>
                </a:lnTo>
                <a:lnTo>
                  <a:pt x="1142" y="43006"/>
                </a:lnTo>
                <a:lnTo>
                  <a:pt x="838" y="43031"/>
                </a:lnTo>
                <a:lnTo>
                  <a:pt x="533" y="43082"/>
                </a:lnTo>
                <a:lnTo>
                  <a:pt x="305" y="43183"/>
                </a:lnTo>
                <a:lnTo>
                  <a:pt x="204" y="43259"/>
                </a:lnTo>
                <a:lnTo>
                  <a:pt x="128" y="43335"/>
                </a:lnTo>
                <a:lnTo>
                  <a:pt x="52" y="43411"/>
                </a:lnTo>
                <a:lnTo>
                  <a:pt x="26" y="43513"/>
                </a:lnTo>
                <a:lnTo>
                  <a:pt x="1" y="43640"/>
                </a:lnTo>
                <a:lnTo>
                  <a:pt x="26" y="43766"/>
                </a:lnTo>
                <a:lnTo>
                  <a:pt x="52" y="43868"/>
                </a:lnTo>
                <a:lnTo>
                  <a:pt x="102" y="43969"/>
                </a:lnTo>
                <a:lnTo>
                  <a:pt x="153" y="44071"/>
                </a:lnTo>
                <a:lnTo>
                  <a:pt x="254" y="44147"/>
                </a:lnTo>
                <a:lnTo>
                  <a:pt x="330" y="44197"/>
                </a:lnTo>
                <a:lnTo>
                  <a:pt x="457" y="44248"/>
                </a:lnTo>
                <a:lnTo>
                  <a:pt x="685" y="44299"/>
                </a:lnTo>
                <a:lnTo>
                  <a:pt x="1243" y="44324"/>
                </a:lnTo>
                <a:lnTo>
                  <a:pt x="1801" y="44350"/>
                </a:lnTo>
                <a:lnTo>
                  <a:pt x="3094" y="44350"/>
                </a:lnTo>
                <a:lnTo>
                  <a:pt x="3120" y="45034"/>
                </a:lnTo>
                <a:lnTo>
                  <a:pt x="3170" y="45643"/>
                </a:lnTo>
                <a:lnTo>
                  <a:pt x="3221" y="46099"/>
                </a:lnTo>
                <a:lnTo>
                  <a:pt x="3323" y="46556"/>
                </a:lnTo>
                <a:lnTo>
                  <a:pt x="3373" y="46657"/>
                </a:lnTo>
                <a:lnTo>
                  <a:pt x="3424" y="46759"/>
                </a:lnTo>
                <a:lnTo>
                  <a:pt x="3500" y="46860"/>
                </a:lnTo>
                <a:lnTo>
                  <a:pt x="3576" y="46911"/>
                </a:lnTo>
                <a:lnTo>
                  <a:pt x="3652" y="46987"/>
                </a:lnTo>
                <a:lnTo>
                  <a:pt x="3779" y="47037"/>
                </a:lnTo>
                <a:lnTo>
                  <a:pt x="3880" y="47063"/>
                </a:lnTo>
                <a:lnTo>
                  <a:pt x="4159" y="47063"/>
                </a:lnTo>
                <a:lnTo>
                  <a:pt x="4286" y="47012"/>
                </a:lnTo>
                <a:lnTo>
                  <a:pt x="4388" y="46961"/>
                </a:lnTo>
                <a:lnTo>
                  <a:pt x="4489" y="46911"/>
                </a:lnTo>
                <a:lnTo>
                  <a:pt x="4540" y="46835"/>
                </a:lnTo>
                <a:lnTo>
                  <a:pt x="4616" y="46733"/>
                </a:lnTo>
                <a:lnTo>
                  <a:pt x="4641" y="46632"/>
                </a:lnTo>
                <a:lnTo>
                  <a:pt x="4667" y="46505"/>
                </a:lnTo>
                <a:lnTo>
                  <a:pt x="4667" y="46302"/>
                </a:lnTo>
                <a:lnTo>
                  <a:pt x="4641" y="46125"/>
                </a:lnTo>
                <a:lnTo>
                  <a:pt x="4641" y="45744"/>
                </a:lnTo>
                <a:lnTo>
                  <a:pt x="4616" y="44400"/>
                </a:lnTo>
                <a:lnTo>
                  <a:pt x="5224" y="44350"/>
                </a:lnTo>
                <a:lnTo>
                  <a:pt x="5782" y="44299"/>
                </a:lnTo>
                <a:lnTo>
                  <a:pt x="7075" y="44299"/>
                </a:lnTo>
                <a:lnTo>
                  <a:pt x="8343" y="44248"/>
                </a:lnTo>
                <a:lnTo>
                  <a:pt x="9510" y="44197"/>
                </a:lnTo>
                <a:lnTo>
                  <a:pt x="10651" y="44121"/>
                </a:lnTo>
                <a:lnTo>
                  <a:pt x="11817" y="44045"/>
                </a:lnTo>
                <a:lnTo>
                  <a:pt x="12958" y="43995"/>
                </a:lnTo>
                <a:lnTo>
                  <a:pt x="19729" y="43792"/>
                </a:lnTo>
                <a:lnTo>
                  <a:pt x="26474" y="43640"/>
                </a:lnTo>
                <a:lnTo>
                  <a:pt x="34867" y="43487"/>
                </a:lnTo>
                <a:lnTo>
                  <a:pt x="43260" y="43361"/>
                </a:lnTo>
                <a:lnTo>
                  <a:pt x="50081" y="43259"/>
                </a:lnTo>
                <a:lnTo>
                  <a:pt x="51450" y="43234"/>
                </a:lnTo>
                <a:lnTo>
                  <a:pt x="52845" y="43209"/>
                </a:lnTo>
                <a:lnTo>
                  <a:pt x="53200" y="43183"/>
                </a:lnTo>
                <a:lnTo>
                  <a:pt x="53555" y="43158"/>
                </a:lnTo>
                <a:lnTo>
                  <a:pt x="53885" y="43158"/>
                </a:lnTo>
                <a:lnTo>
                  <a:pt x="54062" y="43183"/>
                </a:lnTo>
                <a:lnTo>
                  <a:pt x="54189" y="43234"/>
                </a:lnTo>
                <a:lnTo>
                  <a:pt x="54367" y="43310"/>
                </a:lnTo>
                <a:lnTo>
                  <a:pt x="54544" y="43310"/>
                </a:lnTo>
                <a:lnTo>
                  <a:pt x="54696" y="43285"/>
                </a:lnTo>
                <a:lnTo>
                  <a:pt x="54848" y="43234"/>
                </a:lnTo>
                <a:lnTo>
                  <a:pt x="55001" y="43183"/>
                </a:lnTo>
                <a:lnTo>
                  <a:pt x="55153" y="43132"/>
                </a:lnTo>
                <a:lnTo>
                  <a:pt x="55305" y="43107"/>
                </a:lnTo>
                <a:lnTo>
                  <a:pt x="55457" y="43132"/>
                </a:lnTo>
                <a:lnTo>
                  <a:pt x="55533" y="43132"/>
                </a:lnTo>
                <a:lnTo>
                  <a:pt x="63292" y="43107"/>
                </a:lnTo>
                <a:lnTo>
                  <a:pt x="63622" y="43132"/>
                </a:lnTo>
                <a:lnTo>
                  <a:pt x="64002" y="43209"/>
                </a:lnTo>
                <a:lnTo>
                  <a:pt x="63343" y="43969"/>
                </a:lnTo>
                <a:lnTo>
                  <a:pt x="63216" y="44121"/>
                </a:lnTo>
                <a:lnTo>
                  <a:pt x="63140" y="44274"/>
                </a:lnTo>
                <a:lnTo>
                  <a:pt x="63089" y="44426"/>
                </a:lnTo>
                <a:lnTo>
                  <a:pt x="63064" y="44552"/>
                </a:lnTo>
                <a:lnTo>
                  <a:pt x="63064" y="44679"/>
                </a:lnTo>
                <a:lnTo>
                  <a:pt x="63115" y="44806"/>
                </a:lnTo>
                <a:lnTo>
                  <a:pt x="63166" y="44907"/>
                </a:lnTo>
                <a:lnTo>
                  <a:pt x="63267" y="45009"/>
                </a:lnTo>
                <a:lnTo>
                  <a:pt x="63394" y="45085"/>
                </a:lnTo>
                <a:lnTo>
                  <a:pt x="63521" y="45136"/>
                </a:lnTo>
                <a:lnTo>
                  <a:pt x="63825" y="45136"/>
                </a:lnTo>
                <a:lnTo>
                  <a:pt x="63977" y="45110"/>
                </a:lnTo>
                <a:lnTo>
                  <a:pt x="64129" y="45060"/>
                </a:lnTo>
                <a:lnTo>
                  <a:pt x="64281" y="44984"/>
                </a:lnTo>
                <a:lnTo>
                  <a:pt x="64433" y="44857"/>
                </a:lnTo>
                <a:lnTo>
                  <a:pt x="64586" y="44730"/>
                </a:lnTo>
                <a:lnTo>
                  <a:pt x="64738" y="44578"/>
                </a:lnTo>
                <a:lnTo>
                  <a:pt x="66563" y="42955"/>
                </a:lnTo>
                <a:lnTo>
                  <a:pt x="66842" y="42701"/>
                </a:lnTo>
                <a:lnTo>
                  <a:pt x="67071" y="42422"/>
                </a:lnTo>
                <a:lnTo>
                  <a:pt x="67197" y="42220"/>
                </a:lnTo>
                <a:lnTo>
                  <a:pt x="67273" y="42017"/>
                </a:lnTo>
                <a:lnTo>
                  <a:pt x="67299" y="41814"/>
                </a:lnTo>
                <a:lnTo>
                  <a:pt x="67299" y="41611"/>
                </a:lnTo>
                <a:lnTo>
                  <a:pt x="67223" y="41434"/>
                </a:lnTo>
                <a:lnTo>
                  <a:pt x="67121" y="41281"/>
                </a:lnTo>
                <a:lnTo>
                  <a:pt x="66969" y="41129"/>
                </a:lnTo>
                <a:lnTo>
                  <a:pt x="66766" y="41028"/>
                </a:lnTo>
                <a:lnTo>
                  <a:pt x="65828" y="40597"/>
                </a:lnTo>
                <a:lnTo>
                  <a:pt x="65346" y="40419"/>
                </a:lnTo>
                <a:lnTo>
                  <a:pt x="64839" y="40242"/>
                </a:lnTo>
                <a:lnTo>
                  <a:pt x="64662" y="40216"/>
                </a:lnTo>
                <a:lnTo>
                  <a:pt x="64433" y="40216"/>
                </a:lnTo>
                <a:lnTo>
                  <a:pt x="64231" y="40267"/>
                </a:lnTo>
                <a:lnTo>
                  <a:pt x="64028" y="40343"/>
                </a:lnTo>
                <a:lnTo>
                  <a:pt x="63926" y="40419"/>
                </a:lnTo>
                <a:lnTo>
                  <a:pt x="63876" y="40521"/>
                </a:lnTo>
                <a:lnTo>
                  <a:pt x="63825" y="40622"/>
                </a:lnTo>
                <a:lnTo>
                  <a:pt x="63799" y="40724"/>
                </a:lnTo>
                <a:lnTo>
                  <a:pt x="63799" y="40825"/>
                </a:lnTo>
                <a:lnTo>
                  <a:pt x="63825" y="40926"/>
                </a:lnTo>
                <a:lnTo>
                  <a:pt x="63901" y="41129"/>
                </a:lnTo>
                <a:lnTo>
                  <a:pt x="63952" y="41256"/>
                </a:lnTo>
                <a:lnTo>
                  <a:pt x="64028" y="41357"/>
                </a:lnTo>
                <a:lnTo>
                  <a:pt x="64205" y="41662"/>
                </a:lnTo>
                <a:lnTo>
                  <a:pt x="56218" y="41636"/>
                </a:lnTo>
                <a:lnTo>
                  <a:pt x="56243" y="40724"/>
                </a:lnTo>
                <a:lnTo>
                  <a:pt x="56243" y="39836"/>
                </a:lnTo>
                <a:lnTo>
                  <a:pt x="57207" y="20767"/>
                </a:lnTo>
                <a:lnTo>
                  <a:pt x="57232" y="20210"/>
                </a:lnTo>
                <a:lnTo>
                  <a:pt x="57257" y="19931"/>
                </a:lnTo>
                <a:lnTo>
                  <a:pt x="57232" y="19652"/>
                </a:lnTo>
                <a:lnTo>
                  <a:pt x="57181" y="18333"/>
                </a:lnTo>
                <a:lnTo>
                  <a:pt x="57131" y="17674"/>
                </a:lnTo>
                <a:lnTo>
                  <a:pt x="57080" y="17015"/>
                </a:lnTo>
                <a:lnTo>
                  <a:pt x="57004" y="16685"/>
                </a:lnTo>
                <a:lnTo>
                  <a:pt x="56902" y="16381"/>
                </a:lnTo>
                <a:lnTo>
                  <a:pt x="56776" y="16178"/>
                </a:lnTo>
                <a:lnTo>
                  <a:pt x="56699" y="16076"/>
                </a:lnTo>
                <a:lnTo>
                  <a:pt x="56623" y="16000"/>
                </a:lnTo>
                <a:lnTo>
                  <a:pt x="56522" y="15924"/>
                </a:lnTo>
                <a:lnTo>
                  <a:pt x="56395" y="15874"/>
                </a:lnTo>
                <a:lnTo>
                  <a:pt x="56142" y="15797"/>
                </a:lnTo>
                <a:lnTo>
                  <a:pt x="55812" y="15747"/>
                </a:lnTo>
                <a:lnTo>
                  <a:pt x="55432" y="15721"/>
                </a:lnTo>
                <a:lnTo>
                  <a:pt x="55077" y="15747"/>
                </a:lnTo>
                <a:lnTo>
                  <a:pt x="49143" y="15772"/>
                </a:lnTo>
                <a:lnTo>
                  <a:pt x="48889" y="15797"/>
                </a:lnTo>
                <a:lnTo>
                  <a:pt x="48661" y="15823"/>
                </a:lnTo>
                <a:lnTo>
                  <a:pt x="48458" y="15899"/>
                </a:lnTo>
                <a:lnTo>
                  <a:pt x="48306" y="16026"/>
                </a:lnTo>
                <a:lnTo>
                  <a:pt x="48179" y="16152"/>
                </a:lnTo>
                <a:lnTo>
                  <a:pt x="48103" y="16355"/>
                </a:lnTo>
                <a:lnTo>
                  <a:pt x="48053" y="16558"/>
                </a:lnTo>
                <a:lnTo>
                  <a:pt x="48027" y="16812"/>
                </a:lnTo>
                <a:lnTo>
                  <a:pt x="48027" y="18156"/>
                </a:lnTo>
                <a:lnTo>
                  <a:pt x="48027" y="18815"/>
                </a:lnTo>
                <a:lnTo>
                  <a:pt x="48002" y="19474"/>
                </a:lnTo>
                <a:lnTo>
                  <a:pt x="47748" y="23227"/>
                </a:lnTo>
                <a:lnTo>
                  <a:pt x="47520" y="26929"/>
                </a:lnTo>
                <a:lnTo>
                  <a:pt x="46785" y="41231"/>
                </a:lnTo>
                <a:lnTo>
                  <a:pt x="46734" y="41510"/>
                </a:lnTo>
                <a:lnTo>
                  <a:pt x="46658" y="41839"/>
                </a:lnTo>
                <a:lnTo>
                  <a:pt x="44908" y="41865"/>
                </a:lnTo>
                <a:lnTo>
                  <a:pt x="44046" y="41890"/>
                </a:lnTo>
                <a:lnTo>
                  <a:pt x="43184" y="41865"/>
                </a:lnTo>
                <a:lnTo>
                  <a:pt x="43209" y="40901"/>
                </a:lnTo>
                <a:lnTo>
                  <a:pt x="43285" y="38492"/>
                </a:lnTo>
                <a:lnTo>
                  <a:pt x="43336" y="37250"/>
                </a:lnTo>
                <a:lnTo>
                  <a:pt x="43336" y="36032"/>
                </a:lnTo>
                <a:lnTo>
                  <a:pt x="43311" y="35728"/>
                </a:lnTo>
                <a:lnTo>
                  <a:pt x="43260" y="35475"/>
                </a:lnTo>
                <a:lnTo>
                  <a:pt x="43133" y="35272"/>
                </a:lnTo>
                <a:lnTo>
                  <a:pt x="43057" y="35170"/>
                </a:lnTo>
                <a:lnTo>
                  <a:pt x="42981" y="35094"/>
                </a:lnTo>
                <a:lnTo>
                  <a:pt x="42778" y="34967"/>
                </a:lnTo>
                <a:lnTo>
                  <a:pt x="42525" y="34891"/>
                </a:lnTo>
                <a:lnTo>
                  <a:pt x="42246" y="34841"/>
                </a:lnTo>
                <a:lnTo>
                  <a:pt x="41891" y="34815"/>
                </a:lnTo>
                <a:lnTo>
                  <a:pt x="39533" y="34815"/>
                </a:lnTo>
                <a:lnTo>
                  <a:pt x="37149" y="34866"/>
                </a:lnTo>
                <a:lnTo>
                  <a:pt x="36845" y="34866"/>
                </a:lnTo>
                <a:lnTo>
                  <a:pt x="36540" y="34891"/>
                </a:lnTo>
                <a:lnTo>
                  <a:pt x="35932" y="34993"/>
                </a:lnTo>
                <a:lnTo>
                  <a:pt x="35602" y="35094"/>
                </a:lnTo>
                <a:lnTo>
                  <a:pt x="35349" y="35196"/>
                </a:lnTo>
                <a:lnTo>
                  <a:pt x="35120" y="35348"/>
                </a:lnTo>
                <a:lnTo>
                  <a:pt x="34943" y="35525"/>
                </a:lnTo>
                <a:lnTo>
                  <a:pt x="34816" y="35728"/>
                </a:lnTo>
                <a:lnTo>
                  <a:pt x="34715" y="35956"/>
                </a:lnTo>
                <a:lnTo>
                  <a:pt x="34689" y="36235"/>
                </a:lnTo>
                <a:lnTo>
                  <a:pt x="34664" y="36540"/>
                </a:lnTo>
                <a:lnTo>
                  <a:pt x="34867" y="41712"/>
                </a:lnTo>
                <a:lnTo>
                  <a:pt x="34867" y="41763"/>
                </a:lnTo>
                <a:lnTo>
                  <a:pt x="34842" y="41839"/>
                </a:lnTo>
                <a:lnTo>
                  <a:pt x="34765" y="41991"/>
                </a:lnTo>
                <a:lnTo>
                  <a:pt x="31444" y="41966"/>
                </a:lnTo>
                <a:lnTo>
                  <a:pt x="31444" y="41079"/>
                </a:lnTo>
                <a:lnTo>
                  <a:pt x="31418" y="38112"/>
                </a:lnTo>
                <a:lnTo>
                  <a:pt x="31393" y="35094"/>
                </a:lnTo>
                <a:lnTo>
                  <a:pt x="31342" y="31950"/>
                </a:lnTo>
                <a:lnTo>
                  <a:pt x="31292" y="30352"/>
                </a:lnTo>
                <a:lnTo>
                  <a:pt x="31241" y="28780"/>
                </a:lnTo>
                <a:lnTo>
                  <a:pt x="31190" y="28349"/>
                </a:lnTo>
                <a:lnTo>
                  <a:pt x="31139" y="28146"/>
                </a:lnTo>
                <a:lnTo>
                  <a:pt x="31089" y="27994"/>
                </a:lnTo>
                <a:lnTo>
                  <a:pt x="31038" y="27842"/>
                </a:lnTo>
                <a:lnTo>
                  <a:pt x="30937" y="27690"/>
                </a:lnTo>
                <a:lnTo>
                  <a:pt x="30860" y="27589"/>
                </a:lnTo>
                <a:lnTo>
                  <a:pt x="30734" y="27487"/>
                </a:lnTo>
                <a:lnTo>
                  <a:pt x="30607" y="27386"/>
                </a:lnTo>
                <a:lnTo>
                  <a:pt x="30480" y="27335"/>
                </a:lnTo>
                <a:lnTo>
                  <a:pt x="30328" y="27259"/>
                </a:lnTo>
                <a:lnTo>
                  <a:pt x="30150" y="27234"/>
                </a:lnTo>
                <a:lnTo>
                  <a:pt x="29745" y="27183"/>
                </a:lnTo>
                <a:lnTo>
                  <a:pt x="29288" y="27183"/>
                </a:lnTo>
                <a:lnTo>
                  <a:pt x="26524" y="27386"/>
                </a:lnTo>
                <a:lnTo>
                  <a:pt x="23786" y="27614"/>
                </a:lnTo>
                <a:lnTo>
                  <a:pt x="23482" y="27665"/>
                </a:lnTo>
                <a:lnTo>
                  <a:pt x="23203" y="27741"/>
                </a:lnTo>
                <a:lnTo>
                  <a:pt x="22974" y="27842"/>
                </a:lnTo>
                <a:lnTo>
                  <a:pt x="22822" y="27969"/>
                </a:lnTo>
                <a:lnTo>
                  <a:pt x="22670" y="28146"/>
                </a:lnTo>
                <a:lnTo>
                  <a:pt x="22594" y="28349"/>
                </a:lnTo>
                <a:lnTo>
                  <a:pt x="22518" y="28603"/>
                </a:lnTo>
                <a:lnTo>
                  <a:pt x="22493" y="28882"/>
                </a:lnTo>
                <a:lnTo>
                  <a:pt x="22493" y="31443"/>
                </a:lnTo>
                <a:lnTo>
                  <a:pt x="22493" y="32736"/>
                </a:lnTo>
                <a:lnTo>
                  <a:pt x="22518" y="34004"/>
                </a:lnTo>
                <a:lnTo>
                  <a:pt x="22619" y="35652"/>
                </a:lnTo>
                <a:lnTo>
                  <a:pt x="22721" y="37300"/>
                </a:lnTo>
                <a:lnTo>
                  <a:pt x="22924" y="40571"/>
                </a:lnTo>
                <a:lnTo>
                  <a:pt x="22949" y="41383"/>
                </a:lnTo>
                <a:lnTo>
                  <a:pt x="22949" y="42270"/>
                </a:lnTo>
                <a:lnTo>
                  <a:pt x="21225" y="42321"/>
                </a:lnTo>
                <a:lnTo>
                  <a:pt x="20337" y="42346"/>
                </a:lnTo>
                <a:lnTo>
                  <a:pt x="19450" y="42321"/>
                </a:lnTo>
                <a:lnTo>
                  <a:pt x="19424" y="41180"/>
                </a:lnTo>
                <a:lnTo>
                  <a:pt x="19399" y="40115"/>
                </a:lnTo>
                <a:lnTo>
                  <a:pt x="19374" y="39836"/>
                </a:lnTo>
                <a:lnTo>
                  <a:pt x="19298" y="39608"/>
                </a:lnTo>
                <a:lnTo>
                  <a:pt x="19196" y="39405"/>
                </a:lnTo>
                <a:lnTo>
                  <a:pt x="19069" y="39253"/>
                </a:lnTo>
                <a:lnTo>
                  <a:pt x="18892" y="39151"/>
                </a:lnTo>
                <a:lnTo>
                  <a:pt x="18664" y="39075"/>
                </a:lnTo>
                <a:lnTo>
                  <a:pt x="18410" y="39025"/>
                </a:lnTo>
                <a:lnTo>
                  <a:pt x="18080" y="39025"/>
                </a:lnTo>
                <a:lnTo>
                  <a:pt x="16001" y="39050"/>
                </a:lnTo>
                <a:lnTo>
                  <a:pt x="15393" y="39050"/>
                </a:lnTo>
                <a:lnTo>
                  <a:pt x="14784" y="39075"/>
                </a:lnTo>
                <a:lnTo>
                  <a:pt x="14201" y="39126"/>
                </a:lnTo>
                <a:lnTo>
                  <a:pt x="13618" y="39177"/>
                </a:lnTo>
                <a:lnTo>
                  <a:pt x="12451" y="39354"/>
                </a:lnTo>
                <a:lnTo>
                  <a:pt x="11285" y="39557"/>
                </a:lnTo>
                <a:lnTo>
                  <a:pt x="10980" y="39633"/>
                </a:lnTo>
                <a:lnTo>
                  <a:pt x="10727" y="39735"/>
                </a:lnTo>
                <a:lnTo>
                  <a:pt x="10524" y="39861"/>
                </a:lnTo>
                <a:lnTo>
                  <a:pt x="10397" y="40039"/>
                </a:lnTo>
                <a:lnTo>
                  <a:pt x="10296" y="40216"/>
                </a:lnTo>
                <a:lnTo>
                  <a:pt x="10270" y="40445"/>
                </a:lnTo>
                <a:lnTo>
                  <a:pt x="10270" y="40698"/>
                </a:lnTo>
                <a:lnTo>
                  <a:pt x="10321" y="40977"/>
                </a:lnTo>
                <a:lnTo>
                  <a:pt x="10651" y="42575"/>
                </a:lnTo>
                <a:lnTo>
                  <a:pt x="9129" y="42625"/>
                </a:lnTo>
                <a:lnTo>
                  <a:pt x="7633" y="42701"/>
                </a:lnTo>
                <a:lnTo>
                  <a:pt x="6137" y="42752"/>
                </a:lnTo>
                <a:lnTo>
                  <a:pt x="5402" y="42752"/>
                </a:lnTo>
                <a:lnTo>
                  <a:pt x="4641" y="42727"/>
                </a:lnTo>
                <a:lnTo>
                  <a:pt x="4590" y="41915"/>
                </a:lnTo>
                <a:lnTo>
                  <a:pt x="4565" y="41180"/>
                </a:lnTo>
                <a:lnTo>
                  <a:pt x="4540" y="39532"/>
                </a:lnTo>
                <a:lnTo>
                  <a:pt x="4514" y="37884"/>
                </a:lnTo>
                <a:lnTo>
                  <a:pt x="4362" y="32964"/>
                </a:lnTo>
                <a:lnTo>
                  <a:pt x="4286" y="30479"/>
                </a:lnTo>
                <a:lnTo>
                  <a:pt x="4235" y="27994"/>
                </a:lnTo>
                <a:lnTo>
                  <a:pt x="4210" y="25484"/>
                </a:lnTo>
                <a:lnTo>
                  <a:pt x="4185" y="22948"/>
                </a:lnTo>
                <a:lnTo>
                  <a:pt x="4235" y="20412"/>
                </a:lnTo>
                <a:lnTo>
                  <a:pt x="4312" y="17851"/>
                </a:lnTo>
                <a:lnTo>
                  <a:pt x="4388" y="16254"/>
                </a:lnTo>
                <a:lnTo>
                  <a:pt x="4413" y="14656"/>
                </a:lnTo>
                <a:lnTo>
                  <a:pt x="4438" y="13059"/>
                </a:lnTo>
                <a:lnTo>
                  <a:pt x="4413" y="11461"/>
                </a:lnTo>
                <a:lnTo>
                  <a:pt x="4388" y="9839"/>
                </a:lnTo>
                <a:lnTo>
                  <a:pt x="4337" y="8216"/>
                </a:lnTo>
                <a:lnTo>
                  <a:pt x="4261" y="6593"/>
                </a:lnTo>
                <a:lnTo>
                  <a:pt x="4134" y="4945"/>
                </a:lnTo>
                <a:lnTo>
                  <a:pt x="4134" y="4716"/>
                </a:lnTo>
                <a:lnTo>
                  <a:pt x="4159" y="4437"/>
                </a:lnTo>
                <a:lnTo>
                  <a:pt x="4362" y="4564"/>
                </a:lnTo>
                <a:lnTo>
                  <a:pt x="4438" y="4615"/>
                </a:lnTo>
                <a:lnTo>
                  <a:pt x="4514" y="4640"/>
                </a:lnTo>
                <a:lnTo>
                  <a:pt x="4996" y="4716"/>
                </a:lnTo>
                <a:lnTo>
                  <a:pt x="5351" y="4716"/>
                </a:lnTo>
                <a:lnTo>
                  <a:pt x="5453" y="4666"/>
                </a:lnTo>
                <a:lnTo>
                  <a:pt x="5579" y="4615"/>
                </a:lnTo>
                <a:lnTo>
                  <a:pt x="5681" y="4514"/>
                </a:lnTo>
                <a:lnTo>
                  <a:pt x="5782" y="4412"/>
                </a:lnTo>
                <a:lnTo>
                  <a:pt x="5833" y="4311"/>
                </a:lnTo>
                <a:lnTo>
                  <a:pt x="5858" y="4159"/>
                </a:lnTo>
                <a:lnTo>
                  <a:pt x="5858" y="4032"/>
                </a:lnTo>
                <a:lnTo>
                  <a:pt x="5858" y="3905"/>
                </a:lnTo>
                <a:lnTo>
                  <a:pt x="5808" y="3753"/>
                </a:lnTo>
                <a:lnTo>
                  <a:pt x="5655" y="3296"/>
                </a:lnTo>
                <a:lnTo>
                  <a:pt x="5478" y="2840"/>
                </a:lnTo>
                <a:lnTo>
                  <a:pt x="5275" y="2384"/>
                </a:lnTo>
                <a:lnTo>
                  <a:pt x="5047" y="1952"/>
                </a:lnTo>
                <a:lnTo>
                  <a:pt x="4819" y="1547"/>
                </a:lnTo>
                <a:lnTo>
                  <a:pt x="4540" y="1141"/>
                </a:lnTo>
                <a:lnTo>
                  <a:pt x="4210" y="735"/>
                </a:lnTo>
                <a:lnTo>
                  <a:pt x="3880" y="380"/>
                </a:lnTo>
                <a:lnTo>
                  <a:pt x="3728" y="254"/>
                </a:lnTo>
                <a:lnTo>
                  <a:pt x="3576" y="152"/>
                </a:lnTo>
                <a:lnTo>
                  <a:pt x="3399" y="51"/>
                </a:lnTo>
                <a:lnTo>
                  <a:pt x="3247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grpSp>
        <p:nvGrpSpPr>
          <p:cNvPr id="1788" name="Google Shape;1788;p33"/>
          <p:cNvGrpSpPr/>
          <p:nvPr/>
        </p:nvGrpSpPr>
        <p:grpSpPr>
          <a:xfrm>
            <a:off x="15432474" y="2934428"/>
            <a:ext cx="1330240" cy="776708"/>
            <a:chOff x="6187550" y="2794400"/>
            <a:chExt cx="1194325" cy="697350"/>
          </a:xfrm>
        </p:grpSpPr>
        <p:sp>
          <p:nvSpPr>
            <p:cNvPr id="1789" name="Google Shape;1789;p33"/>
            <p:cNvSpPr/>
            <p:nvPr/>
          </p:nvSpPr>
          <p:spPr>
            <a:xfrm>
              <a:off x="6375825" y="2794400"/>
              <a:ext cx="1006050" cy="697350"/>
            </a:xfrm>
            <a:custGeom>
              <a:avLst/>
              <a:gdLst/>
              <a:ahLst/>
              <a:cxnLst/>
              <a:rect l="l" t="t" r="r" b="b"/>
              <a:pathLst>
                <a:path w="40242" h="27894" extrusionOk="0">
                  <a:moveTo>
                    <a:pt x="36616" y="1142"/>
                  </a:moveTo>
                  <a:lnTo>
                    <a:pt x="36641" y="1370"/>
                  </a:lnTo>
                  <a:lnTo>
                    <a:pt x="36641" y="1624"/>
                  </a:lnTo>
                  <a:lnTo>
                    <a:pt x="36591" y="2207"/>
                  </a:lnTo>
                  <a:lnTo>
                    <a:pt x="36489" y="2942"/>
                  </a:lnTo>
                  <a:lnTo>
                    <a:pt x="36337" y="3728"/>
                  </a:lnTo>
                  <a:lnTo>
                    <a:pt x="36134" y="4616"/>
                  </a:lnTo>
                  <a:lnTo>
                    <a:pt x="35881" y="5580"/>
                  </a:lnTo>
                  <a:lnTo>
                    <a:pt x="35627" y="6543"/>
                  </a:lnTo>
                  <a:lnTo>
                    <a:pt x="35323" y="7557"/>
                  </a:lnTo>
                  <a:lnTo>
                    <a:pt x="34993" y="8572"/>
                  </a:lnTo>
                  <a:lnTo>
                    <a:pt x="34663" y="9561"/>
                  </a:lnTo>
                  <a:lnTo>
                    <a:pt x="34334" y="10524"/>
                  </a:lnTo>
                  <a:lnTo>
                    <a:pt x="33979" y="11437"/>
                  </a:lnTo>
                  <a:lnTo>
                    <a:pt x="33649" y="12299"/>
                  </a:lnTo>
                  <a:lnTo>
                    <a:pt x="33294" y="13035"/>
                  </a:lnTo>
                  <a:lnTo>
                    <a:pt x="32965" y="13694"/>
                  </a:lnTo>
                  <a:lnTo>
                    <a:pt x="32660" y="14226"/>
                  </a:lnTo>
                  <a:lnTo>
                    <a:pt x="31291" y="12908"/>
                  </a:lnTo>
                  <a:lnTo>
                    <a:pt x="29871" y="11589"/>
                  </a:lnTo>
                  <a:lnTo>
                    <a:pt x="29795" y="11538"/>
                  </a:lnTo>
                  <a:lnTo>
                    <a:pt x="29668" y="11513"/>
                  </a:lnTo>
                  <a:lnTo>
                    <a:pt x="29389" y="11488"/>
                  </a:lnTo>
                  <a:lnTo>
                    <a:pt x="29212" y="11691"/>
                  </a:lnTo>
                  <a:lnTo>
                    <a:pt x="29136" y="11792"/>
                  </a:lnTo>
                  <a:lnTo>
                    <a:pt x="29060" y="11893"/>
                  </a:lnTo>
                  <a:lnTo>
                    <a:pt x="28831" y="12401"/>
                  </a:lnTo>
                  <a:lnTo>
                    <a:pt x="28578" y="12908"/>
                  </a:lnTo>
                  <a:lnTo>
                    <a:pt x="28324" y="13390"/>
                  </a:lnTo>
                  <a:lnTo>
                    <a:pt x="28045" y="13871"/>
                  </a:lnTo>
                  <a:lnTo>
                    <a:pt x="27741" y="14328"/>
                  </a:lnTo>
                  <a:lnTo>
                    <a:pt x="27411" y="14759"/>
                  </a:lnTo>
                  <a:lnTo>
                    <a:pt x="27082" y="15215"/>
                  </a:lnTo>
                  <a:lnTo>
                    <a:pt x="26752" y="15646"/>
                  </a:lnTo>
                  <a:lnTo>
                    <a:pt x="26042" y="16458"/>
                  </a:lnTo>
                  <a:lnTo>
                    <a:pt x="25281" y="17269"/>
                  </a:lnTo>
                  <a:lnTo>
                    <a:pt x="24521" y="18055"/>
                  </a:lnTo>
                  <a:lnTo>
                    <a:pt x="23709" y="18816"/>
                  </a:lnTo>
                  <a:lnTo>
                    <a:pt x="23303" y="19196"/>
                  </a:lnTo>
                  <a:lnTo>
                    <a:pt x="22872" y="19551"/>
                  </a:lnTo>
                  <a:lnTo>
                    <a:pt x="22416" y="19906"/>
                  </a:lnTo>
                  <a:lnTo>
                    <a:pt x="21985" y="20211"/>
                  </a:lnTo>
                  <a:lnTo>
                    <a:pt x="21503" y="20490"/>
                  </a:lnTo>
                  <a:lnTo>
                    <a:pt x="21047" y="20768"/>
                  </a:lnTo>
                  <a:lnTo>
                    <a:pt x="20565" y="21022"/>
                  </a:lnTo>
                  <a:lnTo>
                    <a:pt x="20058" y="21250"/>
                  </a:lnTo>
                  <a:lnTo>
                    <a:pt x="19551" y="21478"/>
                  </a:lnTo>
                  <a:lnTo>
                    <a:pt x="19043" y="21656"/>
                  </a:lnTo>
                  <a:lnTo>
                    <a:pt x="18536" y="21859"/>
                  </a:lnTo>
                  <a:lnTo>
                    <a:pt x="18004" y="22011"/>
                  </a:lnTo>
                  <a:lnTo>
                    <a:pt x="16964" y="22315"/>
                  </a:lnTo>
                  <a:lnTo>
                    <a:pt x="15874" y="22569"/>
                  </a:lnTo>
                  <a:lnTo>
                    <a:pt x="14124" y="22898"/>
                  </a:lnTo>
                  <a:lnTo>
                    <a:pt x="13262" y="23025"/>
                  </a:lnTo>
                  <a:lnTo>
                    <a:pt x="12374" y="23152"/>
                  </a:lnTo>
                  <a:lnTo>
                    <a:pt x="11512" y="23253"/>
                  </a:lnTo>
                  <a:lnTo>
                    <a:pt x="10650" y="23355"/>
                  </a:lnTo>
                  <a:lnTo>
                    <a:pt x="9763" y="23431"/>
                  </a:lnTo>
                  <a:lnTo>
                    <a:pt x="8901" y="23456"/>
                  </a:lnTo>
                  <a:lnTo>
                    <a:pt x="8013" y="23482"/>
                  </a:lnTo>
                  <a:lnTo>
                    <a:pt x="7151" y="23482"/>
                  </a:lnTo>
                  <a:lnTo>
                    <a:pt x="6263" y="23456"/>
                  </a:lnTo>
                  <a:lnTo>
                    <a:pt x="5376" y="23406"/>
                  </a:lnTo>
                  <a:lnTo>
                    <a:pt x="4514" y="23330"/>
                  </a:lnTo>
                  <a:lnTo>
                    <a:pt x="3626" y="23228"/>
                  </a:lnTo>
                  <a:lnTo>
                    <a:pt x="2764" y="23076"/>
                  </a:lnTo>
                  <a:lnTo>
                    <a:pt x="1877" y="22924"/>
                  </a:lnTo>
                  <a:lnTo>
                    <a:pt x="1674" y="22848"/>
                  </a:lnTo>
                  <a:lnTo>
                    <a:pt x="1319" y="22721"/>
                  </a:lnTo>
                  <a:lnTo>
                    <a:pt x="4539" y="12806"/>
                  </a:lnTo>
                  <a:lnTo>
                    <a:pt x="5376" y="13009"/>
                  </a:lnTo>
                  <a:lnTo>
                    <a:pt x="6441" y="13263"/>
                  </a:lnTo>
                  <a:lnTo>
                    <a:pt x="7481" y="13466"/>
                  </a:lnTo>
                  <a:lnTo>
                    <a:pt x="8546" y="13643"/>
                  </a:lnTo>
                  <a:lnTo>
                    <a:pt x="9611" y="13770"/>
                  </a:lnTo>
                  <a:lnTo>
                    <a:pt x="10650" y="13871"/>
                  </a:lnTo>
                  <a:lnTo>
                    <a:pt x="11690" y="13922"/>
                  </a:lnTo>
                  <a:lnTo>
                    <a:pt x="12755" y="13922"/>
                  </a:lnTo>
                  <a:lnTo>
                    <a:pt x="13794" y="13897"/>
                  </a:lnTo>
                  <a:lnTo>
                    <a:pt x="14834" y="13821"/>
                  </a:lnTo>
                  <a:lnTo>
                    <a:pt x="15874" y="13694"/>
                  </a:lnTo>
                  <a:lnTo>
                    <a:pt x="16913" y="13542"/>
                  </a:lnTo>
                  <a:lnTo>
                    <a:pt x="17953" y="13339"/>
                  </a:lnTo>
                  <a:lnTo>
                    <a:pt x="18993" y="13111"/>
                  </a:lnTo>
                  <a:lnTo>
                    <a:pt x="20032" y="12832"/>
                  </a:lnTo>
                  <a:lnTo>
                    <a:pt x="21047" y="12527"/>
                  </a:lnTo>
                  <a:lnTo>
                    <a:pt x="22086" y="12198"/>
                  </a:lnTo>
                  <a:lnTo>
                    <a:pt x="22644" y="11970"/>
                  </a:lnTo>
                  <a:lnTo>
                    <a:pt x="23177" y="11691"/>
                  </a:lnTo>
                  <a:lnTo>
                    <a:pt x="23684" y="11412"/>
                  </a:lnTo>
                  <a:lnTo>
                    <a:pt x="24191" y="11082"/>
                  </a:lnTo>
                  <a:lnTo>
                    <a:pt x="24673" y="10727"/>
                  </a:lnTo>
                  <a:lnTo>
                    <a:pt x="25129" y="10347"/>
                  </a:lnTo>
                  <a:lnTo>
                    <a:pt x="25586" y="9941"/>
                  </a:lnTo>
                  <a:lnTo>
                    <a:pt x="26042" y="9535"/>
                  </a:lnTo>
                  <a:lnTo>
                    <a:pt x="26270" y="9307"/>
                  </a:lnTo>
                  <a:lnTo>
                    <a:pt x="26422" y="9104"/>
                  </a:lnTo>
                  <a:lnTo>
                    <a:pt x="26498" y="8952"/>
                  </a:lnTo>
                  <a:lnTo>
                    <a:pt x="26524" y="8851"/>
                  </a:lnTo>
                  <a:lnTo>
                    <a:pt x="26524" y="8800"/>
                  </a:lnTo>
                  <a:lnTo>
                    <a:pt x="26498" y="8724"/>
                  </a:lnTo>
                  <a:lnTo>
                    <a:pt x="26448" y="8648"/>
                  </a:lnTo>
                  <a:lnTo>
                    <a:pt x="26321" y="8496"/>
                  </a:lnTo>
                  <a:lnTo>
                    <a:pt x="26093" y="8369"/>
                  </a:lnTo>
                  <a:lnTo>
                    <a:pt x="25814" y="8217"/>
                  </a:lnTo>
                  <a:lnTo>
                    <a:pt x="22543" y="6568"/>
                  </a:lnTo>
                  <a:lnTo>
                    <a:pt x="22213" y="6366"/>
                  </a:lnTo>
                  <a:lnTo>
                    <a:pt x="21757" y="6061"/>
                  </a:lnTo>
                  <a:lnTo>
                    <a:pt x="36616" y="1142"/>
                  </a:lnTo>
                  <a:close/>
                  <a:moveTo>
                    <a:pt x="29643" y="13694"/>
                  </a:moveTo>
                  <a:lnTo>
                    <a:pt x="29871" y="14252"/>
                  </a:lnTo>
                  <a:lnTo>
                    <a:pt x="29998" y="14505"/>
                  </a:lnTo>
                  <a:lnTo>
                    <a:pt x="30150" y="14733"/>
                  </a:lnTo>
                  <a:lnTo>
                    <a:pt x="30277" y="14936"/>
                  </a:lnTo>
                  <a:lnTo>
                    <a:pt x="30378" y="15139"/>
                  </a:lnTo>
                  <a:lnTo>
                    <a:pt x="30454" y="15342"/>
                  </a:lnTo>
                  <a:lnTo>
                    <a:pt x="30530" y="15545"/>
                  </a:lnTo>
                  <a:lnTo>
                    <a:pt x="30556" y="15722"/>
                  </a:lnTo>
                  <a:lnTo>
                    <a:pt x="30556" y="15900"/>
                  </a:lnTo>
                  <a:lnTo>
                    <a:pt x="30556" y="16103"/>
                  </a:lnTo>
                  <a:lnTo>
                    <a:pt x="30530" y="16280"/>
                  </a:lnTo>
                  <a:lnTo>
                    <a:pt x="30480" y="16458"/>
                  </a:lnTo>
                  <a:lnTo>
                    <a:pt x="30429" y="16635"/>
                  </a:lnTo>
                  <a:lnTo>
                    <a:pt x="30251" y="16965"/>
                  </a:lnTo>
                  <a:lnTo>
                    <a:pt x="30048" y="17320"/>
                  </a:lnTo>
                  <a:lnTo>
                    <a:pt x="29795" y="17675"/>
                  </a:lnTo>
                  <a:lnTo>
                    <a:pt x="29262" y="18309"/>
                  </a:lnTo>
                  <a:lnTo>
                    <a:pt x="28705" y="18943"/>
                  </a:lnTo>
                  <a:lnTo>
                    <a:pt x="28121" y="19526"/>
                  </a:lnTo>
                  <a:lnTo>
                    <a:pt x="27513" y="20109"/>
                  </a:lnTo>
                  <a:lnTo>
                    <a:pt x="26879" y="20642"/>
                  </a:lnTo>
                  <a:lnTo>
                    <a:pt x="26219" y="21174"/>
                  </a:lnTo>
                  <a:lnTo>
                    <a:pt x="25560" y="21656"/>
                  </a:lnTo>
                  <a:lnTo>
                    <a:pt x="24876" y="22138"/>
                  </a:lnTo>
                  <a:lnTo>
                    <a:pt x="23785" y="22797"/>
                  </a:lnTo>
                  <a:lnTo>
                    <a:pt x="22669" y="23431"/>
                  </a:lnTo>
                  <a:lnTo>
                    <a:pt x="21554" y="24040"/>
                  </a:lnTo>
                  <a:lnTo>
                    <a:pt x="20413" y="24572"/>
                  </a:lnTo>
                  <a:lnTo>
                    <a:pt x="19246" y="25079"/>
                  </a:lnTo>
                  <a:lnTo>
                    <a:pt x="18638" y="25307"/>
                  </a:lnTo>
                  <a:lnTo>
                    <a:pt x="18054" y="25536"/>
                  </a:lnTo>
                  <a:lnTo>
                    <a:pt x="17446" y="25713"/>
                  </a:lnTo>
                  <a:lnTo>
                    <a:pt x="16837" y="25916"/>
                  </a:lnTo>
                  <a:lnTo>
                    <a:pt x="16203" y="26068"/>
                  </a:lnTo>
                  <a:lnTo>
                    <a:pt x="15595" y="26220"/>
                  </a:lnTo>
                  <a:lnTo>
                    <a:pt x="14428" y="26474"/>
                  </a:lnTo>
                  <a:lnTo>
                    <a:pt x="13845" y="26575"/>
                  </a:lnTo>
                  <a:lnTo>
                    <a:pt x="13237" y="26651"/>
                  </a:lnTo>
                  <a:lnTo>
                    <a:pt x="12653" y="26727"/>
                  </a:lnTo>
                  <a:lnTo>
                    <a:pt x="12070" y="26778"/>
                  </a:lnTo>
                  <a:lnTo>
                    <a:pt x="11462" y="26803"/>
                  </a:lnTo>
                  <a:lnTo>
                    <a:pt x="10878" y="26829"/>
                  </a:lnTo>
                  <a:lnTo>
                    <a:pt x="9991" y="26803"/>
                  </a:lnTo>
                  <a:lnTo>
                    <a:pt x="9129" y="26778"/>
                  </a:lnTo>
                  <a:lnTo>
                    <a:pt x="7354" y="26677"/>
                  </a:lnTo>
                  <a:lnTo>
                    <a:pt x="5604" y="26525"/>
                  </a:lnTo>
                  <a:lnTo>
                    <a:pt x="3854" y="26398"/>
                  </a:lnTo>
                  <a:lnTo>
                    <a:pt x="3525" y="26372"/>
                  </a:lnTo>
                  <a:lnTo>
                    <a:pt x="3221" y="26322"/>
                  </a:lnTo>
                  <a:lnTo>
                    <a:pt x="2764" y="26220"/>
                  </a:lnTo>
                  <a:lnTo>
                    <a:pt x="2409" y="26144"/>
                  </a:lnTo>
                  <a:lnTo>
                    <a:pt x="2257" y="26093"/>
                  </a:lnTo>
                  <a:lnTo>
                    <a:pt x="2130" y="26017"/>
                  </a:lnTo>
                  <a:lnTo>
                    <a:pt x="2029" y="25941"/>
                  </a:lnTo>
                  <a:lnTo>
                    <a:pt x="1927" y="25865"/>
                  </a:lnTo>
                  <a:lnTo>
                    <a:pt x="1851" y="25764"/>
                  </a:lnTo>
                  <a:lnTo>
                    <a:pt x="1775" y="25637"/>
                  </a:lnTo>
                  <a:lnTo>
                    <a:pt x="1674" y="25333"/>
                  </a:lnTo>
                  <a:lnTo>
                    <a:pt x="1547" y="24902"/>
                  </a:lnTo>
                  <a:lnTo>
                    <a:pt x="1446" y="24318"/>
                  </a:lnTo>
                  <a:lnTo>
                    <a:pt x="2333" y="24420"/>
                  </a:lnTo>
                  <a:lnTo>
                    <a:pt x="3170" y="24521"/>
                  </a:lnTo>
                  <a:lnTo>
                    <a:pt x="4235" y="24673"/>
                  </a:lnTo>
                  <a:lnTo>
                    <a:pt x="5325" y="24775"/>
                  </a:lnTo>
                  <a:lnTo>
                    <a:pt x="6390" y="24826"/>
                  </a:lnTo>
                  <a:lnTo>
                    <a:pt x="7430" y="24851"/>
                  </a:lnTo>
                  <a:lnTo>
                    <a:pt x="8495" y="24851"/>
                  </a:lnTo>
                  <a:lnTo>
                    <a:pt x="9560" y="24800"/>
                  </a:lnTo>
                  <a:lnTo>
                    <a:pt x="10599" y="24699"/>
                  </a:lnTo>
                  <a:lnTo>
                    <a:pt x="11639" y="24597"/>
                  </a:lnTo>
                  <a:lnTo>
                    <a:pt x="12679" y="24445"/>
                  </a:lnTo>
                  <a:lnTo>
                    <a:pt x="13718" y="24268"/>
                  </a:lnTo>
                  <a:lnTo>
                    <a:pt x="14758" y="24040"/>
                  </a:lnTo>
                  <a:lnTo>
                    <a:pt x="15772" y="23811"/>
                  </a:lnTo>
                  <a:lnTo>
                    <a:pt x="16812" y="23532"/>
                  </a:lnTo>
                  <a:lnTo>
                    <a:pt x="17826" y="23228"/>
                  </a:lnTo>
                  <a:lnTo>
                    <a:pt x="18841" y="22898"/>
                  </a:lnTo>
                  <a:lnTo>
                    <a:pt x="19855" y="22569"/>
                  </a:lnTo>
                  <a:lnTo>
                    <a:pt x="20362" y="22366"/>
                  </a:lnTo>
                  <a:lnTo>
                    <a:pt x="20844" y="22163"/>
                  </a:lnTo>
                  <a:lnTo>
                    <a:pt x="21300" y="21935"/>
                  </a:lnTo>
                  <a:lnTo>
                    <a:pt x="21757" y="21681"/>
                  </a:lnTo>
                  <a:lnTo>
                    <a:pt x="22213" y="21428"/>
                  </a:lnTo>
                  <a:lnTo>
                    <a:pt x="22644" y="21149"/>
                  </a:lnTo>
                  <a:lnTo>
                    <a:pt x="23075" y="20845"/>
                  </a:lnTo>
                  <a:lnTo>
                    <a:pt x="23481" y="20540"/>
                  </a:lnTo>
                  <a:lnTo>
                    <a:pt x="23887" y="20236"/>
                  </a:lnTo>
                  <a:lnTo>
                    <a:pt x="24292" y="19906"/>
                  </a:lnTo>
                  <a:lnTo>
                    <a:pt x="25053" y="19196"/>
                  </a:lnTo>
                  <a:lnTo>
                    <a:pt x="25788" y="18461"/>
                  </a:lnTo>
                  <a:lnTo>
                    <a:pt x="26498" y="17700"/>
                  </a:lnTo>
                  <a:lnTo>
                    <a:pt x="26904" y="17244"/>
                  </a:lnTo>
                  <a:lnTo>
                    <a:pt x="27310" y="16762"/>
                  </a:lnTo>
                  <a:lnTo>
                    <a:pt x="28096" y="15748"/>
                  </a:lnTo>
                  <a:lnTo>
                    <a:pt x="28857" y="14733"/>
                  </a:lnTo>
                  <a:lnTo>
                    <a:pt x="29643" y="13694"/>
                  </a:lnTo>
                  <a:close/>
                  <a:moveTo>
                    <a:pt x="36870" y="1"/>
                  </a:moveTo>
                  <a:lnTo>
                    <a:pt x="36591" y="26"/>
                  </a:lnTo>
                  <a:lnTo>
                    <a:pt x="36286" y="102"/>
                  </a:lnTo>
                  <a:lnTo>
                    <a:pt x="28705" y="2587"/>
                  </a:lnTo>
                  <a:lnTo>
                    <a:pt x="21097" y="5047"/>
                  </a:lnTo>
                  <a:lnTo>
                    <a:pt x="20692" y="5199"/>
                  </a:lnTo>
                  <a:lnTo>
                    <a:pt x="20489" y="5301"/>
                  </a:lnTo>
                  <a:lnTo>
                    <a:pt x="20311" y="5427"/>
                  </a:lnTo>
                  <a:lnTo>
                    <a:pt x="20134" y="5605"/>
                  </a:lnTo>
                  <a:lnTo>
                    <a:pt x="19956" y="5808"/>
                  </a:lnTo>
                  <a:lnTo>
                    <a:pt x="19855" y="6011"/>
                  </a:lnTo>
                  <a:lnTo>
                    <a:pt x="19804" y="6112"/>
                  </a:lnTo>
                  <a:lnTo>
                    <a:pt x="19804" y="6213"/>
                  </a:lnTo>
                  <a:lnTo>
                    <a:pt x="19829" y="6290"/>
                  </a:lnTo>
                  <a:lnTo>
                    <a:pt x="19855" y="6391"/>
                  </a:lnTo>
                  <a:lnTo>
                    <a:pt x="20007" y="6594"/>
                  </a:lnTo>
                  <a:lnTo>
                    <a:pt x="20184" y="6771"/>
                  </a:lnTo>
                  <a:lnTo>
                    <a:pt x="20387" y="6923"/>
                  </a:lnTo>
                  <a:lnTo>
                    <a:pt x="20565" y="7025"/>
                  </a:lnTo>
                  <a:lnTo>
                    <a:pt x="20768" y="7076"/>
                  </a:lnTo>
                  <a:lnTo>
                    <a:pt x="20996" y="7152"/>
                  </a:lnTo>
                  <a:lnTo>
                    <a:pt x="21199" y="7228"/>
                  </a:lnTo>
                  <a:lnTo>
                    <a:pt x="25028" y="8876"/>
                  </a:lnTo>
                  <a:lnTo>
                    <a:pt x="24647" y="9307"/>
                  </a:lnTo>
                  <a:lnTo>
                    <a:pt x="24216" y="9713"/>
                  </a:lnTo>
                  <a:lnTo>
                    <a:pt x="23811" y="10093"/>
                  </a:lnTo>
                  <a:lnTo>
                    <a:pt x="23379" y="10423"/>
                  </a:lnTo>
                  <a:lnTo>
                    <a:pt x="22923" y="10702"/>
                  </a:lnTo>
                  <a:lnTo>
                    <a:pt x="22441" y="10955"/>
                  </a:lnTo>
                  <a:lnTo>
                    <a:pt x="21959" y="11158"/>
                  </a:lnTo>
                  <a:lnTo>
                    <a:pt x="21452" y="11336"/>
                  </a:lnTo>
                  <a:lnTo>
                    <a:pt x="20235" y="11665"/>
                  </a:lnTo>
                  <a:lnTo>
                    <a:pt x="19018" y="11970"/>
                  </a:lnTo>
                  <a:lnTo>
                    <a:pt x="18409" y="12122"/>
                  </a:lnTo>
                  <a:lnTo>
                    <a:pt x="17801" y="12248"/>
                  </a:lnTo>
                  <a:lnTo>
                    <a:pt x="17167" y="12350"/>
                  </a:lnTo>
                  <a:lnTo>
                    <a:pt x="16558" y="12451"/>
                  </a:lnTo>
                  <a:lnTo>
                    <a:pt x="15088" y="12603"/>
                  </a:lnTo>
                  <a:lnTo>
                    <a:pt x="14352" y="12654"/>
                  </a:lnTo>
                  <a:lnTo>
                    <a:pt x="13642" y="12705"/>
                  </a:lnTo>
                  <a:lnTo>
                    <a:pt x="12907" y="12730"/>
                  </a:lnTo>
                  <a:lnTo>
                    <a:pt x="11436" y="12730"/>
                  </a:lnTo>
                  <a:lnTo>
                    <a:pt x="10726" y="12705"/>
                  </a:lnTo>
                  <a:lnTo>
                    <a:pt x="9991" y="12654"/>
                  </a:lnTo>
                  <a:lnTo>
                    <a:pt x="9281" y="12578"/>
                  </a:lnTo>
                  <a:lnTo>
                    <a:pt x="8546" y="12502"/>
                  </a:lnTo>
                  <a:lnTo>
                    <a:pt x="7836" y="12375"/>
                  </a:lnTo>
                  <a:lnTo>
                    <a:pt x="7100" y="12248"/>
                  </a:lnTo>
                  <a:lnTo>
                    <a:pt x="6390" y="12096"/>
                  </a:lnTo>
                  <a:lnTo>
                    <a:pt x="5680" y="11893"/>
                  </a:lnTo>
                  <a:lnTo>
                    <a:pt x="4970" y="11691"/>
                  </a:lnTo>
                  <a:lnTo>
                    <a:pt x="4615" y="11589"/>
                  </a:lnTo>
                  <a:lnTo>
                    <a:pt x="4336" y="11513"/>
                  </a:lnTo>
                  <a:lnTo>
                    <a:pt x="4133" y="11488"/>
                  </a:lnTo>
                  <a:lnTo>
                    <a:pt x="4032" y="11513"/>
                  </a:lnTo>
                  <a:lnTo>
                    <a:pt x="3956" y="11538"/>
                  </a:lnTo>
                  <a:lnTo>
                    <a:pt x="3905" y="11564"/>
                  </a:lnTo>
                  <a:lnTo>
                    <a:pt x="3829" y="11640"/>
                  </a:lnTo>
                  <a:lnTo>
                    <a:pt x="3702" y="11792"/>
                  </a:lnTo>
                  <a:lnTo>
                    <a:pt x="3601" y="12046"/>
                  </a:lnTo>
                  <a:lnTo>
                    <a:pt x="3449" y="12350"/>
                  </a:lnTo>
                  <a:lnTo>
                    <a:pt x="3221" y="13009"/>
                  </a:lnTo>
                  <a:lnTo>
                    <a:pt x="2992" y="13668"/>
                  </a:lnTo>
                  <a:lnTo>
                    <a:pt x="1699" y="17751"/>
                  </a:lnTo>
                  <a:lnTo>
                    <a:pt x="1014" y="19780"/>
                  </a:lnTo>
                  <a:lnTo>
                    <a:pt x="330" y="21783"/>
                  </a:lnTo>
                  <a:lnTo>
                    <a:pt x="152" y="22341"/>
                  </a:lnTo>
                  <a:lnTo>
                    <a:pt x="51" y="22848"/>
                  </a:lnTo>
                  <a:lnTo>
                    <a:pt x="0" y="23380"/>
                  </a:lnTo>
                  <a:lnTo>
                    <a:pt x="26" y="23887"/>
                  </a:lnTo>
                  <a:lnTo>
                    <a:pt x="76" y="24395"/>
                  </a:lnTo>
                  <a:lnTo>
                    <a:pt x="178" y="24902"/>
                  </a:lnTo>
                  <a:lnTo>
                    <a:pt x="330" y="25409"/>
                  </a:lnTo>
                  <a:lnTo>
                    <a:pt x="507" y="25916"/>
                  </a:lnTo>
                  <a:lnTo>
                    <a:pt x="659" y="26271"/>
                  </a:lnTo>
                  <a:lnTo>
                    <a:pt x="837" y="26550"/>
                  </a:lnTo>
                  <a:lnTo>
                    <a:pt x="1040" y="26778"/>
                  </a:lnTo>
                  <a:lnTo>
                    <a:pt x="1268" y="26981"/>
                  </a:lnTo>
                  <a:lnTo>
                    <a:pt x="1522" y="27133"/>
                  </a:lnTo>
                  <a:lnTo>
                    <a:pt x="1801" y="27235"/>
                  </a:lnTo>
                  <a:lnTo>
                    <a:pt x="2105" y="27336"/>
                  </a:lnTo>
                  <a:lnTo>
                    <a:pt x="2460" y="27387"/>
                  </a:lnTo>
                  <a:lnTo>
                    <a:pt x="3423" y="27539"/>
                  </a:lnTo>
                  <a:lnTo>
                    <a:pt x="4387" y="27640"/>
                  </a:lnTo>
                  <a:lnTo>
                    <a:pt x="5351" y="27742"/>
                  </a:lnTo>
                  <a:lnTo>
                    <a:pt x="6339" y="27818"/>
                  </a:lnTo>
                  <a:lnTo>
                    <a:pt x="7303" y="27868"/>
                  </a:lnTo>
                  <a:lnTo>
                    <a:pt x="8292" y="27894"/>
                  </a:lnTo>
                  <a:lnTo>
                    <a:pt x="10244" y="27894"/>
                  </a:lnTo>
                  <a:lnTo>
                    <a:pt x="10954" y="27868"/>
                  </a:lnTo>
                  <a:lnTo>
                    <a:pt x="11690" y="27818"/>
                  </a:lnTo>
                  <a:lnTo>
                    <a:pt x="12425" y="27767"/>
                  </a:lnTo>
                  <a:lnTo>
                    <a:pt x="13135" y="27691"/>
                  </a:lnTo>
                  <a:lnTo>
                    <a:pt x="13845" y="27590"/>
                  </a:lnTo>
                  <a:lnTo>
                    <a:pt x="14555" y="27463"/>
                  </a:lnTo>
                  <a:lnTo>
                    <a:pt x="15265" y="27336"/>
                  </a:lnTo>
                  <a:lnTo>
                    <a:pt x="15975" y="27184"/>
                  </a:lnTo>
                  <a:lnTo>
                    <a:pt x="16660" y="27006"/>
                  </a:lnTo>
                  <a:lnTo>
                    <a:pt x="17344" y="26803"/>
                  </a:lnTo>
                  <a:lnTo>
                    <a:pt x="18029" y="26575"/>
                  </a:lnTo>
                  <a:lnTo>
                    <a:pt x="18714" y="26347"/>
                  </a:lnTo>
                  <a:lnTo>
                    <a:pt x="19398" y="26068"/>
                  </a:lnTo>
                  <a:lnTo>
                    <a:pt x="20058" y="25789"/>
                  </a:lnTo>
                  <a:lnTo>
                    <a:pt x="20717" y="25485"/>
                  </a:lnTo>
                  <a:lnTo>
                    <a:pt x="21376" y="25130"/>
                  </a:lnTo>
                  <a:lnTo>
                    <a:pt x="22771" y="24369"/>
                  </a:lnTo>
                  <a:lnTo>
                    <a:pt x="24166" y="23583"/>
                  </a:lnTo>
                  <a:lnTo>
                    <a:pt x="24825" y="23177"/>
                  </a:lnTo>
                  <a:lnTo>
                    <a:pt x="25509" y="22746"/>
                  </a:lnTo>
                  <a:lnTo>
                    <a:pt x="26169" y="22315"/>
                  </a:lnTo>
                  <a:lnTo>
                    <a:pt x="26803" y="21833"/>
                  </a:lnTo>
                  <a:lnTo>
                    <a:pt x="27437" y="21352"/>
                  </a:lnTo>
                  <a:lnTo>
                    <a:pt x="28071" y="20870"/>
                  </a:lnTo>
                  <a:lnTo>
                    <a:pt x="28679" y="20337"/>
                  </a:lnTo>
                  <a:lnTo>
                    <a:pt x="29262" y="19780"/>
                  </a:lnTo>
                  <a:lnTo>
                    <a:pt x="29820" y="19196"/>
                  </a:lnTo>
                  <a:lnTo>
                    <a:pt x="30378" y="18562"/>
                  </a:lnTo>
                  <a:lnTo>
                    <a:pt x="30911" y="17903"/>
                  </a:lnTo>
                  <a:lnTo>
                    <a:pt x="31392" y="17218"/>
                  </a:lnTo>
                  <a:lnTo>
                    <a:pt x="32812" y="19095"/>
                  </a:lnTo>
                  <a:lnTo>
                    <a:pt x="33015" y="19323"/>
                  </a:lnTo>
                  <a:lnTo>
                    <a:pt x="33193" y="19501"/>
                  </a:lnTo>
                  <a:lnTo>
                    <a:pt x="33370" y="19602"/>
                  </a:lnTo>
                  <a:lnTo>
                    <a:pt x="33573" y="19653"/>
                  </a:lnTo>
                  <a:lnTo>
                    <a:pt x="33649" y="19653"/>
                  </a:lnTo>
                  <a:lnTo>
                    <a:pt x="33751" y="19627"/>
                  </a:lnTo>
                  <a:lnTo>
                    <a:pt x="33953" y="19551"/>
                  </a:lnTo>
                  <a:lnTo>
                    <a:pt x="34131" y="19425"/>
                  </a:lnTo>
                  <a:lnTo>
                    <a:pt x="34334" y="19196"/>
                  </a:lnTo>
                  <a:lnTo>
                    <a:pt x="34816" y="18613"/>
                  </a:lnTo>
                  <a:lnTo>
                    <a:pt x="35247" y="18005"/>
                  </a:lnTo>
                  <a:lnTo>
                    <a:pt x="35678" y="17396"/>
                  </a:lnTo>
                  <a:lnTo>
                    <a:pt x="36083" y="16737"/>
                  </a:lnTo>
                  <a:lnTo>
                    <a:pt x="36438" y="16052"/>
                  </a:lnTo>
                  <a:lnTo>
                    <a:pt x="36819" y="15367"/>
                  </a:lnTo>
                  <a:lnTo>
                    <a:pt x="37148" y="14657"/>
                  </a:lnTo>
                  <a:lnTo>
                    <a:pt x="37478" y="13947"/>
                  </a:lnTo>
                  <a:lnTo>
                    <a:pt x="37782" y="13237"/>
                  </a:lnTo>
                  <a:lnTo>
                    <a:pt x="38087" y="12527"/>
                  </a:lnTo>
                  <a:lnTo>
                    <a:pt x="38366" y="11792"/>
                  </a:lnTo>
                  <a:lnTo>
                    <a:pt x="38619" y="11057"/>
                  </a:lnTo>
                  <a:lnTo>
                    <a:pt x="38873" y="10321"/>
                  </a:lnTo>
                  <a:lnTo>
                    <a:pt x="39101" y="9586"/>
                  </a:lnTo>
                  <a:lnTo>
                    <a:pt x="39304" y="8851"/>
                  </a:lnTo>
                  <a:lnTo>
                    <a:pt x="39507" y="8090"/>
                  </a:lnTo>
                  <a:lnTo>
                    <a:pt x="39862" y="6568"/>
                  </a:lnTo>
                  <a:lnTo>
                    <a:pt x="40166" y="5047"/>
                  </a:lnTo>
                  <a:lnTo>
                    <a:pt x="40217" y="4667"/>
                  </a:lnTo>
                  <a:lnTo>
                    <a:pt x="40242" y="4312"/>
                  </a:lnTo>
                  <a:lnTo>
                    <a:pt x="40217" y="3982"/>
                  </a:lnTo>
                  <a:lnTo>
                    <a:pt x="40166" y="3652"/>
                  </a:lnTo>
                  <a:lnTo>
                    <a:pt x="40090" y="3348"/>
                  </a:lnTo>
                  <a:lnTo>
                    <a:pt x="39938" y="3044"/>
                  </a:lnTo>
                  <a:lnTo>
                    <a:pt x="39760" y="2740"/>
                  </a:lnTo>
                  <a:lnTo>
                    <a:pt x="39557" y="2461"/>
                  </a:lnTo>
                  <a:lnTo>
                    <a:pt x="38822" y="1598"/>
                  </a:lnTo>
                  <a:lnTo>
                    <a:pt x="38467" y="1142"/>
                  </a:lnTo>
                  <a:lnTo>
                    <a:pt x="38112" y="711"/>
                  </a:lnTo>
                  <a:lnTo>
                    <a:pt x="37935" y="457"/>
                  </a:lnTo>
                  <a:lnTo>
                    <a:pt x="37757" y="280"/>
                  </a:lnTo>
                  <a:lnTo>
                    <a:pt x="37554" y="153"/>
                  </a:lnTo>
                  <a:lnTo>
                    <a:pt x="37326" y="52"/>
                  </a:lnTo>
                  <a:lnTo>
                    <a:pt x="3709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  <p:sp>
          <p:nvSpPr>
            <p:cNvPr id="1790" name="Google Shape;1790;p33"/>
            <p:cNvSpPr/>
            <p:nvPr/>
          </p:nvSpPr>
          <p:spPr>
            <a:xfrm>
              <a:off x="6187550" y="2913600"/>
              <a:ext cx="228875" cy="458975"/>
            </a:xfrm>
            <a:custGeom>
              <a:avLst/>
              <a:gdLst/>
              <a:ahLst/>
              <a:cxnLst/>
              <a:rect l="l" t="t" r="r" b="b"/>
              <a:pathLst>
                <a:path w="9155" h="18359" extrusionOk="0">
                  <a:moveTo>
                    <a:pt x="4438" y="1192"/>
                  </a:moveTo>
                  <a:lnTo>
                    <a:pt x="5553" y="1826"/>
                  </a:lnTo>
                  <a:lnTo>
                    <a:pt x="6872" y="2587"/>
                  </a:lnTo>
                  <a:lnTo>
                    <a:pt x="6466" y="3956"/>
                  </a:lnTo>
                  <a:lnTo>
                    <a:pt x="6035" y="5300"/>
                  </a:lnTo>
                  <a:lnTo>
                    <a:pt x="5122" y="8013"/>
                  </a:lnTo>
                  <a:lnTo>
                    <a:pt x="4184" y="10752"/>
                  </a:lnTo>
                  <a:lnTo>
                    <a:pt x="3702" y="12121"/>
                  </a:lnTo>
                  <a:lnTo>
                    <a:pt x="3271" y="13515"/>
                  </a:lnTo>
                  <a:lnTo>
                    <a:pt x="1141" y="12501"/>
                  </a:lnTo>
                  <a:lnTo>
                    <a:pt x="4438" y="1192"/>
                  </a:lnTo>
                  <a:close/>
                  <a:moveTo>
                    <a:pt x="1293" y="14327"/>
                  </a:moveTo>
                  <a:lnTo>
                    <a:pt x="1877" y="14428"/>
                  </a:lnTo>
                  <a:lnTo>
                    <a:pt x="2308" y="14555"/>
                  </a:lnTo>
                  <a:lnTo>
                    <a:pt x="2485" y="14631"/>
                  </a:lnTo>
                  <a:lnTo>
                    <a:pt x="2637" y="14707"/>
                  </a:lnTo>
                  <a:lnTo>
                    <a:pt x="2764" y="14809"/>
                  </a:lnTo>
                  <a:lnTo>
                    <a:pt x="2891" y="14935"/>
                  </a:lnTo>
                  <a:lnTo>
                    <a:pt x="2967" y="15088"/>
                  </a:lnTo>
                  <a:lnTo>
                    <a:pt x="3068" y="15265"/>
                  </a:lnTo>
                  <a:lnTo>
                    <a:pt x="3119" y="15468"/>
                  </a:lnTo>
                  <a:lnTo>
                    <a:pt x="3195" y="15722"/>
                  </a:lnTo>
                  <a:lnTo>
                    <a:pt x="3322" y="16355"/>
                  </a:lnTo>
                  <a:lnTo>
                    <a:pt x="3449" y="17167"/>
                  </a:lnTo>
                  <a:lnTo>
                    <a:pt x="1800" y="17065"/>
                  </a:lnTo>
                  <a:lnTo>
                    <a:pt x="1293" y="14327"/>
                  </a:lnTo>
                  <a:close/>
                  <a:moveTo>
                    <a:pt x="3880" y="0"/>
                  </a:moveTo>
                  <a:lnTo>
                    <a:pt x="3601" y="659"/>
                  </a:lnTo>
                  <a:lnTo>
                    <a:pt x="3449" y="989"/>
                  </a:lnTo>
                  <a:lnTo>
                    <a:pt x="3347" y="1293"/>
                  </a:lnTo>
                  <a:lnTo>
                    <a:pt x="2029" y="5173"/>
                  </a:lnTo>
                  <a:lnTo>
                    <a:pt x="1395" y="7100"/>
                  </a:lnTo>
                  <a:lnTo>
                    <a:pt x="735" y="9027"/>
                  </a:lnTo>
                  <a:lnTo>
                    <a:pt x="457" y="9889"/>
                  </a:lnTo>
                  <a:lnTo>
                    <a:pt x="330" y="10320"/>
                  </a:lnTo>
                  <a:lnTo>
                    <a:pt x="228" y="10777"/>
                  </a:lnTo>
                  <a:lnTo>
                    <a:pt x="152" y="11208"/>
                  </a:lnTo>
                  <a:lnTo>
                    <a:pt x="102" y="11639"/>
                  </a:lnTo>
                  <a:lnTo>
                    <a:pt x="51" y="12070"/>
                  </a:lnTo>
                  <a:lnTo>
                    <a:pt x="25" y="12501"/>
                  </a:lnTo>
                  <a:lnTo>
                    <a:pt x="0" y="12958"/>
                  </a:lnTo>
                  <a:lnTo>
                    <a:pt x="25" y="13389"/>
                  </a:lnTo>
                  <a:lnTo>
                    <a:pt x="25" y="13820"/>
                  </a:lnTo>
                  <a:lnTo>
                    <a:pt x="76" y="14276"/>
                  </a:lnTo>
                  <a:lnTo>
                    <a:pt x="152" y="14707"/>
                  </a:lnTo>
                  <a:lnTo>
                    <a:pt x="228" y="15164"/>
                  </a:lnTo>
                  <a:lnTo>
                    <a:pt x="330" y="15595"/>
                  </a:lnTo>
                  <a:lnTo>
                    <a:pt x="431" y="16051"/>
                  </a:lnTo>
                  <a:lnTo>
                    <a:pt x="634" y="16685"/>
                  </a:lnTo>
                  <a:lnTo>
                    <a:pt x="837" y="17192"/>
                  </a:lnTo>
                  <a:lnTo>
                    <a:pt x="938" y="17395"/>
                  </a:lnTo>
                  <a:lnTo>
                    <a:pt x="1040" y="17573"/>
                  </a:lnTo>
                  <a:lnTo>
                    <a:pt x="1167" y="17725"/>
                  </a:lnTo>
                  <a:lnTo>
                    <a:pt x="1319" y="17877"/>
                  </a:lnTo>
                  <a:lnTo>
                    <a:pt x="1471" y="17978"/>
                  </a:lnTo>
                  <a:lnTo>
                    <a:pt x="1648" y="18054"/>
                  </a:lnTo>
                  <a:lnTo>
                    <a:pt x="1851" y="18130"/>
                  </a:lnTo>
                  <a:lnTo>
                    <a:pt x="2054" y="18181"/>
                  </a:lnTo>
                  <a:lnTo>
                    <a:pt x="2308" y="18232"/>
                  </a:lnTo>
                  <a:lnTo>
                    <a:pt x="2612" y="18257"/>
                  </a:lnTo>
                  <a:lnTo>
                    <a:pt x="3271" y="18283"/>
                  </a:lnTo>
                  <a:lnTo>
                    <a:pt x="3449" y="18283"/>
                  </a:lnTo>
                  <a:lnTo>
                    <a:pt x="3601" y="18257"/>
                  </a:lnTo>
                  <a:lnTo>
                    <a:pt x="3753" y="18232"/>
                  </a:lnTo>
                  <a:lnTo>
                    <a:pt x="3905" y="18257"/>
                  </a:lnTo>
                  <a:lnTo>
                    <a:pt x="4083" y="18308"/>
                  </a:lnTo>
                  <a:lnTo>
                    <a:pt x="4260" y="18333"/>
                  </a:lnTo>
                  <a:lnTo>
                    <a:pt x="4412" y="18359"/>
                  </a:lnTo>
                  <a:lnTo>
                    <a:pt x="4539" y="18333"/>
                  </a:lnTo>
                  <a:lnTo>
                    <a:pt x="4666" y="18308"/>
                  </a:lnTo>
                  <a:lnTo>
                    <a:pt x="4793" y="18257"/>
                  </a:lnTo>
                  <a:lnTo>
                    <a:pt x="4894" y="18207"/>
                  </a:lnTo>
                  <a:lnTo>
                    <a:pt x="4995" y="18130"/>
                  </a:lnTo>
                  <a:lnTo>
                    <a:pt x="5173" y="17953"/>
                  </a:lnTo>
                  <a:lnTo>
                    <a:pt x="5325" y="17725"/>
                  </a:lnTo>
                  <a:lnTo>
                    <a:pt x="5452" y="17471"/>
                  </a:lnTo>
                  <a:lnTo>
                    <a:pt x="5579" y="17218"/>
                  </a:lnTo>
                  <a:lnTo>
                    <a:pt x="5782" y="16736"/>
                  </a:lnTo>
                  <a:lnTo>
                    <a:pt x="5959" y="16279"/>
                  </a:lnTo>
                  <a:lnTo>
                    <a:pt x="7506" y="11563"/>
                  </a:lnTo>
                  <a:lnTo>
                    <a:pt x="8292" y="9205"/>
                  </a:lnTo>
                  <a:lnTo>
                    <a:pt x="9053" y="6847"/>
                  </a:lnTo>
                  <a:lnTo>
                    <a:pt x="9103" y="6669"/>
                  </a:lnTo>
                  <a:lnTo>
                    <a:pt x="9129" y="6466"/>
                  </a:lnTo>
                  <a:lnTo>
                    <a:pt x="9154" y="6060"/>
                  </a:lnTo>
                  <a:lnTo>
                    <a:pt x="9154" y="5655"/>
                  </a:lnTo>
                  <a:lnTo>
                    <a:pt x="9129" y="5249"/>
                  </a:lnTo>
                  <a:lnTo>
                    <a:pt x="9053" y="4691"/>
                  </a:lnTo>
                  <a:lnTo>
                    <a:pt x="8951" y="4133"/>
                  </a:lnTo>
                  <a:lnTo>
                    <a:pt x="8850" y="3575"/>
                  </a:lnTo>
                  <a:lnTo>
                    <a:pt x="8774" y="3018"/>
                  </a:lnTo>
                  <a:lnTo>
                    <a:pt x="8774" y="2840"/>
                  </a:lnTo>
                  <a:lnTo>
                    <a:pt x="8723" y="2688"/>
                  </a:lnTo>
                  <a:lnTo>
                    <a:pt x="8672" y="2561"/>
                  </a:lnTo>
                  <a:lnTo>
                    <a:pt x="8596" y="2434"/>
                  </a:lnTo>
                  <a:lnTo>
                    <a:pt x="8520" y="2333"/>
                  </a:lnTo>
                  <a:lnTo>
                    <a:pt x="8419" y="2232"/>
                  </a:lnTo>
                  <a:lnTo>
                    <a:pt x="8292" y="2130"/>
                  </a:lnTo>
                  <a:lnTo>
                    <a:pt x="8140" y="2054"/>
                  </a:lnTo>
                  <a:lnTo>
                    <a:pt x="6542" y="1167"/>
                  </a:lnTo>
                  <a:lnTo>
                    <a:pt x="4945" y="304"/>
                  </a:lnTo>
                  <a:lnTo>
                    <a:pt x="4717" y="203"/>
                  </a:lnTo>
                  <a:lnTo>
                    <a:pt x="4463" y="152"/>
                  </a:lnTo>
                  <a:lnTo>
                    <a:pt x="388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/>
            </a:p>
          </p:txBody>
        </p:sp>
      </p:grpSp>
    </p:spTree>
    <p:extLst>
      <p:ext uri="{BB962C8B-B14F-4D97-AF65-F5344CB8AC3E}">
        <p14:creationId xmlns:p14="http://schemas.microsoft.com/office/powerpoint/2010/main" val="203537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2EA98217-9E94-4380-DD68-1E05A707811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266700"/>
            <a:ext cx="2228552" cy="22285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435500" y="1078992"/>
            <a:ext cx="15417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chitects Daughter"/>
              <a:buNone/>
              <a:defRPr sz="2800" b="1">
                <a:solidFill>
                  <a:schemeClr val="dk1"/>
                </a:solidFill>
                <a:latin typeface="Architects Daughter"/>
                <a:ea typeface="Architects Daughter"/>
                <a:cs typeface="Architects Daughter"/>
                <a:sym typeface="Architects Daugh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Bebas Neue"/>
              <a:buNone/>
              <a:defRPr sz="3500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385400" y="2703750"/>
            <a:ext cx="15423600" cy="649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●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○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■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●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○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■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●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○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Baloo 2"/>
              <a:buChar char="■"/>
              <a:defRPr sz="1600">
                <a:solidFill>
                  <a:schemeClr val="accent4"/>
                </a:solidFill>
                <a:latin typeface="Baloo 2"/>
                <a:ea typeface="Baloo 2"/>
                <a:cs typeface="Baloo 2"/>
                <a:sym typeface="Baloo 2"/>
              </a:defRPr>
            </a:lvl9pPr>
          </a:lstStyle>
          <a:p>
            <a:endParaRPr/>
          </a:p>
        </p:txBody>
      </p:sp>
      <p:pic>
        <p:nvPicPr>
          <p:cNvPr id="2" name="Picture 1" descr="A round pink circle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C782C8D1-73CD-4B41-6279-5A280C7F1B9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266700"/>
            <a:ext cx="2228552" cy="222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1" r:id="rId10"/>
    <p:sldLayoutId id="2147483672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.pn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31.gif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3.png"/><Relationship Id="rId5" Type="http://schemas.openxmlformats.org/officeDocument/2006/relationships/image" Target="../media/image5.pn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5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32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customXml" Target="../ink/ink2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6" Type="http://schemas.openxmlformats.org/officeDocument/2006/relationships/customXml" Target="../ink/ink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38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audio" Target="../media/audio4.wav"/><Relationship Id="rId11" Type="http://schemas.openxmlformats.org/officeDocument/2006/relationships/image" Target="../media/image42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42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audio" Target="../media/audio4.wav"/><Relationship Id="rId11" Type="http://schemas.openxmlformats.org/officeDocument/2006/relationships/image" Target="../media/image43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3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image" Target="../media/image42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audio" Target="../media/audio4.wav"/><Relationship Id="rId11" Type="http://schemas.openxmlformats.org/officeDocument/2006/relationships/image" Target="../media/image43.gif"/><Relationship Id="rId5" Type="http://schemas.openxmlformats.org/officeDocument/2006/relationships/audio" Target="../media/audio3.wav"/><Relationship Id="rId10" Type="http://schemas.openxmlformats.org/officeDocument/2006/relationships/audio" Target="../media/audio6.wav"/><Relationship Id="rId4" Type="http://schemas.openxmlformats.org/officeDocument/2006/relationships/audio" Target="../media/audio2.wav"/><Relationship Id="rId9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customXml" Target="../ink/ink3.xml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4.png"/><Relationship Id="rId15" Type="http://schemas.openxmlformats.org/officeDocument/2006/relationships/customXml" Target="../ink/ink4.xml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Relationship Id="rId1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1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8.png"/><Relationship Id="rId17" Type="http://schemas.microsoft.com/office/2007/relationships/hdphoto" Target="../media/hdphoto2.wdp"/><Relationship Id="rId2" Type="http://schemas.openxmlformats.org/officeDocument/2006/relationships/image" Target="../media/image2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7.gif"/><Relationship Id="rId5" Type="http://schemas.openxmlformats.org/officeDocument/2006/relationships/image" Target="../media/image5.png"/><Relationship Id="rId15" Type="http://schemas.microsoft.com/office/2007/relationships/hdphoto" Target="../media/hdphoto1.wdp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gi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7.png"/><Relationship Id="rId2" Type="http://schemas.openxmlformats.org/officeDocument/2006/relationships/audio" Target="../media/media2.mp3"/><Relationship Id="rId16" Type="http://schemas.openxmlformats.org/officeDocument/2006/relationships/image" Target="../media/image15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4.png"/><Relationship Id="rId5" Type="http://schemas.microsoft.com/office/2007/relationships/media" Target="../media/media4.mp3"/><Relationship Id="rId15" Type="http://schemas.openxmlformats.org/officeDocument/2006/relationships/image" Target="../media/image24.gif"/><Relationship Id="rId10" Type="http://schemas.openxmlformats.org/officeDocument/2006/relationships/image" Target="../media/image3.png"/><Relationship Id="rId4" Type="http://schemas.openxmlformats.org/officeDocument/2006/relationships/audio" Target="../media/media3.mp3"/><Relationship Id="rId9" Type="http://schemas.openxmlformats.org/officeDocument/2006/relationships/image" Target="../media/image2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125964" y="1332865"/>
            <a:ext cx="13807118" cy="7315604"/>
          </a:xfrm>
          <a:custGeom>
            <a:avLst/>
            <a:gdLst/>
            <a:ahLst/>
            <a:cxnLst/>
            <a:rect l="l" t="t" r="r" b="b"/>
            <a:pathLst>
              <a:path w="13807118" h="7315604">
                <a:moveTo>
                  <a:pt x="0" y="0"/>
                </a:moveTo>
                <a:lnTo>
                  <a:pt x="13807118" y="0"/>
                </a:lnTo>
                <a:lnTo>
                  <a:pt x="13807118" y="7315604"/>
                </a:lnTo>
                <a:lnTo>
                  <a:pt x="0" y="73156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104" r="-8011" b="-75995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3500739" y="7404229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376988">
            <a:off x="11646686" y="7438280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507145">
            <a:off x="7581786" y="875622"/>
            <a:ext cx="2895473" cy="914487"/>
          </a:xfrm>
          <a:custGeom>
            <a:avLst/>
            <a:gdLst/>
            <a:ahLst/>
            <a:cxnLst/>
            <a:rect l="l" t="t" r="r" b="b"/>
            <a:pathLst>
              <a:path w="2895473" h="914487">
                <a:moveTo>
                  <a:pt x="0" y="0"/>
                </a:moveTo>
                <a:lnTo>
                  <a:pt x="2895474" y="0"/>
                </a:lnTo>
                <a:lnTo>
                  <a:pt x="2895474" y="914487"/>
                </a:lnTo>
                <a:lnTo>
                  <a:pt x="0" y="9144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391153" y="2506509"/>
            <a:ext cx="3021426" cy="6751791"/>
          </a:xfrm>
          <a:custGeom>
            <a:avLst/>
            <a:gdLst/>
            <a:ahLst/>
            <a:cxnLst/>
            <a:rect l="l" t="t" r="r" b="b"/>
            <a:pathLst>
              <a:path w="3021426" h="6751791">
                <a:moveTo>
                  <a:pt x="0" y="0"/>
                </a:moveTo>
                <a:lnTo>
                  <a:pt x="3021426" y="0"/>
                </a:lnTo>
                <a:lnTo>
                  <a:pt x="3021426" y="6751791"/>
                </a:lnTo>
                <a:lnTo>
                  <a:pt x="0" y="675179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062853" y="6875327"/>
            <a:ext cx="1740457" cy="2158707"/>
          </a:xfrm>
          <a:custGeom>
            <a:avLst/>
            <a:gdLst/>
            <a:ahLst/>
            <a:cxnLst/>
            <a:rect l="l" t="t" r="r" b="b"/>
            <a:pathLst>
              <a:path w="1740457" h="2158707">
                <a:moveTo>
                  <a:pt x="0" y="0"/>
                </a:moveTo>
                <a:lnTo>
                  <a:pt x="1740458" y="0"/>
                </a:lnTo>
                <a:lnTo>
                  <a:pt x="1740458" y="2158707"/>
                </a:lnTo>
                <a:lnTo>
                  <a:pt x="0" y="215870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2115800" y="7429500"/>
            <a:ext cx="4801816" cy="2136808"/>
          </a:xfrm>
          <a:prstGeom prst="rect">
            <a:avLst/>
          </a:prstGeom>
        </p:spPr>
      </p:pic>
      <p:pic>
        <p:nvPicPr>
          <p:cNvPr id="17" name="Picture 16" descr="A green and red text with white border&#10;&#10;Description automatically generated">
            <a:extLst>
              <a:ext uri="{FF2B5EF4-FFF2-40B4-BE49-F238E27FC236}">
                <a16:creationId xmlns:a16="http://schemas.microsoft.com/office/drawing/2014/main" id="{CDF25091-204C-5822-1EB0-7EA70D2459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009900"/>
            <a:ext cx="11561144" cy="3329696"/>
          </a:xfrm>
          <a:prstGeom prst="rect">
            <a:avLst/>
          </a:prstGeom>
        </p:spPr>
      </p:pic>
      <p:pic>
        <p:nvPicPr>
          <p:cNvPr id="18" name="Picture 17" descr="A round pink circle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D7CE77F7-CDA7-9CE4-DCDD-93871CAB825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266700"/>
            <a:ext cx="2228552" cy="222855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886" y="-2358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7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762000" y="813812"/>
            <a:ext cx="16764000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16" descr="A cartoon of a child waving&#10;&#10;Description automatically generated">
            <a:extLst>
              <a:ext uri="{FF2B5EF4-FFF2-40B4-BE49-F238E27FC236}">
                <a16:creationId xmlns:a16="http://schemas.microsoft.com/office/drawing/2014/main" id="{0252B0ED-1BA2-B827-F28B-00AB1E9724A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00" y="4053266"/>
            <a:ext cx="3141919" cy="4656097"/>
          </a:xfrm>
          <a:prstGeom prst="rect">
            <a:avLst/>
          </a:prstGeom>
        </p:spPr>
      </p:pic>
      <p:sp>
        <p:nvSpPr>
          <p:cNvPr id="6" name="Speech Bubble: Rectangle with Corners Rounded 18">
            <a:extLst>
              <a:ext uri="{FF2B5EF4-FFF2-40B4-BE49-F238E27FC236}">
                <a16:creationId xmlns:a16="http://schemas.microsoft.com/office/drawing/2014/main" id="{BBAF8749-343C-791E-F8BC-102BD48E6917}"/>
              </a:ext>
            </a:extLst>
          </p:cNvPr>
          <p:cNvSpPr/>
          <p:nvPr/>
        </p:nvSpPr>
        <p:spPr>
          <a:xfrm>
            <a:off x="12294024" y="730514"/>
            <a:ext cx="4953000" cy="2627650"/>
          </a:xfrm>
          <a:prstGeom prst="wedgeRoundRectCallout">
            <a:avLst>
              <a:gd name="adj1" fmla="val -788"/>
              <a:gd name="adj2" fmla="val 76179"/>
              <a:gd name="adj3" fmla="val 1666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r>
              <a:rPr lang="vi-VN" sz="3600" b="1" dirty="0">
                <a:latin typeface="Cambria" panose="02040503050406030204" pitchFamily="18" charset="0"/>
                <a:ea typeface="Cambria" panose="02040503050406030204" pitchFamily="18" charset="0"/>
              </a:rPr>
              <a:t>uốn tính vận tốc của chuyển động ta làm như thế nào nhỉ?</a:t>
            </a:r>
            <a:endParaRPr lang="en-US" sz="3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J2TEAM-TTS-1738750366197 (1)">
            <a:hlinkClick r:id="" action="ppaction://media"/>
            <a:extLst>
              <a:ext uri="{FF2B5EF4-FFF2-40B4-BE49-F238E27FC236}">
                <a16:creationId xmlns:a16="http://schemas.microsoft.com/office/drawing/2014/main" id="{721BF20A-1A8F-61B9-6F90-F827718F88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19200" y="1257300"/>
            <a:ext cx="406400" cy="406400"/>
          </a:xfrm>
          <a:prstGeom prst="rect">
            <a:avLst/>
          </a:prstGeom>
        </p:spPr>
      </p:pic>
      <p:sp>
        <p:nvSpPr>
          <p:cNvPr id="11" name="TextBox 17">
            <a:extLst>
              <a:ext uri="{FF2B5EF4-FFF2-40B4-BE49-F238E27FC236}">
                <a16:creationId xmlns:a16="http://schemas.microsoft.com/office/drawing/2014/main" id="{79336AE4-B3F7-4A42-F246-AA9672CAFDD9}"/>
              </a:ext>
            </a:extLst>
          </p:cNvPr>
          <p:cNvSpPr txBox="1"/>
          <p:nvPr/>
        </p:nvSpPr>
        <p:spPr>
          <a:xfrm>
            <a:off x="1932914" y="1389045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 Vận tốc của chim én bay được: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FD912A3E-22D9-2732-383D-3D0A7EEED75A}"/>
              </a:ext>
            </a:extLst>
          </p:cNvPr>
          <p:cNvSpPr txBox="1"/>
          <p:nvPr/>
        </p:nvSpPr>
        <p:spPr>
          <a:xfrm>
            <a:off x="1326474" y="2285223"/>
            <a:ext cx="34568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210</a:t>
            </a:r>
          </a:p>
          <a:p>
            <a:pPr algn="ctr"/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4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Quãng đường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A04ED59B-85E1-F2F7-5ED5-3545AEB2CC3A}"/>
              </a:ext>
            </a:extLst>
          </p:cNvPr>
          <p:cNvSpPr txBox="1"/>
          <p:nvPr/>
        </p:nvSpPr>
        <p:spPr>
          <a:xfrm>
            <a:off x="3793308" y="2344170"/>
            <a:ext cx="39790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:    2</a:t>
            </a:r>
          </a:p>
          <a:p>
            <a:pPr algn="ctr"/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    :   </a:t>
            </a:r>
            <a:r>
              <a:rPr lang="vi-VN" sz="4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Thời gian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A6B628-ED64-49A4-F929-FBCE18972803}"/>
              </a:ext>
            </a:extLst>
          </p:cNvPr>
          <p:cNvSpPr txBox="1"/>
          <p:nvPr/>
        </p:nvSpPr>
        <p:spPr>
          <a:xfrm>
            <a:off x="7517787" y="2331191"/>
            <a:ext cx="34568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=   105 </a:t>
            </a:r>
            <a:r>
              <a:rPr lang="vi-VN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vi-VN" sz="40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/h)</a:t>
            </a:r>
          </a:p>
          <a:p>
            <a:pPr algn="ctr"/>
            <a:endParaRPr lang="vi-VN" sz="40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vi-VN" sz="4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Mũi tên: Xuống 18">
            <a:extLst>
              <a:ext uri="{FF2B5EF4-FFF2-40B4-BE49-F238E27FC236}">
                <a16:creationId xmlns:a16="http://schemas.microsoft.com/office/drawing/2014/main" id="{09F8DFFF-87A0-1F2A-B396-F71897CA6ECE}"/>
              </a:ext>
            </a:extLst>
          </p:cNvPr>
          <p:cNvSpPr/>
          <p:nvPr/>
        </p:nvSpPr>
        <p:spPr>
          <a:xfrm>
            <a:off x="2971800" y="2993109"/>
            <a:ext cx="228600" cy="62639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ũi tên: Xuống 19">
            <a:extLst>
              <a:ext uri="{FF2B5EF4-FFF2-40B4-BE49-F238E27FC236}">
                <a16:creationId xmlns:a16="http://schemas.microsoft.com/office/drawing/2014/main" id="{FFCBC67E-C961-6206-C1E6-56F5AECF0067}"/>
              </a:ext>
            </a:extLst>
          </p:cNvPr>
          <p:cNvSpPr/>
          <p:nvPr/>
        </p:nvSpPr>
        <p:spPr>
          <a:xfrm>
            <a:off x="5963517" y="3000470"/>
            <a:ext cx="228600" cy="62639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14">
            <a:extLst>
              <a:ext uri="{FF2B5EF4-FFF2-40B4-BE49-F238E27FC236}">
                <a16:creationId xmlns:a16="http://schemas.microsoft.com/office/drawing/2014/main" id="{04CC6684-C935-A420-9115-9DB5B6B9FB29}"/>
              </a:ext>
            </a:extLst>
          </p:cNvPr>
          <p:cNvSpPr txBox="1"/>
          <p:nvPr/>
        </p:nvSpPr>
        <p:spPr>
          <a:xfrm>
            <a:off x="1329334" y="5607680"/>
            <a:ext cx="130724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5400" dirty="0">
                <a:latin typeface="Cambria" panose="02040503050406030204" pitchFamily="18" charset="0"/>
                <a:ea typeface="Cambria" panose="02040503050406030204" pitchFamily="18" charset="0"/>
              </a:rPr>
              <a:t>=&gt;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Muốn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tính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ta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lấy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quãng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đường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chia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thời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dirty="0" err="1">
                <a:latin typeface="Cambria" panose="02040503050406030204" pitchFamily="18" charset="0"/>
                <a:ea typeface="Cambria" panose="02040503050406030204" pitchFamily="18" charset="0"/>
              </a:rPr>
              <a:t>gian</a:t>
            </a:r>
            <a:r>
              <a:rPr lang="en-US" sz="54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241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2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11" grpId="0"/>
      <p:bldP spid="16" grpId="0"/>
      <p:bldP spid="17" grpId="0"/>
      <p:bldP spid="18" grpId="0"/>
      <p:bldP spid="19" grpId="0" animBg="1"/>
      <p:bldP spid="20" grpId="0" animBg="1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990600" y="1332865"/>
            <a:ext cx="15964200" cy="7945167"/>
          </a:xfrm>
          <a:custGeom>
            <a:avLst/>
            <a:gdLst/>
            <a:ahLst/>
            <a:cxnLst/>
            <a:rect l="l" t="t" r="r" b="b"/>
            <a:pathLst>
              <a:path w="13807118" h="7286985">
                <a:moveTo>
                  <a:pt x="0" y="0"/>
                </a:moveTo>
                <a:lnTo>
                  <a:pt x="13807118" y="0"/>
                </a:lnTo>
                <a:lnTo>
                  <a:pt x="13807118" y="7286985"/>
                </a:lnTo>
                <a:lnTo>
                  <a:pt x="0" y="72869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336" r="-8011" b="-76686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r>
              <a:rPr lang="vi-VN" dirty="0"/>
              <a:t>g</a:t>
            </a:r>
            <a:endParaRPr lang="en-US" dirty="0"/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3557978" y="7391362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376988">
            <a:off x="11703924" y="7425412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4"/>
                </a:lnTo>
                <a:lnTo>
                  <a:pt x="0" y="156170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230401">
            <a:off x="7508487" y="882449"/>
            <a:ext cx="2594260" cy="743688"/>
          </a:xfrm>
          <a:custGeom>
            <a:avLst/>
            <a:gdLst/>
            <a:ahLst/>
            <a:cxnLst/>
            <a:rect l="l" t="t" r="r" b="b"/>
            <a:pathLst>
              <a:path w="2594260" h="743688">
                <a:moveTo>
                  <a:pt x="0" y="0"/>
                </a:moveTo>
                <a:lnTo>
                  <a:pt x="2594259" y="0"/>
                </a:lnTo>
                <a:lnTo>
                  <a:pt x="2594259" y="743688"/>
                </a:lnTo>
                <a:lnTo>
                  <a:pt x="0" y="74368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5100054" y="6365235"/>
            <a:ext cx="1520521" cy="2655932"/>
          </a:xfrm>
          <a:custGeom>
            <a:avLst/>
            <a:gdLst/>
            <a:ahLst/>
            <a:cxnLst/>
            <a:rect l="l" t="t" r="r" b="b"/>
            <a:pathLst>
              <a:path w="1520521" h="2655932">
                <a:moveTo>
                  <a:pt x="0" y="0"/>
                </a:moveTo>
                <a:lnTo>
                  <a:pt x="1520521" y="0"/>
                </a:lnTo>
                <a:lnTo>
                  <a:pt x="1520521" y="2655932"/>
                </a:lnTo>
                <a:lnTo>
                  <a:pt x="0" y="265593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36450BE1-E8A3-2DF1-DD8F-509546D3E66D}"/>
              </a:ext>
            </a:extLst>
          </p:cNvPr>
          <p:cNvSpPr/>
          <p:nvPr/>
        </p:nvSpPr>
        <p:spPr>
          <a:xfrm>
            <a:off x="10584798" y="4254705"/>
            <a:ext cx="4274202" cy="1629806"/>
          </a:xfrm>
          <a:prstGeom prst="roundRect">
            <a:avLst>
              <a:gd name="adj" fmla="val 3531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8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 </a:t>
            </a:r>
            <a:r>
              <a:rPr lang="en-US" sz="8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 s : t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DC8CC85-F43B-3F6B-1FDE-DCCB12116083}"/>
              </a:ext>
            </a:extLst>
          </p:cNvPr>
          <p:cNvSpPr txBox="1"/>
          <p:nvPr/>
        </p:nvSpPr>
        <p:spPr>
          <a:xfrm>
            <a:off x="2057400" y="3393521"/>
            <a:ext cx="773115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6000" dirty="0">
                <a:latin typeface="Cambria" panose="02040503050406030204" pitchFamily="18" charset="0"/>
                <a:ea typeface="Cambria" panose="02040503050406030204" pitchFamily="18" charset="0"/>
              </a:rPr>
              <a:t>- Gọi: V</a:t>
            </a:r>
            <a:r>
              <a:rPr lang="en-US" sz="6000" dirty="0" err="1">
                <a:latin typeface="Cambria" panose="02040503050406030204" pitchFamily="18" charset="0"/>
                <a:ea typeface="Cambria" panose="02040503050406030204" pitchFamily="18" charset="0"/>
              </a:rPr>
              <a:t>ận</a:t>
            </a:r>
            <a:r>
              <a:rPr lang="en-US" sz="6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6000" dirty="0">
                <a:latin typeface="Cambria" panose="02040503050406030204" pitchFamily="18" charset="0"/>
                <a:ea typeface="Cambria" panose="02040503050406030204" pitchFamily="18" charset="0"/>
              </a:rPr>
              <a:t>tốc: </a:t>
            </a:r>
            <a:r>
              <a:rPr lang="en-US" sz="6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</a:t>
            </a:r>
            <a:r>
              <a:rPr lang="en-US" sz="6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vi-VN" sz="6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vi-VN" sz="6000" dirty="0">
                <a:latin typeface="Cambria" panose="02040503050406030204" pitchFamily="18" charset="0"/>
                <a:ea typeface="Cambria" panose="02040503050406030204" pitchFamily="18" charset="0"/>
              </a:rPr>
              <a:t>           Q</a:t>
            </a:r>
            <a:r>
              <a:rPr lang="en-US" sz="6000" dirty="0" err="1">
                <a:latin typeface="Cambria" panose="02040503050406030204" pitchFamily="18" charset="0"/>
                <a:ea typeface="Cambria" panose="02040503050406030204" pitchFamily="18" charset="0"/>
              </a:rPr>
              <a:t>uãng</a:t>
            </a:r>
            <a:r>
              <a:rPr lang="en-US" sz="6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6000" dirty="0">
                <a:latin typeface="Cambria" panose="02040503050406030204" pitchFamily="18" charset="0"/>
                <a:ea typeface="Cambria" panose="02040503050406030204" pitchFamily="18" charset="0"/>
              </a:rPr>
              <a:t>đường:</a:t>
            </a:r>
            <a:r>
              <a:rPr lang="en-US" sz="6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</a:t>
            </a:r>
            <a:r>
              <a:rPr lang="en-US" sz="6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vi-VN" sz="6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vi-VN" sz="6000" dirty="0">
                <a:latin typeface="Cambria" panose="02040503050406030204" pitchFamily="18" charset="0"/>
                <a:ea typeface="Cambria" panose="02040503050406030204" pitchFamily="18" charset="0"/>
              </a:rPr>
              <a:t>           T</a:t>
            </a:r>
            <a:r>
              <a:rPr lang="en-US" sz="6000" dirty="0" err="1">
                <a:latin typeface="Cambria" panose="02040503050406030204" pitchFamily="18" charset="0"/>
                <a:ea typeface="Cambria" panose="02040503050406030204" pitchFamily="18" charset="0"/>
              </a:rPr>
              <a:t>hời</a:t>
            </a:r>
            <a:r>
              <a:rPr lang="en-US" sz="6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6000" dirty="0">
                <a:latin typeface="Cambria" panose="02040503050406030204" pitchFamily="18" charset="0"/>
                <a:ea typeface="Cambria" panose="02040503050406030204" pitchFamily="18" charset="0"/>
              </a:rPr>
              <a:t>gian: </a:t>
            </a:r>
            <a:r>
              <a:rPr lang="en-US" sz="6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133600" y="1265299"/>
            <a:ext cx="13807118" cy="7358533"/>
          </a:xfrm>
          <a:custGeom>
            <a:avLst/>
            <a:gdLst/>
            <a:ahLst/>
            <a:cxnLst/>
            <a:rect l="l" t="t" r="r" b="b"/>
            <a:pathLst>
              <a:path w="13807118" h="7358533">
                <a:moveTo>
                  <a:pt x="0" y="0"/>
                </a:moveTo>
                <a:lnTo>
                  <a:pt x="13807118" y="0"/>
                </a:lnTo>
                <a:lnTo>
                  <a:pt x="13807118" y="7358533"/>
                </a:lnTo>
                <a:lnTo>
                  <a:pt x="0" y="73585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8759" r="-8011" b="-7496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-76200" y="2228197"/>
            <a:ext cx="6715747" cy="7201873"/>
          </a:xfrm>
          <a:custGeom>
            <a:avLst/>
            <a:gdLst/>
            <a:ahLst/>
            <a:cxnLst/>
            <a:rect l="l" t="t" r="r" b="b"/>
            <a:pathLst>
              <a:path w="6715747" h="7201873">
                <a:moveTo>
                  <a:pt x="0" y="0"/>
                </a:moveTo>
                <a:lnTo>
                  <a:pt x="6715747" y="0"/>
                </a:lnTo>
                <a:lnTo>
                  <a:pt x="6715747" y="7201873"/>
                </a:lnTo>
                <a:lnTo>
                  <a:pt x="0" y="720187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289419">
            <a:off x="9202289" y="7982195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437367">
            <a:off x="11755714" y="7991331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402589">
            <a:off x="7846870" y="1028700"/>
            <a:ext cx="2594260" cy="743688"/>
          </a:xfrm>
          <a:custGeom>
            <a:avLst/>
            <a:gdLst/>
            <a:ahLst/>
            <a:cxnLst/>
            <a:rect l="l" t="t" r="r" b="b"/>
            <a:pathLst>
              <a:path w="2594260" h="743688">
                <a:moveTo>
                  <a:pt x="0" y="0"/>
                </a:moveTo>
                <a:lnTo>
                  <a:pt x="2594260" y="0"/>
                </a:lnTo>
                <a:lnTo>
                  <a:pt x="2594260" y="743688"/>
                </a:lnTo>
                <a:lnTo>
                  <a:pt x="0" y="74368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5172822" y="6365769"/>
            <a:ext cx="1520521" cy="2655932"/>
          </a:xfrm>
          <a:custGeom>
            <a:avLst/>
            <a:gdLst/>
            <a:ahLst/>
            <a:cxnLst/>
            <a:rect l="l" t="t" r="r" b="b"/>
            <a:pathLst>
              <a:path w="1520521" h="2655932">
                <a:moveTo>
                  <a:pt x="0" y="0"/>
                </a:moveTo>
                <a:lnTo>
                  <a:pt x="1520520" y="0"/>
                </a:lnTo>
                <a:lnTo>
                  <a:pt x="1520520" y="2655932"/>
                </a:lnTo>
                <a:lnTo>
                  <a:pt x="0" y="2655932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 descr="A yellow and blue letters&#10;&#10;Description automatically generated">
            <a:extLst>
              <a:ext uri="{FF2B5EF4-FFF2-40B4-BE49-F238E27FC236}">
                <a16:creationId xmlns:a16="http://schemas.microsoft.com/office/drawing/2014/main" id="{84C9737B-C626-C74E-42B0-5A9C941C634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086100"/>
            <a:ext cx="97536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761999" y="647701"/>
            <a:ext cx="16916399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1884109-4876-CBDB-3FD9-2ECCD56B3F87}"/>
              </a:ext>
            </a:extLst>
          </p:cNvPr>
          <p:cNvSpPr/>
          <p:nvPr/>
        </p:nvSpPr>
        <p:spPr>
          <a:xfrm>
            <a:off x="2286000" y="876300"/>
            <a:ext cx="1501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800" dirty="0"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Trên đường cao tốc, một ô tô đi quãng đường 180 km trong 2 giờ. Tính vận tốc của ô tô đó (theo đơn vị km/h)</a:t>
            </a:r>
            <a:endParaRPr lang="en-US" sz="4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" name="Google Shape;3066;p47">
            <a:extLst>
              <a:ext uri="{FF2B5EF4-FFF2-40B4-BE49-F238E27FC236}">
                <a16:creationId xmlns:a16="http://schemas.microsoft.com/office/drawing/2014/main" id="{F3D144A4-E937-85A1-05EC-226A84861630}"/>
              </a:ext>
            </a:extLst>
          </p:cNvPr>
          <p:cNvGrpSpPr/>
          <p:nvPr/>
        </p:nvGrpSpPr>
        <p:grpSpPr>
          <a:xfrm>
            <a:off x="958695" y="799798"/>
            <a:ext cx="1327305" cy="1646162"/>
            <a:chOff x="2416400" y="2413200"/>
            <a:chExt cx="432125" cy="670200"/>
          </a:xfrm>
        </p:grpSpPr>
        <p:sp>
          <p:nvSpPr>
            <p:cNvPr id="7" name="Google Shape;3067;p47">
              <a:extLst>
                <a:ext uri="{FF2B5EF4-FFF2-40B4-BE49-F238E27FC236}">
                  <a16:creationId xmlns:a16="http://schemas.microsoft.com/office/drawing/2014/main" id="{878788D8-D6C4-9F3D-AAF5-B9EAFF91520D}"/>
                </a:ext>
              </a:extLst>
            </p:cNvPr>
            <p:cNvSpPr/>
            <p:nvPr/>
          </p:nvSpPr>
          <p:spPr>
            <a:xfrm>
              <a:off x="2438425" y="2494750"/>
              <a:ext cx="410100" cy="588650"/>
            </a:xfrm>
            <a:custGeom>
              <a:avLst/>
              <a:gdLst/>
              <a:ahLst/>
              <a:cxnLst/>
              <a:rect l="l" t="t" r="r" b="b"/>
              <a:pathLst>
                <a:path w="16404" h="23546" extrusionOk="0">
                  <a:moveTo>
                    <a:pt x="7874" y="0"/>
                  </a:moveTo>
                  <a:lnTo>
                    <a:pt x="7706" y="38"/>
                  </a:lnTo>
                  <a:lnTo>
                    <a:pt x="7537" y="75"/>
                  </a:lnTo>
                  <a:lnTo>
                    <a:pt x="7368" y="131"/>
                  </a:lnTo>
                  <a:lnTo>
                    <a:pt x="7162" y="206"/>
                  </a:lnTo>
                  <a:lnTo>
                    <a:pt x="6956" y="300"/>
                  </a:lnTo>
                  <a:lnTo>
                    <a:pt x="6431" y="694"/>
                  </a:lnTo>
                  <a:lnTo>
                    <a:pt x="5850" y="1087"/>
                  </a:lnTo>
                  <a:lnTo>
                    <a:pt x="5287" y="1444"/>
                  </a:lnTo>
                  <a:lnTo>
                    <a:pt x="4706" y="1800"/>
                  </a:lnTo>
                  <a:lnTo>
                    <a:pt x="4125" y="2137"/>
                  </a:lnTo>
                  <a:lnTo>
                    <a:pt x="3544" y="2418"/>
                  </a:lnTo>
                  <a:lnTo>
                    <a:pt x="2963" y="2681"/>
                  </a:lnTo>
                  <a:lnTo>
                    <a:pt x="2400" y="2925"/>
                  </a:lnTo>
                  <a:lnTo>
                    <a:pt x="1819" y="3131"/>
                  </a:lnTo>
                  <a:lnTo>
                    <a:pt x="1257" y="3300"/>
                  </a:lnTo>
                  <a:lnTo>
                    <a:pt x="694" y="3449"/>
                  </a:lnTo>
                  <a:lnTo>
                    <a:pt x="413" y="3637"/>
                  </a:lnTo>
                  <a:lnTo>
                    <a:pt x="207" y="3824"/>
                  </a:lnTo>
                  <a:lnTo>
                    <a:pt x="132" y="3918"/>
                  </a:lnTo>
                  <a:lnTo>
                    <a:pt x="76" y="4012"/>
                  </a:lnTo>
                  <a:lnTo>
                    <a:pt x="19" y="4106"/>
                  </a:lnTo>
                  <a:lnTo>
                    <a:pt x="1" y="4199"/>
                  </a:lnTo>
                  <a:lnTo>
                    <a:pt x="1" y="4424"/>
                  </a:lnTo>
                  <a:lnTo>
                    <a:pt x="38" y="4762"/>
                  </a:lnTo>
                  <a:lnTo>
                    <a:pt x="113" y="5230"/>
                  </a:lnTo>
                  <a:lnTo>
                    <a:pt x="226" y="5793"/>
                  </a:lnTo>
                  <a:lnTo>
                    <a:pt x="263" y="5905"/>
                  </a:lnTo>
                  <a:lnTo>
                    <a:pt x="301" y="6018"/>
                  </a:lnTo>
                  <a:lnTo>
                    <a:pt x="338" y="6093"/>
                  </a:lnTo>
                  <a:lnTo>
                    <a:pt x="394" y="6168"/>
                  </a:lnTo>
                  <a:lnTo>
                    <a:pt x="432" y="6205"/>
                  </a:lnTo>
                  <a:lnTo>
                    <a:pt x="469" y="6243"/>
                  </a:lnTo>
                  <a:lnTo>
                    <a:pt x="601" y="6261"/>
                  </a:lnTo>
                  <a:lnTo>
                    <a:pt x="769" y="6243"/>
                  </a:lnTo>
                  <a:lnTo>
                    <a:pt x="976" y="6186"/>
                  </a:lnTo>
                  <a:lnTo>
                    <a:pt x="1238" y="6093"/>
                  </a:lnTo>
                  <a:lnTo>
                    <a:pt x="1913" y="5812"/>
                  </a:lnTo>
                  <a:lnTo>
                    <a:pt x="2025" y="5774"/>
                  </a:lnTo>
                  <a:lnTo>
                    <a:pt x="5456" y="4237"/>
                  </a:lnTo>
                  <a:lnTo>
                    <a:pt x="5625" y="5305"/>
                  </a:lnTo>
                  <a:lnTo>
                    <a:pt x="5887" y="7086"/>
                  </a:lnTo>
                  <a:lnTo>
                    <a:pt x="5925" y="7293"/>
                  </a:lnTo>
                  <a:lnTo>
                    <a:pt x="6056" y="8099"/>
                  </a:lnTo>
                  <a:lnTo>
                    <a:pt x="6187" y="8905"/>
                  </a:lnTo>
                  <a:lnTo>
                    <a:pt x="6356" y="9692"/>
                  </a:lnTo>
                  <a:lnTo>
                    <a:pt x="6506" y="10461"/>
                  </a:lnTo>
                  <a:lnTo>
                    <a:pt x="6674" y="11117"/>
                  </a:lnTo>
                  <a:lnTo>
                    <a:pt x="6843" y="11810"/>
                  </a:lnTo>
                  <a:lnTo>
                    <a:pt x="6993" y="12579"/>
                  </a:lnTo>
                  <a:lnTo>
                    <a:pt x="7124" y="13404"/>
                  </a:lnTo>
                  <a:lnTo>
                    <a:pt x="7649" y="16216"/>
                  </a:lnTo>
                  <a:lnTo>
                    <a:pt x="7874" y="17247"/>
                  </a:lnTo>
                  <a:lnTo>
                    <a:pt x="8024" y="17997"/>
                  </a:lnTo>
                  <a:lnTo>
                    <a:pt x="8099" y="18466"/>
                  </a:lnTo>
                  <a:lnTo>
                    <a:pt x="8174" y="18878"/>
                  </a:lnTo>
                  <a:lnTo>
                    <a:pt x="8230" y="19347"/>
                  </a:lnTo>
                  <a:lnTo>
                    <a:pt x="8249" y="19384"/>
                  </a:lnTo>
                  <a:lnTo>
                    <a:pt x="8249" y="19515"/>
                  </a:lnTo>
                  <a:lnTo>
                    <a:pt x="8212" y="19647"/>
                  </a:lnTo>
                  <a:lnTo>
                    <a:pt x="8155" y="19759"/>
                  </a:lnTo>
                  <a:lnTo>
                    <a:pt x="8043" y="19872"/>
                  </a:lnTo>
                  <a:lnTo>
                    <a:pt x="7912" y="19984"/>
                  </a:lnTo>
                  <a:lnTo>
                    <a:pt x="7743" y="20078"/>
                  </a:lnTo>
                  <a:lnTo>
                    <a:pt x="7537" y="20153"/>
                  </a:lnTo>
                  <a:lnTo>
                    <a:pt x="7312" y="20228"/>
                  </a:lnTo>
                  <a:lnTo>
                    <a:pt x="7087" y="20284"/>
                  </a:lnTo>
                  <a:lnTo>
                    <a:pt x="6824" y="20321"/>
                  </a:lnTo>
                  <a:lnTo>
                    <a:pt x="6187" y="20603"/>
                  </a:lnTo>
                  <a:lnTo>
                    <a:pt x="5456" y="20884"/>
                  </a:lnTo>
                  <a:lnTo>
                    <a:pt x="4519" y="21240"/>
                  </a:lnTo>
                  <a:lnTo>
                    <a:pt x="3469" y="21596"/>
                  </a:lnTo>
                  <a:lnTo>
                    <a:pt x="3394" y="21652"/>
                  </a:lnTo>
                  <a:lnTo>
                    <a:pt x="3319" y="21709"/>
                  </a:lnTo>
                  <a:lnTo>
                    <a:pt x="3263" y="21802"/>
                  </a:lnTo>
                  <a:lnTo>
                    <a:pt x="3244" y="21896"/>
                  </a:lnTo>
                  <a:lnTo>
                    <a:pt x="3206" y="22009"/>
                  </a:lnTo>
                  <a:lnTo>
                    <a:pt x="3206" y="22140"/>
                  </a:lnTo>
                  <a:lnTo>
                    <a:pt x="3225" y="22290"/>
                  </a:lnTo>
                  <a:lnTo>
                    <a:pt x="3244" y="22459"/>
                  </a:lnTo>
                  <a:lnTo>
                    <a:pt x="3244" y="22515"/>
                  </a:lnTo>
                  <a:lnTo>
                    <a:pt x="3263" y="22590"/>
                  </a:lnTo>
                  <a:lnTo>
                    <a:pt x="3300" y="22740"/>
                  </a:lnTo>
                  <a:lnTo>
                    <a:pt x="3375" y="22927"/>
                  </a:lnTo>
                  <a:lnTo>
                    <a:pt x="3450" y="23115"/>
                  </a:lnTo>
                  <a:lnTo>
                    <a:pt x="3525" y="23265"/>
                  </a:lnTo>
                  <a:lnTo>
                    <a:pt x="3600" y="23377"/>
                  </a:lnTo>
                  <a:lnTo>
                    <a:pt x="3694" y="23471"/>
                  </a:lnTo>
                  <a:lnTo>
                    <a:pt x="3769" y="23527"/>
                  </a:lnTo>
                  <a:lnTo>
                    <a:pt x="3844" y="23546"/>
                  </a:lnTo>
                  <a:lnTo>
                    <a:pt x="3937" y="23546"/>
                  </a:lnTo>
                  <a:lnTo>
                    <a:pt x="5231" y="23246"/>
                  </a:lnTo>
                  <a:lnTo>
                    <a:pt x="6393" y="23002"/>
                  </a:lnTo>
                  <a:lnTo>
                    <a:pt x="7031" y="22890"/>
                  </a:lnTo>
                  <a:lnTo>
                    <a:pt x="7612" y="22796"/>
                  </a:lnTo>
                  <a:lnTo>
                    <a:pt x="9880" y="22290"/>
                  </a:lnTo>
                  <a:lnTo>
                    <a:pt x="11624" y="21859"/>
                  </a:lnTo>
                  <a:lnTo>
                    <a:pt x="12598" y="21727"/>
                  </a:lnTo>
                  <a:lnTo>
                    <a:pt x="13011" y="21690"/>
                  </a:lnTo>
                  <a:lnTo>
                    <a:pt x="13404" y="21652"/>
                  </a:lnTo>
                  <a:lnTo>
                    <a:pt x="14042" y="21596"/>
                  </a:lnTo>
                  <a:lnTo>
                    <a:pt x="14885" y="21484"/>
                  </a:lnTo>
                  <a:lnTo>
                    <a:pt x="15710" y="21353"/>
                  </a:lnTo>
                  <a:lnTo>
                    <a:pt x="15898" y="21315"/>
                  </a:lnTo>
                  <a:lnTo>
                    <a:pt x="16066" y="21259"/>
                  </a:lnTo>
                  <a:lnTo>
                    <a:pt x="16198" y="21203"/>
                  </a:lnTo>
                  <a:lnTo>
                    <a:pt x="16291" y="21109"/>
                  </a:lnTo>
                  <a:lnTo>
                    <a:pt x="16366" y="20996"/>
                  </a:lnTo>
                  <a:lnTo>
                    <a:pt x="16404" y="20884"/>
                  </a:lnTo>
                  <a:lnTo>
                    <a:pt x="16404" y="20734"/>
                  </a:lnTo>
                  <a:lnTo>
                    <a:pt x="16366" y="20584"/>
                  </a:lnTo>
                  <a:lnTo>
                    <a:pt x="16029" y="19253"/>
                  </a:lnTo>
                  <a:lnTo>
                    <a:pt x="16010" y="19215"/>
                  </a:lnTo>
                  <a:lnTo>
                    <a:pt x="15954" y="19197"/>
                  </a:lnTo>
                  <a:lnTo>
                    <a:pt x="15879" y="19178"/>
                  </a:lnTo>
                  <a:lnTo>
                    <a:pt x="15767" y="19159"/>
                  </a:lnTo>
                  <a:lnTo>
                    <a:pt x="15467" y="19159"/>
                  </a:lnTo>
                  <a:lnTo>
                    <a:pt x="15054" y="19178"/>
                  </a:lnTo>
                  <a:lnTo>
                    <a:pt x="14511" y="19215"/>
                  </a:lnTo>
                  <a:lnTo>
                    <a:pt x="13854" y="19290"/>
                  </a:lnTo>
                  <a:lnTo>
                    <a:pt x="13105" y="19384"/>
                  </a:lnTo>
                  <a:lnTo>
                    <a:pt x="12223" y="19515"/>
                  </a:lnTo>
                  <a:lnTo>
                    <a:pt x="12092" y="19178"/>
                  </a:lnTo>
                  <a:lnTo>
                    <a:pt x="11980" y="18784"/>
                  </a:lnTo>
                  <a:lnTo>
                    <a:pt x="11849" y="18334"/>
                  </a:lnTo>
                  <a:lnTo>
                    <a:pt x="11736" y="17847"/>
                  </a:lnTo>
                  <a:lnTo>
                    <a:pt x="11511" y="16797"/>
                  </a:lnTo>
                  <a:lnTo>
                    <a:pt x="11286" y="15747"/>
                  </a:lnTo>
                  <a:lnTo>
                    <a:pt x="11080" y="14641"/>
                  </a:lnTo>
                  <a:lnTo>
                    <a:pt x="10892" y="13835"/>
                  </a:lnTo>
                  <a:lnTo>
                    <a:pt x="10855" y="13610"/>
                  </a:lnTo>
                  <a:lnTo>
                    <a:pt x="10574" y="12185"/>
                  </a:lnTo>
                  <a:lnTo>
                    <a:pt x="10368" y="11229"/>
                  </a:lnTo>
                  <a:lnTo>
                    <a:pt x="10330" y="11079"/>
                  </a:lnTo>
                  <a:lnTo>
                    <a:pt x="9880" y="9186"/>
                  </a:lnTo>
                  <a:lnTo>
                    <a:pt x="9468" y="6993"/>
                  </a:lnTo>
                  <a:lnTo>
                    <a:pt x="9112" y="4087"/>
                  </a:lnTo>
                  <a:lnTo>
                    <a:pt x="8849" y="2325"/>
                  </a:lnTo>
                  <a:lnTo>
                    <a:pt x="8699" y="1387"/>
                  </a:lnTo>
                  <a:lnTo>
                    <a:pt x="8512" y="300"/>
                  </a:lnTo>
                  <a:lnTo>
                    <a:pt x="8474" y="225"/>
                  </a:lnTo>
                  <a:lnTo>
                    <a:pt x="8437" y="150"/>
                  </a:lnTo>
                  <a:lnTo>
                    <a:pt x="8362" y="94"/>
                  </a:lnTo>
                  <a:lnTo>
                    <a:pt x="8268" y="56"/>
                  </a:lnTo>
                  <a:lnTo>
                    <a:pt x="8155" y="19"/>
                  </a:lnTo>
                  <a:lnTo>
                    <a:pt x="802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068;p47">
              <a:extLst>
                <a:ext uri="{FF2B5EF4-FFF2-40B4-BE49-F238E27FC236}">
                  <a16:creationId xmlns:a16="http://schemas.microsoft.com/office/drawing/2014/main" id="{7E96105A-052D-53F8-C429-A997E6609637}"/>
                </a:ext>
              </a:extLst>
            </p:cNvPr>
            <p:cNvSpPr/>
            <p:nvPr/>
          </p:nvSpPr>
          <p:spPr>
            <a:xfrm>
              <a:off x="2574800" y="3000425"/>
              <a:ext cx="66575" cy="58150"/>
            </a:xfrm>
            <a:custGeom>
              <a:avLst/>
              <a:gdLst/>
              <a:ahLst/>
              <a:cxnLst/>
              <a:rect l="l" t="t" r="r" b="b"/>
              <a:pathLst>
                <a:path w="2663" h="2326" extrusionOk="0">
                  <a:moveTo>
                    <a:pt x="1857" y="1"/>
                  </a:moveTo>
                  <a:lnTo>
                    <a:pt x="1632" y="57"/>
                  </a:lnTo>
                  <a:lnTo>
                    <a:pt x="1369" y="94"/>
                  </a:lnTo>
                  <a:lnTo>
                    <a:pt x="732" y="376"/>
                  </a:lnTo>
                  <a:lnTo>
                    <a:pt x="1" y="657"/>
                  </a:lnTo>
                  <a:lnTo>
                    <a:pt x="170" y="713"/>
                  </a:lnTo>
                  <a:lnTo>
                    <a:pt x="320" y="769"/>
                  </a:lnTo>
                  <a:lnTo>
                    <a:pt x="470" y="844"/>
                  </a:lnTo>
                  <a:lnTo>
                    <a:pt x="601" y="938"/>
                  </a:lnTo>
                  <a:lnTo>
                    <a:pt x="695" y="1051"/>
                  </a:lnTo>
                  <a:lnTo>
                    <a:pt x="770" y="1182"/>
                  </a:lnTo>
                  <a:lnTo>
                    <a:pt x="826" y="1332"/>
                  </a:lnTo>
                  <a:lnTo>
                    <a:pt x="863" y="1482"/>
                  </a:lnTo>
                  <a:lnTo>
                    <a:pt x="976" y="1782"/>
                  </a:lnTo>
                  <a:lnTo>
                    <a:pt x="1032" y="1913"/>
                  </a:lnTo>
                  <a:lnTo>
                    <a:pt x="1107" y="2044"/>
                  </a:lnTo>
                  <a:lnTo>
                    <a:pt x="1201" y="2138"/>
                  </a:lnTo>
                  <a:lnTo>
                    <a:pt x="1276" y="2194"/>
                  </a:lnTo>
                  <a:lnTo>
                    <a:pt x="1388" y="2250"/>
                  </a:lnTo>
                  <a:lnTo>
                    <a:pt x="1482" y="2288"/>
                  </a:lnTo>
                  <a:lnTo>
                    <a:pt x="1594" y="2307"/>
                  </a:lnTo>
                  <a:lnTo>
                    <a:pt x="1707" y="2325"/>
                  </a:lnTo>
                  <a:lnTo>
                    <a:pt x="1819" y="2307"/>
                  </a:lnTo>
                  <a:lnTo>
                    <a:pt x="1932" y="2288"/>
                  </a:lnTo>
                  <a:lnTo>
                    <a:pt x="2026" y="2250"/>
                  </a:lnTo>
                  <a:lnTo>
                    <a:pt x="2138" y="2194"/>
                  </a:lnTo>
                  <a:lnTo>
                    <a:pt x="2213" y="2138"/>
                  </a:lnTo>
                  <a:lnTo>
                    <a:pt x="2307" y="2063"/>
                  </a:lnTo>
                  <a:lnTo>
                    <a:pt x="2363" y="1969"/>
                  </a:lnTo>
                  <a:lnTo>
                    <a:pt x="2419" y="1875"/>
                  </a:lnTo>
                  <a:lnTo>
                    <a:pt x="2457" y="1763"/>
                  </a:lnTo>
                  <a:lnTo>
                    <a:pt x="2494" y="1650"/>
                  </a:lnTo>
                  <a:lnTo>
                    <a:pt x="2663" y="938"/>
                  </a:lnTo>
                  <a:lnTo>
                    <a:pt x="2663" y="844"/>
                  </a:lnTo>
                  <a:lnTo>
                    <a:pt x="2644" y="751"/>
                  </a:lnTo>
                  <a:lnTo>
                    <a:pt x="2625" y="657"/>
                  </a:lnTo>
                  <a:lnTo>
                    <a:pt x="2588" y="563"/>
                  </a:lnTo>
                  <a:lnTo>
                    <a:pt x="2532" y="469"/>
                  </a:lnTo>
                  <a:lnTo>
                    <a:pt x="2475" y="394"/>
                  </a:lnTo>
                  <a:lnTo>
                    <a:pt x="2401" y="319"/>
                  </a:lnTo>
                  <a:lnTo>
                    <a:pt x="2326" y="282"/>
                  </a:lnTo>
                  <a:lnTo>
                    <a:pt x="2194" y="207"/>
                  </a:lnTo>
                  <a:lnTo>
                    <a:pt x="2044" y="151"/>
                  </a:lnTo>
                  <a:lnTo>
                    <a:pt x="1932" y="76"/>
                  </a:lnTo>
                  <a:lnTo>
                    <a:pt x="185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069;p47">
              <a:extLst>
                <a:ext uri="{FF2B5EF4-FFF2-40B4-BE49-F238E27FC236}">
                  <a16:creationId xmlns:a16="http://schemas.microsoft.com/office/drawing/2014/main" id="{5393E65A-C8DE-4837-473E-AE315E5DC57C}"/>
                </a:ext>
              </a:extLst>
            </p:cNvPr>
            <p:cNvSpPr/>
            <p:nvPr/>
          </p:nvSpPr>
          <p:spPr>
            <a:xfrm>
              <a:off x="2639025" y="2705175"/>
              <a:ext cx="58600" cy="72200"/>
            </a:xfrm>
            <a:custGeom>
              <a:avLst/>
              <a:gdLst/>
              <a:ahLst/>
              <a:cxnLst/>
              <a:rect l="l" t="t" r="r" b="b"/>
              <a:pathLst>
                <a:path w="2344" h="2888" extrusionOk="0">
                  <a:moveTo>
                    <a:pt x="1031" y="0"/>
                  </a:moveTo>
                  <a:lnTo>
                    <a:pt x="919" y="38"/>
                  </a:lnTo>
                  <a:lnTo>
                    <a:pt x="731" y="113"/>
                  </a:lnTo>
                  <a:lnTo>
                    <a:pt x="544" y="207"/>
                  </a:lnTo>
                  <a:lnTo>
                    <a:pt x="375" y="300"/>
                  </a:lnTo>
                  <a:lnTo>
                    <a:pt x="206" y="432"/>
                  </a:lnTo>
                  <a:lnTo>
                    <a:pt x="150" y="507"/>
                  </a:lnTo>
                  <a:lnTo>
                    <a:pt x="94" y="600"/>
                  </a:lnTo>
                  <a:lnTo>
                    <a:pt x="38" y="694"/>
                  </a:lnTo>
                  <a:lnTo>
                    <a:pt x="19" y="788"/>
                  </a:lnTo>
                  <a:lnTo>
                    <a:pt x="0" y="881"/>
                  </a:lnTo>
                  <a:lnTo>
                    <a:pt x="0" y="994"/>
                  </a:lnTo>
                  <a:lnTo>
                    <a:pt x="38" y="1088"/>
                  </a:lnTo>
                  <a:lnTo>
                    <a:pt x="75" y="1181"/>
                  </a:lnTo>
                  <a:lnTo>
                    <a:pt x="169" y="1275"/>
                  </a:lnTo>
                  <a:lnTo>
                    <a:pt x="281" y="1369"/>
                  </a:lnTo>
                  <a:lnTo>
                    <a:pt x="413" y="1425"/>
                  </a:lnTo>
                  <a:lnTo>
                    <a:pt x="563" y="1463"/>
                  </a:lnTo>
                  <a:lnTo>
                    <a:pt x="844" y="1556"/>
                  </a:lnTo>
                  <a:lnTo>
                    <a:pt x="975" y="1631"/>
                  </a:lnTo>
                  <a:lnTo>
                    <a:pt x="1106" y="1725"/>
                  </a:lnTo>
                  <a:lnTo>
                    <a:pt x="1181" y="1819"/>
                  </a:lnTo>
                  <a:lnTo>
                    <a:pt x="1237" y="1931"/>
                  </a:lnTo>
                  <a:lnTo>
                    <a:pt x="1294" y="2044"/>
                  </a:lnTo>
                  <a:lnTo>
                    <a:pt x="1331" y="2175"/>
                  </a:lnTo>
                  <a:lnTo>
                    <a:pt x="1406" y="2419"/>
                  </a:lnTo>
                  <a:lnTo>
                    <a:pt x="1462" y="2531"/>
                  </a:lnTo>
                  <a:lnTo>
                    <a:pt x="1537" y="2644"/>
                  </a:lnTo>
                  <a:lnTo>
                    <a:pt x="1612" y="2737"/>
                  </a:lnTo>
                  <a:lnTo>
                    <a:pt x="1706" y="2794"/>
                  </a:lnTo>
                  <a:lnTo>
                    <a:pt x="1800" y="2850"/>
                  </a:lnTo>
                  <a:lnTo>
                    <a:pt x="1912" y="2869"/>
                  </a:lnTo>
                  <a:lnTo>
                    <a:pt x="2025" y="2887"/>
                  </a:lnTo>
                  <a:lnTo>
                    <a:pt x="2119" y="2869"/>
                  </a:lnTo>
                  <a:lnTo>
                    <a:pt x="2231" y="2850"/>
                  </a:lnTo>
                  <a:lnTo>
                    <a:pt x="2344" y="2812"/>
                  </a:lnTo>
                  <a:lnTo>
                    <a:pt x="2306" y="2662"/>
                  </a:lnTo>
                  <a:lnTo>
                    <a:pt x="1856" y="769"/>
                  </a:lnTo>
                  <a:lnTo>
                    <a:pt x="1781" y="432"/>
                  </a:lnTo>
                  <a:lnTo>
                    <a:pt x="1687" y="338"/>
                  </a:lnTo>
                  <a:lnTo>
                    <a:pt x="1594" y="263"/>
                  </a:lnTo>
                  <a:lnTo>
                    <a:pt x="1369" y="113"/>
                  </a:lnTo>
                  <a:lnTo>
                    <a:pt x="1275" y="38"/>
                  </a:lnTo>
                  <a:lnTo>
                    <a:pt x="1219" y="19"/>
                  </a:lnTo>
                  <a:lnTo>
                    <a:pt x="11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070;p47">
              <a:extLst>
                <a:ext uri="{FF2B5EF4-FFF2-40B4-BE49-F238E27FC236}">
                  <a16:creationId xmlns:a16="http://schemas.microsoft.com/office/drawing/2014/main" id="{36F7B703-4F3B-4C56-60F9-62E0CF3D2EFE}"/>
                </a:ext>
              </a:extLst>
            </p:cNvPr>
            <p:cNvSpPr/>
            <p:nvPr/>
          </p:nvSpPr>
          <p:spPr>
            <a:xfrm>
              <a:off x="2570600" y="2512075"/>
              <a:ext cx="57200" cy="38925"/>
            </a:xfrm>
            <a:custGeom>
              <a:avLst/>
              <a:gdLst/>
              <a:ahLst/>
              <a:cxnLst/>
              <a:rect l="l" t="t" r="r" b="b"/>
              <a:pathLst>
                <a:path w="2288" h="1557" extrusionOk="0">
                  <a:moveTo>
                    <a:pt x="1144" y="1"/>
                  </a:moveTo>
                  <a:lnTo>
                    <a:pt x="563" y="394"/>
                  </a:lnTo>
                  <a:lnTo>
                    <a:pt x="0" y="751"/>
                  </a:lnTo>
                  <a:lnTo>
                    <a:pt x="206" y="807"/>
                  </a:lnTo>
                  <a:lnTo>
                    <a:pt x="281" y="844"/>
                  </a:lnTo>
                  <a:lnTo>
                    <a:pt x="356" y="882"/>
                  </a:lnTo>
                  <a:lnTo>
                    <a:pt x="469" y="994"/>
                  </a:lnTo>
                  <a:lnTo>
                    <a:pt x="600" y="1107"/>
                  </a:lnTo>
                  <a:lnTo>
                    <a:pt x="713" y="1238"/>
                  </a:lnTo>
                  <a:lnTo>
                    <a:pt x="825" y="1313"/>
                  </a:lnTo>
                  <a:lnTo>
                    <a:pt x="938" y="1388"/>
                  </a:lnTo>
                  <a:lnTo>
                    <a:pt x="1181" y="1500"/>
                  </a:lnTo>
                  <a:lnTo>
                    <a:pt x="1294" y="1538"/>
                  </a:lnTo>
                  <a:lnTo>
                    <a:pt x="1350" y="1557"/>
                  </a:lnTo>
                  <a:lnTo>
                    <a:pt x="1406" y="1557"/>
                  </a:lnTo>
                  <a:lnTo>
                    <a:pt x="1500" y="1538"/>
                  </a:lnTo>
                  <a:lnTo>
                    <a:pt x="1594" y="1482"/>
                  </a:lnTo>
                  <a:lnTo>
                    <a:pt x="1762" y="1388"/>
                  </a:lnTo>
                  <a:lnTo>
                    <a:pt x="1912" y="1275"/>
                  </a:lnTo>
                  <a:lnTo>
                    <a:pt x="2062" y="1163"/>
                  </a:lnTo>
                  <a:lnTo>
                    <a:pt x="2175" y="1032"/>
                  </a:lnTo>
                  <a:lnTo>
                    <a:pt x="2212" y="938"/>
                  </a:lnTo>
                  <a:lnTo>
                    <a:pt x="2250" y="863"/>
                  </a:lnTo>
                  <a:lnTo>
                    <a:pt x="2287" y="769"/>
                  </a:lnTo>
                  <a:lnTo>
                    <a:pt x="2287" y="676"/>
                  </a:lnTo>
                  <a:lnTo>
                    <a:pt x="2287" y="582"/>
                  </a:lnTo>
                  <a:lnTo>
                    <a:pt x="2269" y="488"/>
                  </a:lnTo>
                  <a:lnTo>
                    <a:pt x="2231" y="413"/>
                  </a:lnTo>
                  <a:lnTo>
                    <a:pt x="2175" y="338"/>
                  </a:lnTo>
                  <a:lnTo>
                    <a:pt x="2081" y="263"/>
                  </a:lnTo>
                  <a:lnTo>
                    <a:pt x="1950" y="207"/>
                  </a:lnTo>
                  <a:lnTo>
                    <a:pt x="1837" y="169"/>
                  </a:lnTo>
                  <a:lnTo>
                    <a:pt x="1687" y="151"/>
                  </a:lnTo>
                  <a:lnTo>
                    <a:pt x="1425" y="113"/>
                  </a:lnTo>
                  <a:lnTo>
                    <a:pt x="1294" y="76"/>
                  </a:lnTo>
                  <a:lnTo>
                    <a:pt x="1181" y="19"/>
                  </a:lnTo>
                  <a:lnTo>
                    <a:pt x="11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071;p47">
              <a:extLst>
                <a:ext uri="{FF2B5EF4-FFF2-40B4-BE49-F238E27FC236}">
                  <a16:creationId xmlns:a16="http://schemas.microsoft.com/office/drawing/2014/main" id="{6A2E92AF-706D-6B3A-4B1B-F1632628982C}"/>
                </a:ext>
              </a:extLst>
            </p:cNvPr>
            <p:cNvSpPr/>
            <p:nvPr/>
          </p:nvSpPr>
          <p:spPr>
            <a:xfrm>
              <a:off x="2450150" y="2598325"/>
              <a:ext cx="40800" cy="52975"/>
            </a:xfrm>
            <a:custGeom>
              <a:avLst/>
              <a:gdLst/>
              <a:ahLst/>
              <a:cxnLst/>
              <a:rect l="l" t="t" r="r" b="b"/>
              <a:pathLst>
                <a:path w="1632" h="2119" extrusionOk="0">
                  <a:moveTo>
                    <a:pt x="394" y="0"/>
                  </a:moveTo>
                  <a:lnTo>
                    <a:pt x="300" y="19"/>
                  </a:lnTo>
                  <a:lnTo>
                    <a:pt x="244" y="56"/>
                  </a:lnTo>
                  <a:lnTo>
                    <a:pt x="169" y="113"/>
                  </a:lnTo>
                  <a:lnTo>
                    <a:pt x="132" y="169"/>
                  </a:lnTo>
                  <a:lnTo>
                    <a:pt x="94" y="244"/>
                  </a:lnTo>
                  <a:lnTo>
                    <a:pt x="75" y="356"/>
                  </a:lnTo>
                  <a:lnTo>
                    <a:pt x="94" y="488"/>
                  </a:lnTo>
                  <a:lnTo>
                    <a:pt x="150" y="619"/>
                  </a:lnTo>
                  <a:lnTo>
                    <a:pt x="207" y="750"/>
                  </a:lnTo>
                  <a:lnTo>
                    <a:pt x="319" y="1012"/>
                  </a:lnTo>
                  <a:lnTo>
                    <a:pt x="357" y="1144"/>
                  </a:lnTo>
                  <a:lnTo>
                    <a:pt x="357" y="1275"/>
                  </a:lnTo>
                  <a:lnTo>
                    <a:pt x="357" y="1369"/>
                  </a:lnTo>
                  <a:lnTo>
                    <a:pt x="319" y="1462"/>
                  </a:lnTo>
                  <a:lnTo>
                    <a:pt x="207" y="1650"/>
                  </a:lnTo>
                  <a:lnTo>
                    <a:pt x="94" y="1819"/>
                  </a:lnTo>
                  <a:lnTo>
                    <a:pt x="38" y="1912"/>
                  </a:lnTo>
                  <a:lnTo>
                    <a:pt x="19" y="2006"/>
                  </a:lnTo>
                  <a:lnTo>
                    <a:pt x="0" y="2100"/>
                  </a:lnTo>
                  <a:lnTo>
                    <a:pt x="132" y="2118"/>
                  </a:lnTo>
                  <a:lnTo>
                    <a:pt x="300" y="2100"/>
                  </a:lnTo>
                  <a:lnTo>
                    <a:pt x="507" y="2043"/>
                  </a:lnTo>
                  <a:lnTo>
                    <a:pt x="769" y="1950"/>
                  </a:lnTo>
                  <a:lnTo>
                    <a:pt x="1444" y="1669"/>
                  </a:lnTo>
                  <a:lnTo>
                    <a:pt x="1556" y="1631"/>
                  </a:lnTo>
                  <a:lnTo>
                    <a:pt x="1594" y="1462"/>
                  </a:lnTo>
                  <a:lnTo>
                    <a:pt x="1631" y="1294"/>
                  </a:lnTo>
                  <a:lnTo>
                    <a:pt x="1631" y="1162"/>
                  </a:lnTo>
                  <a:lnTo>
                    <a:pt x="1631" y="1031"/>
                  </a:lnTo>
                  <a:lnTo>
                    <a:pt x="1594" y="769"/>
                  </a:lnTo>
                  <a:lnTo>
                    <a:pt x="1575" y="656"/>
                  </a:lnTo>
                  <a:lnTo>
                    <a:pt x="1519" y="544"/>
                  </a:lnTo>
                  <a:lnTo>
                    <a:pt x="1444" y="469"/>
                  </a:lnTo>
                  <a:lnTo>
                    <a:pt x="1350" y="394"/>
                  </a:lnTo>
                  <a:lnTo>
                    <a:pt x="1200" y="281"/>
                  </a:lnTo>
                  <a:lnTo>
                    <a:pt x="1013" y="169"/>
                  </a:lnTo>
                  <a:lnTo>
                    <a:pt x="844" y="75"/>
                  </a:lnTo>
                  <a:lnTo>
                    <a:pt x="656" y="19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072;p47">
              <a:extLst>
                <a:ext uri="{FF2B5EF4-FFF2-40B4-BE49-F238E27FC236}">
                  <a16:creationId xmlns:a16="http://schemas.microsoft.com/office/drawing/2014/main" id="{26ADA659-417A-62CF-0134-BB33C83C898C}"/>
                </a:ext>
              </a:extLst>
            </p:cNvPr>
            <p:cNvSpPr/>
            <p:nvPr/>
          </p:nvSpPr>
          <p:spPr>
            <a:xfrm>
              <a:off x="2579025" y="2627375"/>
              <a:ext cx="38925" cy="52975"/>
            </a:xfrm>
            <a:custGeom>
              <a:avLst/>
              <a:gdLst/>
              <a:ahLst/>
              <a:cxnLst/>
              <a:rect l="l" t="t" r="r" b="b"/>
              <a:pathLst>
                <a:path w="1557" h="2119" extrusionOk="0">
                  <a:moveTo>
                    <a:pt x="1" y="0"/>
                  </a:moveTo>
                  <a:lnTo>
                    <a:pt x="263" y="1781"/>
                  </a:lnTo>
                  <a:lnTo>
                    <a:pt x="432" y="1931"/>
                  </a:lnTo>
                  <a:lnTo>
                    <a:pt x="526" y="2006"/>
                  </a:lnTo>
                  <a:lnTo>
                    <a:pt x="619" y="2063"/>
                  </a:lnTo>
                  <a:lnTo>
                    <a:pt x="713" y="2100"/>
                  </a:lnTo>
                  <a:lnTo>
                    <a:pt x="807" y="2119"/>
                  </a:lnTo>
                  <a:lnTo>
                    <a:pt x="919" y="2119"/>
                  </a:lnTo>
                  <a:lnTo>
                    <a:pt x="1013" y="2100"/>
                  </a:lnTo>
                  <a:lnTo>
                    <a:pt x="1088" y="2063"/>
                  </a:lnTo>
                  <a:lnTo>
                    <a:pt x="1182" y="2025"/>
                  </a:lnTo>
                  <a:lnTo>
                    <a:pt x="1257" y="1969"/>
                  </a:lnTo>
                  <a:lnTo>
                    <a:pt x="1332" y="1913"/>
                  </a:lnTo>
                  <a:lnTo>
                    <a:pt x="1407" y="1838"/>
                  </a:lnTo>
                  <a:lnTo>
                    <a:pt x="1463" y="1763"/>
                  </a:lnTo>
                  <a:lnTo>
                    <a:pt x="1500" y="1688"/>
                  </a:lnTo>
                  <a:lnTo>
                    <a:pt x="1538" y="1594"/>
                  </a:lnTo>
                  <a:lnTo>
                    <a:pt x="1557" y="1500"/>
                  </a:lnTo>
                  <a:lnTo>
                    <a:pt x="1557" y="1406"/>
                  </a:lnTo>
                  <a:lnTo>
                    <a:pt x="1538" y="1294"/>
                  </a:lnTo>
                  <a:lnTo>
                    <a:pt x="1519" y="1200"/>
                  </a:lnTo>
                  <a:lnTo>
                    <a:pt x="1369" y="600"/>
                  </a:lnTo>
                  <a:lnTo>
                    <a:pt x="1275" y="450"/>
                  </a:lnTo>
                  <a:lnTo>
                    <a:pt x="1144" y="338"/>
                  </a:lnTo>
                  <a:lnTo>
                    <a:pt x="1088" y="282"/>
                  </a:lnTo>
                  <a:lnTo>
                    <a:pt x="994" y="244"/>
                  </a:lnTo>
                  <a:lnTo>
                    <a:pt x="919" y="225"/>
                  </a:lnTo>
                  <a:lnTo>
                    <a:pt x="713" y="225"/>
                  </a:lnTo>
                  <a:lnTo>
                    <a:pt x="582" y="244"/>
                  </a:lnTo>
                  <a:lnTo>
                    <a:pt x="413" y="207"/>
                  </a:lnTo>
                  <a:lnTo>
                    <a:pt x="282" y="15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073;p47">
              <a:extLst>
                <a:ext uri="{FF2B5EF4-FFF2-40B4-BE49-F238E27FC236}">
                  <a16:creationId xmlns:a16="http://schemas.microsoft.com/office/drawing/2014/main" id="{14A22ADB-1762-7673-4E0D-EA828B771396}"/>
                </a:ext>
              </a:extLst>
            </p:cNvPr>
            <p:cNvSpPr/>
            <p:nvPr/>
          </p:nvSpPr>
          <p:spPr>
            <a:xfrm>
              <a:off x="2662450" y="2835000"/>
              <a:ext cx="58150" cy="75950"/>
            </a:xfrm>
            <a:custGeom>
              <a:avLst/>
              <a:gdLst/>
              <a:ahLst/>
              <a:cxnLst/>
              <a:rect l="l" t="t" r="r" b="b"/>
              <a:pathLst>
                <a:path w="2326" h="3038" extrusionOk="0">
                  <a:moveTo>
                    <a:pt x="1894" y="0"/>
                  </a:moveTo>
                  <a:lnTo>
                    <a:pt x="1856" y="19"/>
                  </a:lnTo>
                  <a:lnTo>
                    <a:pt x="1800" y="75"/>
                  </a:lnTo>
                  <a:lnTo>
                    <a:pt x="1744" y="131"/>
                  </a:lnTo>
                  <a:lnTo>
                    <a:pt x="1650" y="263"/>
                  </a:lnTo>
                  <a:lnTo>
                    <a:pt x="1594" y="394"/>
                  </a:lnTo>
                  <a:lnTo>
                    <a:pt x="1538" y="563"/>
                  </a:lnTo>
                  <a:lnTo>
                    <a:pt x="1444" y="863"/>
                  </a:lnTo>
                  <a:lnTo>
                    <a:pt x="1369" y="1012"/>
                  </a:lnTo>
                  <a:lnTo>
                    <a:pt x="1275" y="1144"/>
                  </a:lnTo>
                  <a:lnTo>
                    <a:pt x="1163" y="1219"/>
                  </a:lnTo>
                  <a:lnTo>
                    <a:pt x="1032" y="1294"/>
                  </a:lnTo>
                  <a:lnTo>
                    <a:pt x="919" y="1350"/>
                  </a:lnTo>
                  <a:lnTo>
                    <a:pt x="769" y="1387"/>
                  </a:lnTo>
                  <a:lnTo>
                    <a:pt x="507" y="1481"/>
                  </a:lnTo>
                  <a:lnTo>
                    <a:pt x="375" y="1537"/>
                  </a:lnTo>
                  <a:lnTo>
                    <a:pt x="263" y="1612"/>
                  </a:lnTo>
                  <a:lnTo>
                    <a:pt x="169" y="1687"/>
                  </a:lnTo>
                  <a:lnTo>
                    <a:pt x="113" y="1762"/>
                  </a:lnTo>
                  <a:lnTo>
                    <a:pt x="57" y="1856"/>
                  </a:lnTo>
                  <a:lnTo>
                    <a:pt x="19" y="1950"/>
                  </a:lnTo>
                  <a:lnTo>
                    <a:pt x="1" y="2062"/>
                  </a:lnTo>
                  <a:lnTo>
                    <a:pt x="1" y="2156"/>
                  </a:lnTo>
                  <a:lnTo>
                    <a:pt x="1" y="2269"/>
                  </a:lnTo>
                  <a:lnTo>
                    <a:pt x="38" y="2362"/>
                  </a:lnTo>
                  <a:lnTo>
                    <a:pt x="57" y="2456"/>
                  </a:lnTo>
                  <a:lnTo>
                    <a:pt x="113" y="2550"/>
                  </a:lnTo>
                  <a:lnTo>
                    <a:pt x="169" y="2625"/>
                  </a:lnTo>
                  <a:lnTo>
                    <a:pt x="244" y="2700"/>
                  </a:lnTo>
                  <a:lnTo>
                    <a:pt x="319" y="2775"/>
                  </a:lnTo>
                  <a:lnTo>
                    <a:pt x="413" y="2812"/>
                  </a:lnTo>
                  <a:lnTo>
                    <a:pt x="507" y="2850"/>
                  </a:lnTo>
                  <a:lnTo>
                    <a:pt x="619" y="2868"/>
                  </a:lnTo>
                  <a:lnTo>
                    <a:pt x="1257" y="3037"/>
                  </a:lnTo>
                  <a:lnTo>
                    <a:pt x="1444" y="3018"/>
                  </a:lnTo>
                  <a:lnTo>
                    <a:pt x="1613" y="2962"/>
                  </a:lnTo>
                  <a:lnTo>
                    <a:pt x="1706" y="2925"/>
                  </a:lnTo>
                  <a:lnTo>
                    <a:pt x="1763" y="2868"/>
                  </a:lnTo>
                  <a:lnTo>
                    <a:pt x="1838" y="2812"/>
                  </a:lnTo>
                  <a:lnTo>
                    <a:pt x="1875" y="2737"/>
                  </a:lnTo>
                  <a:lnTo>
                    <a:pt x="1931" y="2606"/>
                  </a:lnTo>
                  <a:lnTo>
                    <a:pt x="1988" y="2475"/>
                  </a:lnTo>
                  <a:lnTo>
                    <a:pt x="2063" y="2362"/>
                  </a:lnTo>
                  <a:lnTo>
                    <a:pt x="2138" y="2287"/>
                  </a:lnTo>
                  <a:lnTo>
                    <a:pt x="2325" y="2137"/>
                  </a:lnTo>
                  <a:lnTo>
                    <a:pt x="2119" y="1031"/>
                  </a:lnTo>
                  <a:lnTo>
                    <a:pt x="1931" y="225"/>
                  </a:lnTo>
                  <a:lnTo>
                    <a:pt x="18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074;p47">
              <a:extLst>
                <a:ext uri="{FF2B5EF4-FFF2-40B4-BE49-F238E27FC236}">
                  <a16:creationId xmlns:a16="http://schemas.microsoft.com/office/drawing/2014/main" id="{DF441D62-1B40-D6F5-C35B-83BA413EB3EB}"/>
                </a:ext>
              </a:extLst>
            </p:cNvPr>
            <p:cNvSpPr/>
            <p:nvPr/>
          </p:nvSpPr>
          <p:spPr>
            <a:xfrm>
              <a:off x="2753375" y="2995275"/>
              <a:ext cx="63750" cy="42675"/>
            </a:xfrm>
            <a:custGeom>
              <a:avLst/>
              <a:gdLst/>
              <a:ahLst/>
              <a:cxnLst/>
              <a:rect l="l" t="t" r="r" b="b"/>
              <a:pathLst>
                <a:path w="2550" h="1707" extrusionOk="0">
                  <a:moveTo>
                    <a:pt x="1669" y="1"/>
                  </a:moveTo>
                  <a:lnTo>
                    <a:pt x="1575" y="38"/>
                  </a:lnTo>
                  <a:lnTo>
                    <a:pt x="1500" y="76"/>
                  </a:lnTo>
                  <a:lnTo>
                    <a:pt x="1406" y="150"/>
                  </a:lnTo>
                  <a:lnTo>
                    <a:pt x="1331" y="263"/>
                  </a:lnTo>
                  <a:lnTo>
                    <a:pt x="1294" y="375"/>
                  </a:lnTo>
                  <a:lnTo>
                    <a:pt x="1238" y="507"/>
                  </a:lnTo>
                  <a:lnTo>
                    <a:pt x="1163" y="750"/>
                  </a:lnTo>
                  <a:lnTo>
                    <a:pt x="1106" y="882"/>
                  </a:lnTo>
                  <a:lnTo>
                    <a:pt x="1013" y="975"/>
                  </a:lnTo>
                  <a:lnTo>
                    <a:pt x="938" y="1050"/>
                  </a:lnTo>
                  <a:lnTo>
                    <a:pt x="844" y="1107"/>
                  </a:lnTo>
                  <a:lnTo>
                    <a:pt x="619" y="1182"/>
                  </a:lnTo>
                  <a:lnTo>
                    <a:pt x="394" y="1257"/>
                  </a:lnTo>
                  <a:lnTo>
                    <a:pt x="282" y="1313"/>
                  </a:lnTo>
                  <a:lnTo>
                    <a:pt x="188" y="1369"/>
                  </a:lnTo>
                  <a:lnTo>
                    <a:pt x="113" y="1444"/>
                  </a:lnTo>
                  <a:lnTo>
                    <a:pt x="57" y="1519"/>
                  </a:lnTo>
                  <a:lnTo>
                    <a:pt x="19" y="1613"/>
                  </a:lnTo>
                  <a:lnTo>
                    <a:pt x="0" y="1706"/>
                  </a:lnTo>
                  <a:lnTo>
                    <a:pt x="413" y="1669"/>
                  </a:lnTo>
                  <a:lnTo>
                    <a:pt x="806" y="1631"/>
                  </a:lnTo>
                  <a:lnTo>
                    <a:pt x="1444" y="1575"/>
                  </a:lnTo>
                  <a:lnTo>
                    <a:pt x="2287" y="1463"/>
                  </a:lnTo>
                  <a:lnTo>
                    <a:pt x="2456" y="1219"/>
                  </a:lnTo>
                  <a:lnTo>
                    <a:pt x="2512" y="1125"/>
                  </a:lnTo>
                  <a:lnTo>
                    <a:pt x="2531" y="1088"/>
                  </a:lnTo>
                  <a:lnTo>
                    <a:pt x="2550" y="1032"/>
                  </a:lnTo>
                  <a:lnTo>
                    <a:pt x="2550" y="919"/>
                  </a:lnTo>
                  <a:lnTo>
                    <a:pt x="2512" y="825"/>
                  </a:lnTo>
                  <a:lnTo>
                    <a:pt x="2437" y="657"/>
                  </a:lnTo>
                  <a:lnTo>
                    <a:pt x="2381" y="488"/>
                  </a:lnTo>
                  <a:lnTo>
                    <a:pt x="2287" y="319"/>
                  </a:lnTo>
                  <a:lnTo>
                    <a:pt x="2175" y="188"/>
                  </a:lnTo>
                  <a:lnTo>
                    <a:pt x="2100" y="132"/>
                  </a:lnTo>
                  <a:lnTo>
                    <a:pt x="2025" y="76"/>
                  </a:lnTo>
                  <a:lnTo>
                    <a:pt x="1931" y="38"/>
                  </a:lnTo>
                  <a:lnTo>
                    <a:pt x="1856" y="19"/>
                  </a:lnTo>
                  <a:lnTo>
                    <a:pt x="176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075;p47">
              <a:extLst>
                <a:ext uri="{FF2B5EF4-FFF2-40B4-BE49-F238E27FC236}">
                  <a16:creationId xmlns:a16="http://schemas.microsoft.com/office/drawing/2014/main" id="{DC7FE211-92F3-E4CC-5677-BEC819CF01B4}"/>
                </a:ext>
              </a:extLst>
            </p:cNvPr>
            <p:cNvSpPr/>
            <p:nvPr/>
          </p:nvSpPr>
          <p:spPr>
            <a:xfrm>
              <a:off x="2640900" y="2943250"/>
              <a:ext cx="68450" cy="67050"/>
            </a:xfrm>
            <a:custGeom>
              <a:avLst/>
              <a:gdLst/>
              <a:ahLst/>
              <a:cxnLst/>
              <a:rect l="l" t="t" r="r" b="b"/>
              <a:pathLst>
                <a:path w="2738" h="2682" extrusionOk="0">
                  <a:moveTo>
                    <a:pt x="825" y="1"/>
                  </a:moveTo>
                  <a:lnTo>
                    <a:pt x="713" y="19"/>
                  </a:lnTo>
                  <a:lnTo>
                    <a:pt x="619" y="76"/>
                  </a:lnTo>
                  <a:lnTo>
                    <a:pt x="450" y="169"/>
                  </a:lnTo>
                  <a:lnTo>
                    <a:pt x="281" y="263"/>
                  </a:lnTo>
                  <a:lnTo>
                    <a:pt x="131" y="394"/>
                  </a:lnTo>
                  <a:lnTo>
                    <a:pt x="0" y="526"/>
                  </a:lnTo>
                  <a:lnTo>
                    <a:pt x="75" y="938"/>
                  </a:lnTo>
                  <a:lnTo>
                    <a:pt x="131" y="1407"/>
                  </a:lnTo>
                  <a:lnTo>
                    <a:pt x="150" y="1444"/>
                  </a:lnTo>
                  <a:lnTo>
                    <a:pt x="244" y="1482"/>
                  </a:lnTo>
                  <a:lnTo>
                    <a:pt x="356" y="1500"/>
                  </a:lnTo>
                  <a:lnTo>
                    <a:pt x="600" y="1538"/>
                  </a:lnTo>
                  <a:lnTo>
                    <a:pt x="825" y="1594"/>
                  </a:lnTo>
                  <a:lnTo>
                    <a:pt x="938" y="1632"/>
                  </a:lnTo>
                  <a:lnTo>
                    <a:pt x="1031" y="1688"/>
                  </a:lnTo>
                  <a:lnTo>
                    <a:pt x="1125" y="1763"/>
                  </a:lnTo>
                  <a:lnTo>
                    <a:pt x="1200" y="1857"/>
                  </a:lnTo>
                  <a:lnTo>
                    <a:pt x="1331" y="2082"/>
                  </a:lnTo>
                  <a:lnTo>
                    <a:pt x="1444" y="2325"/>
                  </a:lnTo>
                  <a:lnTo>
                    <a:pt x="1519" y="2419"/>
                  </a:lnTo>
                  <a:lnTo>
                    <a:pt x="1612" y="2531"/>
                  </a:lnTo>
                  <a:lnTo>
                    <a:pt x="1687" y="2588"/>
                  </a:lnTo>
                  <a:lnTo>
                    <a:pt x="1762" y="2625"/>
                  </a:lnTo>
                  <a:lnTo>
                    <a:pt x="1856" y="2663"/>
                  </a:lnTo>
                  <a:lnTo>
                    <a:pt x="1950" y="2681"/>
                  </a:lnTo>
                  <a:lnTo>
                    <a:pt x="2137" y="2681"/>
                  </a:lnTo>
                  <a:lnTo>
                    <a:pt x="2212" y="2644"/>
                  </a:lnTo>
                  <a:lnTo>
                    <a:pt x="2306" y="2625"/>
                  </a:lnTo>
                  <a:lnTo>
                    <a:pt x="2381" y="2569"/>
                  </a:lnTo>
                  <a:lnTo>
                    <a:pt x="2456" y="2513"/>
                  </a:lnTo>
                  <a:lnTo>
                    <a:pt x="2531" y="2456"/>
                  </a:lnTo>
                  <a:lnTo>
                    <a:pt x="2587" y="2381"/>
                  </a:lnTo>
                  <a:lnTo>
                    <a:pt x="2625" y="2306"/>
                  </a:lnTo>
                  <a:lnTo>
                    <a:pt x="2662" y="2213"/>
                  </a:lnTo>
                  <a:lnTo>
                    <a:pt x="2681" y="2119"/>
                  </a:lnTo>
                  <a:lnTo>
                    <a:pt x="2681" y="2025"/>
                  </a:lnTo>
                  <a:lnTo>
                    <a:pt x="2737" y="1425"/>
                  </a:lnTo>
                  <a:lnTo>
                    <a:pt x="2700" y="1257"/>
                  </a:lnTo>
                  <a:lnTo>
                    <a:pt x="2625" y="1107"/>
                  </a:lnTo>
                  <a:lnTo>
                    <a:pt x="2568" y="1050"/>
                  </a:lnTo>
                  <a:lnTo>
                    <a:pt x="2512" y="994"/>
                  </a:lnTo>
                  <a:lnTo>
                    <a:pt x="2456" y="938"/>
                  </a:lnTo>
                  <a:lnTo>
                    <a:pt x="2381" y="900"/>
                  </a:lnTo>
                  <a:lnTo>
                    <a:pt x="2250" y="882"/>
                  </a:lnTo>
                  <a:lnTo>
                    <a:pt x="2119" y="844"/>
                  </a:lnTo>
                  <a:lnTo>
                    <a:pt x="2044" y="807"/>
                  </a:lnTo>
                  <a:lnTo>
                    <a:pt x="1969" y="751"/>
                  </a:lnTo>
                  <a:lnTo>
                    <a:pt x="1837" y="638"/>
                  </a:lnTo>
                  <a:lnTo>
                    <a:pt x="1706" y="507"/>
                  </a:lnTo>
                  <a:lnTo>
                    <a:pt x="1575" y="357"/>
                  </a:lnTo>
                  <a:lnTo>
                    <a:pt x="1462" y="282"/>
                  </a:lnTo>
                  <a:lnTo>
                    <a:pt x="1331" y="188"/>
                  </a:lnTo>
                  <a:lnTo>
                    <a:pt x="1069" y="57"/>
                  </a:lnTo>
                  <a:lnTo>
                    <a:pt x="956" y="19"/>
                  </a:lnTo>
                  <a:lnTo>
                    <a:pt x="88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076;p47">
              <a:extLst>
                <a:ext uri="{FF2B5EF4-FFF2-40B4-BE49-F238E27FC236}">
                  <a16:creationId xmlns:a16="http://schemas.microsoft.com/office/drawing/2014/main" id="{B5184E1B-E91B-BE5B-19D9-D942925FC74F}"/>
                </a:ext>
              </a:extLst>
            </p:cNvPr>
            <p:cNvSpPr/>
            <p:nvPr/>
          </p:nvSpPr>
          <p:spPr>
            <a:xfrm>
              <a:off x="2520450" y="2413200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475" y="0"/>
                  </a:moveTo>
                  <a:lnTo>
                    <a:pt x="2231" y="19"/>
                  </a:lnTo>
                  <a:lnTo>
                    <a:pt x="1987" y="56"/>
                  </a:lnTo>
                  <a:lnTo>
                    <a:pt x="1744" y="113"/>
                  </a:lnTo>
                  <a:lnTo>
                    <a:pt x="1519" y="188"/>
                  </a:lnTo>
                  <a:lnTo>
                    <a:pt x="1294" y="300"/>
                  </a:lnTo>
                  <a:lnTo>
                    <a:pt x="1088" y="413"/>
                  </a:lnTo>
                  <a:lnTo>
                    <a:pt x="900" y="563"/>
                  </a:lnTo>
                  <a:lnTo>
                    <a:pt x="731" y="713"/>
                  </a:lnTo>
                  <a:lnTo>
                    <a:pt x="563" y="881"/>
                  </a:lnTo>
                  <a:lnTo>
                    <a:pt x="432" y="1069"/>
                  </a:lnTo>
                  <a:lnTo>
                    <a:pt x="300" y="1275"/>
                  </a:lnTo>
                  <a:lnTo>
                    <a:pt x="207" y="1481"/>
                  </a:lnTo>
                  <a:lnTo>
                    <a:pt x="113" y="1706"/>
                  </a:lnTo>
                  <a:lnTo>
                    <a:pt x="57" y="1931"/>
                  </a:lnTo>
                  <a:lnTo>
                    <a:pt x="19" y="2175"/>
                  </a:lnTo>
                  <a:lnTo>
                    <a:pt x="0" y="2419"/>
                  </a:lnTo>
                  <a:lnTo>
                    <a:pt x="19" y="2662"/>
                  </a:lnTo>
                  <a:lnTo>
                    <a:pt x="57" y="2906"/>
                  </a:lnTo>
                  <a:lnTo>
                    <a:pt x="113" y="3150"/>
                  </a:lnTo>
                  <a:lnTo>
                    <a:pt x="188" y="3375"/>
                  </a:lnTo>
                  <a:lnTo>
                    <a:pt x="300" y="3600"/>
                  </a:lnTo>
                  <a:lnTo>
                    <a:pt x="413" y="3787"/>
                  </a:lnTo>
                  <a:lnTo>
                    <a:pt x="563" y="3993"/>
                  </a:lnTo>
                  <a:lnTo>
                    <a:pt x="713" y="4162"/>
                  </a:lnTo>
                  <a:lnTo>
                    <a:pt x="881" y="4312"/>
                  </a:lnTo>
                  <a:lnTo>
                    <a:pt x="1069" y="4462"/>
                  </a:lnTo>
                  <a:lnTo>
                    <a:pt x="1275" y="4574"/>
                  </a:lnTo>
                  <a:lnTo>
                    <a:pt x="1481" y="4687"/>
                  </a:lnTo>
                  <a:lnTo>
                    <a:pt x="1706" y="4762"/>
                  </a:lnTo>
                  <a:lnTo>
                    <a:pt x="1931" y="4818"/>
                  </a:lnTo>
                  <a:lnTo>
                    <a:pt x="2175" y="4856"/>
                  </a:lnTo>
                  <a:lnTo>
                    <a:pt x="2400" y="4874"/>
                  </a:lnTo>
                  <a:lnTo>
                    <a:pt x="2644" y="4874"/>
                  </a:lnTo>
                  <a:lnTo>
                    <a:pt x="2906" y="4837"/>
                  </a:lnTo>
                  <a:lnTo>
                    <a:pt x="3131" y="4781"/>
                  </a:lnTo>
                  <a:lnTo>
                    <a:pt x="3375" y="4687"/>
                  </a:lnTo>
                  <a:lnTo>
                    <a:pt x="3581" y="4593"/>
                  </a:lnTo>
                  <a:lnTo>
                    <a:pt x="3787" y="4462"/>
                  </a:lnTo>
                  <a:lnTo>
                    <a:pt x="3975" y="4331"/>
                  </a:lnTo>
                  <a:lnTo>
                    <a:pt x="4162" y="4181"/>
                  </a:lnTo>
                  <a:lnTo>
                    <a:pt x="4312" y="3993"/>
                  </a:lnTo>
                  <a:lnTo>
                    <a:pt x="4462" y="3806"/>
                  </a:lnTo>
                  <a:lnTo>
                    <a:pt x="4575" y="3618"/>
                  </a:lnTo>
                  <a:lnTo>
                    <a:pt x="4687" y="3393"/>
                  </a:lnTo>
                  <a:lnTo>
                    <a:pt x="4762" y="3187"/>
                  </a:lnTo>
                  <a:lnTo>
                    <a:pt x="4818" y="2962"/>
                  </a:lnTo>
                  <a:lnTo>
                    <a:pt x="4856" y="2718"/>
                  </a:lnTo>
                  <a:lnTo>
                    <a:pt x="4874" y="2475"/>
                  </a:lnTo>
                  <a:lnTo>
                    <a:pt x="4874" y="2231"/>
                  </a:lnTo>
                  <a:lnTo>
                    <a:pt x="4837" y="1987"/>
                  </a:lnTo>
                  <a:lnTo>
                    <a:pt x="4781" y="1744"/>
                  </a:lnTo>
                  <a:lnTo>
                    <a:pt x="4687" y="1519"/>
                  </a:lnTo>
                  <a:lnTo>
                    <a:pt x="4593" y="1294"/>
                  </a:lnTo>
                  <a:lnTo>
                    <a:pt x="4462" y="1087"/>
                  </a:lnTo>
                  <a:lnTo>
                    <a:pt x="4331" y="900"/>
                  </a:lnTo>
                  <a:lnTo>
                    <a:pt x="4162" y="731"/>
                  </a:lnTo>
                  <a:lnTo>
                    <a:pt x="3993" y="563"/>
                  </a:lnTo>
                  <a:lnTo>
                    <a:pt x="3806" y="431"/>
                  </a:lnTo>
                  <a:lnTo>
                    <a:pt x="3618" y="300"/>
                  </a:lnTo>
                  <a:lnTo>
                    <a:pt x="3393" y="206"/>
                  </a:lnTo>
                  <a:lnTo>
                    <a:pt x="3187" y="131"/>
                  </a:lnTo>
                  <a:lnTo>
                    <a:pt x="2944" y="56"/>
                  </a:lnTo>
                  <a:lnTo>
                    <a:pt x="2719" y="19"/>
                  </a:lnTo>
                  <a:lnTo>
                    <a:pt x="24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077;p47">
              <a:extLst>
                <a:ext uri="{FF2B5EF4-FFF2-40B4-BE49-F238E27FC236}">
                  <a16:creationId xmlns:a16="http://schemas.microsoft.com/office/drawing/2014/main" id="{007A0612-6455-F007-B56E-035F1BCED5C6}"/>
                </a:ext>
              </a:extLst>
            </p:cNvPr>
            <p:cNvSpPr/>
            <p:nvPr/>
          </p:nvSpPr>
          <p:spPr>
            <a:xfrm>
              <a:off x="2541525" y="2434275"/>
              <a:ext cx="80175" cy="80175"/>
            </a:xfrm>
            <a:custGeom>
              <a:avLst/>
              <a:gdLst/>
              <a:ahLst/>
              <a:cxnLst/>
              <a:rect l="l" t="t" r="r" b="b"/>
              <a:pathLst>
                <a:path w="3207" h="3207" extrusionOk="0">
                  <a:moveTo>
                    <a:pt x="1463" y="1"/>
                  </a:moveTo>
                  <a:lnTo>
                    <a:pt x="1294" y="20"/>
                  </a:lnTo>
                  <a:lnTo>
                    <a:pt x="1144" y="57"/>
                  </a:lnTo>
                  <a:lnTo>
                    <a:pt x="995" y="113"/>
                  </a:lnTo>
                  <a:lnTo>
                    <a:pt x="845" y="188"/>
                  </a:lnTo>
                  <a:lnTo>
                    <a:pt x="713" y="263"/>
                  </a:lnTo>
                  <a:lnTo>
                    <a:pt x="526" y="413"/>
                  </a:lnTo>
                  <a:lnTo>
                    <a:pt x="357" y="563"/>
                  </a:lnTo>
                  <a:lnTo>
                    <a:pt x="226" y="751"/>
                  </a:lnTo>
                  <a:lnTo>
                    <a:pt x="132" y="957"/>
                  </a:lnTo>
                  <a:lnTo>
                    <a:pt x="38" y="1182"/>
                  </a:lnTo>
                  <a:lnTo>
                    <a:pt x="1" y="1426"/>
                  </a:lnTo>
                  <a:lnTo>
                    <a:pt x="1" y="1650"/>
                  </a:lnTo>
                  <a:lnTo>
                    <a:pt x="20" y="1894"/>
                  </a:lnTo>
                  <a:lnTo>
                    <a:pt x="95" y="2138"/>
                  </a:lnTo>
                  <a:lnTo>
                    <a:pt x="188" y="2363"/>
                  </a:lnTo>
                  <a:lnTo>
                    <a:pt x="320" y="2569"/>
                  </a:lnTo>
                  <a:lnTo>
                    <a:pt x="488" y="2757"/>
                  </a:lnTo>
                  <a:lnTo>
                    <a:pt x="657" y="2907"/>
                  </a:lnTo>
                  <a:lnTo>
                    <a:pt x="863" y="3038"/>
                  </a:lnTo>
                  <a:lnTo>
                    <a:pt x="1088" y="3131"/>
                  </a:lnTo>
                  <a:lnTo>
                    <a:pt x="1313" y="3188"/>
                  </a:lnTo>
                  <a:lnTo>
                    <a:pt x="1463" y="3206"/>
                  </a:lnTo>
                  <a:lnTo>
                    <a:pt x="1744" y="3206"/>
                  </a:lnTo>
                  <a:lnTo>
                    <a:pt x="1894" y="3188"/>
                  </a:lnTo>
                  <a:lnTo>
                    <a:pt x="2063" y="3131"/>
                  </a:lnTo>
                  <a:lnTo>
                    <a:pt x="2213" y="3094"/>
                  </a:lnTo>
                  <a:lnTo>
                    <a:pt x="2363" y="3019"/>
                  </a:lnTo>
                  <a:lnTo>
                    <a:pt x="2494" y="2944"/>
                  </a:lnTo>
                  <a:lnTo>
                    <a:pt x="2607" y="2850"/>
                  </a:lnTo>
                  <a:lnTo>
                    <a:pt x="2738" y="2738"/>
                  </a:lnTo>
                  <a:lnTo>
                    <a:pt x="2832" y="2625"/>
                  </a:lnTo>
                  <a:lnTo>
                    <a:pt x="2925" y="2494"/>
                  </a:lnTo>
                  <a:lnTo>
                    <a:pt x="3000" y="2363"/>
                  </a:lnTo>
                  <a:lnTo>
                    <a:pt x="3075" y="2232"/>
                  </a:lnTo>
                  <a:lnTo>
                    <a:pt x="3132" y="2082"/>
                  </a:lnTo>
                  <a:lnTo>
                    <a:pt x="3169" y="1932"/>
                  </a:lnTo>
                  <a:lnTo>
                    <a:pt x="3188" y="1782"/>
                  </a:lnTo>
                  <a:lnTo>
                    <a:pt x="3207" y="1632"/>
                  </a:lnTo>
                  <a:lnTo>
                    <a:pt x="3207" y="1463"/>
                  </a:lnTo>
                  <a:lnTo>
                    <a:pt x="3169" y="1294"/>
                  </a:lnTo>
                  <a:lnTo>
                    <a:pt x="3132" y="1144"/>
                  </a:lnTo>
                  <a:lnTo>
                    <a:pt x="3075" y="994"/>
                  </a:lnTo>
                  <a:lnTo>
                    <a:pt x="3019" y="844"/>
                  </a:lnTo>
                  <a:lnTo>
                    <a:pt x="2925" y="713"/>
                  </a:lnTo>
                  <a:lnTo>
                    <a:pt x="2850" y="582"/>
                  </a:lnTo>
                  <a:lnTo>
                    <a:pt x="2738" y="469"/>
                  </a:lnTo>
                  <a:lnTo>
                    <a:pt x="2625" y="357"/>
                  </a:lnTo>
                  <a:lnTo>
                    <a:pt x="2494" y="263"/>
                  </a:lnTo>
                  <a:lnTo>
                    <a:pt x="2363" y="188"/>
                  </a:lnTo>
                  <a:lnTo>
                    <a:pt x="2232" y="132"/>
                  </a:lnTo>
                  <a:lnTo>
                    <a:pt x="2082" y="76"/>
                  </a:lnTo>
                  <a:lnTo>
                    <a:pt x="1932" y="38"/>
                  </a:lnTo>
                  <a:lnTo>
                    <a:pt x="17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078;p47">
              <a:extLst>
                <a:ext uri="{FF2B5EF4-FFF2-40B4-BE49-F238E27FC236}">
                  <a16:creationId xmlns:a16="http://schemas.microsoft.com/office/drawing/2014/main" id="{5422EC76-AB29-F253-B322-5CF691AC1015}"/>
                </a:ext>
              </a:extLst>
            </p:cNvPr>
            <p:cNvSpPr/>
            <p:nvPr/>
          </p:nvSpPr>
          <p:spPr>
            <a:xfrm>
              <a:off x="2541525" y="2440850"/>
              <a:ext cx="41275" cy="73125"/>
            </a:xfrm>
            <a:custGeom>
              <a:avLst/>
              <a:gdLst/>
              <a:ahLst/>
              <a:cxnLst/>
              <a:rect l="l" t="t" r="r" b="b"/>
              <a:pathLst>
                <a:path w="1651" h="2925" extrusionOk="0">
                  <a:moveTo>
                    <a:pt x="713" y="0"/>
                  </a:moveTo>
                  <a:lnTo>
                    <a:pt x="526" y="150"/>
                  </a:lnTo>
                  <a:lnTo>
                    <a:pt x="357" y="300"/>
                  </a:lnTo>
                  <a:lnTo>
                    <a:pt x="226" y="488"/>
                  </a:lnTo>
                  <a:lnTo>
                    <a:pt x="132" y="694"/>
                  </a:lnTo>
                  <a:lnTo>
                    <a:pt x="38" y="919"/>
                  </a:lnTo>
                  <a:lnTo>
                    <a:pt x="1" y="1163"/>
                  </a:lnTo>
                  <a:lnTo>
                    <a:pt x="1" y="1387"/>
                  </a:lnTo>
                  <a:lnTo>
                    <a:pt x="20" y="1631"/>
                  </a:lnTo>
                  <a:lnTo>
                    <a:pt x="95" y="1875"/>
                  </a:lnTo>
                  <a:lnTo>
                    <a:pt x="188" y="2100"/>
                  </a:lnTo>
                  <a:lnTo>
                    <a:pt x="320" y="2306"/>
                  </a:lnTo>
                  <a:lnTo>
                    <a:pt x="488" y="2494"/>
                  </a:lnTo>
                  <a:lnTo>
                    <a:pt x="657" y="2644"/>
                  </a:lnTo>
                  <a:lnTo>
                    <a:pt x="863" y="2775"/>
                  </a:lnTo>
                  <a:lnTo>
                    <a:pt x="1088" y="2868"/>
                  </a:lnTo>
                  <a:lnTo>
                    <a:pt x="1313" y="2925"/>
                  </a:lnTo>
                  <a:lnTo>
                    <a:pt x="1407" y="2850"/>
                  </a:lnTo>
                  <a:lnTo>
                    <a:pt x="1463" y="2775"/>
                  </a:lnTo>
                  <a:lnTo>
                    <a:pt x="1519" y="2681"/>
                  </a:lnTo>
                  <a:lnTo>
                    <a:pt x="1576" y="2587"/>
                  </a:lnTo>
                  <a:lnTo>
                    <a:pt x="1632" y="2381"/>
                  </a:lnTo>
                  <a:lnTo>
                    <a:pt x="1651" y="2156"/>
                  </a:lnTo>
                  <a:lnTo>
                    <a:pt x="1632" y="1950"/>
                  </a:lnTo>
                  <a:lnTo>
                    <a:pt x="1613" y="1744"/>
                  </a:lnTo>
                  <a:lnTo>
                    <a:pt x="1557" y="1406"/>
                  </a:lnTo>
                  <a:lnTo>
                    <a:pt x="1501" y="1125"/>
                  </a:lnTo>
                  <a:lnTo>
                    <a:pt x="1426" y="900"/>
                  </a:lnTo>
                  <a:lnTo>
                    <a:pt x="1332" y="675"/>
                  </a:lnTo>
                  <a:lnTo>
                    <a:pt x="1219" y="450"/>
                  </a:lnTo>
                  <a:lnTo>
                    <a:pt x="1163" y="338"/>
                  </a:lnTo>
                  <a:lnTo>
                    <a:pt x="1088" y="244"/>
                  </a:lnTo>
                  <a:lnTo>
                    <a:pt x="1013" y="150"/>
                  </a:lnTo>
                  <a:lnTo>
                    <a:pt x="920" y="94"/>
                  </a:lnTo>
                  <a:lnTo>
                    <a:pt x="826" y="38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079;p47">
              <a:extLst>
                <a:ext uri="{FF2B5EF4-FFF2-40B4-BE49-F238E27FC236}">
                  <a16:creationId xmlns:a16="http://schemas.microsoft.com/office/drawing/2014/main" id="{54CC4250-7099-7A8E-7F88-184DD73202FD}"/>
                </a:ext>
              </a:extLst>
            </p:cNvPr>
            <p:cNvSpPr/>
            <p:nvPr/>
          </p:nvSpPr>
          <p:spPr>
            <a:xfrm>
              <a:off x="2416400" y="2459125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231" y="0"/>
                  </a:moveTo>
                  <a:lnTo>
                    <a:pt x="1988" y="38"/>
                  </a:lnTo>
                  <a:lnTo>
                    <a:pt x="1744" y="94"/>
                  </a:lnTo>
                  <a:lnTo>
                    <a:pt x="1519" y="188"/>
                  </a:lnTo>
                  <a:lnTo>
                    <a:pt x="1294" y="282"/>
                  </a:lnTo>
                  <a:lnTo>
                    <a:pt x="1088" y="413"/>
                  </a:lnTo>
                  <a:lnTo>
                    <a:pt x="900" y="544"/>
                  </a:lnTo>
                  <a:lnTo>
                    <a:pt x="732" y="713"/>
                  </a:lnTo>
                  <a:lnTo>
                    <a:pt x="563" y="881"/>
                  </a:lnTo>
                  <a:lnTo>
                    <a:pt x="432" y="1069"/>
                  </a:lnTo>
                  <a:lnTo>
                    <a:pt x="301" y="1256"/>
                  </a:lnTo>
                  <a:lnTo>
                    <a:pt x="207" y="1481"/>
                  </a:lnTo>
                  <a:lnTo>
                    <a:pt x="113" y="1688"/>
                  </a:lnTo>
                  <a:lnTo>
                    <a:pt x="57" y="1931"/>
                  </a:lnTo>
                  <a:lnTo>
                    <a:pt x="19" y="2156"/>
                  </a:lnTo>
                  <a:lnTo>
                    <a:pt x="1" y="2400"/>
                  </a:lnTo>
                  <a:lnTo>
                    <a:pt x="19" y="2644"/>
                  </a:lnTo>
                  <a:lnTo>
                    <a:pt x="57" y="2887"/>
                  </a:lnTo>
                  <a:lnTo>
                    <a:pt x="113" y="3131"/>
                  </a:lnTo>
                  <a:lnTo>
                    <a:pt x="188" y="3356"/>
                  </a:lnTo>
                  <a:lnTo>
                    <a:pt x="301" y="3581"/>
                  </a:lnTo>
                  <a:lnTo>
                    <a:pt x="413" y="3787"/>
                  </a:lnTo>
                  <a:lnTo>
                    <a:pt x="563" y="3975"/>
                  </a:lnTo>
                  <a:lnTo>
                    <a:pt x="713" y="4143"/>
                  </a:lnTo>
                  <a:lnTo>
                    <a:pt x="882" y="4312"/>
                  </a:lnTo>
                  <a:lnTo>
                    <a:pt x="1069" y="4443"/>
                  </a:lnTo>
                  <a:lnTo>
                    <a:pt x="1275" y="4575"/>
                  </a:lnTo>
                  <a:lnTo>
                    <a:pt x="1482" y="4668"/>
                  </a:lnTo>
                  <a:lnTo>
                    <a:pt x="1707" y="4762"/>
                  </a:lnTo>
                  <a:lnTo>
                    <a:pt x="1931" y="4818"/>
                  </a:lnTo>
                  <a:lnTo>
                    <a:pt x="2175" y="4856"/>
                  </a:lnTo>
                  <a:lnTo>
                    <a:pt x="2400" y="4874"/>
                  </a:lnTo>
                  <a:lnTo>
                    <a:pt x="2644" y="4856"/>
                  </a:lnTo>
                  <a:lnTo>
                    <a:pt x="2906" y="4818"/>
                  </a:lnTo>
                  <a:lnTo>
                    <a:pt x="3150" y="4762"/>
                  </a:lnTo>
                  <a:lnTo>
                    <a:pt x="3375" y="4687"/>
                  </a:lnTo>
                  <a:lnTo>
                    <a:pt x="3581" y="4575"/>
                  </a:lnTo>
                  <a:lnTo>
                    <a:pt x="3787" y="4462"/>
                  </a:lnTo>
                  <a:lnTo>
                    <a:pt x="3994" y="4312"/>
                  </a:lnTo>
                  <a:lnTo>
                    <a:pt x="4162" y="4162"/>
                  </a:lnTo>
                  <a:lnTo>
                    <a:pt x="4312" y="3993"/>
                  </a:lnTo>
                  <a:lnTo>
                    <a:pt x="4462" y="3806"/>
                  </a:lnTo>
                  <a:lnTo>
                    <a:pt x="4575" y="3600"/>
                  </a:lnTo>
                  <a:lnTo>
                    <a:pt x="4687" y="3393"/>
                  </a:lnTo>
                  <a:lnTo>
                    <a:pt x="4762" y="3169"/>
                  </a:lnTo>
                  <a:lnTo>
                    <a:pt x="4818" y="2944"/>
                  </a:lnTo>
                  <a:lnTo>
                    <a:pt x="4856" y="2700"/>
                  </a:lnTo>
                  <a:lnTo>
                    <a:pt x="4875" y="2475"/>
                  </a:lnTo>
                  <a:lnTo>
                    <a:pt x="4875" y="2231"/>
                  </a:lnTo>
                  <a:lnTo>
                    <a:pt x="4837" y="1969"/>
                  </a:lnTo>
                  <a:lnTo>
                    <a:pt x="4781" y="1725"/>
                  </a:lnTo>
                  <a:lnTo>
                    <a:pt x="4687" y="1500"/>
                  </a:lnTo>
                  <a:lnTo>
                    <a:pt x="4594" y="1294"/>
                  </a:lnTo>
                  <a:lnTo>
                    <a:pt x="4462" y="1088"/>
                  </a:lnTo>
                  <a:lnTo>
                    <a:pt x="4331" y="881"/>
                  </a:lnTo>
                  <a:lnTo>
                    <a:pt x="4162" y="713"/>
                  </a:lnTo>
                  <a:lnTo>
                    <a:pt x="3994" y="563"/>
                  </a:lnTo>
                  <a:lnTo>
                    <a:pt x="3806" y="413"/>
                  </a:lnTo>
                  <a:lnTo>
                    <a:pt x="3619" y="300"/>
                  </a:lnTo>
                  <a:lnTo>
                    <a:pt x="3394" y="188"/>
                  </a:lnTo>
                  <a:lnTo>
                    <a:pt x="3188" y="113"/>
                  </a:lnTo>
                  <a:lnTo>
                    <a:pt x="2944" y="57"/>
                  </a:lnTo>
                  <a:lnTo>
                    <a:pt x="2719" y="19"/>
                  </a:lnTo>
                  <a:lnTo>
                    <a:pt x="24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080;p47">
              <a:extLst>
                <a:ext uri="{FF2B5EF4-FFF2-40B4-BE49-F238E27FC236}">
                  <a16:creationId xmlns:a16="http://schemas.microsoft.com/office/drawing/2014/main" id="{E3B3AE47-2D27-4996-0A4B-D92239EF5448}"/>
                </a:ext>
              </a:extLst>
            </p:cNvPr>
            <p:cNvSpPr/>
            <p:nvPr/>
          </p:nvSpPr>
          <p:spPr>
            <a:xfrm>
              <a:off x="2437500" y="2479750"/>
              <a:ext cx="80150" cy="80150"/>
            </a:xfrm>
            <a:custGeom>
              <a:avLst/>
              <a:gdLst/>
              <a:ahLst/>
              <a:cxnLst/>
              <a:rect l="l" t="t" r="r" b="b"/>
              <a:pathLst>
                <a:path w="3206" h="3206" extrusionOk="0">
                  <a:moveTo>
                    <a:pt x="1462" y="0"/>
                  </a:moveTo>
                  <a:lnTo>
                    <a:pt x="1294" y="38"/>
                  </a:lnTo>
                  <a:lnTo>
                    <a:pt x="1144" y="75"/>
                  </a:lnTo>
                  <a:lnTo>
                    <a:pt x="994" y="113"/>
                  </a:lnTo>
                  <a:lnTo>
                    <a:pt x="844" y="188"/>
                  </a:lnTo>
                  <a:lnTo>
                    <a:pt x="713" y="263"/>
                  </a:lnTo>
                  <a:lnTo>
                    <a:pt x="525" y="413"/>
                  </a:lnTo>
                  <a:lnTo>
                    <a:pt x="375" y="581"/>
                  </a:lnTo>
                  <a:lnTo>
                    <a:pt x="225" y="769"/>
                  </a:lnTo>
                  <a:lnTo>
                    <a:pt x="131" y="975"/>
                  </a:lnTo>
                  <a:lnTo>
                    <a:pt x="38" y="1200"/>
                  </a:lnTo>
                  <a:lnTo>
                    <a:pt x="0" y="1425"/>
                  </a:lnTo>
                  <a:lnTo>
                    <a:pt x="0" y="1669"/>
                  </a:lnTo>
                  <a:lnTo>
                    <a:pt x="19" y="1912"/>
                  </a:lnTo>
                  <a:lnTo>
                    <a:pt x="94" y="2156"/>
                  </a:lnTo>
                  <a:lnTo>
                    <a:pt x="188" y="2381"/>
                  </a:lnTo>
                  <a:lnTo>
                    <a:pt x="319" y="2587"/>
                  </a:lnTo>
                  <a:lnTo>
                    <a:pt x="488" y="2756"/>
                  </a:lnTo>
                  <a:lnTo>
                    <a:pt x="656" y="2906"/>
                  </a:lnTo>
                  <a:lnTo>
                    <a:pt x="863" y="3037"/>
                  </a:lnTo>
                  <a:lnTo>
                    <a:pt x="1087" y="3131"/>
                  </a:lnTo>
                  <a:lnTo>
                    <a:pt x="1312" y="3187"/>
                  </a:lnTo>
                  <a:lnTo>
                    <a:pt x="1462" y="3206"/>
                  </a:lnTo>
                  <a:lnTo>
                    <a:pt x="1762" y="3206"/>
                  </a:lnTo>
                  <a:lnTo>
                    <a:pt x="1894" y="3187"/>
                  </a:lnTo>
                  <a:lnTo>
                    <a:pt x="2062" y="3150"/>
                  </a:lnTo>
                  <a:lnTo>
                    <a:pt x="2212" y="3093"/>
                  </a:lnTo>
                  <a:lnTo>
                    <a:pt x="2362" y="3018"/>
                  </a:lnTo>
                  <a:lnTo>
                    <a:pt x="2493" y="2943"/>
                  </a:lnTo>
                  <a:lnTo>
                    <a:pt x="2625" y="2850"/>
                  </a:lnTo>
                  <a:lnTo>
                    <a:pt x="2737" y="2756"/>
                  </a:lnTo>
                  <a:lnTo>
                    <a:pt x="2831" y="2625"/>
                  </a:lnTo>
                  <a:lnTo>
                    <a:pt x="2925" y="2512"/>
                  </a:lnTo>
                  <a:lnTo>
                    <a:pt x="3000" y="2381"/>
                  </a:lnTo>
                  <a:lnTo>
                    <a:pt x="3075" y="2231"/>
                  </a:lnTo>
                  <a:lnTo>
                    <a:pt x="3131" y="2100"/>
                  </a:lnTo>
                  <a:lnTo>
                    <a:pt x="3168" y="1950"/>
                  </a:lnTo>
                  <a:lnTo>
                    <a:pt x="3187" y="1781"/>
                  </a:lnTo>
                  <a:lnTo>
                    <a:pt x="3206" y="1631"/>
                  </a:lnTo>
                  <a:lnTo>
                    <a:pt x="3206" y="1462"/>
                  </a:lnTo>
                  <a:lnTo>
                    <a:pt x="3168" y="1312"/>
                  </a:lnTo>
                  <a:lnTo>
                    <a:pt x="3131" y="1144"/>
                  </a:lnTo>
                  <a:lnTo>
                    <a:pt x="3075" y="994"/>
                  </a:lnTo>
                  <a:lnTo>
                    <a:pt x="3018" y="844"/>
                  </a:lnTo>
                  <a:lnTo>
                    <a:pt x="2943" y="713"/>
                  </a:lnTo>
                  <a:lnTo>
                    <a:pt x="2850" y="581"/>
                  </a:lnTo>
                  <a:lnTo>
                    <a:pt x="2737" y="469"/>
                  </a:lnTo>
                  <a:lnTo>
                    <a:pt x="2625" y="375"/>
                  </a:lnTo>
                  <a:lnTo>
                    <a:pt x="2493" y="281"/>
                  </a:lnTo>
                  <a:lnTo>
                    <a:pt x="2362" y="206"/>
                  </a:lnTo>
                  <a:lnTo>
                    <a:pt x="2231" y="131"/>
                  </a:lnTo>
                  <a:lnTo>
                    <a:pt x="2081" y="75"/>
                  </a:lnTo>
                  <a:lnTo>
                    <a:pt x="1931" y="38"/>
                  </a:lnTo>
                  <a:lnTo>
                    <a:pt x="1781" y="19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081;p47">
              <a:extLst>
                <a:ext uri="{FF2B5EF4-FFF2-40B4-BE49-F238E27FC236}">
                  <a16:creationId xmlns:a16="http://schemas.microsoft.com/office/drawing/2014/main" id="{71247987-665E-82D4-94B1-BFBE9E18E9AB}"/>
                </a:ext>
              </a:extLst>
            </p:cNvPr>
            <p:cNvSpPr/>
            <p:nvPr/>
          </p:nvSpPr>
          <p:spPr>
            <a:xfrm>
              <a:off x="2437500" y="2486300"/>
              <a:ext cx="41250" cy="73150"/>
            </a:xfrm>
            <a:custGeom>
              <a:avLst/>
              <a:gdLst/>
              <a:ahLst/>
              <a:cxnLst/>
              <a:rect l="l" t="t" r="r" b="b"/>
              <a:pathLst>
                <a:path w="1650" h="2926" extrusionOk="0">
                  <a:moveTo>
                    <a:pt x="713" y="1"/>
                  </a:moveTo>
                  <a:lnTo>
                    <a:pt x="525" y="151"/>
                  </a:lnTo>
                  <a:lnTo>
                    <a:pt x="375" y="319"/>
                  </a:lnTo>
                  <a:lnTo>
                    <a:pt x="225" y="507"/>
                  </a:lnTo>
                  <a:lnTo>
                    <a:pt x="131" y="713"/>
                  </a:lnTo>
                  <a:lnTo>
                    <a:pt x="38" y="938"/>
                  </a:lnTo>
                  <a:lnTo>
                    <a:pt x="0" y="1163"/>
                  </a:lnTo>
                  <a:lnTo>
                    <a:pt x="0" y="1407"/>
                  </a:lnTo>
                  <a:lnTo>
                    <a:pt x="19" y="1650"/>
                  </a:lnTo>
                  <a:lnTo>
                    <a:pt x="94" y="1894"/>
                  </a:lnTo>
                  <a:lnTo>
                    <a:pt x="188" y="2119"/>
                  </a:lnTo>
                  <a:lnTo>
                    <a:pt x="319" y="2325"/>
                  </a:lnTo>
                  <a:lnTo>
                    <a:pt x="488" y="2494"/>
                  </a:lnTo>
                  <a:lnTo>
                    <a:pt x="656" y="2644"/>
                  </a:lnTo>
                  <a:lnTo>
                    <a:pt x="863" y="2775"/>
                  </a:lnTo>
                  <a:lnTo>
                    <a:pt x="1087" y="2869"/>
                  </a:lnTo>
                  <a:lnTo>
                    <a:pt x="1312" y="2925"/>
                  </a:lnTo>
                  <a:lnTo>
                    <a:pt x="1406" y="2850"/>
                  </a:lnTo>
                  <a:lnTo>
                    <a:pt x="1462" y="2775"/>
                  </a:lnTo>
                  <a:lnTo>
                    <a:pt x="1519" y="2700"/>
                  </a:lnTo>
                  <a:lnTo>
                    <a:pt x="1575" y="2588"/>
                  </a:lnTo>
                  <a:lnTo>
                    <a:pt x="1631" y="2381"/>
                  </a:lnTo>
                  <a:lnTo>
                    <a:pt x="1650" y="2175"/>
                  </a:lnTo>
                  <a:lnTo>
                    <a:pt x="1631" y="1950"/>
                  </a:lnTo>
                  <a:lnTo>
                    <a:pt x="1612" y="1744"/>
                  </a:lnTo>
                  <a:lnTo>
                    <a:pt x="1556" y="1407"/>
                  </a:lnTo>
                  <a:lnTo>
                    <a:pt x="1500" y="1125"/>
                  </a:lnTo>
                  <a:lnTo>
                    <a:pt x="1425" y="919"/>
                  </a:lnTo>
                  <a:lnTo>
                    <a:pt x="1350" y="676"/>
                  </a:lnTo>
                  <a:lnTo>
                    <a:pt x="1219" y="451"/>
                  </a:lnTo>
                  <a:lnTo>
                    <a:pt x="1162" y="357"/>
                  </a:lnTo>
                  <a:lnTo>
                    <a:pt x="1087" y="244"/>
                  </a:lnTo>
                  <a:lnTo>
                    <a:pt x="1013" y="169"/>
                  </a:lnTo>
                  <a:lnTo>
                    <a:pt x="919" y="94"/>
                  </a:lnTo>
                  <a:lnTo>
                    <a:pt x="825" y="38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" name="Hình ảnh 19">
            <a:extLst>
              <a:ext uri="{FF2B5EF4-FFF2-40B4-BE49-F238E27FC236}">
                <a16:creationId xmlns:a16="http://schemas.microsoft.com/office/drawing/2014/main" id="{3C27BA32-4D64-7432-9040-D54A3A9CD1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1" y="4015882"/>
            <a:ext cx="8382000" cy="5907536"/>
          </a:xfrm>
          <a:prstGeom prst="rect">
            <a:avLst/>
          </a:prstGeom>
        </p:spPr>
      </p:pic>
      <p:pic>
        <p:nvPicPr>
          <p:cNvPr id="27" name="Hình ảnh 26">
            <a:extLst>
              <a:ext uri="{FF2B5EF4-FFF2-40B4-BE49-F238E27FC236}">
                <a16:creationId xmlns:a16="http://schemas.microsoft.com/office/drawing/2014/main" id="{F1CD9B93-AE96-4A9E-3C9A-D41667D128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00" y="4015881"/>
            <a:ext cx="8534399" cy="592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2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1D4E5-76DB-13DD-24BF-0BB8315BD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F6A348F-DD20-B4DC-9805-413E8112BFB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A2BB8C3-E00B-811D-F702-DBB4B2CB8998}"/>
              </a:ext>
            </a:extLst>
          </p:cNvPr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A9FA65D-90BA-ABD4-CB46-B5EAC50C0151}"/>
              </a:ext>
            </a:extLst>
          </p:cNvPr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BC59672-24D2-C94C-D7CE-4D278918DF7A}"/>
              </a:ext>
            </a:extLst>
          </p:cNvPr>
          <p:cNvSpPr/>
          <p:nvPr/>
        </p:nvSpPr>
        <p:spPr>
          <a:xfrm>
            <a:off x="762000" y="647701"/>
            <a:ext cx="16764000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9B8C56-AC6A-45D9-622C-CE9CE7D22166}"/>
              </a:ext>
            </a:extLst>
          </p:cNvPr>
          <p:cNvSpPr/>
          <p:nvPr/>
        </p:nvSpPr>
        <p:spPr>
          <a:xfrm>
            <a:off x="2286000" y="876300"/>
            <a:ext cx="15011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800" dirty="0"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Trên đường cao tốc, một ô tô đi quãng đường 180 km trong 2 giờ. Tính vận tốc của ô tô đó (theo đơn vị km/h)</a:t>
            </a:r>
            <a:endParaRPr lang="en-US" sz="4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" name="Google Shape;3066;p47">
            <a:extLst>
              <a:ext uri="{FF2B5EF4-FFF2-40B4-BE49-F238E27FC236}">
                <a16:creationId xmlns:a16="http://schemas.microsoft.com/office/drawing/2014/main" id="{C2001CDE-BA96-CF90-493C-8E0F9F25CBE5}"/>
              </a:ext>
            </a:extLst>
          </p:cNvPr>
          <p:cNvGrpSpPr/>
          <p:nvPr/>
        </p:nvGrpSpPr>
        <p:grpSpPr>
          <a:xfrm>
            <a:off x="958695" y="799798"/>
            <a:ext cx="1327305" cy="1646162"/>
            <a:chOff x="2416400" y="2413200"/>
            <a:chExt cx="432125" cy="670200"/>
          </a:xfrm>
        </p:grpSpPr>
        <p:sp>
          <p:nvSpPr>
            <p:cNvPr id="7" name="Google Shape;3067;p47">
              <a:extLst>
                <a:ext uri="{FF2B5EF4-FFF2-40B4-BE49-F238E27FC236}">
                  <a16:creationId xmlns:a16="http://schemas.microsoft.com/office/drawing/2014/main" id="{8B75A7FF-5622-510D-3808-596E1C8BB267}"/>
                </a:ext>
              </a:extLst>
            </p:cNvPr>
            <p:cNvSpPr/>
            <p:nvPr/>
          </p:nvSpPr>
          <p:spPr>
            <a:xfrm>
              <a:off x="2438425" y="2494750"/>
              <a:ext cx="410100" cy="588650"/>
            </a:xfrm>
            <a:custGeom>
              <a:avLst/>
              <a:gdLst/>
              <a:ahLst/>
              <a:cxnLst/>
              <a:rect l="l" t="t" r="r" b="b"/>
              <a:pathLst>
                <a:path w="16404" h="23546" extrusionOk="0">
                  <a:moveTo>
                    <a:pt x="7874" y="0"/>
                  </a:moveTo>
                  <a:lnTo>
                    <a:pt x="7706" y="38"/>
                  </a:lnTo>
                  <a:lnTo>
                    <a:pt x="7537" y="75"/>
                  </a:lnTo>
                  <a:lnTo>
                    <a:pt x="7368" y="131"/>
                  </a:lnTo>
                  <a:lnTo>
                    <a:pt x="7162" y="206"/>
                  </a:lnTo>
                  <a:lnTo>
                    <a:pt x="6956" y="300"/>
                  </a:lnTo>
                  <a:lnTo>
                    <a:pt x="6431" y="694"/>
                  </a:lnTo>
                  <a:lnTo>
                    <a:pt x="5850" y="1087"/>
                  </a:lnTo>
                  <a:lnTo>
                    <a:pt x="5287" y="1444"/>
                  </a:lnTo>
                  <a:lnTo>
                    <a:pt x="4706" y="1800"/>
                  </a:lnTo>
                  <a:lnTo>
                    <a:pt x="4125" y="2137"/>
                  </a:lnTo>
                  <a:lnTo>
                    <a:pt x="3544" y="2418"/>
                  </a:lnTo>
                  <a:lnTo>
                    <a:pt x="2963" y="2681"/>
                  </a:lnTo>
                  <a:lnTo>
                    <a:pt x="2400" y="2925"/>
                  </a:lnTo>
                  <a:lnTo>
                    <a:pt x="1819" y="3131"/>
                  </a:lnTo>
                  <a:lnTo>
                    <a:pt x="1257" y="3300"/>
                  </a:lnTo>
                  <a:lnTo>
                    <a:pt x="694" y="3449"/>
                  </a:lnTo>
                  <a:lnTo>
                    <a:pt x="413" y="3637"/>
                  </a:lnTo>
                  <a:lnTo>
                    <a:pt x="207" y="3824"/>
                  </a:lnTo>
                  <a:lnTo>
                    <a:pt x="132" y="3918"/>
                  </a:lnTo>
                  <a:lnTo>
                    <a:pt x="76" y="4012"/>
                  </a:lnTo>
                  <a:lnTo>
                    <a:pt x="19" y="4106"/>
                  </a:lnTo>
                  <a:lnTo>
                    <a:pt x="1" y="4199"/>
                  </a:lnTo>
                  <a:lnTo>
                    <a:pt x="1" y="4424"/>
                  </a:lnTo>
                  <a:lnTo>
                    <a:pt x="38" y="4762"/>
                  </a:lnTo>
                  <a:lnTo>
                    <a:pt x="113" y="5230"/>
                  </a:lnTo>
                  <a:lnTo>
                    <a:pt x="226" y="5793"/>
                  </a:lnTo>
                  <a:lnTo>
                    <a:pt x="263" y="5905"/>
                  </a:lnTo>
                  <a:lnTo>
                    <a:pt x="301" y="6018"/>
                  </a:lnTo>
                  <a:lnTo>
                    <a:pt x="338" y="6093"/>
                  </a:lnTo>
                  <a:lnTo>
                    <a:pt x="394" y="6168"/>
                  </a:lnTo>
                  <a:lnTo>
                    <a:pt x="432" y="6205"/>
                  </a:lnTo>
                  <a:lnTo>
                    <a:pt x="469" y="6243"/>
                  </a:lnTo>
                  <a:lnTo>
                    <a:pt x="601" y="6261"/>
                  </a:lnTo>
                  <a:lnTo>
                    <a:pt x="769" y="6243"/>
                  </a:lnTo>
                  <a:lnTo>
                    <a:pt x="976" y="6186"/>
                  </a:lnTo>
                  <a:lnTo>
                    <a:pt x="1238" y="6093"/>
                  </a:lnTo>
                  <a:lnTo>
                    <a:pt x="1913" y="5812"/>
                  </a:lnTo>
                  <a:lnTo>
                    <a:pt x="2025" y="5774"/>
                  </a:lnTo>
                  <a:lnTo>
                    <a:pt x="5456" y="4237"/>
                  </a:lnTo>
                  <a:lnTo>
                    <a:pt x="5625" y="5305"/>
                  </a:lnTo>
                  <a:lnTo>
                    <a:pt x="5887" y="7086"/>
                  </a:lnTo>
                  <a:lnTo>
                    <a:pt x="5925" y="7293"/>
                  </a:lnTo>
                  <a:lnTo>
                    <a:pt x="6056" y="8099"/>
                  </a:lnTo>
                  <a:lnTo>
                    <a:pt x="6187" y="8905"/>
                  </a:lnTo>
                  <a:lnTo>
                    <a:pt x="6356" y="9692"/>
                  </a:lnTo>
                  <a:lnTo>
                    <a:pt x="6506" y="10461"/>
                  </a:lnTo>
                  <a:lnTo>
                    <a:pt x="6674" y="11117"/>
                  </a:lnTo>
                  <a:lnTo>
                    <a:pt x="6843" y="11810"/>
                  </a:lnTo>
                  <a:lnTo>
                    <a:pt x="6993" y="12579"/>
                  </a:lnTo>
                  <a:lnTo>
                    <a:pt x="7124" y="13404"/>
                  </a:lnTo>
                  <a:lnTo>
                    <a:pt x="7649" y="16216"/>
                  </a:lnTo>
                  <a:lnTo>
                    <a:pt x="7874" y="17247"/>
                  </a:lnTo>
                  <a:lnTo>
                    <a:pt x="8024" y="17997"/>
                  </a:lnTo>
                  <a:lnTo>
                    <a:pt x="8099" y="18466"/>
                  </a:lnTo>
                  <a:lnTo>
                    <a:pt x="8174" y="18878"/>
                  </a:lnTo>
                  <a:lnTo>
                    <a:pt x="8230" y="19347"/>
                  </a:lnTo>
                  <a:lnTo>
                    <a:pt x="8249" y="19384"/>
                  </a:lnTo>
                  <a:lnTo>
                    <a:pt x="8249" y="19515"/>
                  </a:lnTo>
                  <a:lnTo>
                    <a:pt x="8212" y="19647"/>
                  </a:lnTo>
                  <a:lnTo>
                    <a:pt x="8155" y="19759"/>
                  </a:lnTo>
                  <a:lnTo>
                    <a:pt x="8043" y="19872"/>
                  </a:lnTo>
                  <a:lnTo>
                    <a:pt x="7912" y="19984"/>
                  </a:lnTo>
                  <a:lnTo>
                    <a:pt x="7743" y="20078"/>
                  </a:lnTo>
                  <a:lnTo>
                    <a:pt x="7537" y="20153"/>
                  </a:lnTo>
                  <a:lnTo>
                    <a:pt x="7312" y="20228"/>
                  </a:lnTo>
                  <a:lnTo>
                    <a:pt x="7087" y="20284"/>
                  </a:lnTo>
                  <a:lnTo>
                    <a:pt x="6824" y="20321"/>
                  </a:lnTo>
                  <a:lnTo>
                    <a:pt x="6187" y="20603"/>
                  </a:lnTo>
                  <a:lnTo>
                    <a:pt x="5456" y="20884"/>
                  </a:lnTo>
                  <a:lnTo>
                    <a:pt x="4519" y="21240"/>
                  </a:lnTo>
                  <a:lnTo>
                    <a:pt x="3469" y="21596"/>
                  </a:lnTo>
                  <a:lnTo>
                    <a:pt x="3394" y="21652"/>
                  </a:lnTo>
                  <a:lnTo>
                    <a:pt x="3319" y="21709"/>
                  </a:lnTo>
                  <a:lnTo>
                    <a:pt x="3263" y="21802"/>
                  </a:lnTo>
                  <a:lnTo>
                    <a:pt x="3244" y="21896"/>
                  </a:lnTo>
                  <a:lnTo>
                    <a:pt x="3206" y="22009"/>
                  </a:lnTo>
                  <a:lnTo>
                    <a:pt x="3206" y="22140"/>
                  </a:lnTo>
                  <a:lnTo>
                    <a:pt x="3225" y="22290"/>
                  </a:lnTo>
                  <a:lnTo>
                    <a:pt x="3244" y="22459"/>
                  </a:lnTo>
                  <a:lnTo>
                    <a:pt x="3244" y="22515"/>
                  </a:lnTo>
                  <a:lnTo>
                    <a:pt x="3263" y="22590"/>
                  </a:lnTo>
                  <a:lnTo>
                    <a:pt x="3300" y="22740"/>
                  </a:lnTo>
                  <a:lnTo>
                    <a:pt x="3375" y="22927"/>
                  </a:lnTo>
                  <a:lnTo>
                    <a:pt x="3450" y="23115"/>
                  </a:lnTo>
                  <a:lnTo>
                    <a:pt x="3525" y="23265"/>
                  </a:lnTo>
                  <a:lnTo>
                    <a:pt x="3600" y="23377"/>
                  </a:lnTo>
                  <a:lnTo>
                    <a:pt x="3694" y="23471"/>
                  </a:lnTo>
                  <a:lnTo>
                    <a:pt x="3769" y="23527"/>
                  </a:lnTo>
                  <a:lnTo>
                    <a:pt x="3844" y="23546"/>
                  </a:lnTo>
                  <a:lnTo>
                    <a:pt x="3937" y="23546"/>
                  </a:lnTo>
                  <a:lnTo>
                    <a:pt x="5231" y="23246"/>
                  </a:lnTo>
                  <a:lnTo>
                    <a:pt x="6393" y="23002"/>
                  </a:lnTo>
                  <a:lnTo>
                    <a:pt x="7031" y="22890"/>
                  </a:lnTo>
                  <a:lnTo>
                    <a:pt x="7612" y="22796"/>
                  </a:lnTo>
                  <a:lnTo>
                    <a:pt x="9880" y="22290"/>
                  </a:lnTo>
                  <a:lnTo>
                    <a:pt x="11624" y="21859"/>
                  </a:lnTo>
                  <a:lnTo>
                    <a:pt x="12598" y="21727"/>
                  </a:lnTo>
                  <a:lnTo>
                    <a:pt x="13011" y="21690"/>
                  </a:lnTo>
                  <a:lnTo>
                    <a:pt x="13404" y="21652"/>
                  </a:lnTo>
                  <a:lnTo>
                    <a:pt x="14042" y="21596"/>
                  </a:lnTo>
                  <a:lnTo>
                    <a:pt x="14885" y="21484"/>
                  </a:lnTo>
                  <a:lnTo>
                    <a:pt x="15710" y="21353"/>
                  </a:lnTo>
                  <a:lnTo>
                    <a:pt x="15898" y="21315"/>
                  </a:lnTo>
                  <a:lnTo>
                    <a:pt x="16066" y="21259"/>
                  </a:lnTo>
                  <a:lnTo>
                    <a:pt x="16198" y="21203"/>
                  </a:lnTo>
                  <a:lnTo>
                    <a:pt x="16291" y="21109"/>
                  </a:lnTo>
                  <a:lnTo>
                    <a:pt x="16366" y="20996"/>
                  </a:lnTo>
                  <a:lnTo>
                    <a:pt x="16404" y="20884"/>
                  </a:lnTo>
                  <a:lnTo>
                    <a:pt x="16404" y="20734"/>
                  </a:lnTo>
                  <a:lnTo>
                    <a:pt x="16366" y="20584"/>
                  </a:lnTo>
                  <a:lnTo>
                    <a:pt x="16029" y="19253"/>
                  </a:lnTo>
                  <a:lnTo>
                    <a:pt x="16010" y="19215"/>
                  </a:lnTo>
                  <a:lnTo>
                    <a:pt x="15954" y="19197"/>
                  </a:lnTo>
                  <a:lnTo>
                    <a:pt x="15879" y="19178"/>
                  </a:lnTo>
                  <a:lnTo>
                    <a:pt x="15767" y="19159"/>
                  </a:lnTo>
                  <a:lnTo>
                    <a:pt x="15467" y="19159"/>
                  </a:lnTo>
                  <a:lnTo>
                    <a:pt x="15054" y="19178"/>
                  </a:lnTo>
                  <a:lnTo>
                    <a:pt x="14511" y="19215"/>
                  </a:lnTo>
                  <a:lnTo>
                    <a:pt x="13854" y="19290"/>
                  </a:lnTo>
                  <a:lnTo>
                    <a:pt x="13105" y="19384"/>
                  </a:lnTo>
                  <a:lnTo>
                    <a:pt x="12223" y="19515"/>
                  </a:lnTo>
                  <a:lnTo>
                    <a:pt x="12092" y="19178"/>
                  </a:lnTo>
                  <a:lnTo>
                    <a:pt x="11980" y="18784"/>
                  </a:lnTo>
                  <a:lnTo>
                    <a:pt x="11849" y="18334"/>
                  </a:lnTo>
                  <a:lnTo>
                    <a:pt x="11736" y="17847"/>
                  </a:lnTo>
                  <a:lnTo>
                    <a:pt x="11511" y="16797"/>
                  </a:lnTo>
                  <a:lnTo>
                    <a:pt x="11286" y="15747"/>
                  </a:lnTo>
                  <a:lnTo>
                    <a:pt x="11080" y="14641"/>
                  </a:lnTo>
                  <a:lnTo>
                    <a:pt x="10892" y="13835"/>
                  </a:lnTo>
                  <a:lnTo>
                    <a:pt x="10855" y="13610"/>
                  </a:lnTo>
                  <a:lnTo>
                    <a:pt x="10574" y="12185"/>
                  </a:lnTo>
                  <a:lnTo>
                    <a:pt x="10368" y="11229"/>
                  </a:lnTo>
                  <a:lnTo>
                    <a:pt x="10330" y="11079"/>
                  </a:lnTo>
                  <a:lnTo>
                    <a:pt x="9880" y="9186"/>
                  </a:lnTo>
                  <a:lnTo>
                    <a:pt x="9468" y="6993"/>
                  </a:lnTo>
                  <a:lnTo>
                    <a:pt x="9112" y="4087"/>
                  </a:lnTo>
                  <a:lnTo>
                    <a:pt x="8849" y="2325"/>
                  </a:lnTo>
                  <a:lnTo>
                    <a:pt x="8699" y="1387"/>
                  </a:lnTo>
                  <a:lnTo>
                    <a:pt x="8512" y="300"/>
                  </a:lnTo>
                  <a:lnTo>
                    <a:pt x="8474" y="225"/>
                  </a:lnTo>
                  <a:lnTo>
                    <a:pt x="8437" y="150"/>
                  </a:lnTo>
                  <a:lnTo>
                    <a:pt x="8362" y="94"/>
                  </a:lnTo>
                  <a:lnTo>
                    <a:pt x="8268" y="56"/>
                  </a:lnTo>
                  <a:lnTo>
                    <a:pt x="8155" y="19"/>
                  </a:lnTo>
                  <a:lnTo>
                    <a:pt x="802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3068;p47">
              <a:extLst>
                <a:ext uri="{FF2B5EF4-FFF2-40B4-BE49-F238E27FC236}">
                  <a16:creationId xmlns:a16="http://schemas.microsoft.com/office/drawing/2014/main" id="{FA58CC1C-518C-3DB2-55C0-2E43FF5D390B}"/>
                </a:ext>
              </a:extLst>
            </p:cNvPr>
            <p:cNvSpPr/>
            <p:nvPr/>
          </p:nvSpPr>
          <p:spPr>
            <a:xfrm>
              <a:off x="2574800" y="3000425"/>
              <a:ext cx="66575" cy="58150"/>
            </a:xfrm>
            <a:custGeom>
              <a:avLst/>
              <a:gdLst/>
              <a:ahLst/>
              <a:cxnLst/>
              <a:rect l="l" t="t" r="r" b="b"/>
              <a:pathLst>
                <a:path w="2663" h="2326" extrusionOk="0">
                  <a:moveTo>
                    <a:pt x="1857" y="1"/>
                  </a:moveTo>
                  <a:lnTo>
                    <a:pt x="1632" y="57"/>
                  </a:lnTo>
                  <a:lnTo>
                    <a:pt x="1369" y="94"/>
                  </a:lnTo>
                  <a:lnTo>
                    <a:pt x="732" y="376"/>
                  </a:lnTo>
                  <a:lnTo>
                    <a:pt x="1" y="657"/>
                  </a:lnTo>
                  <a:lnTo>
                    <a:pt x="170" y="713"/>
                  </a:lnTo>
                  <a:lnTo>
                    <a:pt x="320" y="769"/>
                  </a:lnTo>
                  <a:lnTo>
                    <a:pt x="470" y="844"/>
                  </a:lnTo>
                  <a:lnTo>
                    <a:pt x="601" y="938"/>
                  </a:lnTo>
                  <a:lnTo>
                    <a:pt x="695" y="1051"/>
                  </a:lnTo>
                  <a:lnTo>
                    <a:pt x="770" y="1182"/>
                  </a:lnTo>
                  <a:lnTo>
                    <a:pt x="826" y="1332"/>
                  </a:lnTo>
                  <a:lnTo>
                    <a:pt x="863" y="1482"/>
                  </a:lnTo>
                  <a:lnTo>
                    <a:pt x="976" y="1782"/>
                  </a:lnTo>
                  <a:lnTo>
                    <a:pt x="1032" y="1913"/>
                  </a:lnTo>
                  <a:lnTo>
                    <a:pt x="1107" y="2044"/>
                  </a:lnTo>
                  <a:lnTo>
                    <a:pt x="1201" y="2138"/>
                  </a:lnTo>
                  <a:lnTo>
                    <a:pt x="1276" y="2194"/>
                  </a:lnTo>
                  <a:lnTo>
                    <a:pt x="1388" y="2250"/>
                  </a:lnTo>
                  <a:lnTo>
                    <a:pt x="1482" y="2288"/>
                  </a:lnTo>
                  <a:lnTo>
                    <a:pt x="1594" y="2307"/>
                  </a:lnTo>
                  <a:lnTo>
                    <a:pt x="1707" y="2325"/>
                  </a:lnTo>
                  <a:lnTo>
                    <a:pt x="1819" y="2307"/>
                  </a:lnTo>
                  <a:lnTo>
                    <a:pt x="1932" y="2288"/>
                  </a:lnTo>
                  <a:lnTo>
                    <a:pt x="2026" y="2250"/>
                  </a:lnTo>
                  <a:lnTo>
                    <a:pt x="2138" y="2194"/>
                  </a:lnTo>
                  <a:lnTo>
                    <a:pt x="2213" y="2138"/>
                  </a:lnTo>
                  <a:lnTo>
                    <a:pt x="2307" y="2063"/>
                  </a:lnTo>
                  <a:lnTo>
                    <a:pt x="2363" y="1969"/>
                  </a:lnTo>
                  <a:lnTo>
                    <a:pt x="2419" y="1875"/>
                  </a:lnTo>
                  <a:lnTo>
                    <a:pt x="2457" y="1763"/>
                  </a:lnTo>
                  <a:lnTo>
                    <a:pt x="2494" y="1650"/>
                  </a:lnTo>
                  <a:lnTo>
                    <a:pt x="2663" y="938"/>
                  </a:lnTo>
                  <a:lnTo>
                    <a:pt x="2663" y="844"/>
                  </a:lnTo>
                  <a:lnTo>
                    <a:pt x="2644" y="751"/>
                  </a:lnTo>
                  <a:lnTo>
                    <a:pt x="2625" y="657"/>
                  </a:lnTo>
                  <a:lnTo>
                    <a:pt x="2588" y="563"/>
                  </a:lnTo>
                  <a:lnTo>
                    <a:pt x="2532" y="469"/>
                  </a:lnTo>
                  <a:lnTo>
                    <a:pt x="2475" y="394"/>
                  </a:lnTo>
                  <a:lnTo>
                    <a:pt x="2401" y="319"/>
                  </a:lnTo>
                  <a:lnTo>
                    <a:pt x="2326" y="282"/>
                  </a:lnTo>
                  <a:lnTo>
                    <a:pt x="2194" y="207"/>
                  </a:lnTo>
                  <a:lnTo>
                    <a:pt x="2044" y="151"/>
                  </a:lnTo>
                  <a:lnTo>
                    <a:pt x="1932" y="76"/>
                  </a:lnTo>
                  <a:lnTo>
                    <a:pt x="185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3069;p47">
              <a:extLst>
                <a:ext uri="{FF2B5EF4-FFF2-40B4-BE49-F238E27FC236}">
                  <a16:creationId xmlns:a16="http://schemas.microsoft.com/office/drawing/2014/main" id="{856C65E5-EAC7-B91E-94AF-40DF1A6FA043}"/>
                </a:ext>
              </a:extLst>
            </p:cNvPr>
            <p:cNvSpPr/>
            <p:nvPr/>
          </p:nvSpPr>
          <p:spPr>
            <a:xfrm>
              <a:off x="2639025" y="2705175"/>
              <a:ext cx="58600" cy="72200"/>
            </a:xfrm>
            <a:custGeom>
              <a:avLst/>
              <a:gdLst/>
              <a:ahLst/>
              <a:cxnLst/>
              <a:rect l="l" t="t" r="r" b="b"/>
              <a:pathLst>
                <a:path w="2344" h="2888" extrusionOk="0">
                  <a:moveTo>
                    <a:pt x="1031" y="0"/>
                  </a:moveTo>
                  <a:lnTo>
                    <a:pt x="919" y="38"/>
                  </a:lnTo>
                  <a:lnTo>
                    <a:pt x="731" y="113"/>
                  </a:lnTo>
                  <a:lnTo>
                    <a:pt x="544" y="207"/>
                  </a:lnTo>
                  <a:lnTo>
                    <a:pt x="375" y="300"/>
                  </a:lnTo>
                  <a:lnTo>
                    <a:pt x="206" y="432"/>
                  </a:lnTo>
                  <a:lnTo>
                    <a:pt x="150" y="507"/>
                  </a:lnTo>
                  <a:lnTo>
                    <a:pt x="94" y="600"/>
                  </a:lnTo>
                  <a:lnTo>
                    <a:pt x="38" y="694"/>
                  </a:lnTo>
                  <a:lnTo>
                    <a:pt x="19" y="788"/>
                  </a:lnTo>
                  <a:lnTo>
                    <a:pt x="0" y="881"/>
                  </a:lnTo>
                  <a:lnTo>
                    <a:pt x="0" y="994"/>
                  </a:lnTo>
                  <a:lnTo>
                    <a:pt x="38" y="1088"/>
                  </a:lnTo>
                  <a:lnTo>
                    <a:pt x="75" y="1181"/>
                  </a:lnTo>
                  <a:lnTo>
                    <a:pt x="169" y="1275"/>
                  </a:lnTo>
                  <a:lnTo>
                    <a:pt x="281" y="1369"/>
                  </a:lnTo>
                  <a:lnTo>
                    <a:pt x="413" y="1425"/>
                  </a:lnTo>
                  <a:lnTo>
                    <a:pt x="563" y="1463"/>
                  </a:lnTo>
                  <a:lnTo>
                    <a:pt x="844" y="1556"/>
                  </a:lnTo>
                  <a:lnTo>
                    <a:pt x="975" y="1631"/>
                  </a:lnTo>
                  <a:lnTo>
                    <a:pt x="1106" y="1725"/>
                  </a:lnTo>
                  <a:lnTo>
                    <a:pt x="1181" y="1819"/>
                  </a:lnTo>
                  <a:lnTo>
                    <a:pt x="1237" y="1931"/>
                  </a:lnTo>
                  <a:lnTo>
                    <a:pt x="1294" y="2044"/>
                  </a:lnTo>
                  <a:lnTo>
                    <a:pt x="1331" y="2175"/>
                  </a:lnTo>
                  <a:lnTo>
                    <a:pt x="1406" y="2419"/>
                  </a:lnTo>
                  <a:lnTo>
                    <a:pt x="1462" y="2531"/>
                  </a:lnTo>
                  <a:lnTo>
                    <a:pt x="1537" y="2644"/>
                  </a:lnTo>
                  <a:lnTo>
                    <a:pt x="1612" y="2737"/>
                  </a:lnTo>
                  <a:lnTo>
                    <a:pt x="1706" y="2794"/>
                  </a:lnTo>
                  <a:lnTo>
                    <a:pt x="1800" y="2850"/>
                  </a:lnTo>
                  <a:lnTo>
                    <a:pt x="1912" y="2869"/>
                  </a:lnTo>
                  <a:lnTo>
                    <a:pt x="2025" y="2887"/>
                  </a:lnTo>
                  <a:lnTo>
                    <a:pt x="2119" y="2869"/>
                  </a:lnTo>
                  <a:lnTo>
                    <a:pt x="2231" y="2850"/>
                  </a:lnTo>
                  <a:lnTo>
                    <a:pt x="2344" y="2812"/>
                  </a:lnTo>
                  <a:lnTo>
                    <a:pt x="2306" y="2662"/>
                  </a:lnTo>
                  <a:lnTo>
                    <a:pt x="1856" y="769"/>
                  </a:lnTo>
                  <a:lnTo>
                    <a:pt x="1781" y="432"/>
                  </a:lnTo>
                  <a:lnTo>
                    <a:pt x="1687" y="338"/>
                  </a:lnTo>
                  <a:lnTo>
                    <a:pt x="1594" y="263"/>
                  </a:lnTo>
                  <a:lnTo>
                    <a:pt x="1369" y="113"/>
                  </a:lnTo>
                  <a:lnTo>
                    <a:pt x="1275" y="38"/>
                  </a:lnTo>
                  <a:lnTo>
                    <a:pt x="1219" y="19"/>
                  </a:lnTo>
                  <a:lnTo>
                    <a:pt x="11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3070;p47">
              <a:extLst>
                <a:ext uri="{FF2B5EF4-FFF2-40B4-BE49-F238E27FC236}">
                  <a16:creationId xmlns:a16="http://schemas.microsoft.com/office/drawing/2014/main" id="{37E7AE5E-85C2-6720-1069-381584FB3C6C}"/>
                </a:ext>
              </a:extLst>
            </p:cNvPr>
            <p:cNvSpPr/>
            <p:nvPr/>
          </p:nvSpPr>
          <p:spPr>
            <a:xfrm>
              <a:off x="2570600" y="2512075"/>
              <a:ext cx="57200" cy="38925"/>
            </a:xfrm>
            <a:custGeom>
              <a:avLst/>
              <a:gdLst/>
              <a:ahLst/>
              <a:cxnLst/>
              <a:rect l="l" t="t" r="r" b="b"/>
              <a:pathLst>
                <a:path w="2288" h="1557" extrusionOk="0">
                  <a:moveTo>
                    <a:pt x="1144" y="1"/>
                  </a:moveTo>
                  <a:lnTo>
                    <a:pt x="563" y="394"/>
                  </a:lnTo>
                  <a:lnTo>
                    <a:pt x="0" y="751"/>
                  </a:lnTo>
                  <a:lnTo>
                    <a:pt x="206" y="807"/>
                  </a:lnTo>
                  <a:lnTo>
                    <a:pt x="281" y="844"/>
                  </a:lnTo>
                  <a:lnTo>
                    <a:pt x="356" y="882"/>
                  </a:lnTo>
                  <a:lnTo>
                    <a:pt x="469" y="994"/>
                  </a:lnTo>
                  <a:lnTo>
                    <a:pt x="600" y="1107"/>
                  </a:lnTo>
                  <a:lnTo>
                    <a:pt x="713" y="1238"/>
                  </a:lnTo>
                  <a:lnTo>
                    <a:pt x="825" y="1313"/>
                  </a:lnTo>
                  <a:lnTo>
                    <a:pt x="938" y="1388"/>
                  </a:lnTo>
                  <a:lnTo>
                    <a:pt x="1181" y="1500"/>
                  </a:lnTo>
                  <a:lnTo>
                    <a:pt x="1294" y="1538"/>
                  </a:lnTo>
                  <a:lnTo>
                    <a:pt x="1350" y="1557"/>
                  </a:lnTo>
                  <a:lnTo>
                    <a:pt x="1406" y="1557"/>
                  </a:lnTo>
                  <a:lnTo>
                    <a:pt x="1500" y="1538"/>
                  </a:lnTo>
                  <a:lnTo>
                    <a:pt x="1594" y="1482"/>
                  </a:lnTo>
                  <a:lnTo>
                    <a:pt x="1762" y="1388"/>
                  </a:lnTo>
                  <a:lnTo>
                    <a:pt x="1912" y="1275"/>
                  </a:lnTo>
                  <a:lnTo>
                    <a:pt x="2062" y="1163"/>
                  </a:lnTo>
                  <a:lnTo>
                    <a:pt x="2175" y="1032"/>
                  </a:lnTo>
                  <a:lnTo>
                    <a:pt x="2212" y="938"/>
                  </a:lnTo>
                  <a:lnTo>
                    <a:pt x="2250" y="863"/>
                  </a:lnTo>
                  <a:lnTo>
                    <a:pt x="2287" y="769"/>
                  </a:lnTo>
                  <a:lnTo>
                    <a:pt x="2287" y="676"/>
                  </a:lnTo>
                  <a:lnTo>
                    <a:pt x="2287" y="582"/>
                  </a:lnTo>
                  <a:lnTo>
                    <a:pt x="2269" y="488"/>
                  </a:lnTo>
                  <a:lnTo>
                    <a:pt x="2231" y="413"/>
                  </a:lnTo>
                  <a:lnTo>
                    <a:pt x="2175" y="338"/>
                  </a:lnTo>
                  <a:lnTo>
                    <a:pt x="2081" y="263"/>
                  </a:lnTo>
                  <a:lnTo>
                    <a:pt x="1950" y="207"/>
                  </a:lnTo>
                  <a:lnTo>
                    <a:pt x="1837" y="169"/>
                  </a:lnTo>
                  <a:lnTo>
                    <a:pt x="1687" y="151"/>
                  </a:lnTo>
                  <a:lnTo>
                    <a:pt x="1425" y="113"/>
                  </a:lnTo>
                  <a:lnTo>
                    <a:pt x="1294" y="76"/>
                  </a:lnTo>
                  <a:lnTo>
                    <a:pt x="1181" y="19"/>
                  </a:lnTo>
                  <a:lnTo>
                    <a:pt x="114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3071;p47">
              <a:extLst>
                <a:ext uri="{FF2B5EF4-FFF2-40B4-BE49-F238E27FC236}">
                  <a16:creationId xmlns:a16="http://schemas.microsoft.com/office/drawing/2014/main" id="{B611A358-96C3-D4DA-019E-3D4D9CA45F71}"/>
                </a:ext>
              </a:extLst>
            </p:cNvPr>
            <p:cNvSpPr/>
            <p:nvPr/>
          </p:nvSpPr>
          <p:spPr>
            <a:xfrm>
              <a:off x="2450150" y="2598325"/>
              <a:ext cx="40800" cy="52975"/>
            </a:xfrm>
            <a:custGeom>
              <a:avLst/>
              <a:gdLst/>
              <a:ahLst/>
              <a:cxnLst/>
              <a:rect l="l" t="t" r="r" b="b"/>
              <a:pathLst>
                <a:path w="1632" h="2119" extrusionOk="0">
                  <a:moveTo>
                    <a:pt x="394" y="0"/>
                  </a:moveTo>
                  <a:lnTo>
                    <a:pt x="300" y="19"/>
                  </a:lnTo>
                  <a:lnTo>
                    <a:pt x="244" y="56"/>
                  </a:lnTo>
                  <a:lnTo>
                    <a:pt x="169" y="113"/>
                  </a:lnTo>
                  <a:lnTo>
                    <a:pt x="132" y="169"/>
                  </a:lnTo>
                  <a:lnTo>
                    <a:pt x="94" y="244"/>
                  </a:lnTo>
                  <a:lnTo>
                    <a:pt x="75" y="356"/>
                  </a:lnTo>
                  <a:lnTo>
                    <a:pt x="94" y="488"/>
                  </a:lnTo>
                  <a:lnTo>
                    <a:pt x="150" y="619"/>
                  </a:lnTo>
                  <a:lnTo>
                    <a:pt x="207" y="750"/>
                  </a:lnTo>
                  <a:lnTo>
                    <a:pt x="319" y="1012"/>
                  </a:lnTo>
                  <a:lnTo>
                    <a:pt x="357" y="1144"/>
                  </a:lnTo>
                  <a:lnTo>
                    <a:pt x="357" y="1275"/>
                  </a:lnTo>
                  <a:lnTo>
                    <a:pt x="357" y="1369"/>
                  </a:lnTo>
                  <a:lnTo>
                    <a:pt x="319" y="1462"/>
                  </a:lnTo>
                  <a:lnTo>
                    <a:pt x="207" y="1650"/>
                  </a:lnTo>
                  <a:lnTo>
                    <a:pt x="94" y="1819"/>
                  </a:lnTo>
                  <a:lnTo>
                    <a:pt x="38" y="1912"/>
                  </a:lnTo>
                  <a:lnTo>
                    <a:pt x="19" y="2006"/>
                  </a:lnTo>
                  <a:lnTo>
                    <a:pt x="0" y="2100"/>
                  </a:lnTo>
                  <a:lnTo>
                    <a:pt x="132" y="2118"/>
                  </a:lnTo>
                  <a:lnTo>
                    <a:pt x="300" y="2100"/>
                  </a:lnTo>
                  <a:lnTo>
                    <a:pt x="507" y="2043"/>
                  </a:lnTo>
                  <a:lnTo>
                    <a:pt x="769" y="1950"/>
                  </a:lnTo>
                  <a:lnTo>
                    <a:pt x="1444" y="1669"/>
                  </a:lnTo>
                  <a:lnTo>
                    <a:pt x="1556" y="1631"/>
                  </a:lnTo>
                  <a:lnTo>
                    <a:pt x="1594" y="1462"/>
                  </a:lnTo>
                  <a:lnTo>
                    <a:pt x="1631" y="1294"/>
                  </a:lnTo>
                  <a:lnTo>
                    <a:pt x="1631" y="1162"/>
                  </a:lnTo>
                  <a:lnTo>
                    <a:pt x="1631" y="1031"/>
                  </a:lnTo>
                  <a:lnTo>
                    <a:pt x="1594" y="769"/>
                  </a:lnTo>
                  <a:lnTo>
                    <a:pt x="1575" y="656"/>
                  </a:lnTo>
                  <a:lnTo>
                    <a:pt x="1519" y="544"/>
                  </a:lnTo>
                  <a:lnTo>
                    <a:pt x="1444" y="469"/>
                  </a:lnTo>
                  <a:lnTo>
                    <a:pt x="1350" y="394"/>
                  </a:lnTo>
                  <a:lnTo>
                    <a:pt x="1200" y="281"/>
                  </a:lnTo>
                  <a:lnTo>
                    <a:pt x="1013" y="169"/>
                  </a:lnTo>
                  <a:lnTo>
                    <a:pt x="844" y="75"/>
                  </a:lnTo>
                  <a:lnTo>
                    <a:pt x="656" y="19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072;p47">
              <a:extLst>
                <a:ext uri="{FF2B5EF4-FFF2-40B4-BE49-F238E27FC236}">
                  <a16:creationId xmlns:a16="http://schemas.microsoft.com/office/drawing/2014/main" id="{D0C9839E-E954-5C6A-322E-B9F3FD7C09F2}"/>
                </a:ext>
              </a:extLst>
            </p:cNvPr>
            <p:cNvSpPr/>
            <p:nvPr/>
          </p:nvSpPr>
          <p:spPr>
            <a:xfrm>
              <a:off x="2579025" y="2627375"/>
              <a:ext cx="38925" cy="52975"/>
            </a:xfrm>
            <a:custGeom>
              <a:avLst/>
              <a:gdLst/>
              <a:ahLst/>
              <a:cxnLst/>
              <a:rect l="l" t="t" r="r" b="b"/>
              <a:pathLst>
                <a:path w="1557" h="2119" extrusionOk="0">
                  <a:moveTo>
                    <a:pt x="1" y="0"/>
                  </a:moveTo>
                  <a:lnTo>
                    <a:pt x="263" y="1781"/>
                  </a:lnTo>
                  <a:lnTo>
                    <a:pt x="432" y="1931"/>
                  </a:lnTo>
                  <a:lnTo>
                    <a:pt x="526" y="2006"/>
                  </a:lnTo>
                  <a:lnTo>
                    <a:pt x="619" y="2063"/>
                  </a:lnTo>
                  <a:lnTo>
                    <a:pt x="713" y="2100"/>
                  </a:lnTo>
                  <a:lnTo>
                    <a:pt x="807" y="2119"/>
                  </a:lnTo>
                  <a:lnTo>
                    <a:pt x="919" y="2119"/>
                  </a:lnTo>
                  <a:lnTo>
                    <a:pt x="1013" y="2100"/>
                  </a:lnTo>
                  <a:lnTo>
                    <a:pt x="1088" y="2063"/>
                  </a:lnTo>
                  <a:lnTo>
                    <a:pt x="1182" y="2025"/>
                  </a:lnTo>
                  <a:lnTo>
                    <a:pt x="1257" y="1969"/>
                  </a:lnTo>
                  <a:lnTo>
                    <a:pt x="1332" y="1913"/>
                  </a:lnTo>
                  <a:lnTo>
                    <a:pt x="1407" y="1838"/>
                  </a:lnTo>
                  <a:lnTo>
                    <a:pt x="1463" y="1763"/>
                  </a:lnTo>
                  <a:lnTo>
                    <a:pt x="1500" y="1688"/>
                  </a:lnTo>
                  <a:lnTo>
                    <a:pt x="1538" y="1594"/>
                  </a:lnTo>
                  <a:lnTo>
                    <a:pt x="1557" y="1500"/>
                  </a:lnTo>
                  <a:lnTo>
                    <a:pt x="1557" y="1406"/>
                  </a:lnTo>
                  <a:lnTo>
                    <a:pt x="1538" y="1294"/>
                  </a:lnTo>
                  <a:lnTo>
                    <a:pt x="1519" y="1200"/>
                  </a:lnTo>
                  <a:lnTo>
                    <a:pt x="1369" y="600"/>
                  </a:lnTo>
                  <a:lnTo>
                    <a:pt x="1275" y="450"/>
                  </a:lnTo>
                  <a:lnTo>
                    <a:pt x="1144" y="338"/>
                  </a:lnTo>
                  <a:lnTo>
                    <a:pt x="1088" y="282"/>
                  </a:lnTo>
                  <a:lnTo>
                    <a:pt x="994" y="244"/>
                  </a:lnTo>
                  <a:lnTo>
                    <a:pt x="919" y="225"/>
                  </a:lnTo>
                  <a:lnTo>
                    <a:pt x="713" y="225"/>
                  </a:lnTo>
                  <a:lnTo>
                    <a:pt x="582" y="244"/>
                  </a:lnTo>
                  <a:lnTo>
                    <a:pt x="413" y="207"/>
                  </a:lnTo>
                  <a:lnTo>
                    <a:pt x="282" y="15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073;p47">
              <a:extLst>
                <a:ext uri="{FF2B5EF4-FFF2-40B4-BE49-F238E27FC236}">
                  <a16:creationId xmlns:a16="http://schemas.microsoft.com/office/drawing/2014/main" id="{2A5EA1DE-84CD-E414-0BBE-AC1E71A3628C}"/>
                </a:ext>
              </a:extLst>
            </p:cNvPr>
            <p:cNvSpPr/>
            <p:nvPr/>
          </p:nvSpPr>
          <p:spPr>
            <a:xfrm>
              <a:off x="2662450" y="2835000"/>
              <a:ext cx="58150" cy="75950"/>
            </a:xfrm>
            <a:custGeom>
              <a:avLst/>
              <a:gdLst/>
              <a:ahLst/>
              <a:cxnLst/>
              <a:rect l="l" t="t" r="r" b="b"/>
              <a:pathLst>
                <a:path w="2326" h="3038" extrusionOk="0">
                  <a:moveTo>
                    <a:pt x="1894" y="0"/>
                  </a:moveTo>
                  <a:lnTo>
                    <a:pt x="1856" y="19"/>
                  </a:lnTo>
                  <a:lnTo>
                    <a:pt x="1800" y="75"/>
                  </a:lnTo>
                  <a:lnTo>
                    <a:pt x="1744" y="131"/>
                  </a:lnTo>
                  <a:lnTo>
                    <a:pt x="1650" y="263"/>
                  </a:lnTo>
                  <a:lnTo>
                    <a:pt x="1594" y="394"/>
                  </a:lnTo>
                  <a:lnTo>
                    <a:pt x="1538" y="563"/>
                  </a:lnTo>
                  <a:lnTo>
                    <a:pt x="1444" y="863"/>
                  </a:lnTo>
                  <a:lnTo>
                    <a:pt x="1369" y="1012"/>
                  </a:lnTo>
                  <a:lnTo>
                    <a:pt x="1275" y="1144"/>
                  </a:lnTo>
                  <a:lnTo>
                    <a:pt x="1163" y="1219"/>
                  </a:lnTo>
                  <a:lnTo>
                    <a:pt x="1032" y="1294"/>
                  </a:lnTo>
                  <a:lnTo>
                    <a:pt x="919" y="1350"/>
                  </a:lnTo>
                  <a:lnTo>
                    <a:pt x="769" y="1387"/>
                  </a:lnTo>
                  <a:lnTo>
                    <a:pt x="507" y="1481"/>
                  </a:lnTo>
                  <a:lnTo>
                    <a:pt x="375" y="1537"/>
                  </a:lnTo>
                  <a:lnTo>
                    <a:pt x="263" y="1612"/>
                  </a:lnTo>
                  <a:lnTo>
                    <a:pt x="169" y="1687"/>
                  </a:lnTo>
                  <a:lnTo>
                    <a:pt x="113" y="1762"/>
                  </a:lnTo>
                  <a:lnTo>
                    <a:pt x="57" y="1856"/>
                  </a:lnTo>
                  <a:lnTo>
                    <a:pt x="19" y="1950"/>
                  </a:lnTo>
                  <a:lnTo>
                    <a:pt x="1" y="2062"/>
                  </a:lnTo>
                  <a:lnTo>
                    <a:pt x="1" y="2156"/>
                  </a:lnTo>
                  <a:lnTo>
                    <a:pt x="1" y="2269"/>
                  </a:lnTo>
                  <a:lnTo>
                    <a:pt x="38" y="2362"/>
                  </a:lnTo>
                  <a:lnTo>
                    <a:pt x="57" y="2456"/>
                  </a:lnTo>
                  <a:lnTo>
                    <a:pt x="113" y="2550"/>
                  </a:lnTo>
                  <a:lnTo>
                    <a:pt x="169" y="2625"/>
                  </a:lnTo>
                  <a:lnTo>
                    <a:pt x="244" y="2700"/>
                  </a:lnTo>
                  <a:lnTo>
                    <a:pt x="319" y="2775"/>
                  </a:lnTo>
                  <a:lnTo>
                    <a:pt x="413" y="2812"/>
                  </a:lnTo>
                  <a:lnTo>
                    <a:pt x="507" y="2850"/>
                  </a:lnTo>
                  <a:lnTo>
                    <a:pt x="619" y="2868"/>
                  </a:lnTo>
                  <a:lnTo>
                    <a:pt x="1257" y="3037"/>
                  </a:lnTo>
                  <a:lnTo>
                    <a:pt x="1444" y="3018"/>
                  </a:lnTo>
                  <a:lnTo>
                    <a:pt x="1613" y="2962"/>
                  </a:lnTo>
                  <a:lnTo>
                    <a:pt x="1706" y="2925"/>
                  </a:lnTo>
                  <a:lnTo>
                    <a:pt x="1763" y="2868"/>
                  </a:lnTo>
                  <a:lnTo>
                    <a:pt x="1838" y="2812"/>
                  </a:lnTo>
                  <a:lnTo>
                    <a:pt x="1875" y="2737"/>
                  </a:lnTo>
                  <a:lnTo>
                    <a:pt x="1931" y="2606"/>
                  </a:lnTo>
                  <a:lnTo>
                    <a:pt x="1988" y="2475"/>
                  </a:lnTo>
                  <a:lnTo>
                    <a:pt x="2063" y="2362"/>
                  </a:lnTo>
                  <a:lnTo>
                    <a:pt x="2138" y="2287"/>
                  </a:lnTo>
                  <a:lnTo>
                    <a:pt x="2325" y="2137"/>
                  </a:lnTo>
                  <a:lnTo>
                    <a:pt x="2119" y="1031"/>
                  </a:lnTo>
                  <a:lnTo>
                    <a:pt x="1931" y="225"/>
                  </a:lnTo>
                  <a:lnTo>
                    <a:pt x="189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074;p47">
              <a:extLst>
                <a:ext uri="{FF2B5EF4-FFF2-40B4-BE49-F238E27FC236}">
                  <a16:creationId xmlns:a16="http://schemas.microsoft.com/office/drawing/2014/main" id="{1ACDD304-9574-2B80-BC4D-6B7D9E2CBC02}"/>
                </a:ext>
              </a:extLst>
            </p:cNvPr>
            <p:cNvSpPr/>
            <p:nvPr/>
          </p:nvSpPr>
          <p:spPr>
            <a:xfrm>
              <a:off x="2753375" y="2995275"/>
              <a:ext cx="63750" cy="42675"/>
            </a:xfrm>
            <a:custGeom>
              <a:avLst/>
              <a:gdLst/>
              <a:ahLst/>
              <a:cxnLst/>
              <a:rect l="l" t="t" r="r" b="b"/>
              <a:pathLst>
                <a:path w="2550" h="1707" extrusionOk="0">
                  <a:moveTo>
                    <a:pt x="1669" y="1"/>
                  </a:moveTo>
                  <a:lnTo>
                    <a:pt x="1575" y="38"/>
                  </a:lnTo>
                  <a:lnTo>
                    <a:pt x="1500" y="76"/>
                  </a:lnTo>
                  <a:lnTo>
                    <a:pt x="1406" y="150"/>
                  </a:lnTo>
                  <a:lnTo>
                    <a:pt x="1331" y="263"/>
                  </a:lnTo>
                  <a:lnTo>
                    <a:pt x="1294" y="375"/>
                  </a:lnTo>
                  <a:lnTo>
                    <a:pt x="1238" y="507"/>
                  </a:lnTo>
                  <a:lnTo>
                    <a:pt x="1163" y="750"/>
                  </a:lnTo>
                  <a:lnTo>
                    <a:pt x="1106" y="882"/>
                  </a:lnTo>
                  <a:lnTo>
                    <a:pt x="1013" y="975"/>
                  </a:lnTo>
                  <a:lnTo>
                    <a:pt x="938" y="1050"/>
                  </a:lnTo>
                  <a:lnTo>
                    <a:pt x="844" y="1107"/>
                  </a:lnTo>
                  <a:lnTo>
                    <a:pt x="619" y="1182"/>
                  </a:lnTo>
                  <a:lnTo>
                    <a:pt x="394" y="1257"/>
                  </a:lnTo>
                  <a:lnTo>
                    <a:pt x="282" y="1313"/>
                  </a:lnTo>
                  <a:lnTo>
                    <a:pt x="188" y="1369"/>
                  </a:lnTo>
                  <a:lnTo>
                    <a:pt x="113" y="1444"/>
                  </a:lnTo>
                  <a:lnTo>
                    <a:pt x="57" y="1519"/>
                  </a:lnTo>
                  <a:lnTo>
                    <a:pt x="19" y="1613"/>
                  </a:lnTo>
                  <a:lnTo>
                    <a:pt x="0" y="1706"/>
                  </a:lnTo>
                  <a:lnTo>
                    <a:pt x="413" y="1669"/>
                  </a:lnTo>
                  <a:lnTo>
                    <a:pt x="806" y="1631"/>
                  </a:lnTo>
                  <a:lnTo>
                    <a:pt x="1444" y="1575"/>
                  </a:lnTo>
                  <a:lnTo>
                    <a:pt x="2287" y="1463"/>
                  </a:lnTo>
                  <a:lnTo>
                    <a:pt x="2456" y="1219"/>
                  </a:lnTo>
                  <a:lnTo>
                    <a:pt x="2512" y="1125"/>
                  </a:lnTo>
                  <a:lnTo>
                    <a:pt x="2531" y="1088"/>
                  </a:lnTo>
                  <a:lnTo>
                    <a:pt x="2550" y="1032"/>
                  </a:lnTo>
                  <a:lnTo>
                    <a:pt x="2550" y="919"/>
                  </a:lnTo>
                  <a:lnTo>
                    <a:pt x="2512" y="825"/>
                  </a:lnTo>
                  <a:lnTo>
                    <a:pt x="2437" y="657"/>
                  </a:lnTo>
                  <a:lnTo>
                    <a:pt x="2381" y="488"/>
                  </a:lnTo>
                  <a:lnTo>
                    <a:pt x="2287" y="319"/>
                  </a:lnTo>
                  <a:lnTo>
                    <a:pt x="2175" y="188"/>
                  </a:lnTo>
                  <a:lnTo>
                    <a:pt x="2100" y="132"/>
                  </a:lnTo>
                  <a:lnTo>
                    <a:pt x="2025" y="76"/>
                  </a:lnTo>
                  <a:lnTo>
                    <a:pt x="1931" y="38"/>
                  </a:lnTo>
                  <a:lnTo>
                    <a:pt x="1856" y="19"/>
                  </a:lnTo>
                  <a:lnTo>
                    <a:pt x="176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075;p47">
              <a:extLst>
                <a:ext uri="{FF2B5EF4-FFF2-40B4-BE49-F238E27FC236}">
                  <a16:creationId xmlns:a16="http://schemas.microsoft.com/office/drawing/2014/main" id="{DCD01A45-B0F8-E906-D2BE-A28BF59E1414}"/>
                </a:ext>
              </a:extLst>
            </p:cNvPr>
            <p:cNvSpPr/>
            <p:nvPr/>
          </p:nvSpPr>
          <p:spPr>
            <a:xfrm>
              <a:off x="2640900" y="2943250"/>
              <a:ext cx="68450" cy="67050"/>
            </a:xfrm>
            <a:custGeom>
              <a:avLst/>
              <a:gdLst/>
              <a:ahLst/>
              <a:cxnLst/>
              <a:rect l="l" t="t" r="r" b="b"/>
              <a:pathLst>
                <a:path w="2738" h="2682" extrusionOk="0">
                  <a:moveTo>
                    <a:pt x="825" y="1"/>
                  </a:moveTo>
                  <a:lnTo>
                    <a:pt x="713" y="19"/>
                  </a:lnTo>
                  <a:lnTo>
                    <a:pt x="619" y="76"/>
                  </a:lnTo>
                  <a:lnTo>
                    <a:pt x="450" y="169"/>
                  </a:lnTo>
                  <a:lnTo>
                    <a:pt x="281" y="263"/>
                  </a:lnTo>
                  <a:lnTo>
                    <a:pt x="131" y="394"/>
                  </a:lnTo>
                  <a:lnTo>
                    <a:pt x="0" y="526"/>
                  </a:lnTo>
                  <a:lnTo>
                    <a:pt x="75" y="938"/>
                  </a:lnTo>
                  <a:lnTo>
                    <a:pt x="131" y="1407"/>
                  </a:lnTo>
                  <a:lnTo>
                    <a:pt x="150" y="1444"/>
                  </a:lnTo>
                  <a:lnTo>
                    <a:pt x="244" y="1482"/>
                  </a:lnTo>
                  <a:lnTo>
                    <a:pt x="356" y="1500"/>
                  </a:lnTo>
                  <a:lnTo>
                    <a:pt x="600" y="1538"/>
                  </a:lnTo>
                  <a:lnTo>
                    <a:pt x="825" y="1594"/>
                  </a:lnTo>
                  <a:lnTo>
                    <a:pt x="938" y="1632"/>
                  </a:lnTo>
                  <a:lnTo>
                    <a:pt x="1031" y="1688"/>
                  </a:lnTo>
                  <a:lnTo>
                    <a:pt x="1125" y="1763"/>
                  </a:lnTo>
                  <a:lnTo>
                    <a:pt x="1200" y="1857"/>
                  </a:lnTo>
                  <a:lnTo>
                    <a:pt x="1331" y="2082"/>
                  </a:lnTo>
                  <a:lnTo>
                    <a:pt x="1444" y="2325"/>
                  </a:lnTo>
                  <a:lnTo>
                    <a:pt x="1519" y="2419"/>
                  </a:lnTo>
                  <a:lnTo>
                    <a:pt x="1612" y="2531"/>
                  </a:lnTo>
                  <a:lnTo>
                    <a:pt x="1687" y="2588"/>
                  </a:lnTo>
                  <a:lnTo>
                    <a:pt x="1762" y="2625"/>
                  </a:lnTo>
                  <a:lnTo>
                    <a:pt x="1856" y="2663"/>
                  </a:lnTo>
                  <a:lnTo>
                    <a:pt x="1950" y="2681"/>
                  </a:lnTo>
                  <a:lnTo>
                    <a:pt x="2137" y="2681"/>
                  </a:lnTo>
                  <a:lnTo>
                    <a:pt x="2212" y="2644"/>
                  </a:lnTo>
                  <a:lnTo>
                    <a:pt x="2306" y="2625"/>
                  </a:lnTo>
                  <a:lnTo>
                    <a:pt x="2381" y="2569"/>
                  </a:lnTo>
                  <a:lnTo>
                    <a:pt x="2456" y="2513"/>
                  </a:lnTo>
                  <a:lnTo>
                    <a:pt x="2531" y="2456"/>
                  </a:lnTo>
                  <a:lnTo>
                    <a:pt x="2587" y="2381"/>
                  </a:lnTo>
                  <a:lnTo>
                    <a:pt x="2625" y="2306"/>
                  </a:lnTo>
                  <a:lnTo>
                    <a:pt x="2662" y="2213"/>
                  </a:lnTo>
                  <a:lnTo>
                    <a:pt x="2681" y="2119"/>
                  </a:lnTo>
                  <a:lnTo>
                    <a:pt x="2681" y="2025"/>
                  </a:lnTo>
                  <a:lnTo>
                    <a:pt x="2737" y="1425"/>
                  </a:lnTo>
                  <a:lnTo>
                    <a:pt x="2700" y="1257"/>
                  </a:lnTo>
                  <a:lnTo>
                    <a:pt x="2625" y="1107"/>
                  </a:lnTo>
                  <a:lnTo>
                    <a:pt x="2568" y="1050"/>
                  </a:lnTo>
                  <a:lnTo>
                    <a:pt x="2512" y="994"/>
                  </a:lnTo>
                  <a:lnTo>
                    <a:pt x="2456" y="938"/>
                  </a:lnTo>
                  <a:lnTo>
                    <a:pt x="2381" y="900"/>
                  </a:lnTo>
                  <a:lnTo>
                    <a:pt x="2250" y="882"/>
                  </a:lnTo>
                  <a:lnTo>
                    <a:pt x="2119" y="844"/>
                  </a:lnTo>
                  <a:lnTo>
                    <a:pt x="2044" y="807"/>
                  </a:lnTo>
                  <a:lnTo>
                    <a:pt x="1969" y="751"/>
                  </a:lnTo>
                  <a:lnTo>
                    <a:pt x="1837" y="638"/>
                  </a:lnTo>
                  <a:lnTo>
                    <a:pt x="1706" y="507"/>
                  </a:lnTo>
                  <a:lnTo>
                    <a:pt x="1575" y="357"/>
                  </a:lnTo>
                  <a:lnTo>
                    <a:pt x="1462" y="282"/>
                  </a:lnTo>
                  <a:lnTo>
                    <a:pt x="1331" y="188"/>
                  </a:lnTo>
                  <a:lnTo>
                    <a:pt x="1069" y="57"/>
                  </a:lnTo>
                  <a:lnTo>
                    <a:pt x="956" y="19"/>
                  </a:lnTo>
                  <a:lnTo>
                    <a:pt x="88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076;p47">
              <a:extLst>
                <a:ext uri="{FF2B5EF4-FFF2-40B4-BE49-F238E27FC236}">
                  <a16:creationId xmlns:a16="http://schemas.microsoft.com/office/drawing/2014/main" id="{EB4FB1A1-1702-BEFD-349D-BACF760AE7EB}"/>
                </a:ext>
              </a:extLst>
            </p:cNvPr>
            <p:cNvSpPr/>
            <p:nvPr/>
          </p:nvSpPr>
          <p:spPr>
            <a:xfrm>
              <a:off x="2520450" y="2413200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475" y="0"/>
                  </a:moveTo>
                  <a:lnTo>
                    <a:pt x="2231" y="19"/>
                  </a:lnTo>
                  <a:lnTo>
                    <a:pt x="1987" y="56"/>
                  </a:lnTo>
                  <a:lnTo>
                    <a:pt x="1744" y="113"/>
                  </a:lnTo>
                  <a:lnTo>
                    <a:pt x="1519" y="188"/>
                  </a:lnTo>
                  <a:lnTo>
                    <a:pt x="1294" y="300"/>
                  </a:lnTo>
                  <a:lnTo>
                    <a:pt x="1088" y="413"/>
                  </a:lnTo>
                  <a:lnTo>
                    <a:pt x="900" y="563"/>
                  </a:lnTo>
                  <a:lnTo>
                    <a:pt x="731" y="713"/>
                  </a:lnTo>
                  <a:lnTo>
                    <a:pt x="563" y="881"/>
                  </a:lnTo>
                  <a:lnTo>
                    <a:pt x="432" y="1069"/>
                  </a:lnTo>
                  <a:lnTo>
                    <a:pt x="300" y="1275"/>
                  </a:lnTo>
                  <a:lnTo>
                    <a:pt x="207" y="1481"/>
                  </a:lnTo>
                  <a:lnTo>
                    <a:pt x="113" y="1706"/>
                  </a:lnTo>
                  <a:lnTo>
                    <a:pt x="57" y="1931"/>
                  </a:lnTo>
                  <a:lnTo>
                    <a:pt x="19" y="2175"/>
                  </a:lnTo>
                  <a:lnTo>
                    <a:pt x="0" y="2419"/>
                  </a:lnTo>
                  <a:lnTo>
                    <a:pt x="19" y="2662"/>
                  </a:lnTo>
                  <a:lnTo>
                    <a:pt x="57" y="2906"/>
                  </a:lnTo>
                  <a:lnTo>
                    <a:pt x="113" y="3150"/>
                  </a:lnTo>
                  <a:lnTo>
                    <a:pt x="188" y="3375"/>
                  </a:lnTo>
                  <a:lnTo>
                    <a:pt x="300" y="3600"/>
                  </a:lnTo>
                  <a:lnTo>
                    <a:pt x="413" y="3787"/>
                  </a:lnTo>
                  <a:lnTo>
                    <a:pt x="563" y="3993"/>
                  </a:lnTo>
                  <a:lnTo>
                    <a:pt x="713" y="4162"/>
                  </a:lnTo>
                  <a:lnTo>
                    <a:pt x="881" y="4312"/>
                  </a:lnTo>
                  <a:lnTo>
                    <a:pt x="1069" y="4462"/>
                  </a:lnTo>
                  <a:lnTo>
                    <a:pt x="1275" y="4574"/>
                  </a:lnTo>
                  <a:lnTo>
                    <a:pt x="1481" y="4687"/>
                  </a:lnTo>
                  <a:lnTo>
                    <a:pt x="1706" y="4762"/>
                  </a:lnTo>
                  <a:lnTo>
                    <a:pt x="1931" y="4818"/>
                  </a:lnTo>
                  <a:lnTo>
                    <a:pt x="2175" y="4856"/>
                  </a:lnTo>
                  <a:lnTo>
                    <a:pt x="2400" y="4874"/>
                  </a:lnTo>
                  <a:lnTo>
                    <a:pt x="2644" y="4874"/>
                  </a:lnTo>
                  <a:lnTo>
                    <a:pt x="2906" y="4837"/>
                  </a:lnTo>
                  <a:lnTo>
                    <a:pt x="3131" y="4781"/>
                  </a:lnTo>
                  <a:lnTo>
                    <a:pt x="3375" y="4687"/>
                  </a:lnTo>
                  <a:lnTo>
                    <a:pt x="3581" y="4593"/>
                  </a:lnTo>
                  <a:lnTo>
                    <a:pt x="3787" y="4462"/>
                  </a:lnTo>
                  <a:lnTo>
                    <a:pt x="3975" y="4331"/>
                  </a:lnTo>
                  <a:lnTo>
                    <a:pt x="4162" y="4181"/>
                  </a:lnTo>
                  <a:lnTo>
                    <a:pt x="4312" y="3993"/>
                  </a:lnTo>
                  <a:lnTo>
                    <a:pt x="4462" y="3806"/>
                  </a:lnTo>
                  <a:lnTo>
                    <a:pt x="4575" y="3618"/>
                  </a:lnTo>
                  <a:lnTo>
                    <a:pt x="4687" y="3393"/>
                  </a:lnTo>
                  <a:lnTo>
                    <a:pt x="4762" y="3187"/>
                  </a:lnTo>
                  <a:lnTo>
                    <a:pt x="4818" y="2962"/>
                  </a:lnTo>
                  <a:lnTo>
                    <a:pt x="4856" y="2718"/>
                  </a:lnTo>
                  <a:lnTo>
                    <a:pt x="4874" y="2475"/>
                  </a:lnTo>
                  <a:lnTo>
                    <a:pt x="4874" y="2231"/>
                  </a:lnTo>
                  <a:lnTo>
                    <a:pt x="4837" y="1987"/>
                  </a:lnTo>
                  <a:lnTo>
                    <a:pt x="4781" y="1744"/>
                  </a:lnTo>
                  <a:lnTo>
                    <a:pt x="4687" y="1519"/>
                  </a:lnTo>
                  <a:lnTo>
                    <a:pt x="4593" y="1294"/>
                  </a:lnTo>
                  <a:lnTo>
                    <a:pt x="4462" y="1087"/>
                  </a:lnTo>
                  <a:lnTo>
                    <a:pt x="4331" y="900"/>
                  </a:lnTo>
                  <a:lnTo>
                    <a:pt x="4162" y="731"/>
                  </a:lnTo>
                  <a:lnTo>
                    <a:pt x="3993" y="563"/>
                  </a:lnTo>
                  <a:lnTo>
                    <a:pt x="3806" y="431"/>
                  </a:lnTo>
                  <a:lnTo>
                    <a:pt x="3618" y="300"/>
                  </a:lnTo>
                  <a:lnTo>
                    <a:pt x="3393" y="206"/>
                  </a:lnTo>
                  <a:lnTo>
                    <a:pt x="3187" y="131"/>
                  </a:lnTo>
                  <a:lnTo>
                    <a:pt x="2944" y="56"/>
                  </a:lnTo>
                  <a:lnTo>
                    <a:pt x="2719" y="19"/>
                  </a:lnTo>
                  <a:lnTo>
                    <a:pt x="24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077;p47">
              <a:extLst>
                <a:ext uri="{FF2B5EF4-FFF2-40B4-BE49-F238E27FC236}">
                  <a16:creationId xmlns:a16="http://schemas.microsoft.com/office/drawing/2014/main" id="{F41F520D-B0AB-7468-8D72-693B488AF59F}"/>
                </a:ext>
              </a:extLst>
            </p:cNvPr>
            <p:cNvSpPr/>
            <p:nvPr/>
          </p:nvSpPr>
          <p:spPr>
            <a:xfrm>
              <a:off x="2541525" y="2434275"/>
              <a:ext cx="80175" cy="80175"/>
            </a:xfrm>
            <a:custGeom>
              <a:avLst/>
              <a:gdLst/>
              <a:ahLst/>
              <a:cxnLst/>
              <a:rect l="l" t="t" r="r" b="b"/>
              <a:pathLst>
                <a:path w="3207" h="3207" extrusionOk="0">
                  <a:moveTo>
                    <a:pt x="1463" y="1"/>
                  </a:moveTo>
                  <a:lnTo>
                    <a:pt x="1294" y="20"/>
                  </a:lnTo>
                  <a:lnTo>
                    <a:pt x="1144" y="57"/>
                  </a:lnTo>
                  <a:lnTo>
                    <a:pt x="995" y="113"/>
                  </a:lnTo>
                  <a:lnTo>
                    <a:pt x="845" y="188"/>
                  </a:lnTo>
                  <a:lnTo>
                    <a:pt x="713" y="263"/>
                  </a:lnTo>
                  <a:lnTo>
                    <a:pt x="526" y="413"/>
                  </a:lnTo>
                  <a:lnTo>
                    <a:pt x="357" y="563"/>
                  </a:lnTo>
                  <a:lnTo>
                    <a:pt x="226" y="751"/>
                  </a:lnTo>
                  <a:lnTo>
                    <a:pt x="132" y="957"/>
                  </a:lnTo>
                  <a:lnTo>
                    <a:pt x="38" y="1182"/>
                  </a:lnTo>
                  <a:lnTo>
                    <a:pt x="1" y="1426"/>
                  </a:lnTo>
                  <a:lnTo>
                    <a:pt x="1" y="1650"/>
                  </a:lnTo>
                  <a:lnTo>
                    <a:pt x="20" y="1894"/>
                  </a:lnTo>
                  <a:lnTo>
                    <a:pt x="95" y="2138"/>
                  </a:lnTo>
                  <a:lnTo>
                    <a:pt x="188" y="2363"/>
                  </a:lnTo>
                  <a:lnTo>
                    <a:pt x="320" y="2569"/>
                  </a:lnTo>
                  <a:lnTo>
                    <a:pt x="488" y="2757"/>
                  </a:lnTo>
                  <a:lnTo>
                    <a:pt x="657" y="2907"/>
                  </a:lnTo>
                  <a:lnTo>
                    <a:pt x="863" y="3038"/>
                  </a:lnTo>
                  <a:lnTo>
                    <a:pt x="1088" y="3131"/>
                  </a:lnTo>
                  <a:lnTo>
                    <a:pt x="1313" y="3188"/>
                  </a:lnTo>
                  <a:lnTo>
                    <a:pt x="1463" y="3206"/>
                  </a:lnTo>
                  <a:lnTo>
                    <a:pt x="1744" y="3206"/>
                  </a:lnTo>
                  <a:lnTo>
                    <a:pt x="1894" y="3188"/>
                  </a:lnTo>
                  <a:lnTo>
                    <a:pt x="2063" y="3131"/>
                  </a:lnTo>
                  <a:lnTo>
                    <a:pt x="2213" y="3094"/>
                  </a:lnTo>
                  <a:lnTo>
                    <a:pt x="2363" y="3019"/>
                  </a:lnTo>
                  <a:lnTo>
                    <a:pt x="2494" y="2944"/>
                  </a:lnTo>
                  <a:lnTo>
                    <a:pt x="2607" y="2850"/>
                  </a:lnTo>
                  <a:lnTo>
                    <a:pt x="2738" y="2738"/>
                  </a:lnTo>
                  <a:lnTo>
                    <a:pt x="2832" y="2625"/>
                  </a:lnTo>
                  <a:lnTo>
                    <a:pt x="2925" y="2494"/>
                  </a:lnTo>
                  <a:lnTo>
                    <a:pt x="3000" y="2363"/>
                  </a:lnTo>
                  <a:lnTo>
                    <a:pt x="3075" y="2232"/>
                  </a:lnTo>
                  <a:lnTo>
                    <a:pt x="3132" y="2082"/>
                  </a:lnTo>
                  <a:lnTo>
                    <a:pt x="3169" y="1932"/>
                  </a:lnTo>
                  <a:lnTo>
                    <a:pt x="3188" y="1782"/>
                  </a:lnTo>
                  <a:lnTo>
                    <a:pt x="3207" y="1632"/>
                  </a:lnTo>
                  <a:lnTo>
                    <a:pt x="3207" y="1463"/>
                  </a:lnTo>
                  <a:lnTo>
                    <a:pt x="3169" y="1294"/>
                  </a:lnTo>
                  <a:lnTo>
                    <a:pt x="3132" y="1144"/>
                  </a:lnTo>
                  <a:lnTo>
                    <a:pt x="3075" y="994"/>
                  </a:lnTo>
                  <a:lnTo>
                    <a:pt x="3019" y="844"/>
                  </a:lnTo>
                  <a:lnTo>
                    <a:pt x="2925" y="713"/>
                  </a:lnTo>
                  <a:lnTo>
                    <a:pt x="2850" y="582"/>
                  </a:lnTo>
                  <a:lnTo>
                    <a:pt x="2738" y="469"/>
                  </a:lnTo>
                  <a:lnTo>
                    <a:pt x="2625" y="357"/>
                  </a:lnTo>
                  <a:lnTo>
                    <a:pt x="2494" y="263"/>
                  </a:lnTo>
                  <a:lnTo>
                    <a:pt x="2363" y="188"/>
                  </a:lnTo>
                  <a:lnTo>
                    <a:pt x="2232" y="132"/>
                  </a:lnTo>
                  <a:lnTo>
                    <a:pt x="2082" y="76"/>
                  </a:lnTo>
                  <a:lnTo>
                    <a:pt x="1932" y="38"/>
                  </a:lnTo>
                  <a:lnTo>
                    <a:pt x="17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3078;p47">
              <a:extLst>
                <a:ext uri="{FF2B5EF4-FFF2-40B4-BE49-F238E27FC236}">
                  <a16:creationId xmlns:a16="http://schemas.microsoft.com/office/drawing/2014/main" id="{397ACD03-CBC1-483D-F586-96537F5FEB9A}"/>
                </a:ext>
              </a:extLst>
            </p:cNvPr>
            <p:cNvSpPr/>
            <p:nvPr/>
          </p:nvSpPr>
          <p:spPr>
            <a:xfrm>
              <a:off x="2541525" y="2440850"/>
              <a:ext cx="41275" cy="73125"/>
            </a:xfrm>
            <a:custGeom>
              <a:avLst/>
              <a:gdLst/>
              <a:ahLst/>
              <a:cxnLst/>
              <a:rect l="l" t="t" r="r" b="b"/>
              <a:pathLst>
                <a:path w="1651" h="2925" extrusionOk="0">
                  <a:moveTo>
                    <a:pt x="713" y="0"/>
                  </a:moveTo>
                  <a:lnTo>
                    <a:pt x="526" y="150"/>
                  </a:lnTo>
                  <a:lnTo>
                    <a:pt x="357" y="300"/>
                  </a:lnTo>
                  <a:lnTo>
                    <a:pt x="226" y="488"/>
                  </a:lnTo>
                  <a:lnTo>
                    <a:pt x="132" y="694"/>
                  </a:lnTo>
                  <a:lnTo>
                    <a:pt x="38" y="919"/>
                  </a:lnTo>
                  <a:lnTo>
                    <a:pt x="1" y="1163"/>
                  </a:lnTo>
                  <a:lnTo>
                    <a:pt x="1" y="1387"/>
                  </a:lnTo>
                  <a:lnTo>
                    <a:pt x="20" y="1631"/>
                  </a:lnTo>
                  <a:lnTo>
                    <a:pt x="95" y="1875"/>
                  </a:lnTo>
                  <a:lnTo>
                    <a:pt x="188" y="2100"/>
                  </a:lnTo>
                  <a:lnTo>
                    <a:pt x="320" y="2306"/>
                  </a:lnTo>
                  <a:lnTo>
                    <a:pt x="488" y="2494"/>
                  </a:lnTo>
                  <a:lnTo>
                    <a:pt x="657" y="2644"/>
                  </a:lnTo>
                  <a:lnTo>
                    <a:pt x="863" y="2775"/>
                  </a:lnTo>
                  <a:lnTo>
                    <a:pt x="1088" y="2868"/>
                  </a:lnTo>
                  <a:lnTo>
                    <a:pt x="1313" y="2925"/>
                  </a:lnTo>
                  <a:lnTo>
                    <a:pt x="1407" y="2850"/>
                  </a:lnTo>
                  <a:lnTo>
                    <a:pt x="1463" y="2775"/>
                  </a:lnTo>
                  <a:lnTo>
                    <a:pt x="1519" y="2681"/>
                  </a:lnTo>
                  <a:lnTo>
                    <a:pt x="1576" y="2587"/>
                  </a:lnTo>
                  <a:lnTo>
                    <a:pt x="1632" y="2381"/>
                  </a:lnTo>
                  <a:lnTo>
                    <a:pt x="1651" y="2156"/>
                  </a:lnTo>
                  <a:lnTo>
                    <a:pt x="1632" y="1950"/>
                  </a:lnTo>
                  <a:lnTo>
                    <a:pt x="1613" y="1744"/>
                  </a:lnTo>
                  <a:lnTo>
                    <a:pt x="1557" y="1406"/>
                  </a:lnTo>
                  <a:lnTo>
                    <a:pt x="1501" y="1125"/>
                  </a:lnTo>
                  <a:lnTo>
                    <a:pt x="1426" y="900"/>
                  </a:lnTo>
                  <a:lnTo>
                    <a:pt x="1332" y="675"/>
                  </a:lnTo>
                  <a:lnTo>
                    <a:pt x="1219" y="450"/>
                  </a:lnTo>
                  <a:lnTo>
                    <a:pt x="1163" y="338"/>
                  </a:lnTo>
                  <a:lnTo>
                    <a:pt x="1088" y="244"/>
                  </a:lnTo>
                  <a:lnTo>
                    <a:pt x="1013" y="150"/>
                  </a:lnTo>
                  <a:lnTo>
                    <a:pt x="920" y="94"/>
                  </a:lnTo>
                  <a:lnTo>
                    <a:pt x="826" y="38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3079;p47">
              <a:extLst>
                <a:ext uri="{FF2B5EF4-FFF2-40B4-BE49-F238E27FC236}">
                  <a16:creationId xmlns:a16="http://schemas.microsoft.com/office/drawing/2014/main" id="{E460300A-C7A1-19B1-FFDA-69D54C85C340}"/>
                </a:ext>
              </a:extLst>
            </p:cNvPr>
            <p:cNvSpPr/>
            <p:nvPr/>
          </p:nvSpPr>
          <p:spPr>
            <a:xfrm>
              <a:off x="2416400" y="2459125"/>
              <a:ext cx="121875" cy="121875"/>
            </a:xfrm>
            <a:custGeom>
              <a:avLst/>
              <a:gdLst/>
              <a:ahLst/>
              <a:cxnLst/>
              <a:rect l="l" t="t" r="r" b="b"/>
              <a:pathLst>
                <a:path w="4875" h="4875" extrusionOk="0">
                  <a:moveTo>
                    <a:pt x="2231" y="0"/>
                  </a:moveTo>
                  <a:lnTo>
                    <a:pt x="1988" y="38"/>
                  </a:lnTo>
                  <a:lnTo>
                    <a:pt x="1744" y="94"/>
                  </a:lnTo>
                  <a:lnTo>
                    <a:pt x="1519" y="188"/>
                  </a:lnTo>
                  <a:lnTo>
                    <a:pt x="1294" y="282"/>
                  </a:lnTo>
                  <a:lnTo>
                    <a:pt x="1088" y="413"/>
                  </a:lnTo>
                  <a:lnTo>
                    <a:pt x="900" y="544"/>
                  </a:lnTo>
                  <a:lnTo>
                    <a:pt x="732" y="713"/>
                  </a:lnTo>
                  <a:lnTo>
                    <a:pt x="563" y="881"/>
                  </a:lnTo>
                  <a:lnTo>
                    <a:pt x="432" y="1069"/>
                  </a:lnTo>
                  <a:lnTo>
                    <a:pt x="301" y="1256"/>
                  </a:lnTo>
                  <a:lnTo>
                    <a:pt x="207" y="1481"/>
                  </a:lnTo>
                  <a:lnTo>
                    <a:pt x="113" y="1688"/>
                  </a:lnTo>
                  <a:lnTo>
                    <a:pt x="57" y="1931"/>
                  </a:lnTo>
                  <a:lnTo>
                    <a:pt x="19" y="2156"/>
                  </a:lnTo>
                  <a:lnTo>
                    <a:pt x="1" y="2400"/>
                  </a:lnTo>
                  <a:lnTo>
                    <a:pt x="19" y="2644"/>
                  </a:lnTo>
                  <a:lnTo>
                    <a:pt x="57" y="2887"/>
                  </a:lnTo>
                  <a:lnTo>
                    <a:pt x="113" y="3131"/>
                  </a:lnTo>
                  <a:lnTo>
                    <a:pt x="188" y="3356"/>
                  </a:lnTo>
                  <a:lnTo>
                    <a:pt x="301" y="3581"/>
                  </a:lnTo>
                  <a:lnTo>
                    <a:pt x="413" y="3787"/>
                  </a:lnTo>
                  <a:lnTo>
                    <a:pt x="563" y="3975"/>
                  </a:lnTo>
                  <a:lnTo>
                    <a:pt x="713" y="4143"/>
                  </a:lnTo>
                  <a:lnTo>
                    <a:pt x="882" y="4312"/>
                  </a:lnTo>
                  <a:lnTo>
                    <a:pt x="1069" y="4443"/>
                  </a:lnTo>
                  <a:lnTo>
                    <a:pt x="1275" y="4575"/>
                  </a:lnTo>
                  <a:lnTo>
                    <a:pt x="1482" y="4668"/>
                  </a:lnTo>
                  <a:lnTo>
                    <a:pt x="1707" y="4762"/>
                  </a:lnTo>
                  <a:lnTo>
                    <a:pt x="1931" y="4818"/>
                  </a:lnTo>
                  <a:lnTo>
                    <a:pt x="2175" y="4856"/>
                  </a:lnTo>
                  <a:lnTo>
                    <a:pt x="2400" y="4874"/>
                  </a:lnTo>
                  <a:lnTo>
                    <a:pt x="2644" y="4856"/>
                  </a:lnTo>
                  <a:lnTo>
                    <a:pt x="2906" y="4818"/>
                  </a:lnTo>
                  <a:lnTo>
                    <a:pt x="3150" y="4762"/>
                  </a:lnTo>
                  <a:lnTo>
                    <a:pt x="3375" y="4687"/>
                  </a:lnTo>
                  <a:lnTo>
                    <a:pt x="3581" y="4575"/>
                  </a:lnTo>
                  <a:lnTo>
                    <a:pt x="3787" y="4462"/>
                  </a:lnTo>
                  <a:lnTo>
                    <a:pt x="3994" y="4312"/>
                  </a:lnTo>
                  <a:lnTo>
                    <a:pt x="4162" y="4162"/>
                  </a:lnTo>
                  <a:lnTo>
                    <a:pt x="4312" y="3993"/>
                  </a:lnTo>
                  <a:lnTo>
                    <a:pt x="4462" y="3806"/>
                  </a:lnTo>
                  <a:lnTo>
                    <a:pt x="4575" y="3600"/>
                  </a:lnTo>
                  <a:lnTo>
                    <a:pt x="4687" y="3393"/>
                  </a:lnTo>
                  <a:lnTo>
                    <a:pt x="4762" y="3169"/>
                  </a:lnTo>
                  <a:lnTo>
                    <a:pt x="4818" y="2944"/>
                  </a:lnTo>
                  <a:lnTo>
                    <a:pt x="4856" y="2700"/>
                  </a:lnTo>
                  <a:lnTo>
                    <a:pt x="4875" y="2475"/>
                  </a:lnTo>
                  <a:lnTo>
                    <a:pt x="4875" y="2231"/>
                  </a:lnTo>
                  <a:lnTo>
                    <a:pt x="4837" y="1969"/>
                  </a:lnTo>
                  <a:lnTo>
                    <a:pt x="4781" y="1725"/>
                  </a:lnTo>
                  <a:lnTo>
                    <a:pt x="4687" y="1500"/>
                  </a:lnTo>
                  <a:lnTo>
                    <a:pt x="4594" y="1294"/>
                  </a:lnTo>
                  <a:lnTo>
                    <a:pt x="4462" y="1088"/>
                  </a:lnTo>
                  <a:lnTo>
                    <a:pt x="4331" y="881"/>
                  </a:lnTo>
                  <a:lnTo>
                    <a:pt x="4162" y="713"/>
                  </a:lnTo>
                  <a:lnTo>
                    <a:pt x="3994" y="563"/>
                  </a:lnTo>
                  <a:lnTo>
                    <a:pt x="3806" y="413"/>
                  </a:lnTo>
                  <a:lnTo>
                    <a:pt x="3619" y="300"/>
                  </a:lnTo>
                  <a:lnTo>
                    <a:pt x="3394" y="188"/>
                  </a:lnTo>
                  <a:lnTo>
                    <a:pt x="3188" y="113"/>
                  </a:lnTo>
                  <a:lnTo>
                    <a:pt x="2944" y="57"/>
                  </a:lnTo>
                  <a:lnTo>
                    <a:pt x="2719" y="19"/>
                  </a:lnTo>
                  <a:lnTo>
                    <a:pt x="24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080;p47">
              <a:extLst>
                <a:ext uri="{FF2B5EF4-FFF2-40B4-BE49-F238E27FC236}">
                  <a16:creationId xmlns:a16="http://schemas.microsoft.com/office/drawing/2014/main" id="{3432D057-140C-6DC6-3023-D58533A72341}"/>
                </a:ext>
              </a:extLst>
            </p:cNvPr>
            <p:cNvSpPr/>
            <p:nvPr/>
          </p:nvSpPr>
          <p:spPr>
            <a:xfrm>
              <a:off x="2437500" y="2479750"/>
              <a:ext cx="80150" cy="80150"/>
            </a:xfrm>
            <a:custGeom>
              <a:avLst/>
              <a:gdLst/>
              <a:ahLst/>
              <a:cxnLst/>
              <a:rect l="l" t="t" r="r" b="b"/>
              <a:pathLst>
                <a:path w="3206" h="3206" extrusionOk="0">
                  <a:moveTo>
                    <a:pt x="1462" y="0"/>
                  </a:moveTo>
                  <a:lnTo>
                    <a:pt x="1294" y="38"/>
                  </a:lnTo>
                  <a:lnTo>
                    <a:pt x="1144" y="75"/>
                  </a:lnTo>
                  <a:lnTo>
                    <a:pt x="994" y="113"/>
                  </a:lnTo>
                  <a:lnTo>
                    <a:pt x="844" y="188"/>
                  </a:lnTo>
                  <a:lnTo>
                    <a:pt x="713" y="263"/>
                  </a:lnTo>
                  <a:lnTo>
                    <a:pt x="525" y="413"/>
                  </a:lnTo>
                  <a:lnTo>
                    <a:pt x="375" y="581"/>
                  </a:lnTo>
                  <a:lnTo>
                    <a:pt x="225" y="769"/>
                  </a:lnTo>
                  <a:lnTo>
                    <a:pt x="131" y="975"/>
                  </a:lnTo>
                  <a:lnTo>
                    <a:pt x="38" y="1200"/>
                  </a:lnTo>
                  <a:lnTo>
                    <a:pt x="0" y="1425"/>
                  </a:lnTo>
                  <a:lnTo>
                    <a:pt x="0" y="1669"/>
                  </a:lnTo>
                  <a:lnTo>
                    <a:pt x="19" y="1912"/>
                  </a:lnTo>
                  <a:lnTo>
                    <a:pt x="94" y="2156"/>
                  </a:lnTo>
                  <a:lnTo>
                    <a:pt x="188" y="2381"/>
                  </a:lnTo>
                  <a:lnTo>
                    <a:pt x="319" y="2587"/>
                  </a:lnTo>
                  <a:lnTo>
                    <a:pt x="488" y="2756"/>
                  </a:lnTo>
                  <a:lnTo>
                    <a:pt x="656" y="2906"/>
                  </a:lnTo>
                  <a:lnTo>
                    <a:pt x="863" y="3037"/>
                  </a:lnTo>
                  <a:lnTo>
                    <a:pt x="1087" y="3131"/>
                  </a:lnTo>
                  <a:lnTo>
                    <a:pt x="1312" y="3187"/>
                  </a:lnTo>
                  <a:lnTo>
                    <a:pt x="1462" y="3206"/>
                  </a:lnTo>
                  <a:lnTo>
                    <a:pt x="1762" y="3206"/>
                  </a:lnTo>
                  <a:lnTo>
                    <a:pt x="1894" y="3187"/>
                  </a:lnTo>
                  <a:lnTo>
                    <a:pt x="2062" y="3150"/>
                  </a:lnTo>
                  <a:lnTo>
                    <a:pt x="2212" y="3093"/>
                  </a:lnTo>
                  <a:lnTo>
                    <a:pt x="2362" y="3018"/>
                  </a:lnTo>
                  <a:lnTo>
                    <a:pt x="2493" y="2943"/>
                  </a:lnTo>
                  <a:lnTo>
                    <a:pt x="2625" y="2850"/>
                  </a:lnTo>
                  <a:lnTo>
                    <a:pt x="2737" y="2756"/>
                  </a:lnTo>
                  <a:lnTo>
                    <a:pt x="2831" y="2625"/>
                  </a:lnTo>
                  <a:lnTo>
                    <a:pt x="2925" y="2512"/>
                  </a:lnTo>
                  <a:lnTo>
                    <a:pt x="3000" y="2381"/>
                  </a:lnTo>
                  <a:lnTo>
                    <a:pt x="3075" y="2231"/>
                  </a:lnTo>
                  <a:lnTo>
                    <a:pt x="3131" y="2100"/>
                  </a:lnTo>
                  <a:lnTo>
                    <a:pt x="3168" y="1950"/>
                  </a:lnTo>
                  <a:lnTo>
                    <a:pt x="3187" y="1781"/>
                  </a:lnTo>
                  <a:lnTo>
                    <a:pt x="3206" y="1631"/>
                  </a:lnTo>
                  <a:lnTo>
                    <a:pt x="3206" y="1462"/>
                  </a:lnTo>
                  <a:lnTo>
                    <a:pt x="3168" y="1312"/>
                  </a:lnTo>
                  <a:lnTo>
                    <a:pt x="3131" y="1144"/>
                  </a:lnTo>
                  <a:lnTo>
                    <a:pt x="3075" y="994"/>
                  </a:lnTo>
                  <a:lnTo>
                    <a:pt x="3018" y="844"/>
                  </a:lnTo>
                  <a:lnTo>
                    <a:pt x="2943" y="713"/>
                  </a:lnTo>
                  <a:lnTo>
                    <a:pt x="2850" y="581"/>
                  </a:lnTo>
                  <a:lnTo>
                    <a:pt x="2737" y="469"/>
                  </a:lnTo>
                  <a:lnTo>
                    <a:pt x="2625" y="375"/>
                  </a:lnTo>
                  <a:lnTo>
                    <a:pt x="2493" y="281"/>
                  </a:lnTo>
                  <a:lnTo>
                    <a:pt x="2362" y="206"/>
                  </a:lnTo>
                  <a:lnTo>
                    <a:pt x="2231" y="131"/>
                  </a:lnTo>
                  <a:lnTo>
                    <a:pt x="2081" y="75"/>
                  </a:lnTo>
                  <a:lnTo>
                    <a:pt x="1931" y="38"/>
                  </a:lnTo>
                  <a:lnTo>
                    <a:pt x="1781" y="19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081;p47">
              <a:extLst>
                <a:ext uri="{FF2B5EF4-FFF2-40B4-BE49-F238E27FC236}">
                  <a16:creationId xmlns:a16="http://schemas.microsoft.com/office/drawing/2014/main" id="{E464692E-1BE0-36B1-77DB-C7229AB9DE73}"/>
                </a:ext>
              </a:extLst>
            </p:cNvPr>
            <p:cNvSpPr/>
            <p:nvPr/>
          </p:nvSpPr>
          <p:spPr>
            <a:xfrm>
              <a:off x="2437500" y="2486300"/>
              <a:ext cx="41250" cy="73150"/>
            </a:xfrm>
            <a:custGeom>
              <a:avLst/>
              <a:gdLst/>
              <a:ahLst/>
              <a:cxnLst/>
              <a:rect l="l" t="t" r="r" b="b"/>
              <a:pathLst>
                <a:path w="1650" h="2926" extrusionOk="0">
                  <a:moveTo>
                    <a:pt x="713" y="1"/>
                  </a:moveTo>
                  <a:lnTo>
                    <a:pt x="525" y="151"/>
                  </a:lnTo>
                  <a:lnTo>
                    <a:pt x="375" y="319"/>
                  </a:lnTo>
                  <a:lnTo>
                    <a:pt x="225" y="507"/>
                  </a:lnTo>
                  <a:lnTo>
                    <a:pt x="131" y="713"/>
                  </a:lnTo>
                  <a:lnTo>
                    <a:pt x="38" y="938"/>
                  </a:lnTo>
                  <a:lnTo>
                    <a:pt x="0" y="1163"/>
                  </a:lnTo>
                  <a:lnTo>
                    <a:pt x="0" y="1407"/>
                  </a:lnTo>
                  <a:lnTo>
                    <a:pt x="19" y="1650"/>
                  </a:lnTo>
                  <a:lnTo>
                    <a:pt x="94" y="1894"/>
                  </a:lnTo>
                  <a:lnTo>
                    <a:pt x="188" y="2119"/>
                  </a:lnTo>
                  <a:lnTo>
                    <a:pt x="319" y="2325"/>
                  </a:lnTo>
                  <a:lnTo>
                    <a:pt x="488" y="2494"/>
                  </a:lnTo>
                  <a:lnTo>
                    <a:pt x="656" y="2644"/>
                  </a:lnTo>
                  <a:lnTo>
                    <a:pt x="863" y="2775"/>
                  </a:lnTo>
                  <a:lnTo>
                    <a:pt x="1087" y="2869"/>
                  </a:lnTo>
                  <a:lnTo>
                    <a:pt x="1312" y="2925"/>
                  </a:lnTo>
                  <a:lnTo>
                    <a:pt x="1406" y="2850"/>
                  </a:lnTo>
                  <a:lnTo>
                    <a:pt x="1462" y="2775"/>
                  </a:lnTo>
                  <a:lnTo>
                    <a:pt x="1519" y="2700"/>
                  </a:lnTo>
                  <a:lnTo>
                    <a:pt x="1575" y="2588"/>
                  </a:lnTo>
                  <a:lnTo>
                    <a:pt x="1631" y="2381"/>
                  </a:lnTo>
                  <a:lnTo>
                    <a:pt x="1650" y="2175"/>
                  </a:lnTo>
                  <a:lnTo>
                    <a:pt x="1631" y="1950"/>
                  </a:lnTo>
                  <a:lnTo>
                    <a:pt x="1612" y="1744"/>
                  </a:lnTo>
                  <a:lnTo>
                    <a:pt x="1556" y="1407"/>
                  </a:lnTo>
                  <a:lnTo>
                    <a:pt x="1500" y="1125"/>
                  </a:lnTo>
                  <a:lnTo>
                    <a:pt x="1425" y="919"/>
                  </a:lnTo>
                  <a:lnTo>
                    <a:pt x="1350" y="676"/>
                  </a:lnTo>
                  <a:lnTo>
                    <a:pt x="1219" y="451"/>
                  </a:lnTo>
                  <a:lnTo>
                    <a:pt x="1162" y="357"/>
                  </a:lnTo>
                  <a:lnTo>
                    <a:pt x="1087" y="244"/>
                  </a:lnTo>
                  <a:lnTo>
                    <a:pt x="1013" y="169"/>
                  </a:lnTo>
                  <a:lnTo>
                    <a:pt x="919" y="94"/>
                  </a:lnTo>
                  <a:lnTo>
                    <a:pt x="825" y="38"/>
                  </a:lnTo>
                  <a:lnTo>
                    <a:pt x="7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82EAE5FF-00EE-BD28-9E3D-7842AA74A874}"/>
              </a:ext>
            </a:extLst>
          </p:cNvPr>
          <p:cNvSpPr txBox="1"/>
          <p:nvPr/>
        </p:nvSpPr>
        <p:spPr>
          <a:xfrm>
            <a:off x="5562600" y="3456358"/>
            <a:ext cx="10744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6000" b="1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6000" b="1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endParaRPr lang="en-US" sz="6000" b="1" dirty="0">
              <a:solidFill>
                <a:srgbClr val="002060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Vận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tốc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ô </a:t>
            </a: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tô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đó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180: 2= 90 (km/h)</a:t>
            </a:r>
          </a:p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600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 90 km/h</a:t>
            </a:r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54D8B137-82D0-1663-8583-55B7E1747EC1}"/>
              </a:ext>
            </a:extLst>
          </p:cNvPr>
          <p:cNvSpPr txBox="1"/>
          <p:nvPr/>
        </p:nvSpPr>
        <p:spPr>
          <a:xfrm>
            <a:off x="2318657" y="3737050"/>
            <a:ext cx="2971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effectLst/>
                <a:latin typeface="+mj-lt"/>
                <a:ea typeface="Cambria" panose="02040503050406030204" pitchFamily="18" charset="0"/>
              </a:rPr>
              <a:t>Tóm tắt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s: 180 </a:t>
            </a:r>
            <a:r>
              <a:rPr lang="vi-VN" sz="4800" b="1" dirty="0" err="1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km</a:t>
            </a:r>
            <a:endParaRPr lang="vi-VN" sz="4800" b="1" dirty="0">
              <a:solidFill>
                <a:srgbClr val="FF0000"/>
              </a:solidFill>
              <a:latin typeface="+mj-lt"/>
              <a:ea typeface="Cambria" panose="020405030504060302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effectLst/>
                <a:latin typeface="+mj-lt"/>
                <a:ea typeface="Cambria" panose="02040503050406030204" pitchFamily="18" charset="0"/>
              </a:rPr>
              <a:t>t: 2 giờ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v: ? </a:t>
            </a:r>
            <a:r>
              <a:rPr lang="vi-VN" sz="4800" b="1" dirty="0" err="1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km</a:t>
            </a:r>
            <a:r>
              <a:rPr lang="vi-VN" sz="4800" b="1" dirty="0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/h</a:t>
            </a:r>
            <a:endParaRPr lang="vi-VN" sz="4800" b="1" dirty="0">
              <a:solidFill>
                <a:srgbClr val="FF0000"/>
              </a:solidFill>
              <a:effectLst/>
              <a:latin typeface="+mj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39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762000" y="647701"/>
            <a:ext cx="16764000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7" name="Google Shape;4986;p59">
            <a:extLst>
              <a:ext uri="{FF2B5EF4-FFF2-40B4-BE49-F238E27FC236}">
                <a16:creationId xmlns:a16="http://schemas.microsoft.com/office/drawing/2014/main" id="{809C9A0C-E5DD-14E8-2FD0-FFB2281ED8E4}"/>
              </a:ext>
            </a:extLst>
          </p:cNvPr>
          <p:cNvGrpSpPr/>
          <p:nvPr/>
        </p:nvGrpSpPr>
        <p:grpSpPr>
          <a:xfrm>
            <a:off x="1143000" y="800100"/>
            <a:ext cx="927098" cy="1584811"/>
            <a:chOff x="3188300" y="2413200"/>
            <a:chExt cx="368850" cy="656625"/>
          </a:xfrm>
        </p:grpSpPr>
        <p:sp>
          <p:nvSpPr>
            <p:cNvPr id="18" name="Google Shape;4987;p59">
              <a:extLst>
                <a:ext uri="{FF2B5EF4-FFF2-40B4-BE49-F238E27FC236}">
                  <a16:creationId xmlns:a16="http://schemas.microsoft.com/office/drawing/2014/main" id="{523612C7-94D7-CB29-C0CE-B0A3F124E566}"/>
                </a:ext>
              </a:extLst>
            </p:cNvPr>
            <p:cNvSpPr/>
            <p:nvPr/>
          </p:nvSpPr>
          <p:spPr>
            <a:xfrm>
              <a:off x="3188300" y="2505525"/>
              <a:ext cx="368850" cy="564300"/>
            </a:xfrm>
            <a:custGeom>
              <a:avLst/>
              <a:gdLst/>
              <a:ahLst/>
              <a:cxnLst/>
              <a:rect l="l" t="t" r="r" b="b"/>
              <a:pathLst>
                <a:path w="14754" h="22572" extrusionOk="0">
                  <a:moveTo>
                    <a:pt x="9992" y="0"/>
                  </a:moveTo>
                  <a:lnTo>
                    <a:pt x="9505" y="57"/>
                  </a:lnTo>
                  <a:lnTo>
                    <a:pt x="8999" y="150"/>
                  </a:lnTo>
                  <a:lnTo>
                    <a:pt x="8436" y="281"/>
                  </a:lnTo>
                  <a:lnTo>
                    <a:pt x="7892" y="450"/>
                  </a:lnTo>
                  <a:lnTo>
                    <a:pt x="7199" y="675"/>
                  </a:lnTo>
                  <a:lnTo>
                    <a:pt x="6543" y="938"/>
                  </a:lnTo>
                  <a:lnTo>
                    <a:pt x="5943" y="1200"/>
                  </a:lnTo>
                  <a:lnTo>
                    <a:pt x="5399" y="1481"/>
                  </a:lnTo>
                  <a:lnTo>
                    <a:pt x="5193" y="1612"/>
                  </a:lnTo>
                  <a:lnTo>
                    <a:pt x="5024" y="1725"/>
                  </a:lnTo>
                  <a:lnTo>
                    <a:pt x="4874" y="1837"/>
                  </a:lnTo>
                  <a:lnTo>
                    <a:pt x="4331" y="2269"/>
                  </a:lnTo>
                  <a:lnTo>
                    <a:pt x="3862" y="2662"/>
                  </a:lnTo>
                  <a:lnTo>
                    <a:pt x="3487" y="3000"/>
                  </a:lnTo>
                  <a:lnTo>
                    <a:pt x="3281" y="3206"/>
                  </a:lnTo>
                  <a:lnTo>
                    <a:pt x="3187" y="3318"/>
                  </a:lnTo>
                  <a:lnTo>
                    <a:pt x="3150" y="3375"/>
                  </a:lnTo>
                  <a:lnTo>
                    <a:pt x="3150" y="3412"/>
                  </a:lnTo>
                  <a:lnTo>
                    <a:pt x="3168" y="3468"/>
                  </a:lnTo>
                  <a:lnTo>
                    <a:pt x="3187" y="3506"/>
                  </a:lnTo>
                  <a:lnTo>
                    <a:pt x="3243" y="3600"/>
                  </a:lnTo>
                  <a:lnTo>
                    <a:pt x="3356" y="3712"/>
                  </a:lnTo>
                  <a:lnTo>
                    <a:pt x="3487" y="3825"/>
                  </a:lnTo>
                  <a:lnTo>
                    <a:pt x="3618" y="3937"/>
                  </a:lnTo>
                  <a:lnTo>
                    <a:pt x="3712" y="4050"/>
                  </a:lnTo>
                  <a:lnTo>
                    <a:pt x="3843" y="4200"/>
                  </a:lnTo>
                  <a:lnTo>
                    <a:pt x="3899" y="4237"/>
                  </a:lnTo>
                  <a:lnTo>
                    <a:pt x="3956" y="4275"/>
                  </a:lnTo>
                  <a:lnTo>
                    <a:pt x="4012" y="4256"/>
                  </a:lnTo>
                  <a:lnTo>
                    <a:pt x="4106" y="4237"/>
                  </a:lnTo>
                  <a:lnTo>
                    <a:pt x="4237" y="4143"/>
                  </a:lnTo>
                  <a:lnTo>
                    <a:pt x="4462" y="3956"/>
                  </a:lnTo>
                  <a:lnTo>
                    <a:pt x="5081" y="3431"/>
                  </a:lnTo>
                  <a:lnTo>
                    <a:pt x="5455" y="3131"/>
                  </a:lnTo>
                  <a:lnTo>
                    <a:pt x="5830" y="2869"/>
                  </a:lnTo>
                  <a:lnTo>
                    <a:pt x="6018" y="2737"/>
                  </a:lnTo>
                  <a:lnTo>
                    <a:pt x="6187" y="2644"/>
                  </a:lnTo>
                  <a:lnTo>
                    <a:pt x="6355" y="2569"/>
                  </a:lnTo>
                  <a:lnTo>
                    <a:pt x="6524" y="2512"/>
                  </a:lnTo>
                  <a:lnTo>
                    <a:pt x="7218" y="2344"/>
                  </a:lnTo>
                  <a:lnTo>
                    <a:pt x="7611" y="2269"/>
                  </a:lnTo>
                  <a:lnTo>
                    <a:pt x="8061" y="2212"/>
                  </a:lnTo>
                  <a:lnTo>
                    <a:pt x="8530" y="2175"/>
                  </a:lnTo>
                  <a:lnTo>
                    <a:pt x="9074" y="2175"/>
                  </a:lnTo>
                  <a:lnTo>
                    <a:pt x="9655" y="2194"/>
                  </a:lnTo>
                  <a:lnTo>
                    <a:pt x="10311" y="2269"/>
                  </a:lnTo>
                  <a:lnTo>
                    <a:pt x="10573" y="2325"/>
                  </a:lnTo>
                  <a:lnTo>
                    <a:pt x="10817" y="2419"/>
                  </a:lnTo>
                  <a:lnTo>
                    <a:pt x="11079" y="2531"/>
                  </a:lnTo>
                  <a:lnTo>
                    <a:pt x="11323" y="2662"/>
                  </a:lnTo>
                  <a:lnTo>
                    <a:pt x="11567" y="2831"/>
                  </a:lnTo>
                  <a:lnTo>
                    <a:pt x="11792" y="3037"/>
                  </a:lnTo>
                  <a:lnTo>
                    <a:pt x="12017" y="3243"/>
                  </a:lnTo>
                  <a:lnTo>
                    <a:pt x="12204" y="3487"/>
                  </a:lnTo>
                  <a:lnTo>
                    <a:pt x="12392" y="3750"/>
                  </a:lnTo>
                  <a:lnTo>
                    <a:pt x="12560" y="4031"/>
                  </a:lnTo>
                  <a:lnTo>
                    <a:pt x="12673" y="4275"/>
                  </a:lnTo>
                  <a:lnTo>
                    <a:pt x="12767" y="4537"/>
                  </a:lnTo>
                  <a:lnTo>
                    <a:pt x="12842" y="4799"/>
                  </a:lnTo>
                  <a:lnTo>
                    <a:pt x="12898" y="5081"/>
                  </a:lnTo>
                  <a:lnTo>
                    <a:pt x="12935" y="5362"/>
                  </a:lnTo>
                  <a:lnTo>
                    <a:pt x="12954" y="5662"/>
                  </a:lnTo>
                  <a:lnTo>
                    <a:pt x="12935" y="5962"/>
                  </a:lnTo>
                  <a:lnTo>
                    <a:pt x="12898" y="6280"/>
                  </a:lnTo>
                  <a:lnTo>
                    <a:pt x="12823" y="6674"/>
                  </a:lnTo>
                  <a:lnTo>
                    <a:pt x="12710" y="7068"/>
                  </a:lnTo>
                  <a:lnTo>
                    <a:pt x="12542" y="7499"/>
                  </a:lnTo>
                  <a:lnTo>
                    <a:pt x="12429" y="7705"/>
                  </a:lnTo>
                  <a:lnTo>
                    <a:pt x="12317" y="7911"/>
                  </a:lnTo>
                  <a:lnTo>
                    <a:pt x="12035" y="8361"/>
                  </a:lnTo>
                  <a:lnTo>
                    <a:pt x="11754" y="8792"/>
                  </a:lnTo>
                  <a:lnTo>
                    <a:pt x="11454" y="9205"/>
                  </a:lnTo>
                  <a:lnTo>
                    <a:pt x="11154" y="9617"/>
                  </a:lnTo>
                  <a:lnTo>
                    <a:pt x="10779" y="10086"/>
                  </a:lnTo>
                  <a:lnTo>
                    <a:pt x="10423" y="10480"/>
                  </a:lnTo>
                  <a:lnTo>
                    <a:pt x="10067" y="10873"/>
                  </a:lnTo>
                  <a:lnTo>
                    <a:pt x="9730" y="11230"/>
                  </a:lnTo>
                  <a:lnTo>
                    <a:pt x="9373" y="11586"/>
                  </a:lnTo>
                  <a:lnTo>
                    <a:pt x="8680" y="12242"/>
                  </a:lnTo>
                  <a:lnTo>
                    <a:pt x="8005" y="12842"/>
                  </a:lnTo>
                  <a:lnTo>
                    <a:pt x="7574" y="13198"/>
                  </a:lnTo>
                  <a:lnTo>
                    <a:pt x="6786" y="13892"/>
                  </a:lnTo>
                  <a:lnTo>
                    <a:pt x="5512" y="15054"/>
                  </a:lnTo>
                  <a:lnTo>
                    <a:pt x="3918" y="16535"/>
                  </a:lnTo>
                  <a:lnTo>
                    <a:pt x="3468" y="16947"/>
                  </a:lnTo>
                  <a:lnTo>
                    <a:pt x="1837" y="18484"/>
                  </a:lnTo>
                  <a:lnTo>
                    <a:pt x="900" y="19366"/>
                  </a:lnTo>
                  <a:lnTo>
                    <a:pt x="694" y="19534"/>
                  </a:lnTo>
                  <a:lnTo>
                    <a:pt x="431" y="19778"/>
                  </a:lnTo>
                  <a:lnTo>
                    <a:pt x="244" y="19965"/>
                  </a:lnTo>
                  <a:lnTo>
                    <a:pt x="150" y="20078"/>
                  </a:lnTo>
                  <a:lnTo>
                    <a:pt x="75" y="20190"/>
                  </a:lnTo>
                  <a:lnTo>
                    <a:pt x="19" y="20303"/>
                  </a:lnTo>
                  <a:lnTo>
                    <a:pt x="0" y="20415"/>
                  </a:lnTo>
                  <a:lnTo>
                    <a:pt x="0" y="20490"/>
                  </a:lnTo>
                  <a:lnTo>
                    <a:pt x="19" y="20565"/>
                  </a:lnTo>
                  <a:lnTo>
                    <a:pt x="56" y="20622"/>
                  </a:lnTo>
                  <a:lnTo>
                    <a:pt x="113" y="20678"/>
                  </a:lnTo>
                  <a:lnTo>
                    <a:pt x="188" y="20734"/>
                  </a:lnTo>
                  <a:lnTo>
                    <a:pt x="263" y="20772"/>
                  </a:lnTo>
                  <a:lnTo>
                    <a:pt x="450" y="20828"/>
                  </a:lnTo>
                  <a:lnTo>
                    <a:pt x="525" y="20828"/>
                  </a:lnTo>
                  <a:lnTo>
                    <a:pt x="750" y="20865"/>
                  </a:lnTo>
                  <a:lnTo>
                    <a:pt x="1031" y="20865"/>
                  </a:lnTo>
                  <a:lnTo>
                    <a:pt x="1612" y="20940"/>
                  </a:lnTo>
                  <a:lnTo>
                    <a:pt x="2587" y="21090"/>
                  </a:lnTo>
                  <a:lnTo>
                    <a:pt x="2662" y="21090"/>
                  </a:lnTo>
                  <a:lnTo>
                    <a:pt x="3187" y="21165"/>
                  </a:lnTo>
                  <a:lnTo>
                    <a:pt x="5324" y="21503"/>
                  </a:lnTo>
                  <a:lnTo>
                    <a:pt x="5943" y="21615"/>
                  </a:lnTo>
                  <a:lnTo>
                    <a:pt x="7386" y="21840"/>
                  </a:lnTo>
                  <a:lnTo>
                    <a:pt x="7780" y="21915"/>
                  </a:lnTo>
                  <a:lnTo>
                    <a:pt x="8267" y="21990"/>
                  </a:lnTo>
                  <a:lnTo>
                    <a:pt x="8530" y="22046"/>
                  </a:lnTo>
                  <a:lnTo>
                    <a:pt x="8961" y="22103"/>
                  </a:lnTo>
                  <a:lnTo>
                    <a:pt x="10048" y="22253"/>
                  </a:lnTo>
                  <a:lnTo>
                    <a:pt x="10817" y="22346"/>
                  </a:lnTo>
                  <a:lnTo>
                    <a:pt x="11211" y="22403"/>
                  </a:lnTo>
                  <a:lnTo>
                    <a:pt x="11904" y="22496"/>
                  </a:lnTo>
                  <a:lnTo>
                    <a:pt x="12017" y="22496"/>
                  </a:lnTo>
                  <a:lnTo>
                    <a:pt x="12392" y="22552"/>
                  </a:lnTo>
                  <a:lnTo>
                    <a:pt x="12598" y="22571"/>
                  </a:lnTo>
                  <a:lnTo>
                    <a:pt x="12767" y="22571"/>
                  </a:lnTo>
                  <a:lnTo>
                    <a:pt x="12917" y="22534"/>
                  </a:lnTo>
                  <a:lnTo>
                    <a:pt x="13048" y="22459"/>
                  </a:lnTo>
                  <a:lnTo>
                    <a:pt x="13142" y="22365"/>
                  </a:lnTo>
                  <a:lnTo>
                    <a:pt x="13217" y="22234"/>
                  </a:lnTo>
                  <a:lnTo>
                    <a:pt x="13273" y="22046"/>
                  </a:lnTo>
                  <a:lnTo>
                    <a:pt x="13329" y="21840"/>
                  </a:lnTo>
                  <a:lnTo>
                    <a:pt x="13498" y="20565"/>
                  </a:lnTo>
                  <a:lnTo>
                    <a:pt x="13591" y="19984"/>
                  </a:lnTo>
                  <a:lnTo>
                    <a:pt x="13666" y="19516"/>
                  </a:lnTo>
                  <a:lnTo>
                    <a:pt x="13723" y="19234"/>
                  </a:lnTo>
                  <a:lnTo>
                    <a:pt x="13760" y="19084"/>
                  </a:lnTo>
                  <a:lnTo>
                    <a:pt x="13760" y="18953"/>
                  </a:lnTo>
                  <a:lnTo>
                    <a:pt x="13741" y="18841"/>
                  </a:lnTo>
                  <a:lnTo>
                    <a:pt x="13704" y="18747"/>
                  </a:lnTo>
                  <a:lnTo>
                    <a:pt x="13629" y="18672"/>
                  </a:lnTo>
                  <a:lnTo>
                    <a:pt x="13535" y="18597"/>
                  </a:lnTo>
                  <a:lnTo>
                    <a:pt x="13423" y="18541"/>
                  </a:lnTo>
                  <a:lnTo>
                    <a:pt x="13273" y="18503"/>
                  </a:lnTo>
                  <a:lnTo>
                    <a:pt x="13085" y="18466"/>
                  </a:lnTo>
                  <a:lnTo>
                    <a:pt x="12879" y="18447"/>
                  </a:lnTo>
                  <a:lnTo>
                    <a:pt x="12392" y="18391"/>
                  </a:lnTo>
                  <a:lnTo>
                    <a:pt x="11961" y="18353"/>
                  </a:lnTo>
                  <a:lnTo>
                    <a:pt x="10986" y="18241"/>
                  </a:lnTo>
                  <a:lnTo>
                    <a:pt x="9917" y="18091"/>
                  </a:lnTo>
                  <a:lnTo>
                    <a:pt x="8567" y="17903"/>
                  </a:lnTo>
                  <a:lnTo>
                    <a:pt x="7518" y="17753"/>
                  </a:lnTo>
                  <a:lnTo>
                    <a:pt x="7499" y="17753"/>
                  </a:lnTo>
                  <a:lnTo>
                    <a:pt x="7180" y="17735"/>
                  </a:lnTo>
                  <a:lnTo>
                    <a:pt x="6861" y="17678"/>
                  </a:lnTo>
                  <a:lnTo>
                    <a:pt x="6655" y="17660"/>
                  </a:lnTo>
                  <a:lnTo>
                    <a:pt x="6636" y="17660"/>
                  </a:lnTo>
                  <a:lnTo>
                    <a:pt x="6449" y="17622"/>
                  </a:lnTo>
                  <a:lnTo>
                    <a:pt x="5887" y="17528"/>
                  </a:lnTo>
                  <a:lnTo>
                    <a:pt x="5212" y="17416"/>
                  </a:lnTo>
                  <a:lnTo>
                    <a:pt x="5081" y="17397"/>
                  </a:lnTo>
                  <a:lnTo>
                    <a:pt x="5024" y="17378"/>
                  </a:lnTo>
                  <a:lnTo>
                    <a:pt x="5006" y="17341"/>
                  </a:lnTo>
                  <a:lnTo>
                    <a:pt x="5024" y="17285"/>
                  </a:lnTo>
                  <a:lnTo>
                    <a:pt x="5062" y="17228"/>
                  </a:lnTo>
                  <a:lnTo>
                    <a:pt x="5212" y="17116"/>
                  </a:lnTo>
                  <a:lnTo>
                    <a:pt x="5380" y="16966"/>
                  </a:lnTo>
                  <a:lnTo>
                    <a:pt x="5962" y="16441"/>
                  </a:lnTo>
                  <a:lnTo>
                    <a:pt x="6936" y="15522"/>
                  </a:lnTo>
                  <a:lnTo>
                    <a:pt x="8174" y="14323"/>
                  </a:lnTo>
                  <a:lnTo>
                    <a:pt x="8586" y="13910"/>
                  </a:lnTo>
                  <a:lnTo>
                    <a:pt x="9149" y="13385"/>
                  </a:lnTo>
                  <a:lnTo>
                    <a:pt x="9149" y="13367"/>
                  </a:lnTo>
                  <a:lnTo>
                    <a:pt x="9767" y="12767"/>
                  </a:lnTo>
                  <a:lnTo>
                    <a:pt x="11004" y="11511"/>
                  </a:lnTo>
                  <a:lnTo>
                    <a:pt x="11473" y="11005"/>
                  </a:lnTo>
                  <a:lnTo>
                    <a:pt x="11811" y="10611"/>
                  </a:lnTo>
                  <a:lnTo>
                    <a:pt x="12542" y="9749"/>
                  </a:lnTo>
                  <a:lnTo>
                    <a:pt x="12917" y="9280"/>
                  </a:lnTo>
                  <a:lnTo>
                    <a:pt x="13217" y="8886"/>
                  </a:lnTo>
                  <a:lnTo>
                    <a:pt x="13498" y="8493"/>
                  </a:lnTo>
                  <a:lnTo>
                    <a:pt x="13779" y="8043"/>
                  </a:lnTo>
                  <a:lnTo>
                    <a:pt x="14023" y="7593"/>
                  </a:lnTo>
                  <a:lnTo>
                    <a:pt x="14248" y="7105"/>
                  </a:lnTo>
                  <a:lnTo>
                    <a:pt x="14435" y="6580"/>
                  </a:lnTo>
                  <a:lnTo>
                    <a:pt x="14529" y="6299"/>
                  </a:lnTo>
                  <a:lnTo>
                    <a:pt x="14604" y="6018"/>
                  </a:lnTo>
                  <a:lnTo>
                    <a:pt x="14660" y="5718"/>
                  </a:lnTo>
                  <a:lnTo>
                    <a:pt x="14716" y="5418"/>
                  </a:lnTo>
                  <a:lnTo>
                    <a:pt x="14754" y="5006"/>
                  </a:lnTo>
                  <a:lnTo>
                    <a:pt x="14754" y="4593"/>
                  </a:lnTo>
                  <a:lnTo>
                    <a:pt x="14754" y="4349"/>
                  </a:lnTo>
                  <a:lnTo>
                    <a:pt x="14716" y="4106"/>
                  </a:lnTo>
                  <a:lnTo>
                    <a:pt x="14679" y="3881"/>
                  </a:lnTo>
                  <a:lnTo>
                    <a:pt x="14641" y="3637"/>
                  </a:lnTo>
                  <a:lnTo>
                    <a:pt x="14548" y="3318"/>
                  </a:lnTo>
                  <a:lnTo>
                    <a:pt x="14435" y="3000"/>
                  </a:lnTo>
                  <a:lnTo>
                    <a:pt x="14304" y="2681"/>
                  </a:lnTo>
                  <a:lnTo>
                    <a:pt x="14154" y="2381"/>
                  </a:lnTo>
                  <a:lnTo>
                    <a:pt x="13966" y="2100"/>
                  </a:lnTo>
                  <a:lnTo>
                    <a:pt x="13760" y="1819"/>
                  </a:lnTo>
                  <a:lnTo>
                    <a:pt x="13554" y="1556"/>
                  </a:lnTo>
                  <a:lnTo>
                    <a:pt x="13310" y="1294"/>
                  </a:lnTo>
                  <a:lnTo>
                    <a:pt x="13048" y="1069"/>
                  </a:lnTo>
                  <a:lnTo>
                    <a:pt x="12767" y="863"/>
                  </a:lnTo>
                  <a:lnTo>
                    <a:pt x="12467" y="656"/>
                  </a:lnTo>
                  <a:lnTo>
                    <a:pt x="12129" y="488"/>
                  </a:lnTo>
                  <a:lnTo>
                    <a:pt x="11792" y="338"/>
                  </a:lnTo>
                  <a:lnTo>
                    <a:pt x="11436" y="206"/>
                  </a:lnTo>
                  <a:lnTo>
                    <a:pt x="11042" y="113"/>
                  </a:lnTo>
                  <a:lnTo>
                    <a:pt x="10648" y="19"/>
                  </a:lnTo>
                  <a:lnTo>
                    <a:pt x="103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988;p59">
              <a:extLst>
                <a:ext uri="{FF2B5EF4-FFF2-40B4-BE49-F238E27FC236}">
                  <a16:creationId xmlns:a16="http://schemas.microsoft.com/office/drawing/2014/main" id="{20B6A2B1-CCF4-9071-0915-01A4BF7B1CB2}"/>
                </a:ext>
              </a:extLst>
            </p:cNvPr>
            <p:cNvSpPr/>
            <p:nvPr/>
          </p:nvSpPr>
          <p:spPr>
            <a:xfrm>
              <a:off x="3457775" y="2721575"/>
              <a:ext cx="53450" cy="52050"/>
            </a:xfrm>
            <a:custGeom>
              <a:avLst/>
              <a:gdLst/>
              <a:ahLst/>
              <a:cxnLst/>
              <a:rect l="l" t="t" r="r" b="b"/>
              <a:pathLst>
                <a:path w="2138" h="2082" extrusionOk="0">
                  <a:moveTo>
                    <a:pt x="1556" y="0"/>
                  </a:moveTo>
                  <a:lnTo>
                    <a:pt x="1500" y="19"/>
                  </a:lnTo>
                  <a:lnTo>
                    <a:pt x="1444" y="57"/>
                  </a:lnTo>
                  <a:lnTo>
                    <a:pt x="1388" y="113"/>
                  </a:lnTo>
                  <a:lnTo>
                    <a:pt x="544" y="1275"/>
                  </a:lnTo>
                  <a:lnTo>
                    <a:pt x="375" y="975"/>
                  </a:lnTo>
                  <a:lnTo>
                    <a:pt x="0" y="1444"/>
                  </a:lnTo>
                  <a:lnTo>
                    <a:pt x="263" y="1931"/>
                  </a:lnTo>
                  <a:lnTo>
                    <a:pt x="300" y="1988"/>
                  </a:lnTo>
                  <a:lnTo>
                    <a:pt x="357" y="2025"/>
                  </a:lnTo>
                  <a:lnTo>
                    <a:pt x="413" y="2063"/>
                  </a:lnTo>
                  <a:lnTo>
                    <a:pt x="488" y="2081"/>
                  </a:lnTo>
                  <a:lnTo>
                    <a:pt x="563" y="2063"/>
                  </a:lnTo>
                  <a:lnTo>
                    <a:pt x="619" y="2044"/>
                  </a:lnTo>
                  <a:lnTo>
                    <a:pt x="675" y="2006"/>
                  </a:lnTo>
                  <a:lnTo>
                    <a:pt x="732" y="1950"/>
                  </a:lnTo>
                  <a:lnTo>
                    <a:pt x="1594" y="788"/>
                  </a:lnTo>
                  <a:lnTo>
                    <a:pt x="1763" y="1107"/>
                  </a:lnTo>
                  <a:lnTo>
                    <a:pt x="2138" y="638"/>
                  </a:lnTo>
                  <a:lnTo>
                    <a:pt x="1856" y="132"/>
                  </a:lnTo>
                  <a:lnTo>
                    <a:pt x="1819" y="75"/>
                  </a:lnTo>
                  <a:lnTo>
                    <a:pt x="1763" y="38"/>
                  </a:lnTo>
                  <a:lnTo>
                    <a:pt x="170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989;p59">
              <a:extLst>
                <a:ext uri="{FF2B5EF4-FFF2-40B4-BE49-F238E27FC236}">
                  <a16:creationId xmlns:a16="http://schemas.microsoft.com/office/drawing/2014/main" id="{237C71A3-AD2F-1EB3-7814-06FD06DA02C2}"/>
                </a:ext>
              </a:extLst>
            </p:cNvPr>
            <p:cNvSpPr/>
            <p:nvPr/>
          </p:nvSpPr>
          <p:spPr>
            <a:xfrm>
              <a:off x="3493400" y="2582375"/>
              <a:ext cx="63750" cy="67975"/>
            </a:xfrm>
            <a:custGeom>
              <a:avLst/>
              <a:gdLst/>
              <a:ahLst/>
              <a:cxnLst/>
              <a:rect l="l" t="t" r="r" b="b"/>
              <a:pathLst>
                <a:path w="2550" h="2719" extrusionOk="0">
                  <a:moveTo>
                    <a:pt x="469" y="1"/>
                  </a:moveTo>
                  <a:lnTo>
                    <a:pt x="394" y="19"/>
                  </a:lnTo>
                  <a:lnTo>
                    <a:pt x="319" y="38"/>
                  </a:lnTo>
                  <a:lnTo>
                    <a:pt x="263" y="76"/>
                  </a:lnTo>
                  <a:lnTo>
                    <a:pt x="206" y="132"/>
                  </a:lnTo>
                  <a:lnTo>
                    <a:pt x="0" y="413"/>
                  </a:lnTo>
                  <a:lnTo>
                    <a:pt x="188" y="676"/>
                  </a:lnTo>
                  <a:lnTo>
                    <a:pt x="356" y="976"/>
                  </a:lnTo>
                  <a:lnTo>
                    <a:pt x="413" y="882"/>
                  </a:lnTo>
                  <a:lnTo>
                    <a:pt x="1387" y="2569"/>
                  </a:lnTo>
                  <a:lnTo>
                    <a:pt x="1425" y="2625"/>
                  </a:lnTo>
                  <a:lnTo>
                    <a:pt x="1481" y="2681"/>
                  </a:lnTo>
                  <a:lnTo>
                    <a:pt x="1556" y="2700"/>
                  </a:lnTo>
                  <a:lnTo>
                    <a:pt x="1631" y="2719"/>
                  </a:lnTo>
                  <a:lnTo>
                    <a:pt x="1725" y="2719"/>
                  </a:lnTo>
                  <a:lnTo>
                    <a:pt x="1781" y="2681"/>
                  </a:lnTo>
                  <a:lnTo>
                    <a:pt x="1856" y="2644"/>
                  </a:lnTo>
                  <a:lnTo>
                    <a:pt x="1912" y="2569"/>
                  </a:lnTo>
                  <a:lnTo>
                    <a:pt x="2550" y="1519"/>
                  </a:lnTo>
                  <a:lnTo>
                    <a:pt x="2550" y="1275"/>
                  </a:lnTo>
                  <a:lnTo>
                    <a:pt x="2512" y="1032"/>
                  </a:lnTo>
                  <a:lnTo>
                    <a:pt x="2475" y="807"/>
                  </a:lnTo>
                  <a:lnTo>
                    <a:pt x="2437" y="563"/>
                  </a:lnTo>
                  <a:lnTo>
                    <a:pt x="1650" y="1819"/>
                  </a:lnTo>
                  <a:lnTo>
                    <a:pt x="713" y="169"/>
                  </a:lnTo>
                  <a:lnTo>
                    <a:pt x="675" y="94"/>
                  </a:lnTo>
                  <a:lnTo>
                    <a:pt x="619" y="57"/>
                  </a:lnTo>
                  <a:lnTo>
                    <a:pt x="544" y="19"/>
                  </a:lnTo>
                  <a:lnTo>
                    <a:pt x="46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990;p59">
              <a:extLst>
                <a:ext uri="{FF2B5EF4-FFF2-40B4-BE49-F238E27FC236}">
                  <a16:creationId xmlns:a16="http://schemas.microsoft.com/office/drawing/2014/main" id="{32575115-43B1-1CDE-1760-1EE240F53C8D}"/>
                </a:ext>
              </a:extLst>
            </p:cNvPr>
            <p:cNvSpPr/>
            <p:nvPr/>
          </p:nvSpPr>
          <p:spPr>
            <a:xfrm>
              <a:off x="3275000" y="2907625"/>
              <a:ext cx="62350" cy="55800"/>
            </a:xfrm>
            <a:custGeom>
              <a:avLst/>
              <a:gdLst/>
              <a:ahLst/>
              <a:cxnLst/>
              <a:rect l="l" t="t" r="r" b="b"/>
              <a:pathLst>
                <a:path w="2494" h="2232" extrusionOk="0">
                  <a:moveTo>
                    <a:pt x="2137" y="1"/>
                  </a:moveTo>
                  <a:lnTo>
                    <a:pt x="2062" y="20"/>
                  </a:lnTo>
                  <a:lnTo>
                    <a:pt x="1987" y="38"/>
                  </a:lnTo>
                  <a:lnTo>
                    <a:pt x="1931" y="76"/>
                  </a:lnTo>
                  <a:lnTo>
                    <a:pt x="1875" y="132"/>
                  </a:lnTo>
                  <a:lnTo>
                    <a:pt x="975" y="1369"/>
                  </a:lnTo>
                  <a:lnTo>
                    <a:pt x="450" y="451"/>
                  </a:lnTo>
                  <a:lnTo>
                    <a:pt x="0" y="863"/>
                  </a:lnTo>
                  <a:lnTo>
                    <a:pt x="675" y="2082"/>
                  </a:lnTo>
                  <a:lnTo>
                    <a:pt x="713" y="2138"/>
                  </a:lnTo>
                  <a:lnTo>
                    <a:pt x="769" y="2194"/>
                  </a:lnTo>
                  <a:lnTo>
                    <a:pt x="844" y="2213"/>
                  </a:lnTo>
                  <a:lnTo>
                    <a:pt x="919" y="2232"/>
                  </a:lnTo>
                  <a:lnTo>
                    <a:pt x="994" y="2232"/>
                  </a:lnTo>
                  <a:lnTo>
                    <a:pt x="1050" y="2213"/>
                  </a:lnTo>
                  <a:lnTo>
                    <a:pt x="1125" y="2157"/>
                  </a:lnTo>
                  <a:lnTo>
                    <a:pt x="1163" y="2119"/>
                  </a:lnTo>
                  <a:lnTo>
                    <a:pt x="1744" y="1332"/>
                  </a:lnTo>
                  <a:lnTo>
                    <a:pt x="1613" y="1313"/>
                  </a:lnTo>
                  <a:lnTo>
                    <a:pt x="1556" y="1294"/>
                  </a:lnTo>
                  <a:lnTo>
                    <a:pt x="1538" y="1257"/>
                  </a:lnTo>
                  <a:lnTo>
                    <a:pt x="1556" y="1201"/>
                  </a:lnTo>
                  <a:lnTo>
                    <a:pt x="1594" y="1144"/>
                  </a:lnTo>
                  <a:lnTo>
                    <a:pt x="1744" y="1032"/>
                  </a:lnTo>
                  <a:lnTo>
                    <a:pt x="1912" y="882"/>
                  </a:lnTo>
                  <a:lnTo>
                    <a:pt x="2494" y="357"/>
                  </a:lnTo>
                  <a:lnTo>
                    <a:pt x="2381" y="151"/>
                  </a:lnTo>
                  <a:lnTo>
                    <a:pt x="2325" y="95"/>
                  </a:lnTo>
                  <a:lnTo>
                    <a:pt x="2269" y="57"/>
                  </a:lnTo>
                  <a:lnTo>
                    <a:pt x="2212" y="20"/>
                  </a:lnTo>
                  <a:lnTo>
                    <a:pt x="213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991;p59">
              <a:extLst>
                <a:ext uri="{FF2B5EF4-FFF2-40B4-BE49-F238E27FC236}">
                  <a16:creationId xmlns:a16="http://schemas.microsoft.com/office/drawing/2014/main" id="{0F82EE36-0D59-C87B-4C61-EA7AED7D70D5}"/>
                </a:ext>
              </a:extLst>
            </p:cNvPr>
            <p:cNvSpPr/>
            <p:nvPr/>
          </p:nvSpPr>
          <p:spPr>
            <a:xfrm>
              <a:off x="3335450" y="2943725"/>
              <a:ext cx="40800" cy="30475"/>
            </a:xfrm>
            <a:custGeom>
              <a:avLst/>
              <a:gdLst/>
              <a:ahLst/>
              <a:cxnLst/>
              <a:rect l="l" t="t" r="r" b="b"/>
              <a:pathLst>
                <a:path w="1632" h="1219" extrusionOk="0">
                  <a:moveTo>
                    <a:pt x="1" y="0"/>
                  </a:moveTo>
                  <a:lnTo>
                    <a:pt x="601" y="1069"/>
                  </a:lnTo>
                  <a:lnTo>
                    <a:pt x="657" y="1125"/>
                  </a:lnTo>
                  <a:lnTo>
                    <a:pt x="713" y="1163"/>
                  </a:lnTo>
                  <a:lnTo>
                    <a:pt x="788" y="1200"/>
                  </a:lnTo>
                  <a:lnTo>
                    <a:pt x="863" y="1219"/>
                  </a:lnTo>
                  <a:lnTo>
                    <a:pt x="938" y="1200"/>
                  </a:lnTo>
                  <a:lnTo>
                    <a:pt x="1013" y="1181"/>
                  </a:lnTo>
                  <a:lnTo>
                    <a:pt x="1069" y="1125"/>
                  </a:lnTo>
                  <a:lnTo>
                    <a:pt x="1125" y="1069"/>
                  </a:lnTo>
                  <a:lnTo>
                    <a:pt x="1632" y="225"/>
                  </a:lnTo>
                  <a:lnTo>
                    <a:pt x="1613" y="225"/>
                  </a:lnTo>
                  <a:lnTo>
                    <a:pt x="1294" y="207"/>
                  </a:lnTo>
                  <a:lnTo>
                    <a:pt x="975" y="150"/>
                  </a:lnTo>
                  <a:lnTo>
                    <a:pt x="882" y="319"/>
                  </a:lnTo>
                  <a:lnTo>
                    <a:pt x="769" y="132"/>
                  </a:lnTo>
                  <a:lnTo>
                    <a:pt x="750" y="132"/>
                  </a:lnTo>
                  <a:lnTo>
                    <a:pt x="563" y="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992;p59">
              <a:extLst>
                <a:ext uri="{FF2B5EF4-FFF2-40B4-BE49-F238E27FC236}">
                  <a16:creationId xmlns:a16="http://schemas.microsoft.com/office/drawing/2014/main" id="{5EA2C959-7732-A9D5-2519-6C640475EB1A}"/>
                </a:ext>
              </a:extLst>
            </p:cNvPr>
            <p:cNvSpPr/>
            <p:nvPr/>
          </p:nvSpPr>
          <p:spPr>
            <a:xfrm>
              <a:off x="3402475" y="2953100"/>
              <a:ext cx="33775" cy="23450"/>
            </a:xfrm>
            <a:custGeom>
              <a:avLst/>
              <a:gdLst/>
              <a:ahLst/>
              <a:cxnLst/>
              <a:rect l="l" t="t" r="r" b="b"/>
              <a:pathLst>
                <a:path w="1351" h="938" extrusionOk="0">
                  <a:moveTo>
                    <a:pt x="0" y="0"/>
                  </a:moveTo>
                  <a:lnTo>
                    <a:pt x="375" y="769"/>
                  </a:lnTo>
                  <a:lnTo>
                    <a:pt x="432" y="844"/>
                  </a:lnTo>
                  <a:lnTo>
                    <a:pt x="488" y="881"/>
                  </a:lnTo>
                  <a:lnTo>
                    <a:pt x="544" y="919"/>
                  </a:lnTo>
                  <a:lnTo>
                    <a:pt x="619" y="938"/>
                  </a:lnTo>
                  <a:lnTo>
                    <a:pt x="694" y="938"/>
                  </a:lnTo>
                  <a:lnTo>
                    <a:pt x="769" y="919"/>
                  </a:lnTo>
                  <a:lnTo>
                    <a:pt x="825" y="881"/>
                  </a:lnTo>
                  <a:lnTo>
                    <a:pt x="881" y="825"/>
                  </a:lnTo>
                  <a:lnTo>
                    <a:pt x="1350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993;p59">
              <a:extLst>
                <a:ext uri="{FF2B5EF4-FFF2-40B4-BE49-F238E27FC236}">
                  <a16:creationId xmlns:a16="http://schemas.microsoft.com/office/drawing/2014/main" id="{4A5FB495-0BE4-1D82-AB27-6C066A464A1C}"/>
                </a:ext>
              </a:extLst>
            </p:cNvPr>
            <p:cNvSpPr/>
            <p:nvPr/>
          </p:nvSpPr>
          <p:spPr>
            <a:xfrm>
              <a:off x="3394975" y="3016825"/>
              <a:ext cx="63750" cy="47375"/>
            </a:xfrm>
            <a:custGeom>
              <a:avLst/>
              <a:gdLst/>
              <a:ahLst/>
              <a:cxnLst/>
              <a:rect l="l" t="t" r="r" b="b"/>
              <a:pathLst>
                <a:path w="2550" h="1895" extrusionOk="0">
                  <a:moveTo>
                    <a:pt x="1275" y="1"/>
                  </a:moveTo>
                  <a:lnTo>
                    <a:pt x="1200" y="38"/>
                  </a:lnTo>
                  <a:lnTo>
                    <a:pt x="1144" y="76"/>
                  </a:lnTo>
                  <a:lnTo>
                    <a:pt x="1088" y="132"/>
                  </a:lnTo>
                  <a:lnTo>
                    <a:pt x="0" y="1538"/>
                  </a:lnTo>
                  <a:lnTo>
                    <a:pt x="263" y="1594"/>
                  </a:lnTo>
                  <a:lnTo>
                    <a:pt x="694" y="1651"/>
                  </a:lnTo>
                  <a:lnTo>
                    <a:pt x="1294" y="882"/>
                  </a:lnTo>
                  <a:lnTo>
                    <a:pt x="1781" y="1801"/>
                  </a:lnTo>
                  <a:lnTo>
                    <a:pt x="2550" y="1894"/>
                  </a:lnTo>
                  <a:lnTo>
                    <a:pt x="2550" y="1894"/>
                  </a:lnTo>
                  <a:lnTo>
                    <a:pt x="1613" y="170"/>
                  </a:lnTo>
                  <a:lnTo>
                    <a:pt x="1556" y="95"/>
                  </a:lnTo>
                  <a:lnTo>
                    <a:pt x="1500" y="57"/>
                  </a:lnTo>
                  <a:lnTo>
                    <a:pt x="1425" y="20"/>
                  </a:lnTo>
                  <a:lnTo>
                    <a:pt x="135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994;p59">
              <a:extLst>
                <a:ext uri="{FF2B5EF4-FFF2-40B4-BE49-F238E27FC236}">
                  <a16:creationId xmlns:a16="http://schemas.microsoft.com/office/drawing/2014/main" id="{4C3ADD90-4730-05EB-1975-30B57EC42447}"/>
                </a:ext>
              </a:extLst>
            </p:cNvPr>
            <p:cNvSpPr/>
            <p:nvPr/>
          </p:nvSpPr>
          <p:spPr>
            <a:xfrm>
              <a:off x="3468550" y="3036975"/>
              <a:ext cx="45950" cy="32850"/>
            </a:xfrm>
            <a:custGeom>
              <a:avLst/>
              <a:gdLst/>
              <a:ahLst/>
              <a:cxnLst/>
              <a:rect l="l" t="t" r="r" b="b"/>
              <a:pathLst>
                <a:path w="1838" h="1314" extrusionOk="0">
                  <a:moveTo>
                    <a:pt x="994" y="1"/>
                  </a:moveTo>
                  <a:lnTo>
                    <a:pt x="919" y="20"/>
                  </a:lnTo>
                  <a:lnTo>
                    <a:pt x="844" y="38"/>
                  </a:lnTo>
                  <a:lnTo>
                    <a:pt x="788" y="76"/>
                  </a:lnTo>
                  <a:lnTo>
                    <a:pt x="732" y="132"/>
                  </a:lnTo>
                  <a:lnTo>
                    <a:pt x="1" y="1145"/>
                  </a:lnTo>
                  <a:lnTo>
                    <a:pt x="694" y="1238"/>
                  </a:lnTo>
                  <a:lnTo>
                    <a:pt x="938" y="882"/>
                  </a:lnTo>
                  <a:lnTo>
                    <a:pt x="1182" y="1294"/>
                  </a:lnTo>
                  <a:lnTo>
                    <a:pt x="1388" y="1313"/>
                  </a:lnTo>
                  <a:lnTo>
                    <a:pt x="1557" y="1313"/>
                  </a:lnTo>
                  <a:lnTo>
                    <a:pt x="1707" y="1276"/>
                  </a:lnTo>
                  <a:lnTo>
                    <a:pt x="1838" y="1201"/>
                  </a:lnTo>
                  <a:lnTo>
                    <a:pt x="1238" y="170"/>
                  </a:lnTo>
                  <a:lnTo>
                    <a:pt x="1200" y="95"/>
                  </a:lnTo>
                  <a:lnTo>
                    <a:pt x="1144" y="57"/>
                  </a:lnTo>
                  <a:lnTo>
                    <a:pt x="1069" y="20"/>
                  </a:lnTo>
                  <a:lnTo>
                    <a:pt x="9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995;p59">
              <a:extLst>
                <a:ext uri="{FF2B5EF4-FFF2-40B4-BE49-F238E27FC236}">
                  <a16:creationId xmlns:a16="http://schemas.microsoft.com/office/drawing/2014/main" id="{0A1B1749-C1BF-F49F-9667-DCBF1B86B273}"/>
                </a:ext>
              </a:extLst>
            </p:cNvPr>
            <p:cNvSpPr/>
            <p:nvPr/>
          </p:nvSpPr>
          <p:spPr>
            <a:xfrm>
              <a:off x="3310150" y="2535525"/>
              <a:ext cx="26725" cy="21575"/>
            </a:xfrm>
            <a:custGeom>
              <a:avLst/>
              <a:gdLst/>
              <a:ahLst/>
              <a:cxnLst/>
              <a:rect l="l" t="t" r="r" b="b"/>
              <a:pathLst>
                <a:path w="1069" h="863" extrusionOk="0">
                  <a:moveTo>
                    <a:pt x="1069" y="0"/>
                  </a:moveTo>
                  <a:lnTo>
                    <a:pt x="525" y="281"/>
                  </a:lnTo>
                  <a:lnTo>
                    <a:pt x="319" y="412"/>
                  </a:lnTo>
                  <a:lnTo>
                    <a:pt x="150" y="525"/>
                  </a:lnTo>
                  <a:lnTo>
                    <a:pt x="0" y="637"/>
                  </a:lnTo>
                  <a:lnTo>
                    <a:pt x="38" y="694"/>
                  </a:lnTo>
                  <a:lnTo>
                    <a:pt x="94" y="750"/>
                  </a:lnTo>
                  <a:lnTo>
                    <a:pt x="169" y="825"/>
                  </a:lnTo>
                  <a:lnTo>
                    <a:pt x="244" y="844"/>
                  </a:lnTo>
                  <a:lnTo>
                    <a:pt x="338" y="862"/>
                  </a:lnTo>
                  <a:lnTo>
                    <a:pt x="431" y="862"/>
                  </a:lnTo>
                  <a:lnTo>
                    <a:pt x="506" y="825"/>
                  </a:lnTo>
                  <a:lnTo>
                    <a:pt x="581" y="769"/>
                  </a:lnTo>
                  <a:lnTo>
                    <a:pt x="656" y="694"/>
                  </a:lnTo>
                  <a:lnTo>
                    <a:pt x="106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996;p59">
              <a:extLst>
                <a:ext uri="{FF2B5EF4-FFF2-40B4-BE49-F238E27FC236}">
                  <a16:creationId xmlns:a16="http://schemas.microsoft.com/office/drawing/2014/main" id="{5992A62E-B0E4-5E1D-C120-AA1D5A8289B1}"/>
                </a:ext>
              </a:extLst>
            </p:cNvPr>
            <p:cNvSpPr/>
            <p:nvPr/>
          </p:nvSpPr>
          <p:spPr>
            <a:xfrm>
              <a:off x="3368250" y="2505525"/>
              <a:ext cx="69875" cy="54850"/>
            </a:xfrm>
            <a:custGeom>
              <a:avLst/>
              <a:gdLst/>
              <a:ahLst/>
              <a:cxnLst/>
              <a:rect l="l" t="t" r="r" b="b"/>
              <a:pathLst>
                <a:path w="2795" h="2194" extrusionOk="0">
                  <a:moveTo>
                    <a:pt x="2794" y="0"/>
                  </a:moveTo>
                  <a:lnTo>
                    <a:pt x="2307" y="57"/>
                  </a:lnTo>
                  <a:lnTo>
                    <a:pt x="1801" y="150"/>
                  </a:lnTo>
                  <a:lnTo>
                    <a:pt x="1051" y="1144"/>
                  </a:lnTo>
                  <a:lnTo>
                    <a:pt x="694" y="450"/>
                  </a:lnTo>
                  <a:lnTo>
                    <a:pt x="1" y="675"/>
                  </a:lnTo>
                  <a:lnTo>
                    <a:pt x="657" y="1987"/>
                  </a:lnTo>
                  <a:lnTo>
                    <a:pt x="713" y="2062"/>
                  </a:lnTo>
                  <a:lnTo>
                    <a:pt x="788" y="2137"/>
                  </a:lnTo>
                  <a:lnTo>
                    <a:pt x="863" y="2175"/>
                  </a:lnTo>
                  <a:lnTo>
                    <a:pt x="957" y="2194"/>
                  </a:lnTo>
                  <a:lnTo>
                    <a:pt x="1051" y="2194"/>
                  </a:lnTo>
                  <a:lnTo>
                    <a:pt x="1126" y="2156"/>
                  </a:lnTo>
                  <a:lnTo>
                    <a:pt x="1219" y="2119"/>
                  </a:lnTo>
                  <a:lnTo>
                    <a:pt x="1276" y="2044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997;p59">
              <a:extLst>
                <a:ext uri="{FF2B5EF4-FFF2-40B4-BE49-F238E27FC236}">
                  <a16:creationId xmlns:a16="http://schemas.microsoft.com/office/drawing/2014/main" id="{802AD6E2-050E-EDA9-42D6-D671ACB3A4CB}"/>
                </a:ext>
              </a:extLst>
            </p:cNvPr>
            <p:cNvSpPr/>
            <p:nvPr/>
          </p:nvSpPr>
          <p:spPr>
            <a:xfrm>
              <a:off x="3194375" y="2979800"/>
              <a:ext cx="142500" cy="66125"/>
            </a:xfrm>
            <a:custGeom>
              <a:avLst/>
              <a:gdLst/>
              <a:ahLst/>
              <a:cxnLst/>
              <a:rect l="l" t="t" r="r" b="b"/>
              <a:pathLst>
                <a:path w="5700" h="2645" extrusionOk="0">
                  <a:moveTo>
                    <a:pt x="2026" y="1"/>
                  </a:moveTo>
                  <a:lnTo>
                    <a:pt x="1951" y="38"/>
                  </a:lnTo>
                  <a:lnTo>
                    <a:pt x="1894" y="76"/>
                  </a:lnTo>
                  <a:lnTo>
                    <a:pt x="638" y="1257"/>
                  </a:lnTo>
                  <a:lnTo>
                    <a:pt x="451" y="563"/>
                  </a:lnTo>
                  <a:lnTo>
                    <a:pt x="188" y="807"/>
                  </a:lnTo>
                  <a:lnTo>
                    <a:pt x="1" y="994"/>
                  </a:lnTo>
                  <a:lnTo>
                    <a:pt x="207" y="1857"/>
                  </a:lnTo>
                  <a:lnTo>
                    <a:pt x="282" y="1857"/>
                  </a:lnTo>
                  <a:lnTo>
                    <a:pt x="507" y="1894"/>
                  </a:lnTo>
                  <a:lnTo>
                    <a:pt x="788" y="1894"/>
                  </a:lnTo>
                  <a:lnTo>
                    <a:pt x="1969" y="769"/>
                  </a:lnTo>
                  <a:lnTo>
                    <a:pt x="2419" y="2119"/>
                  </a:lnTo>
                  <a:lnTo>
                    <a:pt x="2944" y="2194"/>
                  </a:lnTo>
                  <a:lnTo>
                    <a:pt x="4425" y="769"/>
                  </a:lnTo>
                  <a:lnTo>
                    <a:pt x="5081" y="2532"/>
                  </a:lnTo>
                  <a:lnTo>
                    <a:pt x="5700" y="2644"/>
                  </a:lnTo>
                  <a:lnTo>
                    <a:pt x="5681" y="2569"/>
                  </a:lnTo>
                  <a:lnTo>
                    <a:pt x="4800" y="170"/>
                  </a:lnTo>
                  <a:lnTo>
                    <a:pt x="4763" y="113"/>
                  </a:lnTo>
                  <a:lnTo>
                    <a:pt x="4725" y="57"/>
                  </a:lnTo>
                  <a:lnTo>
                    <a:pt x="4669" y="20"/>
                  </a:lnTo>
                  <a:lnTo>
                    <a:pt x="4594" y="1"/>
                  </a:lnTo>
                  <a:lnTo>
                    <a:pt x="4463" y="1"/>
                  </a:lnTo>
                  <a:lnTo>
                    <a:pt x="4388" y="38"/>
                  </a:lnTo>
                  <a:lnTo>
                    <a:pt x="4350" y="76"/>
                  </a:lnTo>
                  <a:lnTo>
                    <a:pt x="2813" y="1557"/>
                  </a:lnTo>
                  <a:lnTo>
                    <a:pt x="2363" y="188"/>
                  </a:lnTo>
                  <a:lnTo>
                    <a:pt x="2325" y="132"/>
                  </a:lnTo>
                  <a:lnTo>
                    <a:pt x="2288" y="76"/>
                  </a:lnTo>
                  <a:lnTo>
                    <a:pt x="2232" y="38"/>
                  </a:lnTo>
                  <a:lnTo>
                    <a:pt x="2157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998;p59">
              <a:extLst>
                <a:ext uri="{FF2B5EF4-FFF2-40B4-BE49-F238E27FC236}">
                  <a16:creationId xmlns:a16="http://schemas.microsoft.com/office/drawing/2014/main" id="{E0E6E2AE-76A6-1CA1-F523-D2DD31268576}"/>
                </a:ext>
              </a:extLst>
            </p:cNvPr>
            <p:cNvSpPr/>
            <p:nvPr/>
          </p:nvSpPr>
          <p:spPr>
            <a:xfrm>
              <a:off x="3377625" y="2826550"/>
              <a:ext cx="25350" cy="37050"/>
            </a:xfrm>
            <a:custGeom>
              <a:avLst/>
              <a:gdLst/>
              <a:ahLst/>
              <a:cxnLst/>
              <a:rect l="l" t="t" r="r" b="b"/>
              <a:pathLst>
                <a:path w="1014" h="1482" extrusionOk="0">
                  <a:moveTo>
                    <a:pt x="432" y="1"/>
                  </a:moveTo>
                  <a:lnTo>
                    <a:pt x="1" y="357"/>
                  </a:lnTo>
                  <a:lnTo>
                    <a:pt x="601" y="1482"/>
                  </a:lnTo>
                  <a:lnTo>
                    <a:pt x="1013" y="1069"/>
                  </a:lnTo>
                  <a:lnTo>
                    <a:pt x="4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999;p59">
              <a:extLst>
                <a:ext uri="{FF2B5EF4-FFF2-40B4-BE49-F238E27FC236}">
                  <a16:creationId xmlns:a16="http://schemas.microsoft.com/office/drawing/2014/main" id="{3021573A-4241-AB15-1120-995DE83B7E2C}"/>
                </a:ext>
              </a:extLst>
            </p:cNvPr>
            <p:cNvSpPr/>
            <p:nvPr/>
          </p:nvSpPr>
          <p:spPr>
            <a:xfrm>
              <a:off x="3417000" y="2824200"/>
              <a:ext cx="15500" cy="15500"/>
            </a:xfrm>
            <a:custGeom>
              <a:avLst/>
              <a:gdLst/>
              <a:ahLst/>
              <a:cxnLst/>
              <a:rect l="l" t="t" r="r" b="b"/>
              <a:pathLst>
                <a:path w="620" h="620" extrusionOk="0">
                  <a:moveTo>
                    <a:pt x="600" y="1"/>
                  </a:moveTo>
                  <a:lnTo>
                    <a:pt x="525" y="20"/>
                  </a:lnTo>
                  <a:lnTo>
                    <a:pt x="469" y="38"/>
                  </a:lnTo>
                  <a:lnTo>
                    <a:pt x="413" y="76"/>
                  </a:lnTo>
                  <a:lnTo>
                    <a:pt x="357" y="132"/>
                  </a:lnTo>
                  <a:lnTo>
                    <a:pt x="1" y="620"/>
                  </a:lnTo>
                  <a:lnTo>
                    <a:pt x="619" y="20"/>
                  </a:lnTo>
                  <a:lnTo>
                    <a:pt x="600" y="1"/>
                  </a:lnTo>
                  <a:close/>
                </a:path>
              </a:pathLst>
            </a:custGeom>
            <a:solidFill>
              <a:srgbClr val="C797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5000;p59">
              <a:extLst>
                <a:ext uri="{FF2B5EF4-FFF2-40B4-BE49-F238E27FC236}">
                  <a16:creationId xmlns:a16="http://schemas.microsoft.com/office/drawing/2014/main" id="{C334C1F5-756E-4D8B-4852-0939D2C76D90}"/>
                </a:ext>
              </a:extLst>
            </p:cNvPr>
            <p:cNvSpPr/>
            <p:nvPr/>
          </p:nvSpPr>
          <p:spPr>
            <a:xfrm>
              <a:off x="3487300" y="2964350"/>
              <a:ext cx="45025" cy="40800"/>
            </a:xfrm>
            <a:custGeom>
              <a:avLst/>
              <a:gdLst/>
              <a:ahLst/>
              <a:cxnLst/>
              <a:rect l="l" t="t" r="r" b="b"/>
              <a:pathLst>
                <a:path w="1801" h="1632" extrusionOk="0">
                  <a:moveTo>
                    <a:pt x="1" y="0"/>
                  </a:moveTo>
                  <a:lnTo>
                    <a:pt x="1" y="38"/>
                  </a:lnTo>
                  <a:lnTo>
                    <a:pt x="525" y="1500"/>
                  </a:lnTo>
                  <a:lnTo>
                    <a:pt x="544" y="1537"/>
                  </a:lnTo>
                  <a:lnTo>
                    <a:pt x="582" y="1575"/>
                  </a:lnTo>
                  <a:lnTo>
                    <a:pt x="619" y="1612"/>
                  </a:lnTo>
                  <a:lnTo>
                    <a:pt x="675" y="1631"/>
                  </a:lnTo>
                  <a:lnTo>
                    <a:pt x="769" y="1631"/>
                  </a:lnTo>
                  <a:lnTo>
                    <a:pt x="825" y="1594"/>
                  </a:lnTo>
                  <a:lnTo>
                    <a:pt x="863" y="1575"/>
                  </a:lnTo>
                  <a:lnTo>
                    <a:pt x="1800" y="600"/>
                  </a:lnTo>
                  <a:lnTo>
                    <a:pt x="1781" y="488"/>
                  </a:lnTo>
                  <a:lnTo>
                    <a:pt x="1744" y="394"/>
                  </a:lnTo>
                  <a:lnTo>
                    <a:pt x="1669" y="319"/>
                  </a:lnTo>
                  <a:lnTo>
                    <a:pt x="1575" y="244"/>
                  </a:lnTo>
                  <a:lnTo>
                    <a:pt x="788" y="1050"/>
                  </a:lnTo>
                  <a:lnTo>
                    <a:pt x="432" y="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5001;p59">
              <a:extLst>
                <a:ext uri="{FF2B5EF4-FFF2-40B4-BE49-F238E27FC236}">
                  <a16:creationId xmlns:a16="http://schemas.microsoft.com/office/drawing/2014/main" id="{90E4BBA8-98FB-C79C-FC3B-08EA1825F1BE}"/>
                </a:ext>
              </a:extLst>
            </p:cNvPr>
            <p:cNvSpPr/>
            <p:nvPr/>
          </p:nvSpPr>
          <p:spPr>
            <a:xfrm>
              <a:off x="3418400" y="2413200"/>
              <a:ext cx="126575" cy="126550"/>
            </a:xfrm>
            <a:custGeom>
              <a:avLst/>
              <a:gdLst/>
              <a:ahLst/>
              <a:cxnLst/>
              <a:rect l="l" t="t" r="r" b="b"/>
              <a:pathLst>
                <a:path w="5063" h="5062" extrusionOk="0">
                  <a:moveTo>
                    <a:pt x="2288" y="0"/>
                  </a:moveTo>
                  <a:lnTo>
                    <a:pt x="2044" y="38"/>
                  </a:lnTo>
                  <a:lnTo>
                    <a:pt x="1800" y="94"/>
                  </a:lnTo>
                  <a:lnTo>
                    <a:pt x="1575" y="188"/>
                  </a:lnTo>
                  <a:lnTo>
                    <a:pt x="1351" y="281"/>
                  </a:lnTo>
                  <a:lnTo>
                    <a:pt x="1126" y="413"/>
                  </a:lnTo>
                  <a:lnTo>
                    <a:pt x="919" y="563"/>
                  </a:lnTo>
                  <a:lnTo>
                    <a:pt x="732" y="731"/>
                  </a:lnTo>
                  <a:lnTo>
                    <a:pt x="563" y="938"/>
                  </a:lnTo>
                  <a:lnTo>
                    <a:pt x="413" y="1144"/>
                  </a:lnTo>
                  <a:lnTo>
                    <a:pt x="282" y="1350"/>
                  </a:lnTo>
                  <a:lnTo>
                    <a:pt x="169" y="1575"/>
                  </a:lnTo>
                  <a:lnTo>
                    <a:pt x="94" y="1819"/>
                  </a:lnTo>
                  <a:lnTo>
                    <a:pt x="38" y="2044"/>
                  </a:lnTo>
                  <a:lnTo>
                    <a:pt x="1" y="2287"/>
                  </a:lnTo>
                  <a:lnTo>
                    <a:pt x="1" y="2531"/>
                  </a:lnTo>
                  <a:lnTo>
                    <a:pt x="1" y="2775"/>
                  </a:lnTo>
                  <a:lnTo>
                    <a:pt x="38" y="3018"/>
                  </a:lnTo>
                  <a:lnTo>
                    <a:pt x="94" y="3243"/>
                  </a:lnTo>
                  <a:lnTo>
                    <a:pt x="169" y="3487"/>
                  </a:lnTo>
                  <a:lnTo>
                    <a:pt x="282" y="3712"/>
                  </a:lnTo>
                  <a:lnTo>
                    <a:pt x="413" y="3918"/>
                  </a:lnTo>
                  <a:lnTo>
                    <a:pt x="563" y="4124"/>
                  </a:lnTo>
                  <a:lnTo>
                    <a:pt x="732" y="4312"/>
                  </a:lnTo>
                  <a:lnTo>
                    <a:pt x="919" y="4499"/>
                  </a:lnTo>
                  <a:lnTo>
                    <a:pt x="1126" y="4649"/>
                  </a:lnTo>
                  <a:lnTo>
                    <a:pt x="1351" y="4781"/>
                  </a:lnTo>
                  <a:lnTo>
                    <a:pt x="1575" y="4874"/>
                  </a:lnTo>
                  <a:lnTo>
                    <a:pt x="1800" y="4949"/>
                  </a:lnTo>
                  <a:lnTo>
                    <a:pt x="2044" y="5024"/>
                  </a:lnTo>
                  <a:lnTo>
                    <a:pt x="2288" y="5043"/>
                  </a:lnTo>
                  <a:lnTo>
                    <a:pt x="2532" y="5062"/>
                  </a:lnTo>
                  <a:lnTo>
                    <a:pt x="2775" y="5043"/>
                  </a:lnTo>
                  <a:lnTo>
                    <a:pt x="3000" y="5006"/>
                  </a:lnTo>
                  <a:lnTo>
                    <a:pt x="3244" y="4949"/>
                  </a:lnTo>
                  <a:lnTo>
                    <a:pt x="3488" y="4874"/>
                  </a:lnTo>
                  <a:lnTo>
                    <a:pt x="3713" y="4762"/>
                  </a:lnTo>
                  <a:lnTo>
                    <a:pt x="3919" y="4649"/>
                  </a:lnTo>
                  <a:lnTo>
                    <a:pt x="4125" y="4499"/>
                  </a:lnTo>
                  <a:lnTo>
                    <a:pt x="4312" y="4312"/>
                  </a:lnTo>
                  <a:lnTo>
                    <a:pt x="4481" y="4124"/>
                  </a:lnTo>
                  <a:lnTo>
                    <a:pt x="4631" y="3918"/>
                  </a:lnTo>
                  <a:lnTo>
                    <a:pt x="4762" y="3712"/>
                  </a:lnTo>
                  <a:lnTo>
                    <a:pt x="4875" y="3487"/>
                  </a:lnTo>
                  <a:lnTo>
                    <a:pt x="4950" y="3243"/>
                  </a:lnTo>
                  <a:lnTo>
                    <a:pt x="5006" y="3018"/>
                  </a:lnTo>
                  <a:lnTo>
                    <a:pt x="5044" y="2775"/>
                  </a:lnTo>
                  <a:lnTo>
                    <a:pt x="5062" y="2531"/>
                  </a:lnTo>
                  <a:lnTo>
                    <a:pt x="5044" y="2287"/>
                  </a:lnTo>
                  <a:lnTo>
                    <a:pt x="5006" y="2044"/>
                  </a:lnTo>
                  <a:lnTo>
                    <a:pt x="4950" y="1800"/>
                  </a:lnTo>
                  <a:lnTo>
                    <a:pt x="4875" y="1575"/>
                  </a:lnTo>
                  <a:lnTo>
                    <a:pt x="4762" y="1350"/>
                  </a:lnTo>
                  <a:lnTo>
                    <a:pt x="4631" y="1125"/>
                  </a:lnTo>
                  <a:lnTo>
                    <a:pt x="4481" y="938"/>
                  </a:lnTo>
                  <a:lnTo>
                    <a:pt x="4312" y="731"/>
                  </a:lnTo>
                  <a:lnTo>
                    <a:pt x="4125" y="563"/>
                  </a:lnTo>
                  <a:lnTo>
                    <a:pt x="3919" y="413"/>
                  </a:lnTo>
                  <a:lnTo>
                    <a:pt x="3694" y="281"/>
                  </a:lnTo>
                  <a:lnTo>
                    <a:pt x="3469" y="188"/>
                  </a:lnTo>
                  <a:lnTo>
                    <a:pt x="3244" y="94"/>
                  </a:lnTo>
                  <a:lnTo>
                    <a:pt x="3000" y="38"/>
                  </a:lnTo>
                  <a:lnTo>
                    <a:pt x="275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5002;p59">
              <a:extLst>
                <a:ext uri="{FF2B5EF4-FFF2-40B4-BE49-F238E27FC236}">
                  <a16:creationId xmlns:a16="http://schemas.microsoft.com/office/drawing/2014/main" id="{F54DA94C-B6F7-F131-09D1-D34BCAC04DF2}"/>
                </a:ext>
              </a:extLst>
            </p:cNvPr>
            <p:cNvSpPr/>
            <p:nvPr/>
          </p:nvSpPr>
          <p:spPr>
            <a:xfrm>
              <a:off x="3439975" y="2434750"/>
              <a:ext cx="83425" cy="83450"/>
            </a:xfrm>
            <a:custGeom>
              <a:avLst/>
              <a:gdLst/>
              <a:ahLst/>
              <a:cxnLst/>
              <a:rect l="l" t="t" r="r" b="b"/>
              <a:pathLst>
                <a:path w="3337" h="3338" extrusionOk="0">
                  <a:moveTo>
                    <a:pt x="1500" y="1"/>
                  </a:moveTo>
                  <a:lnTo>
                    <a:pt x="1350" y="19"/>
                  </a:lnTo>
                  <a:lnTo>
                    <a:pt x="1181" y="57"/>
                  </a:lnTo>
                  <a:lnTo>
                    <a:pt x="1031" y="113"/>
                  </a:lnTo>
                  <a:lnTo>
                    <a:pt x="881" y="188"/>
                  </a:lnTo>
                  <a:lnTo>
                    <a:pt x="750" y="282"/>
                  </a:lnTo>
                  <a:lnTo>
                    <a:pt x="600" y="375"/>
                  </a:lnTo>
                  <a:lnTo>
                    <a:pt x="488" y="488"/>
                  </a:lnTo>
                  <a:lnTo>
                    <a:pt x="356" y="619"/>
                  </a:lnTo>
                  <a:lnTo>
                    <a:pt x="263" y="750"/>
                  </a:lnTo>
                  <a:lnTo>
                    <a:pt x="188" y="900"/>
                  </a:lnTo>
                  <a:lnTo>
                    <a:pt x="113" y="1032"/>
                  </a:lnTo>
                  <a:lnTo>
                    <a:pt x="56" y="1200"/>
                  </a:lnTo>
                  <a:lnTo>
                    <a:pt x="19" y="1350"/>
                  </a:lnTo>
                  <a:lnTo>
                    <a:pt x="0" y="1500"/>
                  </a:lnTo>
                  <a:lnTo>
                    <a:pt x="0" y="1669"/>
                  </a:lnTo>
                  <a:lnTo>
                    <a:pt x="0" y="1819"/>
                  </a:lnTo>
                  <a:lnTo>
                    <a:pt x="19" y="1988"/>
                  </a:lnTo>
                  <a:lnTo>
                    <a:pt x="56" y="2138"/>
                  </a:lnTo>
                  <a:lnTo>
                    <a:pt x="113" y="2288"/>
                  </a:lnTo>
                  <a:lnTo>
                    <a:pt x="188" y="2438"/>
                  </a:lnTo>
                  <a:lnTo>
                    <a:pt x="263" y="2588"/>
                  </a:lnTo>
                  <a:lnTo>
                    <a:pt x="375" y="2719"/>
                  </a:lnTo>
                  <a:lnTo>
                    <a:pt x="488" y="2850"/>
                  </a:lnTo>
                  <a:lnTo>
                    <a:pt x="600" y="2962"/>
                  </a:lnTo>
                  <a:lnTo>
                    <a:pt x="731" y="3056"/>
                  </a:lnTo>
                  <a:lnTo>
                    <a:pt x="881" y="3150"/>
                  </a:lnTo>
                  <a:lnTo>
                    <a:pt x="1031" y="3206"/>
                  </a:lnTo>
                  <a:lnTo>
                    <a:pt x="1256" y="3281"/>
                  </a:lnTo>
                  <a:lnTo>
                    <a:pt x="1500" y="3337"/>
                  </a:lnTo>
                  <a:lnTo>
                    <a:pt x="1744" y="3337"/>
                  </a:lnTo>
                  <a:lnTo>
                    <a:pt x="1968" y="3300"/>
                  </a:lnTo>
                  <a:lnTo>
                    <a:pt x="2212" y="3244"/>
                  </a:lnTo>
                  <a:lnTo>
                    <a:pt x="2437" y="3150"/>
                  </a:lnTo>
                  <a:lnTo>
                    <a:pt x="2643" y="3019"/>
                  </a:lnTo>
                  <a:lnTo>
                    <a:pt x="2850" y="2850"/>
                  </a:lnTo>
                  <a:lnTo>
                    <a:pt x="3018" y="2644"/>
                  </a:lnTo>
                  <a:lnTo>
                    <a:pt x="3150" y="2438"/>
                  </a:lnTo>
                  <a:lnTo>
                    <a:pt x="3243" y="2194"/>
                  </a:lnTo>
                  <a:lnTo>
                    <a:pt x="3299" y="1950"/>
                  </a:lnTo>
                  <a:lnTo>
                    <a:pt x="3337" y="1706"/>
                  </a:lnTo>
                  <a:lnTo>
                    <a:pt x="3318" y="1463"/>
                  </a:lnTo>
                  <a:lnTo>
                    <a:pt x="3262" y="1219"/>
                  </a:lnTo>
                  <a:lnTo>
                    <a:pt x="3187" y="975"/>
                  </a:lnTo>
                  <a:lnTo>
                    <a:pt x="3112" y="844"/>
                  </a:lnTo>
                  <a:lnTo>
                    <a:pt x="3037" y="713"/>
                  </a:lnTo>
                  <a:lnTo>
                    <a:pt x="2943" y="600"/>
                  </a:lnTo>
                  <a:lnTo>
                    <a:pt x="2850" y="488"/>
                  </a:lnTo>
                  <a:lnTo>
                    <a:pt x="2718" y="375"/>
                  </a:lnTo>
                  <a:lnTo>
                    <a:pt x="2587" y="263"/>
                  </a:lnTo>
                  <a:lnTo>
                    <a:pt x="2437" y="188"/>
                  </a:lnTo>
                  <a:lnTo>
                    <a:pt x="2287" y="113"/>
                  </a:lnTo>
                  <a:lnTo>
                    <a:pt x="2137" y="57"/>
                  </a:lnTo>
                  <a:lnTo>
                    <a:pt x="1987" y="19"/>
                  </a:lnTo>
                  <a:lnTo>
                    <a:pt x="18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5003;p59">
              <a:extLst>
                <a:ext uri="{FF2B5EF4-FFF2-40B4-BE49-F238E27FC236}">
                  <a16:creationId xmlns:a16="http://schemas.microsoft.com/office/drawing/2014/main" id="{29D7C42A-061E-2295-D301-B9252EAECFC2}"/>
                </a:ext>
              </a:extLst>
            </p:cNvPr>
            <p:cNvSpPr/>
            <p:nvPr/>
          </p:nvSpPr>
          <p:spPr>
            <a:xfrm>
              <a:off x="3464325" y="2458175"/>
              <a:ext cx="59075" cy="60025"/>
            </a:xfrm>
            <a:custGeom>
              <a:avLst/>
              <a:gdLst/>
              <a:ahLst/>
              <a:cxnLst/>
              <a:rect l="l" t="t" r="r" b="b"/>
              <a:pathLst>
                <a:path w="2363" h="2401" extrusionOk="0">
                  <a:moveTo>
                    <a:pt x="1894" y="1"/>
                  </a:moveTo>
                  <a:lnTo>
                    <a:pt x="1782" y="20"/>
                  </a:lnTo>
                  <a:lnTo>
                    <a:pt x="1669" y="57"/>
                  </a:lnTo>
                  <a:lnTo>
                    <a:pt x="1576" y="95"/>
                  </a:lnTo>
                  <a:lnTo>
                    <a:pt x="1369" y="207"/>
                  </a:lnTo>
                  <a:lnTo>
                    <a:pt x="1182" y="338"/>
                  </a:lnTo>
                  <a:lnTo>
                    <a:pt x="1013" y="488"/>
                  </a:lnTo>
                  <a:lnTo>
                    <a:pt x="770" y="732"/>
                  </a:lnTo>
                  <a:lnTo>
                    <a:pt x="563" y="957"/>
                  </a:lnTo>
                  <a:lnTo>
                    <a:pt x="413" y="1126"/>
                  </a:lnTo>
                  <a:lnTo>
                    <a:pt x="263" y="1332"/>
                  </a:lnTo>
                  <a:lnTo>
                    <a:pt x="132" y="1576"/>
                  </a:lnTo>
                  <a:lnTo>
                    <a:pt x="95" y="1688"/>
                  </a:lnTo>
                  <a:lnTo>
                    <a:pt x="38" y="1819"/>
                  </a:lnTo>
                  <a:lnTo>
                    <a:pt x="20" y="1932"/>
                  </a:lnTo>
                  <a:lnTo>
                    <a:pt x="1" y="2044"/>
                  </a:lnTo>
                  <a:lnTo>
                    <a:pt x="20" y="2157"/>
                  </a:lnTo>
                  <a:lnTo>
                    <a:pt x="57" y="2269"/>
                  </a:lnTo>
                  <a:lnTo>
                    <a:pt x="282" y="2344"/>
                  </a:lnTo>
                  <a:lnTo>
                    <a:pt x="526" y="2400"/>
                  </a:lnTo>
                  <a:lnTo>
                    <a:pt x="770" y="2400"/>
                  </a:lnTo>
                  <a:lnTo>
                    <a:pt x="994" y="2363"/>
                  </a:lnTo>
                  <a:lnTo>
                    <a:pt x="1238" y="2307"/>
                  </a:lnTo>
                  <a:lnTo>
                    <a:pt x="1463" y="2213"/>
                  </a:lnTo>
                  <a:lnTo>
                    <a:pt x="1669" y="2082"/>
                  </a:lnTo>
                  <a:lnTo>
                    <a:pt x="1876" y="1913"/>
                  </a:lnTo>
                  <a:lnTo>
                    <a:pt x="2044" y="1707"/>
                  </a:lnTo>
                  <a:lnTo>
                    <a:pt x="2176" y="1501"/>
                  </a:lnTo>
                  <a:lnTo>
                    <a:pt x="2269" y="1257"/>
                  </a:lnTo>
                  <a:lnTo>
                    <a:pt x="2325" y="1013"/>
                  </a:lnTo>
                  <a:lnTo>
                    <a:pt x="2363" y="769"/>
                  </a:lnTo>
                  <a:lnTo>
                    <a:pt x="2344" y="526"/>
                  </a:lnTo>
                  <a:lnTo>
                    <a:pt x="2288" y="282"/>
                  </a:lnTo>
                  <a:lnTo>
                    <a:pt x="2213" y="38"/>
                  </a:lnTo>
                  <a:lnTo>
                    <a:pt x="2101" y="20"/>
                  </a:lnTo>
                  <a:lnTo>
                    <a:pt x="19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5004;p59">
              <a:extLst>
                <a:ext uri="{FF2B5EF4-FFF2-40B4-BE49-F238E27FC236}">
                  <a16:creationId xmlns:a16="http://schemas.microsoft.com/office/drawing/2014/main" id="{5CA110B7-C96B-5F5E-0542-2B4CFF0D33D9}"/>
                </a:ext>
              </a:extLst>
            </p:cNvPr>
            <p:cNvSpPr/>
            <p:nvPr/>
          </p:nvSpPr>
          <p:spPr>
            <a:xfrm>
              <a:off x="3296075" y="2422575"/>
              <a:ext cx="126575" cy="126550"/>
            </a:xfrm>
            <a:custGeom>
              <a:avLst/>
              <a:gdLst/>
              <a:ahLst/>
              <a:cxnLst/>
              <a:rect l="l" t="t" r="r" b="b"/>
              <a:pathLst>
                <a:path w="5063" h="5062" extrusionOk="0">
                  <a:moveTo>
                    <a:pt x="2307" y="0"/>
                  </a:moveTo>
                  <a:lnTo>
                    <a:pt x="2063" y="38"/>
                  </a:lnTo>
                  <a:lnTo>
                    <a:pt x="1819" y="94"/>
                  </a:lnTo>
                  <a:lnTo>
                    <a:pt x="1594" y="188"/>
                  </a:lnTo>
                  <a:lnTo>
                    <a:pt x="1369" y="281"/>
                  </a:lnTo>
                  <a:lnTo>
                    <a:pt x="1144" y="413"/>
                  </a:lnTo>
                  <a:lnTo>
                    <a:pt x="938" y="563"/>
                  </a:lnTo>
                  <a:lnTo>
                    <a:pt x="751" y="731"/>
                  </a:lnTo>
                  <a:lnTo>
                    <a:pt x="582" y="919"/>
                  </a:lnTo>
                  <a:lnTo>
                    <a:pt x="432" y="1125"/>
                  </a:lnTo>
                  <a:lnTo>
                    <a:pt x="301" y="1350"/>
                  </a:lnTo>
                  <a:lnTo>
                    <a:pt x="188" y="1575"/>
                  </a:lnTo>
                  <a:lnTo>
                    <a:pt x="113" y="1800"/>
                  </a:lnTo>
                  <a:lnTo>
                    <a:pt x="57" y="2044"/>
                  </a:lnTo>
                  <a:lnTo>
                    <a:pt x="20" y="2287"/>
                  </a:lnTo>
                  <a:lnTo>
                    <a:pt x="1" y="2531"/>
                  </a:lnTo>
                  <a:lnTo>
                    <a:pt x="20" y="2775"/>
                  </a:lnTo>
                  <a:lnTo>
                    <a:pt x="57" y="3000"/>
                  </a:lnTo>
                  <a:lnTo>
                    <a:pt x="113" y="3243"/>
                  </a:lnTo>
                  <a:lnTo>
                    <a:pt x="188" y="3468"/>
                  </a:lnTo>
                  <a:lnTo>
                    <a:pt x="301" y="3693"/>
                  </a:lnTo>
                  <a:lnTo>
                    <a:pt x="413" y="3918"/>
                  </a:lnTo>
                  <a:lnTo>
                    <a:pt x="563" y="4124"/>
                  </a:lnTo>
                  <a:lnTo>
                    <a:pt x="751" y="4312"/>
                  </a:lnTo>
                  <a:lnTo>
                    <a:pt x="938" y="4499"/>
                  </a:lnTo>
                  <a:lnTo>
                    <a:pt x="1144" y="4649"/>
                  </a:lnTo>
                  <a:lnTo>
                    <a:pt x="1351" y="4762"/>
                  </a:lnTo>
                  <a:lnTo>
                    <a:pt x="1576" y="4874"/>
                  </a:lnTo>
                  <a:lnTo>
                    <a:pt x="1819" y="4949"/>
                  </a:lnTo>
                  <a:lnTo>
                    <a:pt x="2044" y="5005"/>
                  </a:lnTo>
                  <a:lnTo>
                    <a:pt x="2288" y="5043"/>
                  </a:lnTo>
                  <a:lnTo>
                    <a:pt x="2532" y="5062"/>
                  </a:lnTo>
                  <a:lnTo>
                    <a:pt x="2775" y="5043"/>
                  </a:lnTo>
                  <a:lnTo>
                    <a:pt x="3019" y="5024"/>
                  </a:lnTo>
                  <a:lnTo>
                    <a:pt x="3263" y="4968"/>
                  </a:lnTo>
                  <a:lnTo>
                    <a:pt x="3488" y="4874"/>
                  </a:lnTo>
                  <a:lnTo>
                    <a:pt x="3713" y="4781"/>
                  </a:lnTo>
                  <a:lnTo>
                    <a:pt x="3919" y="4649"/>
                  </a:lnTo>
                  <a:lnTo>
                    <a:pt x="4125" y="4499"/>
                  </a:lnTo>
                  <a:lnTo>
                    <a:pt x="4331" y="4331"/>
                  </a:lnTo>
                  <a:lnTo>
                    <a:pt x="4500" y="4124"/>
                  </a:lnTo>
                  <a:lnTo>
                    <a:pt x="4650" y="3918"/>
                  </a:lnTo>
                  <a:lnTo>
                    <a:pt x="4781" y="3712"/>
                  </a:lnTo>
                  <a:lnTo>
                    <a:pt x="4875" y="3487"/>
                  </a:lnTo>
                  <a:lnTo>
                    <a:pt x="4969" y="3262"/>
                  </a:lnTo>
                  <a:lnTo>
                    <a:pt x="5025" y="3018"/>
                  </a:lnTo>
                  <a:lnTo>
                    <a:pt x="5062" y="2775"/>
                  </a:lnTo>
                  <a:lnTo>
                    <a:pt x="5062" y="2531"/>
                  </a:lnTo>
                  <a:lnTo>
                    <a:pt x="5062" y="2287"/>
                  </a:lnTo>
                  <a:lnTo>
                    <a:pt x="5025" y="2044"/>
                  </a:lnTo>
                  <a:lnTo>
                    <a:pt x="4969" y="1819"/>
                  </a:lnTo>
                  <a:lnTo>
                    <a:pt x="4894" y="1575"/>
                  </a:lnTo>
                  <a:lnTo>
                    <a:pt x="4781" y="1350"/>
                  </a:lnTo>
                  <a:lnTo>
                    <a:pt x="4650" y="1144"/>
                  </a:lnTo>
                  <a:lnTo>
                    <a:pt x="4500" y="937"/>
                  </a:lnTo>
                  <a:lnTo>
                    <a:pt x="4331" y="750"/>
                  </a:lnTo>
                  <a:lnTo>
                    <a:pt x="4144" y="563"/>
                  </a:lnTo>
                  <a:lnTo>
                    <a:pt x="3938" y="413"/>
                  </a:lnTo>
                  <a:lnTo>
                    <a:pt x="3713" y="281"/>
                  </a:lnTo>
                  <a:lnTo>
                    <a:pt x="3488" y="188"/>
                  </a:lnTo>
                  <a:lnTo>
                    <a:pt x="3263" y="94"/>
                  </a:lnTo>
                  <a:lnTo>
                    <a:pt x="3019" y="38"/>
                  </a:lnTo>
                  <a:lnTo>
                    <a:pt x="27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5005;p59">
              <a:extLst>
                <a:ext uri="{FF2B5EF4-FFF2-40B4-BE49-F238E27FC236}">
                  <a16:creationId xmlns:a16="http://schemas.microsoft.com/office/drawing/2014/main" id="{8C48B19E-8720-4163-DBB5-5C040562B746}"/>
                </a:ext>
              </a:extLst>
            </p:cNvPr>
            <p:cNvSpPr/>
            <p:nvPr/>
          </p:nvSpPr>
          <p:spPr>
            <a:xfrm>
              <a:off x="3317650" y="2444125"/>
              <a:ext cx="83450" cy="83450"/>
            </a:xfrm>
            <a:custGeom>
              <a:avLst/>
              <a:gdLst/>
              <a:ahLst/>
              <a:cxnLst/>
              <a:rect l="l" t="t" r="r" b="b"/>
              <a:pathLst>
                <a:path w="3338" h="3338" extrusionOk="0">
                  <a:moveTo>
                    <a:pt x="1519" y="0"/>
                  </a:moveTo>
                  <a:lnTo>
                    <a:pt x="1369" y="19"/>
                  </a:lnTo>
                  <a:lnTo>
                    <a:pt x="1200" y="57"/>
                  </a:lnTo>
                  <a:lnTo>
                    <a:pt x="1050" y="113"/>
                  </a:lnTo>
                  <a:lnTo>
                    <a:pt x="900" y="188"/>
                  </a:lnTo>
                  <a:lnTo>
                    <a:pt x="750" y="263"/>
                  </a:lnTo>
                  <a:lnTo>
                    <a:pt x="619" y="375"/>
                  </a:lnTo>
                  <a:lnTo>
                    <a:pt x="488" y="488"/>
                  </a:lnTo>
                  <a:lnTo>
                    <a:pt x="375" y="619"/>
                  </a:lnTo>
                  <a:lnTo>
                    <a:pt x="281" y="750"/>
                  </a:lnTo>
                  <a:lnTo>
                    <a:pt x="206" y="882"/>
                  </a:lnTo>
                  <a:lnTo>
                    <a:pt x="131" y="1032"/>
                  </a:lnTo>
                  <a:lnTo>
                    <a:pt x="75" y="1182"/>
                  </a:lnTo>
                  <a:lnTo>
                    <a:pt x="38" y="1350"/>
                  </a:lnTo>
                  <a:lnTo>
                    <a:pt x="19" y="1500"/>
                  </a:lnTo>
                  <a:lnTo>
                    <a:pt x="0" y="1669"/>
                  </a:lnTo>
                  <a:lnTo>
                    <a:pt x="19" y="1819"/>
                  </a:lnTo>
                  <a:lnTo>
                    <a:pt x="38" y="1988"/>
                  </a:lnTo>
                  <a:lnTo>
                    <a:pt x="75" y="2138"/>
                  </a:lnTo>
                  <a:lnTo>
                    <a:pt x="131" y="2288"/>
                  </a:lnTo>
                  <a:lnTo>
                    <a:pt x="188" y="2438"/>
                  </a:lnTo>
                  <a:lnTo>
                    <a:pt x="281" y="2587"/>
                  </a:lnTo>
                  <a:lnTo>
                    <a:pt x="375" y="2719"/>
                  </a:lnTo>
                  <a:lnTo>
                    <a:pt x="488" y="2850"/>
                  </a:lnTo>
                  <a:lnTo>
                    <a:pt x="619" y="2962"/>
                  </a:lnTo>
                  <a:lnTo>
                    <a:pt x="750" y="3056"/>
                  </a:lnTo>
                  <a:lnTo>
                    <a:pt x="881" y="3150"/>
                  </a:lnTo>
                  <a:lnTo>
                    <a:pt x="1031" y="3206"/>
                  </a:lnTo>
                  <a:lnTo>
                    <a:pt x="1275" y="3281"/>
                  </a:lnTo>
                  <a:lnTo>
                    <a:pt x="1500" y="3337"/>
                  </a:lnTo>
                  <a:lnTo>
                    <a:pt x="1744" y="3337"/>
                  </a:lnTo>
                  <a:lnTo>
                    <a:pt x="1987" y="3300"/>
                  </a:lnTo>
                  <a:lnTo>
                    <a:pt x="2231" y="3244"/>
                  </a:lnTo>
                  <a:lnTo>
                    <a:pt x="2456" y="3150"/>
                  </a:lnTo>
                  <a:lnTo>
                    <a:pt x="2662" y="3019"/>
                  </a:lnTo>
                  <a:lnTo>
                    <a:pt x="2850" y="2850"/>
                  </a:lnTo>
                  <a:lnTo>
                    <a:pt x="3018" y="2644"/>
                  </a:lnTo>
                  <a:lnTo>
                    <a:pt x="3168" y="2438"/>
                  </a:lnTo>
                  <a:lnTo>
                    <a:pt x="3262" y="2194"/>
                  </a:lnTo>
                  <a:lnTo>
                    <a:pt x="3318" y="1950"/>
                  </a:lnTo>
                  <a:lnTo>
                    <a:pt x="3337" y="1706"/>
                  </a:lnTo>
                  <a:lnTo>
                    <a:pt x="3337" y="1463"/>
                  </a:lnTo>
                  <a:lnTo>
                    <a:pt x="3281" y="1219"/>
                  </a:lnTo>
                  <a:lnTo>
                    <a:pt x="3206" y="975"/>
                  </a:lnTo>
                  <a:lnTo>
                    <a:pt x="3131" y="844"/>
                  </a:lnTo>
                  <a:lnTo>
                    <a:pt x="3056" y="732"/>
                  </a:lnTo>
                  <a:lnTo>
                    <a:pt x="2962" y="600"/>
                  </a:lnTo>
                  <a:lnTo>
                    <a:pt x="2850" y="488"/>
                  </a:lnTo>
                  <a:lnTo>
                    <a:pt x="2737" y="375"/>
                  </a:lnTo>
                  <a:lnTo>
                    <a:pt x="2606" y="282"/>
                  </a:lnTo>
                  <a:lnTo>
                    <a:pt x="2456" y="188"/>
                  </a:lnTo>
                  <a:lnTo>
                    <a:pt x="2306" y="113"/>
                  </a:lnTo>
                  <a:lnTo>
                    <a:pt x="2156" y="75"/>
                  </a:lnTo>
                  <a:lnTo>
                    <a:pt x="2006" y="19"/>
                  </a:lnTo>
                  <a:lnTo>
                    <a:pt x="1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5006;p59">
              <a:extLst>
                <a:ext uri="{FF2B5EF4-FFF2-40B4-BE49-F238E27FC236}">
                  <a16:creationId xmlns:a16="http://schemas.microsoft.com/office/drawing/2014/main" id="{63E62EC0-DD82-7DA8-C5EB-5E037466DE53}"/>
                </a:ext>
              </a:extLst>
            </p:cNvPr>
            <p:cNvSpPr/>
            <p:nvPr/>
          </p:nvSpPr>
          <p:spPr>
            <a:xfrm>
              <a:off x="3342475" y="2467550"/>
              <a:ext cx="58625" cy="60025"/>
            </a:xfrm>
            <a:custGeom>
              <a:avLst/>
              <a:gdLst/>
              <a:ahLst/>
              <a:cxnLst/>
              <a:rect l="l" t="t" r="r" b="b"/>
              <a:pathLst>
                <a:path w="2345" h="2401" extrusionOk="0">
                  <a:moveTo>
                    <a:pt x="1875" y="1"/>
                  </a:moveTo>
                  <a:lnTo>
                    <a:pt x="1782" y="20"/>
                  </a:lnTo>
                  <a:lnTo>
                    <a:pt x="1669" y="57"/>
                  </a:lnTo>
                  <a:lnTo>
                    <a:pt x="1576" y="95"/>
                  </a:lnTo>
                  <a:lnTo>
                    <a:pt x="1369" y="207"/>
                  </a:lnTo>
                  <a:lnTo>
                    <a:pt x="1182" y="338"/>
                  </a:lnTo>
                  <a:lnTo>
                    <a:pt x="1013" y="488"/>
                  </a:lnTo>
                  <a:lnTo>
                    <a:pt x="751" y="732"/>
                  </a:lnTo>
                  <a:lnTo>
                    <a:pt x="563" y="957"/>
                  </a:lnTo>
                  <a:lnTo>
                    <a:pt x="413" y="1126"/>
                  </a:lnTo>
                  <a:lnTo>
                    <a:pt x="263" y="1332"/>
                  </a:lnTo>
                  <a:lnTo>
                    <a:pt x="132" y="1576"/>
                  </a:lnTo>
                  <a:lnTo>
                    <a:pt x="76" y="1688"/>
                  </a:lnTo>
                  <a:lnTo>
                    <a:pt x="38" y="1800"/>
                  </a:lnTo>
                  <a:lnTo>
                    <a:pt x="20" y="1932"/>
                  </a:lnTo>
                  <a:lnTo>
                    <a:pt x="1" y="2044"/>
                  </a:lnTo>
                  <a:lnTo>
                    <a:pt x="20" y="2157"/>
                  </a:lnTo>
                  <a:lnTo>
                    <a:pt x="38" y="2269"/>
                  </a:lnTo>
                  <a:lnTo>
                    <a:pt x="282" y="2344"/>
                  </a:lnTo>
                  <a:lnTo>
                    <a:pt x="507" y="2400"/>
                  </a:lnTo>
                  <a:lnTo>
                    <a:pt x="751" y="2400"/>
                  </a:lnTo>
                  <a:lnTo>
                    <a:pt x="994" y="2363"/>
                  </a:lnTo>
                  <a:lnTo>
                    <a:pt x="1238" y="2307"/>
                  </a:lnTo>
                  <a:lnTo>
                    <a:pt x="1463" y="2213"/>
                  </a:lnTo>
                  <a:lnTo>
                    <a:pt x="1669" y="2082"/>
                  </a:lnTo>
                  <a:lnTo>
                    <a:pt x="1857" y="1913"/>
                  </a:lnTo>
                  <a:lnTo>
                    <a:pt x="2025" y="1707"/>
                  </a:lnTo>
                  <a:lnTo>
                    <a:pt x="2175" y="1501"/>
                  </a:lnTo>
                  <a:lnTo>
                    <a:pt x="2269" y="1257"/>
                  </a:lnTo>
                  <a:lnTo>
                    <a:pt x="2325" y="1013"/>
                  </a:lnTo>
                  <a:lnTo>
                    <a:pt x="2344" y="769"/>
                  </a:lnTo>
                  <a:lnTo>
                    <a:pt x="2344" y="526"/>
                  </a:lnTo>
                  <a:lnTo>
                    <a:pt x="2288" y="282"/>
                  </a:lnTo>
                  <a:lnTo>
                    <a:pt x="2213" y="38"/>
                  </a:lnTo>
                  <a:lnTo>
                    <a:pt x="2100" y="20"/>
                  </a:lnTo>
                  <a:lnTo>
                    <a:pt x="19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37D3B4DC-25EC-9492-64C6-E66527F4AAA6}"/>
              </a:ext>
            </a:extLst>
          </p:cNvPr>
          <p:cNvSpPr/>
          <p:nvPr/>
        </p:nvSpPr>
        <p:spPr>
          <a:xfrm>
            <a:off x="2286000" y="876300"/>
            <a:ext cx="15011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4800" dirty="0"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Trong 1 phút 40 giây, một người đi xe đạp đi được đoạn đường 500 m. Tính vận tốc của người đi xe đạp đó (theo đơn vị m/s).</a:t>
            </a:r>
            <a:endParaRPr lang="en-US" sz="4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EA70FD4-AA61-5ED3-4D7E-866FCFD0D697}"/>
              </a:ext>
            </a:extLst>
          </p:cNvPr>
          <p:cNvSpPr txBox="1"/>
          <p:nvPr/>
        </p:nvSpPr>
        <p:spPr>
          <a:xfrm>
            <a:off x="5008697" y="5211369"/>
            <a:ext cx="1200041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6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6000" b="1" i="0" dirty="0" err="1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6000" b="1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algn="ctr"/>
            <a:r>
              <a:rPr lang="vi-VN" sz="60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Đổi: 1 phút 40 giây = 100 giây</a:t>
            </a:r>
          </a:p>
          <a:p>
            <a:pPr algn="ctr"/>
            <a:r>
              <a:rPr lang="vi-VN" sz="60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Vận tốc của người đi xe đạp đó là:</a:t>
            </a:r>
          </a:p>
          <a:p>
            <a:pPr algn="ctr"/>
            <a:r>
              <a:rPr lang="vi-VN" sz="60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500 : 100 = 5 (m/s)</a:t>
            </a:r>
          </a:p>
          <a:p>
            <a:pPr algn="r"/>
            <a:r>
              <a:rPr lang="vi-VN" sz="6000" b="0" i="0" dirty="0">
                <a:solidFill>
                  <a:srgbClr val="00206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Đáp số: 5 m/s.</a:t>
            </a:r>
          </a:p>
        </p:txBody>
      </p:sp>
      <p:sp>
        <p:nvSpPr>
          <p:cNvPr id="5" name="TextBox 28">
            <a:extLst>
              <a:ext uri="{FF2B5EF4-FFF2-40B4-BE49-F238E27FC236}">
                <a16:creationId xmlns:a16="http://schemas.microsoft.com/office/drawing/2014/main" id="{80D08036-2692-DDA1-0C89-AE9521C54535}"/>
              </a:ext>
            </a:extLst>
          </p:cNvPr>
          <p:cNvSpPr txBox="1"/>
          <p:nvPr/>
        </p:nvSpPr>
        <p:spPr>
          <a:xfrm>
            <a:off x="1820321" y="3175470"/>
            <a:ext cx="44799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effectLst/>
                <a:latin typeface="+mj-lt"/>
                <a:ea typeface="Cambria" panose="02040503050406030204" pitchFamily="18" charset="0"/>
              </a:rPr>
              <a:t>Tóm tắt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s: 500m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effectLst/>
                <a:latin typeface="+mj-lt"/>
                <a:ea typeface="Cambria" panose="02040503050406030204" pitchFamily="18" charset="0"/>
              </a:rPr>
              <a:t>t: 1 phút 40 giây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4800" b="1" dirty="0">
                <a:solidFill>
                  <a:srgbClr val="FF0000"/>
                </a:solidFill>
                <a:latin typeface="+mj-lt"/>
                <a:ea typeface="Cambria" panose="02040503050406030204" pitchFamily="18" charset="0"/>
              </a:rPr>
              <a:t>v: ? m/s</a:t>
            </a:r>
            <a:endParaRPr lang="vi-VN" sz="4800" b="1" dirty="0">
              <a:solidFill>
                <a:srgbClr val="FF0000"/>
              </a:solidFill>
              <a:effectLst/>
              <a:latin typeface="+mj-lt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54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5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125964" y="1332865"/>
            <a:ext cx="13807118" cy="7315604"/>
          </a:xfrm>
          <a:custGeom>
            <a:avLst/>
            <a:gdLst/>
            <a:ahLst/>
            <a:cxnLst/>
            <a:rect l="l" t="t" r="r" b="b"/>
            <a:pathLst>
              <a:path w="13807118" h="7315604">
                <a:moveTo>
                  <a:pt x="0" y="0"/>
                </a:moveTo>
                <a:lnTo>
                  <a:pt x="13807118" y="0"/>
                </a:lnTo>
                <a:lnTo>
                  <a:pt x="13807118" y="7315604"/>
                </a:lnTo>
                <a:lnTo>
                  <a:pt x="0" y="73156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6398" t="-59104" r="-8011" b="-75995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Ai nhanh- Ai đúng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3500739" y="7404229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376988">
            <a:off x="11646686" y="7438280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-507145">
            <a:off x="7581786" y="875622"/>
            <a:ext cx="2895473" cy="914487"/>
          </a:xfrm>
          <a:custGeom>
            <a:avLst/>
            <a:gdLst/>
            <a:ahLst/>
            <a:cxnLst/>
            <a:rect l="l" t="t" r="r" b="b"/>
            <a:pathLst>
              <a:path w="2895473" h="914487">
                <a:moveTo>
                  <a:pt x="0" y="0"/>
                </a:moveTo>
                <a:lnTo>
                  <a:pt x="2895474" y="0"/>
                </a:lnTo>
                <a:lnTo>
                  <a:pt x="2895474" y="914487"/>
                </a:lnTo>
                <a:lnTo>
                  <a:pt x="0" y="91448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91153" y="2506509"/>
            <a:ext cx="3021426" cy="6751791"/>
          </a:xfrm>
          <a:custGeom>
            <a:avLst/>
            <a:gdLst/>
            <a:ahLst/>
            <a:cxnLst/>
            <a:rect l="l" t="t" r="r" b="b"/>
            <a:pathLst>
              <a:path w="3021426" h="6751791">
                <a:moveTo>
                  <a:pt x="0" y="0"/>
                </a:moveTo>
                <a:lnTo>
                  <a:pt x="3021426" y="0"/>
                </a:lnTo>
                <a:lnTo>
                  <a:pt x="3021426" y="6751791"/>
                </a:lnTo>
                <a:lnTo>
                  <a:pt x="0" y="67517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5062853" y="6875327"/>
            <a:ext cx="1740457" cy="2158707"/>
          </a:xfrm>
          <a:custGeom>
            <a:avLst/>
            <a:gdLst/>
            <a:ahLst/>
            <a:cxnLst/>
            <a:rect l="l" t="t" r="r" b="b"/>
            <a:pathLst>
              <a:path w="1740457" h="2158707">
                <a:moveTo>
                  <a:pt x="0" y="0"/>
                </a:moveTo>
                <a:lnTo>
                  <a:pt x="1740458" y="0"/>
                </a:lnTo>
                <a:lnTo>
                  <a:pt x="1740458" y="2158707"/>
                </a:lnTo>
                <a:lnTo>
                  <a:pt x="0" y="215870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2115800" y="7429500"/>
            <a:ext cx="4801816" cy="2136808"/>
          </a:xfrm>
          <a:prstGeom prst="rect">
            <a:avLst/>
          </a:prstGeom>
        </p:spPr>
      </p:pic>
      <p:pic>
        <p:nvPicPr>
          <p:cNvPr id="14" name="Picture 13" descr="A close up of a black background&#10;&#10;Description automatically generated">
            <a:extLst>
              <a:ext uri="{FF2B5EF4-FFF2-40B4-BE49-F238E27FC236}">
                <a16:creationId xmlns:a16="http://schemas.microsoft.com/office/drawing/2014/main" id="{033E4BD7-B52C-980B-6022-784CF05A16F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4" y="2801805"/>
            <a:ext cx="19158858" cy="46209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1" name="Viết tay 20">
                <a:extLst>
                  <a:ext uri="{FF2B5EF4-FFF2-40B4-BE49-F238E27FC236}">
                    <a16:creationId xmlns:a16="http://schemas.microsoft.com/office/drawing/2014/main" id="{3E53547E-3B7F-CF52-F375-4B6B59D13A6A}"/>
                  </a:ext>
                </a:extLst>
              </p14:cNvPr>
              <p14:cNvContentPartPr/>
              <p14:nvPr/>
            </p14:nvContentPartPr>
            <p14:xfrm>
              <a:off x="-1815891" y="5015880"/>
              <a:ext cx="360" cy="360"/>
            </p14:xfrm>
          </p:contentPart>
        </mc:Choice>
        <mc:Fallback xmlns="">
          <p:pic>
            <p:nvPicPr>
              <p:cNvPr id="21" name="Viết tay 20">
                <a:extLst>
                  <a:ext uri="{FF2B5EF4-FFF2-40B4-BE49-F238E27FC236}">
                    <a16:creationId xmlns:a16="http://schemas.microsoft.com/office/drawing/2014/main" id="{3E53547E-3B7F-CF52-F375-4B6B59D13A6A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-1869531" y="4907880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2" name="Viết tay 21">
                <a:extLst>
                  <a:ext uri="{FF2B5EF4-FFF2-40B4-BE49-F238E27FC236}">
                    <a16:creationId xmlns:a16="http://schemas.microsoft.com/office/drawing/2014/main" id="{4066B578-B6BF-4322-ADC5-FE7F1AE1D469}"/>
                  </a:ext>
                </a:extLst>
              </p14:cNvPr>
              <p14:cNvContentPartPr/>
              <p14:nvPr/>
            </p14:nvContentPartPr>
            <p14:xfrm>
              <a:off x="-1815891" y="5015880"/>
              <a:ext cx="360" cy="360"/>
            </p14:xfrm>
          </p:contentPart>
        </mc:Choice>
        <mc:Fallback xmlns="">
          <p:pic>
            <p:nvPicPr>
              <p:cNvPr id="22" name="Viết tay 21">
                <a:extLst>
                  <a:ext uri="{FF2B5EF4-FFF2-40B4-BE49-F238E27FC236}">
                    <a16:creationId xmlns:a16="http://schemas.microsoft.com/office/drawing/2014/main" id="{4066B578-B6BF-4322-ADC5-FE7F1AE1D46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-1869531" y="4907880"/>
                <a:ext cx="10800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0886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78D38-731D-97EB-63CF-102202E0F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Ộ CÂU HỎI “HỘI THI RUNG CHUÔNG VÀNG” THCS TÔ VĨNH DIỆN">
            <a:extLst>
              <a:ext uri="{FF2B5EF4-FFF2-40B4-BE49-F238E27FC236}">
                <a16:creationId xmlns:a16="http://schemas.microsoft.com/office/drawing/2014/main" id="{7AF97CF8-5D30-2A5F-7439-796D9F7A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567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1">
            <a:extLst>
              <a:ext uri="{FF2B5EF4-FFF2-40B4-BE49-F238E27FC236}">
                <a16:creationId xmlns:a16="http://schemas.microsoft.com/office/drawing/2014/main" id="{128DFEDA-2B24-C909-DAFE-039AC4517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8458200"/>
            <a:ext cx="7600950" cy="102870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vi-V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120 </a:t>
            </a:r>
            <a:r>
              <a:rPr lang="vi-VN" sz="5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km</a:t>
            </a:r>
            <a:r>
              <a:rPr lang="vi-VN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/h</a:t>
            </a:r>
            <a:endParaRPr 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7" name="AutoShape 51">
            <a:extLst>
              <a:ext uri="{FF2B5EF4-FFF2-40B4-BE49-F238E27FC236}">
                <a16:creationId xmlns:a16="http://schemas.microsoft.com/office/drawing/2014/main" id="{37553CF6-4627-E312-E960-A7B4CC8E3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1600200"/>
            <a:ext cx="10286999" cy="1876425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vi-VN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Vận tốc tối đa của xe </a:t>
            </a:r>
            <a:r>
              <a:rPr lang="vi-VN" altLang="en-US" sz="60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ôtô</a:t>
            </a:r>
            <a:r>
              <a:rPr lang="vi-VN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là</a:t>
            </a:r>
            <a:endParaRPr lang="en-US" altLang="en-US" sz="6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124" name="Group 51">
            <a:extLst>
              <a:ext uri="{FF2B5EF4-FFF2-40B4-BE49-F238E27FC236}">
                <a16:creationId xmlns:a16="http://schemas.microsoft.com/office/drawing/2014/main" id="{6BBD0AB8-D6F1-B6B1-FD8E-2FC4BE6A211B}"/>
              </a:ext>
            </a:extLst>
          </p:cNvPr>
          <p:cNvGrpSpPr>
            <a:grpSpLocks/>
          </p:cNvGrpSpPr>
          <p:nvPr/>
        </p:nvGrpSpPr>
        <p:grpSpPr bwMode="auto">
          <a:xfrm>
            <a:off x="2581276" y="21432"/>
            <a:ext cx="481013" cy="10287000"/>
            <a:chOff x="202295" y="-322943"/>
            <a:chExt cx="319314" cy="718094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A9CDAC5-E0E3-399E-6F62-84265F5BC2B3}"/>
                </a:ext>
              </a:extLst>
            </p:cNvPr>
            <p:cNvSpPr/>
            <p:nvPr/>
          </p:nvSpPr>
          <p:spPr bwMode="auto">
            <a:xfrm>
              <a:off x="202295" y="-322943"/>
              <a:ext cx="319314" cy="7165982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000">
                <a:latin typeface=".VnTime" pitchFamily="34" charset="0"/>
              </a:endParaRPr>
            </a:p>
          </p:txBody>
        </p:sp>
        <p:sp>
          <p:nvSpPr>
            <p:cNvPr id="5165" name="Rectangle 10">
              <a:extLst>
                <a:ext uri="{FF2B5EF4-FFF2-40B4-BE49-F238E27FC236}">
                  <a16:creationId xmlns:a16="http://schemas.microsoft.com/office/drawing/2014/main" id="{1FA764B7-E48B-9243-B7CF-B19B5BE60B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3000">
                <a:latin typeface=".VnTime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0A5D3BD-F859-A3C1-2516-30DD5F5F15CA}"/>
                </a:ext>
              </a:extLst>
            </p:cNvPr>
            <p:cNvSpPr/>
            <p:nvPr/>
          </p:nvSpPr>
          <p:spPr bwMode="auto">
            <a:xfrm>
              <a:off x="324014" y="-307983"/>
              <a:ext cx="75877" cy="7165983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>
            <a:extLst>
              <a:ext uri="{FF2B5EF4-FFF2-40B4-BE49-F238E27FC236}">
                <a16:creationId xmlns:a16="http://schemas.microsoft.com/office/drawing/2014/main" id="{2D6588B0-AA57-FBA8-176A-E7244D535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4000500"/>
            <a:ext cx="7546182" cy="100965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50 </a:t>
            </a:r>
            <a:r>
              <a:rPr lang="vi-VN" altLang="en-US" sz="5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km</a:t>
            </a:r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/h </a:t>
            </a:r>
            <a:endParaRPr lang="en-US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9" name="Picture 37" descr="Blue_chapterlist">
            <a:extLst>
              <a:ext uri="{FF2B5EF4-FFF2-40B4-BE49-F238E27FC236}">
                <a16:creationId xmlns:a16="http://schemas.microsoft.com/office/drawing/2014/main" id="{2685C1E6-9372-0F14-AF78-D57795DEB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095" y="4219575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>
            <a:extLst>
              <a:ext uri="{FF2B5EF4-FFF2-40B4-BE49-F238E27FC236}">
                <a16:creationId xmlns:a16="http://schemas.microsoft.com/office/drawing/2014/main" id="{2735C614-7CFF-73C2-B213-A17AF3CE9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895" y="3886200"/>
            <a:ext cx="2250281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E99E0D25-862E-B439-66DB-975E8B375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5195" y="3995738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1044" name="WordArt 226">
            <a:extLst>
              <a:ext uri="{FF2B5EF4-FFF2-40B4-BE49-F238E27FC236}">
                <a16:creationId xmlns:a16="http://schemas.microsoft.com/office/drawing/2014/main" id="{58EB8D27-2CB0-C714-D460-78EC8100652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64758" y="4164807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2" name="AutoShape 51">
            <a:extLst>
              <a:ext uri="{FF2B5EF4-FFF2-40B4-BE49-F238E27FC236}">
                <a16:creationId xmlns:a16="http://schemas.microsoft.com/office/drawing/2014/main" id="{8DC018DB-B8B4-8FC1-6CCA-90AA18810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2545" y="5505450"/>
            <a:ext cx="7567613" cy="100965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60 </a:t>
            </a:r>
            <a:r>
              <a:rPr lang="vi-VN" altLang="en-US" sz="5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km</a:t>
            </a:r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/h</a:t>
            </a:r>
            <a:endParaRPr lang="en-US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37" descr="Blue_chapterlist">
            <a:extLst>
              <a:ext uri="{FF2B5EF4-FFF2-40B4-BE49-F238E27FC236}">
                <a16:creationId xmlns:a16="http://schemas.microsoft.com/office/drawing/2014/main" id="{89656310-B494-1B89-20C8-79DAB0530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520" y="5705475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>
            <a:extLst>
              <a:ext uri="{FF2B5EF4-FFF2-40B4-BE49-F238E27FC236}">
                <a16:creationId xmlns:a16="http://schemas.microsoft.com/office/drawing/2014/main" id="{264A9F56-25B9-9BBE-9A29-414D45AB0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20" y="5372100"/>
            <a:ext cx="2250281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9F368C59-D04A-A5ED-6C82-4E410E5CF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6620" y="5481638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8" name="WordArt 226">
            <a:extLst>
              <a:ext uri="{FF2B5EF4-FFF2-40B4-BE49-F238E27FC236}">
                <a16:creationId xmlns:a16="http://schemas.microsoft.com/office/drawing/2014/main" id="{52BBDB86-1A74-5D74-A5D2-4A7555DE2E0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36183" y="5650707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>
            <a:extLst>
              <a:ext uri="{FF2B5EF4-FFF2-40B4-BE49-F238E27FC236}">
                <a16:creationId xmlns:a16="http://schemas.microsoft.com/office/drawing/2014/main" id="{FBA86BB5-0649-B080-2BBF-56AF6D598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6858000"/>
            <a:ext cx="7543800" cy="100965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80 </a:t>
            </a:r>
            <a:r>
              <a:rPr lang="vi-VN" altLang="en-US" sz="5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km</a:t>
            </a:r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/h</a:t>
            </a:r>
            <a:endParaRPr lang="en-US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Picture 37" descr="Blue_chapterlist">
            <a:extLst>
              <a:ext uri="{FF2B5EF4-FFF2-40B4-BE49-F238E27FC236}">
                <a16:creationId xmlns:a16="http://schemas.microsoft.com/office/drawing/2014/main" id="{4F2866F4-29DB-7F1F-AD00-BFA8B5574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520" y="7191375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>
            <a:extLst>
              <a:ext uri="{FF2B5EF4-FFF2-40B4-BE49-F238E27FC236}">
                <a16:creationId xmlns:a16="http://schemas.microsoft.com/office/drawing/2014/main" id="{8CE6F1BA-FF6F-4499-82E7-098143BA0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20" y="6858000"/>
            <a:ext cx="2250281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8E22F07B-7A58-221B-DAB8-DCA790846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6620" y="6967538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15" name="WordArt 226">
            <a:extLst>
              <a:ext uri="{FF2B5EF4-FFF2-40B4-BE49-F238E27FC236}">
                <a16:creationId xmlns:a16="http://schemas.microsoft.com/office/drawing/2014/main" id="{EA46C0AE-597E-A3DD-EEC4-73726D6BB1B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36183" y="7136607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pic>
        <p:nvPicPr>
          <p:cNvPr id="17" name="Picture 37" descr="Blue_chapterlist">
            <a:extLst>
              <a:ext uri="{FF2B5EF4-FFF2-40B4-BE49-F238E27FC236}">
                <a16:creationId xmlns:a16="http://schemas.microsoft.com/office/drawing/2014/main" id="{0CC5EAA9-278F-5E96-ECF6-13CB1A71D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520" y="8732045"/>
            <a:ext cx="890588" cy="526256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9" descr="Classicmode">
            <a:extLst>
              <a:ext uri="{FF2B5EF4-FFF2-40B4-BE49-F238E27FC236}">
                <a16:creationId xmlns:a16="http://schemas.microsoft.com/office/drawing/2014/main" id="{4181B85E-B7DF-1242-BEA4-B6CB2EA86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20" y="8398670"/>
            <a:ext cx="2250281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9E6A1D1A-3C78-AF14-F8F6-80CAB5ED0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6620" y="8508208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20" name="WordArt 226">
            <a:extLst>
              <a:ext uri="{FF2B5EF4-FFF2-40B4-BE49-F238E27FC236}">
                <a16:creationId xmlns:a16="http://schemas.microsoft.com/office/drawing/2014/main" id="{BEA31EDC-345D-AC76-4BDC-BEF2DC0D903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36183" y="867727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d</a:t>
            </a:r>
          </a:p>
        </p:txBody>
      </p:sp>
      <p:sp>
        <p:nvSpPr>
          <p:cNvPr id="7195" name="AutoShape 27">
            <a:extLst>
              <a:ext uri="{FF2B5EF4-FFF2-40B4-BE49-F238E27FC236}">
                <a16:creationId xmlns:a16="http://schemas.microsoft.com/office/drawing/2014/main" id="{C477C719-B089-F245-724F-64987252F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2770" y="1547813"/>
            <a:ext cx="2314575" cy="203835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700"/>
          </a:p>
        </p:txBody>
      </p:sp>
      <p:sp>
        <p:nvSpPr>
          <p:cNvPr id="7196" name="WordArt 28">
            <a:extLst>
              <a:ext uri="{FF2B5EF4-FFF2-40B4-BE49-F238E27FC236}">
                <a16:creationId xmlns:a16="http://schemas.microsoft.com/office/drawing/2014/main" id="{D8D46822-470F-F879-8204-B4EFD52B86F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729038" y="2100263"/>
            <a:ext cx="10287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 dirty="0" err="1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54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49" name="Picture 32" descr="Bellcoll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2B37D4A-8F91-0BE9-6825-57ADE256C4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418" y="-278607"/>
            <a:ext cx="2478882" cy="2514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1" name="WordArt 33">
            <a:extLst>
              <a:ext uri="{FF2B5EF4-FFF2-40B4-BE49-F238E27FC236}">
                <a16:creationId xmlns:a16="http://schemas.microsoft.com/office/drawing/2014/main" id="{35CCB71C-BE80-E4E5-4E06-48C807917C8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87438" y="4814888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7202" name="WordArt 34">
            <a:extLst>
              <a:ext uri="{FF2B5EF4-FFF2-40B4-BE49-F238E27FC236}">
                <a16:creationId xmlns:a16="http://schemas.microsoft.com/office/drawing/2014/main" id="{A7BC68F2-8F85-7DE0-746E-3F9A239F2E4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0" y="47720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7203" name="WordArt 35">
            <a:extLst>
              <a:ext uri="{FF2B5EF4-FFF2-40B4-BE49-F238E27FC236}">
                <a16:creationId xmlns:a16="http://schemas.microsoft.com/office/drawing/2014/main" id="{95018659-5F23-73BC-1106-596822F203D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47720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7204" name="WordArt 36">
            <a:extLst>
              <a:ext uri="{FF2B5EF4-FFF2-40B4-BE49-F238E27FC236}">
                <a16:creationId xmlns:a16="http://schemas.microsoft.com/office/drawing/2014/main" id="{7FA1529B-CDB3-10A7-7819-2D436E6FA2A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8006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7205" name="WordArt 37">
            <a:extLst>
              <a:ext uri="{FF2B5EF4-FFF2-40B4-BE49-F238E27FC236}">
                <a16:creationId xmlns:a16="http://schemas.microsoft.com/office/drawing/2014/main" id="{302A6196-37B4-D5F1-F83D-F5B01D6C316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8006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7206" name="WordArt 38">
            <a:extLst>
              <a:ext uri="{FF2B5EF4-FFF2-40B4-BE49-F238E27FC236}">
                <a16:creationId xmlns:a16="http://schemas.microsoft.com/office/drawing/2014/main" id="{5D25370E-1C80-6EFA-36B7-06BD5536C6F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8006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7207" name="WordArt 39">
            <a:extLst>
              <a:ext uri="{FF2B5EF4-FFF2-40B4-BE49-F238E27FC236}">
                <a16:creationId xmlns:a16="http://schemas.microsoft.com/office/drawing/2014/main" id="{9E210445-82AC-33DD-65D3-E5424BD737B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8006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208" name="WordArt 40">
            <a:extLst>
              <a:ext uri="{FF2B5EF4-FFF2-40B4-BE49-F238E27FC236}">
                <a16:creationId xmlns:a16="http://schemas.microsoft.com/office/drawing/2014/main" id="{B88F0702-BE2D-9937-0AAC-86A7145F26B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06500" y="482917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209" name="WordArt 41">
            <a:extLst>
              <a:ext uri="{FF2B5EF4-FFF2-40B4-BE49-F238E27FC236}">
                <a16:creationId xmlns:a16="http://schemas.microsoft.com/office/drawing/2014/main" id="{A0B0D520-E8A2-3555-2947-281D062AECF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82917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10" name="WordArt 42">
            <a:extLst>
              <a:ext uri="{FF2B5EF4-FFF2-40B4-BE49-F238E27FC236}">
                <a16:creationId xmlns:a16="http://schemas.microsoft.com/office/drawing/2014/main" id="{D47B1010-ECFE-0EB7-1DD2-D8AA9C16F3C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8101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211" name="WordArt 43">
            <a:extLst>
              <a:ext uri="{FF2B5EF4-FFF2-40B4-BE49-F238E27FC236}">
                <a16:creationId xmlns:a16="http://schemas.microsoft.com/office/drawing/2014/main" id="{7453A574-5E8B-8AE5-DD7F-071C60CD170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47720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21" name="Group 49">
            <a:extLst>
              <a:ext uri="{FF2B5EF4-FFF2-40B4-BE49-F238E27FC236}">
                <a16:creationId xmlns:a16="http://schemas.microsoft.com/office/drawing/2014/main" id="{4F9EA6F8-7D46-A21C-AD73-0F9AC7C97BB8}"/>
              </a:ext>
            </a:extLst>
          </p:cNvPr>
          <p:cNvGrpSpPr>
            <a:grpSpLocks/>
          </p:cNvGrpSpPr>
          <p:nvPr/>
        </p:nvGrpSpPr>
        <p:grpSpPr bwMode="auto">
          <a:xfrm>
            <a:off x="13030200" y="4000500"/>
            <a:ext cx="2628900" cy="2628900"/>
            <a:chOff x="4320" y="2928"/>
            <a:chExt cx="1104" cy="1104"/>
          </a:xfrm>
        </p:grpSpPr>
        <p:sp>
          <p:nvSpPr>
            <p:cNvPr id="5162" name="AutoShape 50">
              <a:extLst>
                <a:ext uri="{FF2B5EF4-FFF2-40B4-BE49-F238E27FC236}">
                  <a16:creationId xmlns:a16="http://schemas.microsoft.com/office/drawing/2014/main" id="{946D6858-BF58-9860-F6E2-4BEFC8603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sz="9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5163" name="WordArt 51">
              <a:extLst>
                <a:ext uri="{FF2B5EF4-FFF2-40B4-BE49-F238E27FC236}">
                  <a16:creationId xmlns:a16="http://schemas.microsoft.com/office/drawing/2014/main" id="{CAE82C34-ABE5-FF16-FD17-4F87DF99B7B9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</a:t>
              </a:r>
              <a:r>
                <a:rPr lang="en-US" sz="54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giờ</a:t>
              </a:r>
              <a:endParaRPr lang="en-US" sz="5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Picture 17">
            <a:extLst>
              <a:ext uri="{FF2B5EF4-FFF2-40B4-BE49-F238E27FC236}">
                <a16:creationId xmlns:a16="http://schemas.microsoft.com/office/drawing/2014/main" id="{03790A33-37BA-E658-1713-49908E6DA61D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 flipH="1">
            <a:off x="12877800" y="7317616"/>
            <a:ext cx="4876800" cy="24864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2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53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1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6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7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4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86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 nodeType="clickPar">
                      <p:stCondLst>
                        <p:cond delay="indefinite"/>
                      </p:stCondLst>
                      <p:childTnLst>
                        <p:par>
                          <p:cTn id="1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 nodeType="clickPar">
                      <p:stCondLst>
                        <p:cond delay="indefinite"/>
                      </p:stCondLst>
                      <p:childTnLst>
                        <p:par>
                          <p:cTn id="2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4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0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37" grpId="0" animBg="1"/>
      <p:bldP spid="1043" grpId="0" animBg="1"/>
      <p:bldP spid="7" grpId="0" animBg="1"/>
      <p:bldP spid="13" grpId="0" animBg="1"/>
      <p:bldP spid="19" grpId="0" animBg="1"/>
      <p:bldP spid="7195" grpId="0" animBg="1"/>
      <p:bldP spid="719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>
            <a:extLst>
              <a:ext uri="{FF2B5EF4-FFF2-40B4-BE49-F238E27FC236}">
                <a16:creationId xmlns:a16="http://schemas.microsoft.com/office/drawing/2014/main" id="{480F0053-3AB8-FD3F-AC42-1D63BD2BD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828801"/>
            <a:ext cx="11658600" cy="182642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vi-VN" altLang="en-US" sz="6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Vận tốc của xe máy là</a:t>
            </a:r>
            <a:endParaRPr lang="en-US" altLang="en-US" sz="6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75" name="Group 51">
            <a:extLst>
              <a:ext uri="{FF2B5EF4-FFF2-40B4-BE49-F238E27FC236}">
                <a16:creationId xmlns:a16="http://schemas.microsoft.com/office/drawing/2014/main" id="{0C02886A-8ADC-C184-5F6B-215EF5EB4F02}"/>
              </a:ext>
            </a:extLst>
          </p:cNvPr>
          <p:cNvGrpSpPr>
            <a:grpSpLocks/>
          </p:cNvGrpSpPr>
          <p:nvPr/>
        </p:nvGrpSpPr>
        <p:grpSpPr bwMode="auto">
          <a:xfrm>
            <a:off x="1744267" y="-290511"/>
            <a:ext cx="481013" cy="10744200"/>
            <a:chOff x="202295" y="-322943"/>
            <a:chExt cx="319314" cy="718094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B910A01-5CD4-CBC5-C2DF-BCE46E034ACB}"/>
                </a:ext>
              </a:extLst>
            </p:cNvPr>
            <p:cNvSpPr/>
            <p:nvPr/>
          </p:nvSpPr>
          <p:spPr bwMode="auto">
            <a:xfrm>
              <a:off x="202295" y="-322943"/>
              <a:ext cx="319314" cy="7166620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000">
                <a:latin typeface=".VnTime" pitchFamily="34" charset="0"/>
              </a:endParaRPr>
            </a:p>
          </p:txBody>
        </p:sp>
        <p:sp>
          <p:nvSpPr>
            <p:cNvPr id="3117" name="Rectangle 10">
              <a:extLst>
                <a:ext uri="{FF2B5EF4-FFF2-40B4-BE49-F238E27FC236}">
                  <a16:creationId xmlns:a16="http://schemas.microsoft.com/office/drawing/2014/main" id="{603B9E81-5C65-16FD-CD10-C349184984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3000">
                <a:latin typeface=".VnTime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5C89EA-12C7-AFC2-B4B0-AEF489ECB379}"/>
                </a:ext>
              </a:extLst>
            </p:cNvPr>
            <p:cNvSpPr/>
            <p:nvPr/>
          </p:nvSpPr>
          <p:spPr bwMode="auto">
            <a:xfrm>
              <a:off x="324014" y="-308620"/>
              <a:ext cx="75877" cy="7166620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>
            <a:extLst>
              <a:ext uri="{FF2B5EF4-FFF2-40B4-BE49-F238E27FC236}">
                <a16:creationId xmlns:a16="http://schemas.microsoft.com/office/drawing/2014/main" id="{25872497-A064-0E30-C264-3C9025397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3" y="4000501"/>
            <a:ext cx="8079582" cy="114062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50 m/h</a:t>
            </a:r>
            <a:endParaRPr lang="en-US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9" name="Picture 37" descr="Blue_chapterlist">
            <a:extLst>
              <a:ext uri="{FF2B5EF4-FFF2-40B4-BE49-F238E27FC236}">
                <a16:creationId xmlns:a16="http://schemas.microsoft.com/office/drawing/2014/main" id="{61B79889-56AD-0B39-43CF-2DE3C3230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4386263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>
            <a:extLst>
              <a:ext uri="{FF2B5EF4-FFF2-40B4-BE49-F238E27FC236}">
                <a16:creationId xmlns:a16="http://schemas.microsoft.com/office/drawing/2014/main" id="{3444AC72-1130-D11C-7F0C-55592FCF7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4052888"/>
            <a:ext cx="2250282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E2A56C6E-BCE7-AE1F-FC12-39005C8864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38" y="4162426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1044" name="WordArt 226">
            <a:extLst>
              <a:ext uri="{FF2B5EF4-FFF2-40B4-BE49-F238E27FC236}">
                <a16:creationId xmlns:a16="http://schemas.microsoft.com/office/drawing/2014/main" id="{F9E95B2D-B037-A9FC-4FB9-2497DF36990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1" y="433149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>
            <a:extLst>
              <a:ext uri="{FF2B5EF4-FFF2-40B4-BE49-F238E27FC236}">
                <a16:creationId xmlns:a16="http://schemas.microsoft.com/office/drawing/2014/main" id="{EAB43ED5-89B1-7B31-9332-F7A5C766F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5486401"/>
            <a:ext cx="8101013" cy="114062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50 m/s</a:t>
            </a:r>
            <a:r>
              <a:rPr lang="en-US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37" descr="Blue_chapterlist">
            <a:extLst>
              <a:ext uri="{FF2B5EF4-FFF2-40B4-BE49-F238E27FC236}">
                <a16:creationId xmlns:a16="http://schemas.microsoft.com/office/drawing/2014/main" id="{36B1923C-F50B-98BF-E9AA-5BEF160477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5872163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>
            <a:extLst>
              <a:ext uri="{FF2B5EF4-FFF2-40B4-BE49-F238E27FC236}">
                <a16:creationId xmlns:a16="http://schemas.microsoft.com/office/drawing/2014/main" id="{8235C486-8632-2A9C-DF7A-63A0201A5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5538788"/>
            <a:ext cx="2250282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23C71B41-2A70-090B-562F-489513F48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363" y="5648326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8" name="WordArt 226">
            <a:extLst>
              <a:ext uri="{FF2B5EF4-FFF2-40B4-BE49-F238E27FC236}">
                <a16:creationId xmlns:a16="http://schemas.microsoft.com/office/drawing/2014/main" id="{52D1C691-24F0-9EB2-9C2F-12C1166977A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09926" y="581739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vi-VN" sz="54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  <a:endParaRPr lang="en-US" sz="54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latin typeface=".VnTimeH"/>
            </a:endParaRPr>
          </a:p>
        </p:txBody>
      </p:sp>
      <p:sp>
        <p:nvSpPr>
          <p:cNvPr id="9" name="AutoShape 51">
            <a:extLst>
              <a:ext uri="{FF2B5EF4-FFF2-40B4-BE49-F238E27FC236}">
                <a16:creationId xmlns:a16="http://schemas.microsoft.com/office/drawing/2014/main" id="{DC6E1A72-9FD0-F8AB-4882-18CA8A62C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6972301"/>
            <a:ext cx="8101013" cy="114062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50 </a:t>
            </a:r>
            <a:r>
              <a:rPr lang="vi-VN" altLang="en-US" sz="5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km</a:t>
            </a:r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/h</a:t>
            </a:r>
            <a:endParaRPr lang="en-US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Picture 37" descr="Blue_chapterlist">
            <a:extLst>
              <a:ext uri="{FF2B5EF4-FFF2-40B4-BE49-F238E27FC236}">
                <a16:creationId xmlns:a16="http://schemas.microsoft.com/office/drawing/2014/main" id="{54984F6B-FE55-2208-04B7-7A47C0CC4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7358063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>
            <a:extLst>
              <a:ext uri="{FF2B5EF4-FFF2-40B4-BE49-F238E27FC236}">
                <a16:creationId xmlns:a16="http://schemas.microsoft.com/office/drawing/2014/main" id="{420F849D-4042-4BD9-50AD-C66B4EDEE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7024688"/>
            <a:ext cx="2250282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AC6463FC-AC4F-4047-60AD-13103D732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363" y="7134226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15" name="WordArt 226">
            <a:extLst>
              <a:ext uri="{FF2B5EF4-FFF2-40B4-BE49-F238E27FC236}">
                <a16:creationId xmlns:a16="http://schemas.microsoft.com/office/drawing/2014/main" id="{ACFCAA39-71AE-466A-AA5B-B6CD2616921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09926" y="730329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sp>
        <p:nvSpPr>
          <p:cNvPr id="16" name="AutoShape 51">
            <a:extLst>
              <a:ext uri="{FF2B5EF4-FFF2-40B4-BE49-F238E27FC236}">
                <a16:creationId xmlns:a16="http://schemas.microsoft.com/office/drawing/2014/main" id="{82AFE3F7-F41F-A44B-D233-BEA54B45F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8458201"/>
            <a:ext cx="8101013" cy="1140620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vi-VN" altLang="en-US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50 </a:t>
            </a:r>
            <a:r>
              <a:rPr lang="vi-VN" altLang="en-US" sz="54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km</a:t>
            </a:r>
            <a:endParaRPr lang="en-US" altLang="en-US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" name="Picture 37" descr="Blue_chapterlist">
            <a:extLst>
              <a:ext uri="{FF2B5EF4-FFF2-40B4-BE49-F238E27FC236}">
                <a16:creationId xmlns:a16="http://schemas.microsoft.com/office/drawing/2014/main" id="{64C8EA34-840C-3DE3-0A52-F87E1406E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8843963"/>
            <a:ext cx="890588" cy="526257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9" descr="Classicmode">
            <a:extLst>
              <a:ext uri="{FF2B5EF4-FFF2-40B4-BE49-F238E27FC236}">
                <a16:creationId xmlns:a16="http://schemas.microsoft.com/office/drawing/2014/main" id="{98640CFF-71ED-BEB5-AE1F-6F0FD3D72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8510588"/>
            <a:ext cx="2250282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2DDC098C-5013-61E4-1449-3F56BAB8D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363" y="8620126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20" name="WordArt 226">
            <a:extLst>
              <a:ext uri="{FF2B5EF4-FFF2-40B4-BE49-F238E27FC236}">
                <a16:creationId xmlns:a16="http://schemas.microsoft.com/office/drawing/2014/main" id="{2A1BBBA3-FF75-7C0A-E7A9-EA774592914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09926" y="878919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vi-VN" sz="54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D</a:t>
            </a:r>
            <a:endParaRPr lang="en-US" sz="5400" kern="10" dirty="0">
              <a:ln w="9525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latin typeface=".VnTimeH"/>
            </a:endParaRPr>
          </a:p>
        </p:txBody>
      </p:sp>
      <p:sp>
        <p:nvSpPr>
          <p:cNvPr id="10267" name="AutoShape 27">
            <a:extLst>
              <a:ext uri="{FF2B5EF4-FFF2-40B4-BE49-F238E27FC236}">
                <a16:creationId xmlns:a16="http://schemas.microsoft.com/office/drawing/2014/main" id="{60849C30-3122-89AC-841E-E01EBCF44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1847850"/>
            <a:ext cx="2314575" cy="203835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700"/>
          </a:p>
        </p:txBody>
      </p:sp>
      <p:sp>
        <p:nvSpPr>
          <p:cNvPr id="10268" name="WordArt 28">
            <a:extLst>
              <a:ext uri="{FF2B5EF4-FFF2-40B4-BE49-F238E27FC236}">
                <a16:creationId xmlns:a16="http://schemas.microsoft.com/office/drawing/2014/main" id="{2C8ECDB5-3689-084C-F5EA-FF381F354F8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50370" y="2440782"/>
            <a:ext cx="1164431" cy="8739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4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Câu2</a:t>
            </a:r>
            <a:endParaRPr lang="en-US" sz="54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00" name="Picture 31" descr="people008">
            <a:extLst>
              <a:ext uri="{FF2B5EF4-FFF2-40B4-BE49-F238E27FC236}">
                <a16:creationId xmlns:a16="http://schemas.microsoft.com/office/drawing/2014/main" id="{F48F10AF-59D3-671E-F391-CE59D8C14A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4675" y="8572500"/>
            <a:ext cx="14573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1" name="Picture 32" descr="Bellcoll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9D086A9-56A2-FBCF-47ED-B770A38A4C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051" y="-232714"/>
            <a:ext cx="247888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1" name="WordArt 33">
            <a:extLst>
              <a:ext uri="{FF2B5EF4-FFF2-40B4-BE49-F238E27FC236}">
                <a16:creationId xmlns:a16="http://schemas.microsoft.com/office/drawing/2014/main" id="{57910087-C594-D631-1F01-EFA0FC29639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87438" y="5614988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7202" name="WordArt 34">
            <a:extLst>
              <a:ext uri="{FF2B5EF4-FFF2-40B4-BE49-F238E27FC236}">
                <a16:creationId xmlns:a16="http://schemas.microsoft.com/office/drawing/2014/main" id="{D69471D4-BB26-9B01-70A2-56B16809445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0" y="55721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7203" name="WordArt 35">
            <a:extLst>
              <a:ext uri="{FF2B5EF4-FFF2-40B4-BE49-F238E27FC236}">
                <a16:creationId xmlns:a16="http://schemas.microsoft.com/office/drawing/2014/main" id="{C8C2A7D7-7F45-A95F-1FBA-6E3A8124AA7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5721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7204" name="WordArt 36">
            <a:extLst>
              <a:ext uri="{FF2B5EF4-FFF2-40B4-BE49-F238E27FC236}">
                <a16:creationId xmlns:a16="http://schemas.microsoft.com/office/drawing/2014/main" id="{E912B72A-A9B8-B26B-BA02-1979CA857F6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6007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7205" name="WordArt 37">
            <a:extLst>
              <a:ext uri="{FF2B5EF4-FFF2-40B4-BE49-F238E27FC236}">
                <a16:creationId xmlns:a16="http://schemas.microsoft.com/office/drawing/2014/main" id="{FD23ED26-073F-1482-359A-5E88FC087A5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6007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7206" name="WordArt 38">
            <a:extLst>
              <a:ext uri="{FF2B5EF4-FFF2-40B4-BE49-F238E27FC236}">
                <a16:creationId xmlns:a16="http://schemas.microsoft.com/office/drawing/2014/main" id="{1A96FC7C-8B79-4793-71AA-70687AB9EBD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6007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7207" name="WordArt 39">
            <a:extLst>
              <a:ext uri="{FF2B5EF4-FFF2-40B4-BE49-F238E27FC236}">
                <a16:creationId xmlns:a16="http://schemas.microsoft.com/office/drawing/2014/main" id="{054855AE-3A9E-01D3-19C2-9269468F58F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6007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208" name="WordArt 40">
            <a:extLst>
              <a:ext uri="{FF2B5EF4-FFF2-40B4-BE49-F238E27FC236}">
                <a16:creationId xmlns:a16="http://schemas.microsoft.com/office/drawing/2014/main" id="{45B4DA31-A06E-1BDE-E04D-408C5853AF1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06500" y="562927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209" name="WordArt 41">
            <a:extLst>
              <a:ext uri="{FF2B5EF4-FFF2-40B4-BE49-F238E27FC236}">
                <a16:creationId xmlns:a16="http://schemas.microsoft.com/office/drawing/2014/main" id="{93805059-3C3D-306E-B39A-BB29C0608A3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62927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10" name="WordArt 42">
            <a:extLst>
              <a:ext uri="{FF2B5EF4-FFF2-40B4-BE49-F238E27FC236}">
                <a16:creationId xmlns:a16="http://schemas.microsoft.com/office/drawing/2014/main" id="{A784B936-5363-22D8-892A-541B69A4E5D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6102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211" name="WordArt 43">
            <a:extLst>
              <a:ext uri="{FF2B5EF4-FFF2-40B4-BE49-F238E27FC236}">
                <a16:creationId xmlns:a16="http://schemas.microsoft.com/office/drawing/2014/main" id="{54895609-A7EC-28E4-BBD9-A011E5D053C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944600" y="55721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21" name="Group 49">
            <a:extLst>
              <a:ext uri="{FF2B5EF4-FFF2-40B4-BE49-F238E27FC236}">
                <a16:creationId xmlns:a16="http://schemas.microsoft.com/office/drawing/2014/main" id="{B0D14059-8A6A-DC1C-5FB0-48447138A3BE}"/>
              </a:ext>
            </a:extLst>
          </p:cNvPr>
          <p:cNvGrpSpPr>
            <a:grpSpLocks/>
          </p:cNvGrpSpPr>
          <p:nvPr/>
        </p:nvGrpSpPr>
        <p:grpSpPr bwMode="auto">
          <a:xfrm>
            <a:off x="12801600" y="4914900"/>
            <a:ext cx="2628900" cy="2628900"/>
            <a:chOff x="5376" y="2880"/>
            <a:chExt cx="1104" cy="1104"/>
          </a:xfrm>
        </p:grpSpPr>
        <p:sp>
          <p:nvSpPr>
            <p:cNvPr id="3114" name="AutoShape 50">
              <a:extLst>
                <a:ext uri="{FF2B5EF4-FFF2-40B4-BE49-F238E27FC236}">
                  <a16:creationId xmlns:a16="http://schemas.microsoft.com/office/drawing/2014/main" id="{5155E343-8937-9B1D-C7B1-7D9934EDA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6" y="2880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sz="9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115" name="WordArt 51">
              <a:extLst>
                <a:ext uri="{FF2B5EF4-FFF2-40B4-BE49-F238E27FC236}">
                  <a16:creationId xmlns:a16="http://schemas.microsoft.com/office/drawing/2014/main" id="{1DB90F9C-0AF9-C825-965D-DC1E11C448AD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5616" y="3120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54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giờ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9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53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0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6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7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82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2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43" grpId="0" animBg="1"/>
      <p:bldP spid="7" grpId="0" animBg="1"/>
      <p:bldP spid="9" grpId="0" animBg="1"/>
      <p:bldP spid="9" grpId="1" animBg="1"/>
      <p:bldP spid="13" grpId="0" animBg="1"/>
      <p:bldP spid="19" grpId="0" animBg="1"/>
      <p:bldP spid="10267" grpId="0" animBg="1"/>
      <p:bldP spid="1026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65B5B-64D3-6E4D-E970-76864AF38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15180AA-DB03-7EBE-D5E8-F25EDA3424B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  <p:txBody>
          <a:bodyPr/>
          <a:lstStyle/>
          <a:p>
            <a:endParaRPr lang="en-US" dirty="0">
              <a:latin typeface="+mj-lt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1B21107-9BCB-A517-2343-8179E7E25290}"/>
              </a:ext>
            </a:extLst>
          </p:cNvPr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B48F251-AD14-AFE0-88D8-37E303542466}"/>
              </a:ext>
            </a:extLst>
          </p:cNvPr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6"/>
            <a:stretch>
              <a:fillRect b="-9999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735234A-04BD-2F10-5EDB-6E66F8D8D8F0}"/>
              </a:ext>
            </a:extLst>
          </p:cNvPr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8E35716-BED2-FBEF-DD5A-DF3506BB27D6}"/>
              </a:ext>
            </a:extLst>
          </p:cNvPr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818666D-0144-E9A2-DC55-EB9286BB040C}"/>
              </a:ext>
            </a:extLst>
          </p:cNvPr>
          <p:cNvSpPr/>
          <p:nvPr/>
        </p:nvSpPr>
        <p:spPr>
          <a:xfrm>
            <a:off x="13500739" y="7404229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B7A15C09-1875-C7C5-506D-AE5C13F08F5C}"/>
              </a:ext>
            </a:extLst>
          </p:cNvPr>
          <p:cNvSpPr/>
          <p:nvPr/>
        </p:nvSpPr>
        <p:spPr>
          <a:xfrm rot="-376988">
            <a:off x="11646686" y="7438280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3644529B-5D47-00EB-8897-915C6A4BABFE}"/>
              </a:ext>
            </a:extLst>
          </p:cNvPr>
          <p:cNvSpPr/>
          <p:nvPr/>
        </p:nvSpPr>
        <p:spPr>
          <a:xfrm>
            <a:off x="141230" y="2317379"/>
            <a:ext cx="3021426" cy="6751791"/>
          </a:xfrm>
          <a:custGeom>
            <a:avLst/>
            <a:gdLst/>
            <a:ahLst/>
            <a:cxnLst/>
            <a:rect l="l" t="t" r="r" b="b"/>
            <a:pathLst>
              <a:path w="3021426" h="6751791">
                <a:moveTo>
                  <a:pt x="0" y="0"/>
                </a:moveTo>
                <a:lnTo>
                  <a:pt x="3021426" y="0"/>
                </a:lnTo>
                <a:lnTo>
                  <a:pt x="3021426" y="6751791"/>
                </a:lnTo>
                <a:lnTo>
                  <a:pt x="0" y="675179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891CC102-3FE8-4722-5ED5-33C287D8A061}"/>
              </a:ext>
            </a:extLst>
          </p:cNvPr>
          <p:cNvSpPr/>
          <p:nvPr/>
        </p:nvSpPr>
        <p:spPr>
          <a:xfrm>
            <a:off x="15062853" y="6875327"/>
            <a:ext cx="1740457" cy="2158707"/>
          </a:xfrm>
          <a:custGeom>
            <a:avLst/>
            <a:gdLst/>
            <a:ahLst/>
            <a:cxnLst/>
            <a:rect l="l" t="t" r="r" b="b"/>
            <a:pathLst>
              <a:path w="1740457" h="2158707">
                <a:moveTo>
                  <a:pt x="0" y="0"/>
                </a:moveTo>
                <a:lnTo>
                  <a:pt x="1740458" y="0"/>
                </a:lnTo>
                <a:lnTo>
                  <a:pt x="1740458" y="2158707"/>
                </a:lnTo>
                <a:lnTo>
                  <a:pt x="0" y="215870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D8662F6-DC4E-1D0B-1408-1763EB453A0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2115800" y="7429500"/>
            <a:ext cx="4801816" cy="2136808"/>
          </a:xfrm>
          <a:prstGeom prst="rect">
            <a:avLst/>
          </a:prstGeom>
        </p:spPr>
      </p:pic>
      <p:sp>
        <p:nvSpPr>
          <p:cNvPr id="16" name="Bong bóng Ý nghĩ: Hình đám mây 15">
            <a:extLst>
              <a:ext uri="{FF2B5EF4-FFF2-40B4-BE49-F238E27FC236}">
                <a16:creationId xmlns:a16="http://schemas.microsoft.com/office/drawing/2014/main" id="{74258FD2-0BF5-7AC1-63F3-CA7E14FD76FF}"/>
              </a:ext>
            </a:extLst>
          </p:cNvPr>
          <p:cNvSpPr/>
          <p:nvPr/>
        </p:nvSpPr>
        <p:spPr>
          <a:xfrm>
            <a:off x="2710643" y="943119"/>
            <a:ext cx="13499348" cy="5327691"/>
          </a:xfrm>
          <a:prstGeom prst="cloudCallout">
            <a:avLst>
              <a:gd name="adj1" fmla="val 34324"/>
              <a:gd name="adj2" fmla="val 64952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6600" dirty="0">
                <a:solidFill>
                  <a:schemeClr val="tx2"/>
                </a:solidFill>
                <a:effectLst>
                  <a:outerShdw blurRad="50800" dist="50800" dir="5400000" sx="1000" sy="1000" algn="ctr" rotWithShape="0">
                    <a:srgbClr val="000000">
                      <a:alpha val="99000"/>
                    </a:srgbClr>
                  </a:outerShdw>
                  <a:reflection blurRad="927100" stA="98000" endPos="65000" dist="50800" dir="5400000" sy="-100000" algn="bl" rotWithShape="0"/>
                </a:effectLst>
                <a:latin typeface="+mj-lt"/>
              </a:rPr>
              <a:t>Nhìn hoạt động</a:t>
            </a:r>
          </a:p>
          <a:p>
            <a:pPr algn="ctr"/>
            <a:r>
              <a:rPr lang="vi-VN" sz="6600" dirty="0">
                <a:solidFill>
                  <a:schemeClr val="tx2"/>
                </a:solidFill>
                <a:latin typeface="+mj-lt"/>
              </a:rPr>
              <a:t> Đoán</a:t>
            </a:r>
          </a:p>
          <a:p>
            <a:pPr algn="ctr"/>
            <a:r>
              <a:rPr lang="vi-VN" sz="6600" dirty="0">
                <a:latin typeface="+mj-lt"/>
              </a:rPr>
              <a:t> </a:t>
            </a:r>
            <a:r>
              <a:rPr lang="vi-VN" sz="6600" dirty="0">
                <a:solidFill>
                  <a:srgbClr val="C00000"/>
                </a:solidFill>
                <a:latin typeface="+mj-lt"/>
              </a:rPr>
              <a:t>Phương tiện giao thông</a:t>
            </a:r>
            <a:endParaRPr lang="en-US" sz="4000" dirty="0"/>
          </a:p>
        </p:txBody>
      </p:sp>
      <p:pic>
        <p:nvPicPr>
          <p:cNvPr id="19" name="X. Tân Liên 3">
            <a:hlinkClick r:id="" action="ppaction://media"/>
            <a:extLst>
              <a:ext uri="{FF2B5EF4-FFF2-40B4-BE49-F238E27FC236}">
                <a16:creationId xmlns:a16="http://schemas.microsoft.com/office/drawing/2014/main" id="{DE896923-C996-FC44-7F9F-23D7C24F9D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27812" y="109047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83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4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1">
            <a:extLst>
              <a:ext uri="{FF2B5EF4-FFF2-40B4-BE49-F238E27FC236}">
                <a16:creationId xmlns:a16="http://schemas.microsoft.com/office/drawing/2014/main" id="{0DEC6204-4511-9257-6DB1-371A63B3B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1828800"/>
            <a:ext cx="11658600" cy="2057400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vi-VN" altLang="en-US" sz="6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Vận tốc của xe đạp là</a:t>
            </a:r>
            <a:endParaRPr lang="en-US" altLang="en-US" sz="6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099" name="Group 51">
            <a:extLst>
              <a:ext uri="{FF2B5EF4-FFF2-40B4-BE49-F238E27FC236}">
                <a16:creationId xmlns:a16="http://schemas.microsoft.com/office/drawing/2014/main" id="{7927BBFD-7247-0A11-512E-AEEC78964C90}"/>
              </a:ext>
            </a:extLst>
          </p:cNvPr>
          <p:cNvGrpSpPr>
            <a:grpSpLocks/>
          </p:cNvGrpSpPr>
          <p:nvPr/>
        </p:nvGrpSpPr>
        <p:grpSpPr bwMode="auto">
          <a:xfrm>
            <a:off x="2266951" y="-128588"/>
            <a:ext cx="481013" cy="10744200"/>
            <a:chOff x="202295" y="-322943"/>
            <a:chExt cx="319314" cy="718094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F853A8C-7B85-74DC-180B-3A045AC7E565}"/>
                </a:ext>
              </a:extLst>
            </p:cNvPr>
            <p:cNvSpPr/>
            <p:nvPr/>
          </p:nvSpPr>
          <p:spPr bwMode="auto">
            <a:xfrm>
              <a:off x="202295" y="-322943"/>
              <a:ext cx="319314" cy="7166620"/>
            </a:xfrm>
            <a:prstGeom prst="rect">
              <a:avLst/>
            </a:prstGeom>
            <a:solidFill>
              <a:schemeClr val="tx2">
                <a:lumMod val="95000"/>
                <a:lumOff val="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000">
                <a:latin typeface=".VnTime" pitchFamily="34" charset="0"/>
              </a:endParaRPr>
            </a:p>
          </p:txBody>
        </p:sp>
        <p:sp>
          <p:nvSpPr>
            <p:cNvPr id="4136" name="Rectangle 10">
              <a:extLst>
                <a:ext uri="{FF2B5EF4-FFF2-40B4-BE49-F238E27FC236}">
                  <a16:creationId xmlns:a16="http://schemas.microsoft.com/office/drawing/2014/main" id="{B3543623-3B70-DBFD-7178-326432C7D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83" y="-322943"/>
              <a:ext cx="228600" cy="7166429"/>
            </a:xfrm>
            <a:prstGeom prst="rect">
              <a:avLst/>
            </a:prstGeom>
            <a:solidFill>
              <a:srgbClr val="0066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US" altLang="en-US" sz="3000">
                <a:latin typeface=".VnTime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C1CE913-21F4-26D0-9067-91DB52170628}"/>
                </a:ext>
              </a:extLst>
            </p:cNvPr>
            <p:cNvSpPr/>
            <p:nvPr/>
          </p:nvSpPr>
          <p:spPr bwMode="auto">
            <a:xfrm>
              <a:off x="324014" y="-308620"/>
              <a:ext cx="75877" cy="7166620"/>
            </a:xfrm>
            <a:prstGeom prst="rect">
              <a:avLst/>
            </a:prstGeom>
            <a:solidFill>
              <a:srgbClr val="A3C8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00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.VnTime" pitchFamily="34" charset="0"/>
              </a:endParaRPr>
            </a:p>
          </p:txBody>
        </p:sp>
      </p:grpSp>
      <p:sp>
        <p:nvSpPr>
          <p:cNvPr id="3" name="AutoShape 51">
            <a:extLst>
              <a:ext uri="{FF2B5EF4-FFF2-40B4-BE49-F238E27FC236}">
                <a16:creationId xmlns:a16="http://schemas.microsoft.com/office/drawing/2014/main" id="{168A887C-2D1C-BE30-FD85-F515BAB37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705" y="4573191"/>
            <a:ext cx="8079582" cy="1140618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20 m/h</a:t>
            </a:r>
            <a:endParaRPr lang="en-US" altLang="en-US" sz="6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9" name="Picture 37" descr="Blue_chapterlist">
            <a:extLst>
              <a:ext uri="{FF2B5EF4-FFF2-40B4-BE49-F238E27FC236}">
                <a16:creationId xmlns:a16="http://schemas.microsoft.com/office/drawing/2014/main" id="{618268EC-5D0E-0F24-008D-93C1BE2FD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138" y="4960145"/>
            <a:ext cx="890588" cy="526256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Classicmode">
            <a:extLst>
              <a:ext uri="{FF2B5EF4-FFF2-40B4-BE49-F238E27FC236}">
                <a16:creationId xmlns:a16="http://schemas.microsoft.com/office/drawing/2014/main" id="{25BFBCEC-1802-6B5C-AF6C-B703ACEAF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4626770"/>
            <a:ext cx="2250282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9B703873-3E80-7987-BD59-B5E62096D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38" y="4736308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1044" name="WordArt 226">
            <a:extLst>
              <a:ext uri="{FF2B5EF4-FFF2-40B4-BE49-F238E27FC236}">
                <a16:creationId xmlns:a16="http://schemas.microsoft.com/office/drawing/2014/main" id="{ECBB3C90-436D-A13D-8355-94A04786373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1" y="490537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A</a:t>
            </a:r>
          </a:p>
        </p:txBody>
      </p:sp>
      <p:sp>
        <p:nvSpPr>
          <p:cNvPr id="4" name="AutoShape 51">
            <a:extLst>
              <a:ext uri="{FF2B5EF4-FFF2-40B4-BE49-F238E27FC236}">
                <a16:creationId xmlns:a16="http://schemas.microsoft.com/office/drawing/2014/main" id="{CC5B4DF0-4D99-6C99-C412-EEE55A3FA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6403182"/>
            <a:ext cx="8101013" cy="1140618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20 m/s</a:t>
            </a:r>
            <a:endParaRPr lang="en-US" altLang="en-US" sz="6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37" descr="Blue_chapterlist">
            <a:extLst>
              <a:ext uri="{FF2B5EF4-FFF2-40B4-BE49-F238E27FC236}">
                <a16:creationId xmlns:a16="http://schemas.microsoft.com/office/drawing/2014/main" id="{676F8AF0-7DA4-1BB3-6A4F-067E42062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6788945"/>
            <a:ext cx="890588" cy="526256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Classicmode">
            <a:extLst>
              <a:ext uri="{FF2B5EF4-FFF2-40B4-BE49-F238E27FC236}">
                <a16:creationId xmlns:a16="http://schemas.microsoft.com/office/drawing/2014/main" id="{9C531454-B28D-6FE0-82B3-FB7565734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6455570"/>
            <a:ext cx="2250282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FBBC3B7C-90FC-E779-913C-D71CD7D68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363" y="6565108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8" name="WordArt 226">
            <a:extLst>
              <a:ext uri="{FF2B5EF4-FFF2-40B4-BE49-F238E27FC236}">
                <a16:creationId xmlns:a16="http://schemas.microsoft.com/office/drawing/2014/main" id="{F2C729AF-6BD1-5E3C-BFE4-18FFF44E601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09926" y="673417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b</a:t>
            </a:r>
          </a:p>
        </p:txBody>
      </p:sp>
      <p:sp>
        <p:nvSpPr>
          <p:cNvPr id="9" name="AutoShape 51">
            <a:extLst>
              <a:ext uri="{FF2B5EF4-FFF2-40B4-BE49-F238E27FC236}">
                <a16:creationId xmlns:a16="http://schemas.microsoft.com/office/drawing/2014/main" id="{4AFF6694-C844-3059-25B5-4A9B5F481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6288" y="8231982"/>
            <a:ext cx="8101013" cy="1140618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vi-VN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20 </a:t>
            </a:r>
            <a:r>
              <a:rPr lang="vi-VN" altLang="en-US" sz="6000" b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km</a:t>
            </a:r>
            <a:r>
              <a:rPr lang="vi-VN" altLang="en-US" sz="60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/h</a:t>
            </a:r>
            <a:endParaRPr lang="en-US" altLang="en-US" sz="60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" name="Picture 37" descr="Blue_chapterlist">
            <a:extLst>
              <a:ext uri="{FF2B5EF4-FFF2-40B4-BE49-F238E27FC236}">
                <a16:creationId xmlns:a16="http://schemas.microsoft.com/office/drawing/2014/main" id="{A6A6750D-271B-18DE-440A-8A8972409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8617745"/>
            <a:ext cx="890588" cy="526256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9" descr="Classicmode">
            <a:extLst>
              <a:ext uri="{FF2B5EF4-FFF2-40B4-BE49-F238E27FC236}">
                <a16:creationId xmlns:a16="http://schemas.microsoft.com/office/drawing/2014/main" id="{E5A400BA-36C8-F3BB-B482-A99BD6F1C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8284370"/>
            <a:ext cx="2250282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59">
            <a:hlinkHover r:id="" action="ppaction://noaction" highlightClick="1">
              <a:snd r:embed="rId10" name="cached_combo42.wav"/>
            </a:hlinkHover>
            <a:extLst>
              <a:ext uri="{FF2B5EF4-FFF2-40B4-BE49-F238E27FC236}">
                <a16:creationId xmlns:a16="http://schemas.microsoft.com/office/drawing/2014/main" id="{B3FDE3D1-EC60-3FD9-F9A3-145A56360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363" y="8393908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 sz="3000">
              <a:latin typeface=".VnTime" pitchFamily="34" charset="0"/>
            </a:endParaRPr>
          </a:p>
        </p:txBody>
      </p:sp>
      <p:sp>
        <p:nvSpPr>
          <p:cNvPr id="15" name="WordArt 226">
            <a:extLst>
              <a:ext uri="{FF2B5EF4-FFF2-40B4-BE49-F238E27FC236}">
                <a16:creationId xmlns:a16="http://schemas.microsoft.com/office/drawing/2014/main" id="{319C50CC-CF34-56A2-99AB-3E317E0AF09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09926" y="856297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sz="54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.VnTimeH"/>
              </a:rPr>
              <a:t>c</a:t>
            </a:r>
          </a:p>
        </p:txBody>
      </p:sp>
      <p:sp>
        <p:nvSpPr>
          <p:cNvPr id="10267" name="AutoShape 27">
            <a:extLst>
              <a:ext uri="{FF2B5EF4-FFF2-40B4-BE49-F238E27FC236}">
                <a16:creationId xmlns:a16="http://schemas.microsoft.com/office/drawing/2014/main" id="{501EBBB4-66D6-2C6B-7003-B8E13DF82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0300" y="1847850"/>
            <a:ext cx="2314575" cy="2038350"/>
          </a:xfrm>
          <a:prstGeom prst="sun">
            <a:avLst>
              <a:gd name="adj" fmla="val 19880"/>
            </a:avLst>
          </a:prstGeom>
          <a:gradFill rotWithShape="1">
            <a:gsLst>
              <a:gs pos="0">
                <a:srgbClr val="FF0066"/>
              </a:gs>
              <a:gs pos="100000">
                <a:srgbClr val="E9EE10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 sz="2700"/>
          </a:p>
        </p:txBody>
      </p:sp>
      <p:sp>
        <p:nvSpPr>
          <p:cNvPr id="10268" name="WordArt 28">
            <a:extLst>
              <a:ext uri="{FF2B5EF4-FFF2-40B4-BE49-F238E27FC236}">
                <a16:creationId xmlns:a16="http://schemas.microsoft.com/office/drawing/2014/main" id="{9378CD68-1EAB-1024-4B36-8CC62D6A1DA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50370" y="2440782"/>
            <a:ext cx="1164431" cy="8739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b="1" kern="10" dirty="0" err="1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54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54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19" name="Picture 31" descr="people008">
            <a:extLst>
              <a:ext uri="{FF2B5EF4-FFF2-40B4-BE49-F238E27FC236}">
                <a16:creationId xmlns:a16="http://schemas.microsoft.com/office/drawing/2014/main" id="{1F0B9FD3-2BDA-00EF-F865-6671BC8984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4675" y="8572500"/>
            <a:ext cx="14573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32" descr="Bellcoll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CF7119-CD65-9967-D0AF-33D8558F94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-300038"/>
            <a:ext cx="247888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1" name="WordArt 33">
            <a:extLst>
              <a:ext uri="{FF2B5EF4-FFF2-40B4-BE49-F238E27FC236}">
                <a16:creationId xmlns:a16="http://schemas.microsoft.com/office/drawing/2014/main" id="{B65D9626-D9F2-C1F0-ABF2-5D09DEC0EFB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673138" y="5500688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7202" name="WordArt 34">
            <a:extLst>
              <a:ext uri="{FF2B5EF4-FFF2-40B4-BE49-F238E27FC236}">
                <a16:creationId xmlns:a16="http://schemas.microsoft.com/office/drawing/2014/main" id="{FAFE8E64-86CB-3304-B77B-3A7C293E749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601700" y="54578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7203" name="WordArt 35">
            <a:extLst>
              <a:ext uri="{FF2B5EF4-FFF2-40B4-BE49-F238E27FC236}">
                <a16:creationId xmlns:a16="http://schemas.microsoft.com/office/drawing/2014/main" id="{C53D722E-F908-E50C-AF1B-B7CE7792CA2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16000" y="54578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7204" name="WordArt 36">
            <a:extLst>
              <a:ext uri="{FF2B5EF4-FFF2-40B4-BE49-F238E27FC236}">
                <a16:creationId xmlns:a16="http://schemas.microsoft.com/office/drawing/2014/main" id="{A14D4911-19B5-DEB9-48FC-BDB70117366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4864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7205" name="WordArt 37">
            <a:extLst>
              <a:ext uri="{FF2B5EF4-FFF2-40B4-BE49-F238E27FC236}">
                <a16:creationId xmlns:a16="http://schemas.microsoft.com/office/drawing/2014/main" id="{DC0AA5B1-4D97-CAD9-8145-0ACEDBEBEB5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4864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7206" name="WordArt 38">
            <a:extLst>
              <a:ext uri="{FF2B5EF4-FFF2-40B4-BE49-F238E27FC236}">
                <a16:creationId xmlns:a16="http://schemas.microsoft.com/office/drawing/2014/main" id="{4D6A06E2-6ED6-FA5D-F703-0F27E44AE22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4864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7207" name="WordArt 39">
            <a:extLst>
              <a:ext uri="{FF2B5EF4-FFF2-40B4-BE49-F238E27FC236}">
                <a16:creationId xmlns:a16="http://schemas.microsoft.com/office/drawing/2014/main" id="{B7956076-DBE7-59CF-FA39-BFA7C399FB5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4864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208" name="WordArt 40">
            <a:extLst>
              <a:ext uri="{FF2B5EF4-FFF2-40B4-BE49-F238E27FC236}">
                <a16:creationId xmlns:a16="http://schemas.microsoft.com/office/drawing/2014/main" id="{814CFFE2-8C15-19A8-C487-6B9D1FCB91C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792200" y="551497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209" name="WordArt 41">
            <a:extLst>
              <a:ext uri="{FF2B5EF4-FFF2-40B4-BE49-F238E27FC236}">
                <a16:creationId xmlns:a16="http://schemas.microsoft.com/office/drawing/2014/main" id="{8B95E21F-93F2-3DBA-EB78-D3D99976BD6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51497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10" name="WordArt 42">
            <a:extLst>
              <a:ext uri="{FF2B5EF4-FFF2-40B4-BE49-F238E27FC236}">
                <a16:creationId xmlns:a16="http://schemas.microsoft.com/office/drawing/2014/main" id="{0322903E-68E4-2CAC-A681-C55B7DA5C64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4959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211" name="WordArt 43">
            <a:extLst>
              <a:ext uri="{FF2B5EF4-FFF2-40B4-BE49-F238E27FC236}">
                <a16:creationId xmlns:a16="http://schemas.microsoft.com/office/drawing/2014/main" id="{3A000197-CC18-B6BB-90A9-267BD925389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3830300" y="5457825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5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16" name="Group 49">
            <a:extLst>
              <a:ext uri="{FF2B5EF4-FFF2-40B4-BE49-F238E27FC236}">
                <a16:creationId xmlns:a16="http://schemas.microsoft.com/office/drawing/2014/main" id="{22643C88-4754-16D3-BBBB-B9CFBD76BD53}"/>
              </a:ext>
            </a:extLst>
          </p:cNvPr>
          <p:cNvGrpSpPr>
            <a:grpSpLocks/>
          </p:cNvGrpSpPr>
          <p:nvPr/>
        </p:nvGrpSpPr>
        <p:grpSpPr bwMode="auto">
          <a:xfrm>
            <a:off x="12901613" y="4855370"/>
            <a:ext cx="2628900" cy="2628900"/>
            <a:chOff x="4272" y="2928"/>
            <a:chExt cx="1104" cy="1104"/>
          </a:xfrm>
        </p:grpSpPr>
        <p:sp>
          <p:nvSpPr>
            <p:cNvPr id="4133" name="AutoShape 50">
              <a:extLst>
                <a:ext uri="{FF2B5EF4-FFF2-40B4-BE49-F238E27FC236}">
                  <a16:creationId xmlns:a16="http://schemas.microsoft.com/office/drawing/2014/main" id="{40932145-ACA2-212B-B02C-706034F4F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2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 sz="9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4134" name="WordArt 51">
              <a:extLst>
                <a:ext uri="{FF2B5EF4-FFF2-40B4-BE49-F238E27FC236}">
                  <a16:creationId xmlns:a16="http://schemas.microsoft.com/office/drawing/2014/main" id="{3CBD95CF-EC7E-2A31-0979-3C97469BAD40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4464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54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Hết giờ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2" dur="1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7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5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4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7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67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 nodeType="clickPar">
                      <p:stCondLst>
                        <p:cond delay="indefinite"/>
                      </p:stCondLst>
                      <p:childTnLst>
                        <p:par>
                          <p:cTn id="1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043" grpId="0" animBg="1"/>
      <p:bldP spid="7" grpId="0" animBg="1"/>
      <p:bldP spid="9" grpId="0" animBg="1"/>
      <p:bldP spid="9" grpId="1" animBg="1"/>
      <p:bldP spid="13" grpId="0" animBg="1"/>
      <p:bldP spid="10267" grpId="0" animBg="1"/>
      <p:bldP spid="1026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622D9-B839-FD30-6282-52DDD32B2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63DD6BE-7E6A-2E05-615D-355583DFE58C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1776C85-9634-5C18-2D07-A5AC7C23133C}"/>
              </a:ext>
            </a:extLst>
          </p:cNvPr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3EFEDA8-38BB-421D-1107-0FBC710B6184}"/>
              </a:ext>
            </a:extLst>
          </p:cNvPr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5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045D976-CACB-FDE1-BF3B-BA83B80D3B2A}"/>
              </a:ext>
            </a:extLst>
          </p:cNvPr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8B8627E-EBE2-968F-D0F3-CD7B0D7EFBD9}"/>
              </a:ext>
            </a:extLst>
          </p:cNvPr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776FDBDB-6ED4-733D-6462-E6CA4765BE5A}"/>
              </a:ext>
            </a:extLst>
          </p:cNvPr>
          <p:cNvSpPr/>
          <p:nvPr/>
        </p:nvSpPr>
        <p:spPr>
          <a:xfrm>
            <a:off x="13500739" y="7404229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387B62D-C340-36AA-E31B-F57DC2DB69B5}"/>
              </a:ext>
            </a:extLst>
          </p:cNvPr>
          <p:cNvSpPr/>
          <p:nvPr/>
        </p:nvSpPr>
        <p:spPr>
          <a:xfrm rot="-376988">
            <a:off x="11646686" y="7438280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7FAD786B-6723-B74D-6695-4C2EE53805A8}"/>
              </a:ext>
            </a:extLst>
          </p:cNvPr>
          <p:cNvSpPr/>
          <p:nvPr/>
        </p:nvSpPr>
        <p:spPr>
          <a:xfrm rot="-507145">
            <a:off x="7581786" y="875622"/>
            <a:ext cx="2895473" cy="914487"/>
          </a:xfrm>
          <a:custGeom>
            <a:avLst/>
            <a:gdLst/>
            <a:ahLst/>
            <a:cxnLst/>
            <a:rect l="l" t="t" r="r" b="b"/>
            <a:pathLst>
              <a:path w="2895473" h="914487">
                <a:moveTo>
                  <a:pt x="0" y="0"/>
                </a:moveTo>
                <a:lnTo>
                  <a:pt x="2895474" y="0"/>
                </a:lnTo>
                <a:lnTo>
                  <a:pt x="2895474" y="914487"/>
                </a:lnTo>
                <a:lnTo>
                  <a:pt x="0" y="9144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3FE4A609-6E0A-AE66-9539-76010D8CC390}"/>
              </a:ext>
            </a:extLst>
          </p:cNvPr>
          <p:cNvSpPr/>
          <p:nvPr/>
        </p:nvSpPr>
        <p:spPr>
          <a:xfrm>
            <a:off x="15062853" y="6875327"/>
            <a:ext cx="1740457" cy="2158707"/>
          </a:xfrm>
          <a:custGeom>
            <a:avLst/>
            <a:gdLst/>
            <a:ahLst/>
            <a:cxnLst/>
            <a:rect l="l" t="t" r="r" b="b"/>
            <a:pathLst>
              <a:path w="1740457" h="2158707">
                <a:moveTo>
                  <a:pt x="0" y="0"/>
                </a:moveTo>
                <a:lnTo>
                  <a:pt x="1740458" y="0"/>
                </a:lnTo>
                <a:lnTo>
                  <a:pt x="1740458" y="2158707"/>
                </a:lnTo>
                <a:lnTo>
                  <a:pt x="0" y="215870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ADC105B-11DE-544B-4D17-9E67691443B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5977611" y="5976624"/>
            <a:ext cx="4801816" cy="2136808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21" name="Viết tay 20">
                <a:extLst>
                  <a:ext uri="{FF2B5EF4-FFF2-40B4-BE49-F238E27FC236}">
                    <a16:creationId xmlns:a16="http://schemas.microsoft.com/office/drawing/2014/main" id="{6E259F47-3CFB-2923-D898-230467D48092}"/>
                  </a:ext>
                </a:extLst>
              </p14:cNvPr>
              <p14:cNvContentPartPr/>
              <p14:nvPr/>
            </p14:nvContentPartPr>
            <p14:xfrm>
              <a:off x="-1815891" y="5015880"/>
              <a:ext cx="360" cy="360"/>
            </p14:xfrm>
          </p:contentPart>
        </mc:Choice>
        <mc:Fallback>
          <p:pic>
            <p:nvPicPr>
              <p:cNvPr id="21" name="Viết tay 20">
                <a:extLst>
                  <a:ext uri="{FF2B5EF4-FFF2-40B4-BE49-F238E27FC236}">
                    <a16:creationId xmlns:a16="http://schemas.microsoft.com/office/drawing/2014/main" id="{6E259F47-3CFB-2923-D898-230467D4809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1869891" y="4907880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22" name="Viết tay 21">
                <a:extLst>
                  <a:ext uri="{FF2B5EF4-FFF2-40B4-BE49-F238E27FC236}">
                    <a16:creationId xmlns:a16="http://schemas.microsoft.com/office/drawing/2014/main" id="{B77F6AB3-241C-4486-AA18-0DAC65A9D8DB}"/>
                  </a:ext>
                </a:extLst>
              </p14:cNvPr>
              <p14:cNvContentPartPr/>
              <p14:nvPr/>
            </p14:nvContentPartPr>
            <p14:xfrm>
              <a:off x="-1815891" y="5015880"/>
              <a:ext cx="360" cy="360"/>
            </p14:xfrm>
          </p:contentPart>
        </mc:Choice>
        <mc:Fallback>
          <p:pic>
            <p:nvPicPr>
              <p:cNvPr id="22" name="Viết tay 21">
                <a:extLst>
                  <a:ext uri="{FF2B5EF4-FFF2-40B4-BE49-F238E27FC236}">
                    <a16:creationId xmlns:a16="http://schemas.microsoft.com/office/drawing/2014/main" id="{B77F6AB3-241C-4486-AA18-0DAC65A9D8D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1869891" y="4907880"/>
                <a:ext cx="10800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5153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7" name="Google Shape;1917;p38"/>
          <p:cNvSpPr/>
          <p:nvPr/>
        </p:nvSpPr>
        <p:spPr>
          <a:xfrm>
            <a:off x="2843744" y="991750"/>
            <a:ext cx="12623888" cy="1088912"/>
          </a:xfrm>
          <a:custGeom>
            <a:avLst/>
            <a:gdLst/>
            <a:ahLst/>
            <a:cxnLst/>
            <a:rect l="l" t="t" r="r" b="b"/>
            <a:pathLst>
              <a:path w="80686" h="51779" extrusionOk="0">
                <a:moveTo>
                  <a:pt x="48272" y="0"/>
                </a:moveTo>
                <a:lnTo>
                  <a:pt x="45573" y="37"/>
                </a:lnTo>
                <a:lnTo>
                  <a:pt x="42873" y="94"/>
                </a:lnTo>
                <a:lnTo>
                  <a:pt x="40174" y="169"/>
                </a:lnTo>
                <a:lnTo>
                  <a:pt x="36537" y="281"/>
                </a:lnTo>
                <a:lnTo>
                  <a:pt x="32919" y="356"/>
                </a:lnTo>
                <a:lnTo>
                  <a:pt x="25664" y="506"/>
                </a:lnTo>
                <a:lnTo>
                  <a:pt x="11173" y="712"/>
                </a:lnTo>
                <a:lnTo>
                  <a:pt x="10611" y="731"/>
                </a:lnTo>
                <a:lnTo>
                  <a:pt x="10048" y="769"/>
                </a:lnTo>
                <a:lnTo>
                  <a:pt x="9467" y="825"/>
                </a:lnTo>
                <a:lnTo>
                  <a:pt x="8905" y="900"/>
                </a:lnTo>
                <a:lnTo>
                  <a:pt x="8361" y="994"/>
                </a:lnTo>
                <a:lnTo>
                  <a:pt x="7799" y="1106"/>
                </a:lnTo>
                <a:lnTo>
                  <a:pt x="7255" y="1256"/>
                </a:lnTo>
                <a:lnTo>
                  <a:pt x="6711" y="1406"/>
                </a:lnTo>
                <a:lnTo>
                  <a:pt x="6186" y="1593"/>
                </a:lnTo>
                <a:lnTo>
                  <a:pt x="5680" y="1818"/>
                </a:lnTo>
                <a:lnTo>
                  <a:pt x="5193" y="2062"/>
                </a:lnTo>
                <a:lnTo>
                  <a:pt x="4705" y="2343"/>
                </a:lnTo>
                <a:lnTo>
                  <a:pt x="4255" y="2643"/>
                </a:lnTo>
                <a:lnTo>
                  <a:pt x="3824" y="2981"/>
                </a:lnTo>
                <a:lnTo>
                  <a:pt x="3431" y="3356"/>
                </a:lnTo>
                <a:lnTo>
                  <a:pt x="3224" y="3562"/>
                </a:lnTo>
                <a:lnTo>
                  <a:pt x="3037" y="3768"/>
                </a:lnTo>
                <a:lnTo>
                  <a:pt x="2831" y="4031"/>
                </a:lnTo>
                <a:lnTo>
                  <a:pt x="2625" y="4312"/>
                </a:lnTo>
                <a:lnTo>
                  <a:pt x="2437" y="4593"/>
                </a:lnTo>
                <a:lnTo>
                  <a:pt x="2250" y="4893"/>
                </a:lnTo>
                <a:lnTo>
                  <a:pt x="2100" y="5193"/>
                </a:lnTo>
                <a:lnTo>
                  <a:pt x="1950" y="5493"/>
                </a:lnTo>
                <a:lnTo>
                  <a:pt x="1800" y="5811"/>
                </a:lnTo>
                <a:lnTo>
                  <a:pt x="1668" y="6130"/>
                </a:lnTo>
                <a:lnTo>
                  <a:pt x="1425" y="6786"/>
                </a:lnTo>
                <a:lnTo>
                  <a:pt x="1237" y="7461"/>
                </a:lnTo>
                <a:lnTo>
                  <a:pt x="1069" y="8136"/>
                </a:lnTo>
                <a:lnTo>
                  <a:pt x="919" y="8811"/>
                </a:lnTo>
                <a:lnTo>
                  <a:pt x="844" y="9167"/>
                </a:lnTo>
                <a:lnTo>
                  <a:pt x="619" y="10423"/>
                </a:lnTo>
                <a:lnTo>
                  <a:pt x="450" y="11698"/>
                </a:lnTo>
                <a:lnTo>
                  <a:pt x="300" y="12973"/>
                </a:lnTo>
                <a:lnTo>
                  <a:pt x="187" y="14247"/>
                </a:lnTo>
                <a:lnTo>
                  <a:pt x="112" y="15522"/>
                </a:lnTo>
                <a:lnTo>
                  <a:pt x="56" y="16816"/>
                </a:lnTo>
                <a:lnTo>
                  <a:pt x="19" y="18091"/>
                </a:lnTo>
                <a:lnTo>
                  <a:pt x="0" y="19384"/>
                </a:lnTo>
                <a:lnTo>
                  <a:pt x="0" y="20678"/>
                </a:lnTo>
                <a:lnTo>
                  <a:pt x="19" y="21971"/>
                </a:lnTo>
                <a:lnTo>
                  <a:pt x="56" y="24558"/>
                </a:lnTo>
                <a:lnTo>
                  <a:pt x="75" y="27126"/>
                </a:lnTo>
                <a:lnTo>
                  <a:pt x="94" y="28420"/>
                </a:lnTo>
                <a:lnTo>
                  <a:pt x="75" y="29713"/>
                </a:lnTo>
                <a:lnTo>
                  <a:pt x="37" y="31907"/>
                </a:lnTo>
                <a:lnTo>
                  <a:pt x="19" y="33032"/>
                </a:lnTo>
                <a:lnTo>
                  <a:pt x="19" y="34156"/>
                </a:lnTo>
                <a:lnTo>
                  <a:pt x="19" y="35300"/>
                </a:lnTo>
                <a:lnTo>
                  <a:pt x="56" y="36443"/>
                </a:lnTo>
                <a:lnTo>
                  <a:pt x="112" y="37568"/>
                </a:lnTo>
                <a:lnTo>
                  <a:pt x="206" y="38712"/>
                </a:lnTo>
                <a:lnTo>
                  <a:pt x="281" y="39274"/>
                </a:lnTo>
                <a:lnTo>
                  <a:pt x="356" y="39837"/>
                </a:lnTo>
                <a:lnTo>
                  <a:pt x="450" y="40399"/>
                </a:lnTo>
                <a:lnTo>
                  <a:pt x="544" y="40943"/>
                </a:lnTo>
                <a:lnTo>
                  <a:pt x="656" y="41486"/>
                </a:lnTo>
                <a:lnTo>
                  <a:pt x="787" y="42030"/>
                </a:lnTo>
                <a:lnTo>
                  <a:pt x="937" y="42574"/>
                </a:lnTo>
                <a:lnTo>
                  <a:pt x="1106" y="43099"/>
                </a:lnTo>
                <a:lnTo>
                  <a:pt x="1275" y="43623"/>
                </a:lnTo>
                <a:lnTo>
                  <a:pt x="1481" y="44148"/>
                </a:lnTo>
                <a:lnTo>
                  <a:pt x="1706" y="44655"/>
                </a:lnTo>
                <a:lnTo>
                  <a:pt x="1931" y="45161"/>
                </a:lnTo>
                <a:lnTo>
                  <a:pt x="2193" y="45648"/>
                </a:lnTo>
                <a:lnTo>
                  <a:pt x="2475" y="46135"/>
                </a:lnTo>
                <a:lnTo>
                  <a:pt x="2774" y="46604"/>
                </a:lnTo>
                <a:lnTo>
                  <a:pt x="3112" y="47073"/>
                </a:lnTo>
                <a:lnTo>
                  <a:pt x="3524" y="47598"/>
                </a:lnTo>
                <a:lnTo>
                  <a:pt x="3974" y="48104"/>
                </a:lnTo>
                <a:lnTo>
                  <a:pt x="4424" y="48554"/>
                </a:lnTo>
                <a:lnTo>
                  <a:pt x="4912" y="48966"/>
                </a:lnTo>
                <a:lnTo>
                  <a:pt x="5399" y="49360"/>
                </a:lnTo>
                <a:lnTo>
                  <a:pt x="5905" y="49697"/>
                </a:lnTo>
                <a:lnTo>
                  <a:pt x="6430" y="50016"/>
                </a:lnTo>
                <a:lnTo>
                  <a:pt x="6974" y="50297"/>
                </a:lnTo>
                <a:lnTo>
                  <a:pt x="7536" y="50560"/>
                </a:lnTo>
                <a:lnTo>
                  <a:pt x="8099" y="50785"/>
                </a:lnTo>
                <a:lnTo>
                  <a:pt x="8680" y="50991"/>
                </a:lnTo>
                <a:lnTo>
                  <a:pt x="9261" y="51160"/>
                </a:lnTo>
                <a:lnTo>
                  <a:pt x="9861" y="51310"/>
                </a:lnTo>
                <a:lnTo>
                  <a:pt x="10479" y="51422"/>
                </a:lnTo>
                <a:lnTo>
                  <a:pt x="11098" y="51535"/>
                </a:lnTo>
                <a:lnTo>
                  <a:pt x="11717" y="51610"/>
                </a:lnTo>
                <a:lnTo>
                  <a:pt x="12335" y="51685"/>
                </a:lnTo>
                <a:lnTo>
                  <a:pt x="12973" y="51722"/>
                </a:lnTo>
                <a:lnTo>
                  <a:pt x="13610" y="51759"/>
                </a:lnTo>
                <a:lnTo>
                  <a:pt x="14266" y="51778"/>
                </a:lnTo>
                <a:lnTo>
                  <a:pt x="15541" y="51778"/>
                </a:lnTo>
                <a:lnTo>
                  <a:pt x="16834" y="51722"/>
                </a:lnTo>
                <a:lnTo>
                  <a:pt x="18128" y="51647"/>
                </a:lnTo>
                <a:lnTo>
                  <a:pt x="19403" y="51553"/>
                </a:lnTo>
                <a:lnTo>
                  <a:pt x="21896" y="51366"/>
                </a:lnTo>
                <a:lnTo>
                  <a:pt x="23414" y="51253"/>
                </a:lnTo>
                <a:lnTo>
                  <a:pt x="24952" y="51160"/>
                </a:lnTo>
                <a:lnTo>
                  <a:pt x="26489" y="51103"/>
                </a:lnTo>
                <a:lnTo>
                  <a:pt x="28026" y="51047"/>
                </a:lnTo>
                <a:lnTo>
                  <a:pt x="29563" y="51028"/>
                </a:lnTo>
                <a:lnTo>
                  <a:pt x="31101" y="51010"/>
                </a:lnTo>
                <a:lnTo>
                  <a:pt x="32638" y="51010"/>
                </a:lnTo>
                <a:lnTo>
                  <a:pt x="34175" y="51028"/>
                </a:lnTo>
                <a:lnTo>
                  <a:pt x="37249" y="51085"/>
                </a:lnTo>
                <a:lnTo>
                  <a:pt x="40343" y="51178"/>
                </a:lnTo>
                <a:lnTo>
                  <a:pt x="43417" y="51310"/>
                </a:lnTo>
                <a:lnTo>
                  <a:pt x="46491" y="51460"/>
                </a:lnTo>
                <a:lnTo>
                  <a:pt x="49191" y="51572"/>
                </a:lnTo>
                <a:lnTo>
                  <a:pt x="51909" y="51685"/>
                </a:lnTo>
                <a:lnTo>
                  <a:pt x="53278" y="51722"/>
                </a:lnTo>
                <a:lnTo>
                  <a:pt x="54646" y="51741"/>
                </a:lnTo>
                <a:lnTo>
                  <a:pt x="55996" y="51722"/>
                </a:lnTo>
                <a:lnTo>
                  <a:pt x="57346" y="51703"/>
                </a:lnTo>
                <a:lnTo>
                  <a:pt x="58714" y="51666"/>
                </a:lnTo>
                <a:lnTo>
                  <a:pt x="60064" y="51572"/>
                </a:lnTo>
                <a:lnTo>
                  <a:pt x="61414" y="51478"/>
                </a:lnTo>
                <a:lnTo>
                  <a:pt x="62745" y="51328"/>
                </a:lnTo>
                <a:lnTo>
                  <a:pt x="64076" y="51141"/>
                </a:lnTo>
                <a:lnTo>
                  <a:pt x="65407" y="50916"/>
                </a:lnTo>
                <a:lnTo>
                  <a:pt x="66082" y="50785"/>
                </a:lnTo>
                <a:lnTo>
                  <a:pt x="66738" y="50653"/>
                </a:lnTo>
                <a:lnTo>
                  <a:pt x="67394" y="50485"/>
                </a:lnTo>
                <a:lnTo>
                  <a:pt x="68050" y="50316"/>
                </a:lnTo>
                <a:lnTo>
                  <a:pt x="68669" y="50147"/>
                </a:lnTo>
                <a:lnTo>
                  <a:pt x="69287" y="49979"/>
                </a:lnTo>
                <a:lnTo>
                  <a:pt x="69906" y="49772"/>
                </a:lnTo>
                <a:lnTo>
                  <a:pt x="70506" y="49547"/>
                </a:lnTo>
                <a:lnTo>
                  <a:pt x="71106" y="49322"/>
                </a:lnTo>
                <a:lnTo>
                  <a:pt x="71706" y="49060"/>
                </a:lnTo>
                <a:lnTo>
                  <a:pt x="72287" y="48798"/>
                </a:lnTo>
                <a:lnTo>
                  <a:pt x="72868" y="48498"/>
                </a:lnTo>
                <a:lnTo>
                  <a:pt x="73412" y="48179"/>
                </a:lnTo>
                <a:lnTo>
                  <a:pt x="73955" y="47841"/>
                </a:lnTo>
                <a:lnTo>
                  <a:pt x="74480" y="47485"/>
                </a:lnTo>
                <a:lnTo>
                  <a:pt x="74986" y="47092"/>
                </a:lnTo>
                <a:lnTo>
                  <a:pt x="75455" y="46698"/>
                </a:lnTo>
                <a:lnTo>
                  <a:pt x="75924" y="46248"/>
                </a:lnTo>
                <a:lnTo>
                  <a:pt x="76355" y="45798"/>
                </a:lnTo>
                <a:lnTo>
                  <a:pt x="76767" y="45292"/>
                </a:lnTo>
                <a:lnTo>
                  <a:pt x="77067" y="44898"/>
                </a:lnTo>
                <a:lnTo>
                  <a:pt x="77330" y="44486"/>
                </a:lnTo>
                <a:lnTo>
                  <a:pt x="77592" y="44073"/>
                </a:lnTo>
                <a:lnTo>
                  <a:pt x="77836" y="43642"/>
                </a:lnTo>
                <a:lnTo>
                  <a:pt x="78042" y="43192"/>
                </a:lnTo>
                <a:lnTo>
                  <a:pt x="78248" y="42742"/>
                </a:lnTo>
                <a:lnTo>
                  <a:pt x="78454" y="42292"/>
                </a:lnTo>
                <a:lnTo>
                  <a:pt x="78623" y="41824"/>
                </a:lnTo>
                <a:lnTo>
                  <a:pt x="78792" y="41355"/>
                </a:lnTo>
                <a:lnTo>
                  <a:pt x="78942" y="40868"/>
                </a:lnTo>
                <a:lnTo>
                  <a:pt x="79073" y="40399"/>
                </a:lnTo>
                <a:lnTo>
                  <a:pt x="79204" y="39912"/>
                </a:lnTo>
                <a:lnTo>
                  <a:pt x="79429" y="38937"/>
                </a:lnTo>
                <a:lnTo>
                  <a:pt x="79635" y="37962"/>
                </a:lnTo>
                <a:lnTo>
                  <a:pt x="79785" y="37118"/>
                </a:lnTo>
                <a:lnTo>
                  <a:pt x="79935" y="36294"/>
                </a:lnTo>
                <a:lnTo>
                  <a:pt x="80048" y="35450"/>
                </a:lnTo>
                <a:lnTo>
                  <a:pt x="80160" y="34606"/>
                </a:lnTo>
                <a:lnTo>
                  <a:pt x="80273" y="33781"/>
                </a:lnTo>
                <a:lnTo>
                  <a:pt x="80367" y="32938"/>
                </a:lnTo>
                <a:lnTo>
                  <a:pt x="80441" y="32094"/>
                </a:lnTo>
                <a:lnTo>
                  <a:pt x="80498" y="31251"/>
                </a:lnTo>
                <a:lnTo>
                  <a:pt x="80591" y="29563"/>
                </a:lnTo>
                <a:lnTo>
                  <a:pt x="80666" y="27858"/>
                </a:lnTo>
                <a:lnTo>
                  <a:pt x="80685" y="26170"/>
                </a:lnTo>
                <a:lnTo>
                  <a:pt x="80685" y="24464"/>
                </a:lnTo>
                <a:lnTo>
                  <a:pt x="80648" y="22777"/>
                </a:lnTo>
                <a:lnTo>
                  <a:pt x="80591" y="21071"/>
                </a:lnTo>
                <a:lnTo>
                  <a:pt x="80498" y="19365"/>
                </a:lnTo>
                <a:lnTo>
                  <a:pt x="80404" y="17659"/>
                </a:lnTo>
                <a:lnTo>
                  <a:pt x="80292" y="15972"/>
                </a:lnTo>
                <a:lnTo>
                  <a:pt x="80160" y="14266"/>
                </a:lnTo>
                <a:lnTo>
                  <a:pt x="79898" y="10873"/>
                </a:lnTo>
                <a:lnTo>
                  <a:pt x="79823" y="10086"/>
                </a:lnTo>
                <a:lnTo>
                  <a:pt x="79748" y="9298"/>
                </a:lnTo>
                <a:lnTo>
                  <a:pt x="79635" y="8511"/>
                </a:lnTo>
                <a:lnTo>
                  <a:pt x="79579" y="8136"/>
                </a:lnTo>
                <a:lnTo>
                  <a:pt x="79504" y="7742"/>
                </a:lnTo>
                <a:lnTo>
                  <a:pt x="79410" y="7367"/>
                </a:lnTo>
                <a:lnTo>
                  <a:pt x="79298" y="6992"/>
                </a:lnTo>
                <a:lnTo>
                  <a:pt x="79185" y="6618"/>
                </a:lnTo>
                <a:lnTo>
                  <a:pt x="79054" y="6261"/>
                </a:lnTo>
                <a:lnTo>
                  <a:pt x="78886" y="5905"/>
                </a:lnTo>
                <a:lnTo>
                  <a:pt x="78717" y="5549"/>
                </a:lnTo>
                <a:lnTo>
                  <a:pt x="78529" y="5212"/>
                </a:lnTo>
                <a:lnTo>
                  <a:pt x="78304" y="4893"/>
                </a:lnTo>
                <a:lnTo>
                  <a:pt x="78004" y="4499"/>
                </a:lnTo>
                <a:lnTo>
                  <a:pt x="77667" y="4124"/>
                </a:lnTo>
                <a:lnTo>
                  <a:pt x="77292" y="3768"/>
                </a:lnTo>
                <a:lnTo>
                  <a:pt x="76898" y="3449"/>
                </a:lnTo>
                <a:lnTo>
                  <a:pt x="76486" y="3149"/>
                </a:lnTo>
                <a:lnTo>
                  <a:pt x="76036" y="2868"/>
                </a:lnTo>
                <a:lnTo>
                  <a:pt x="75567" y="2606"/>
                </a:lnTo>
                <a:lnTo>
                  <a:pt x="75080" y="2381"/>
                </a:lnTo>
                <a:lnTo>
                  <a:pt x="74574" y="2156"/>
                </a:lnTo>
                <a:lnTo>
                  <a:pt x="74049" y="1968"/>
                </a:lnTo>
                <a:lnTo>
                  <a:pt x="73505" y="1781"/>
                </a:lnTo>
                <a:lnTo>
                  <a:pt x="72962" y="1631"/>
                </a:lnTo>
                <a:lnTo>
                  <a:pt x="72380" y="1481"/>
                </a:lnTo>
                <a:lnTo>
                  <a:pt x="71818" y="1350"/>
                </a:lnTo>
                <a:lnTo>
                  <a:pt x="71237" y="1219"/>
                </a:lnTo>
                <a:lnTo>
                  <a:pt x="70637" y="1125"/>
                </a:lnTo>
                <a:lnTo>
                  <a:pt x="70056" y="1031"/>
                </a:lnTo>
                <a:lnTo>
                  <a:pt x="69456" y="937"/>
                </a:lnTo>
                <a:lnTo>
                  <a:pt x="68256" y="806"/>
                </a:lnTo>
                <a:lnTo>
                  <a:pt x="67075" y="712"/>
                </a:lnTo>
                <a:lnTo>
                  <a:pt x="65913" y="619"/>
                </a:lnTo>
                <a:lnTo>
                  <a:pt x="63701" y="506"/>
                </a:lnTo>
                <a:lnTo>
                  <a:pt x="62689" y="450"/>
                </a:lnTo>
                <a:lnTo>
                  <a:pt x="61751" y="394"/>
                </a:lnTo>
                <a:lnTo>
                  <a:pt x="60401" y="300"/>
                </a:lnTo>
                <a:lnTo>
                  <a:pt x="59052" y="225"/>
                </a:lnTo>
                <a:lnTo>
                  <a:pt x="57702" y="150"/>
                </a:lnTo>
                <a:lnTo>
                  <a:pt x="56371" y="112"/>
                </a:lnTo>
                <a:lnTo>
                  <a:pt x="53671" y="37"/>
                </a:lnTo>
                <a:lnTo>
                  <a:pt x="50972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1918" name="Google Shape;1918;p38"/>
          <p:cNvSpPr txBox="1">
            <a:spLocks noGrp="1"/>
          </p:cNvSpPr>
          <p:nvPr>
            <p:ph type="title"/>
          </p:nvPr>
        </p:nvSpPr>
        <p:spPr>
          <a:xfrm>
            <a:off x="4117480" y="1077596"/>
            <a:ext cx="10095808" cy="914400"/>
          </a:xfrm>
          <a:prstGeom prst="rect">
            <a:avLst/>
          </a:prstGeom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r>
              <a:rPr lang="en-US" sz="7200" dirty="0" err="1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Bài</a:t>
            </a:r>
            <a:r>
              <a:rPr lang="en-US" sz="7200" dirty="0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 </a:t>
            </a:r>
            <a:r>
              <a:rPr lang="en-US" sz="7200" dirty="0" err="1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học</a:t>
            </a:r>
            <a:r>
              <a:rPr lang="en-US" sz="7200" dirty="0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 </a:t>
            </a:r>
            <a:r>
              <a:rPr lang="en-US" sz="7200" dirty="0" err="1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này</a:t>
            </a:r>
            <a:r>
              <a:rPr lang="en-US" sz="7200" dirty="0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 </a:t>
            </a:r>
            <a:r>
              <a:rPr lang="en-US" sz="7200" dirty="0" err="1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giúp</a:t>
            </a:r>
            <a:r>
              <a:rPr lang="en-US" sz="7200" dirty="0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 </a:t>
            </a:r>
            <a:r>
              <a:rPr lang="en-US" sz="7200" dirty="0" err="1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em</a:t>
            </a:r>
            <a:r>
              <a:rPr lang="en-US" sz="7200" dirty="0">
                <a:latin typeface="Cambria" panose="02040503050406030204" pitchFamily="18" charset="0"/>
                <a:ea typeface="Cambria" panose="02040503050406030204" pitchFamily="18" charset="0"/>
                <a:cs typeface="#9Slide07 Baloo Tamma" panose="03080902040302020200" pitchFamily="66" charset="0"/>
              </a:rPr>
              <a:t>:</a:t>
            </a:r>
            <a:endParaRPr sz="7200" dirty="0">
              <a:latin typeface="Cambria" panose="02040503050406030204" pitchFamily="18" charset="0"/>
              <a:ea typeface="Cambria" panose="02040503050406030204" pitchFamily="18" charset="0"/>
              <a:cs typeface="#9Slide07 Baloo Tamma" panose="03080902040302020200" pitchFamily="66" charset="0"/>
            </a:endParaRPr>
          </a:p>
        </p:txBody>
      </p:sp>
      <p:grpSp>
        <p:nvGrpSpPr>
          <p:cNvPr id="1951" name="Google Shape;1951;p38"/>
          <p:cNvGrpSpPr/>
          <p:nvPr/>
        </p:nvGrpSpPr>
        <p:grpSpPr>
          <a:xfrm>
            <a:off x="473820" y="8626178"/>
            <a:ext cx="937692" cy="1604044"/>
            <a:chOff x="6076675" y="3358950"/>
            <a:chExt cx="374000" cy="639775"/>
          </a:xfrm>
        </p:grpSpPr>
        <p:sp>
          <p:nvSpPr>
            <p:cNvPr id="1952" name="Google Shape;1952;p38"/>
            <p:cNvSpPr/>
            <p:nvPr/>
          </p:nvSpPr>
          <p:spPr>
            <a:xfrm>
              <a:off x="6076675" y="3493000"/>
              <a:ext cx="358075" cy="505725"/>
            </a:xfrm>
            <a:custGeom>
              <a:avLst/>
              <a:gdLst/>
              <a:ahLst/>
              <a:cxnLst/>
              <a:rect l="l" t="t" r="r" b="b"/>
              <a:pathLst>
                <a:path w="14323" h="20229" extrusionOk="0">
                  <a:moveTo>
                    <a:pt x="12673" y="0"/>
                  </a:moveTo>
                  <a:lnTo>
                    <a:pt x="12129" y="19"/>
                  </a:lnTo>
                  <a:lnTo>
                    <a:pt x="11454" y="75"/>
                  </a:lnTo>
                  <a:lnTo>
                    <a:pt x="10798" y="132"/>
                  </a:lnTo>
                  <a:lnTo>
                    <a:pt x="10255" y="150"/>
                  </a:lnTo>
                  <a:lnTo>
                    <a:pt x="9880" y="150"/>
                  </a:lnTo>
                  <a:lnTo>
                    <a:pt x="9149" y="169"/>
                  </a:lnTo>
                  <a:lnTo>
                    <a:pt x="8961" y="188"/>
                  </a:lnTo>
                  <a:lnTo>
                    <a:pt x="8774" y="207"/>
                  </a:lnTo>
                  <a:lnTo>
                    <a:pt x="8586" y="244"/>
                  </a:lnTo>
                  <a:lnTo>
                    <a:pt x="8417" y="300"/>
                  </a:lnTo>
                  <a:lnTo>
                    <a:pt x="8249" y="357"/>
                  </a:lnTo>
                  <a:lnTo>
                    <a:pt x="8080" y="432"/>
                  </a:lnTo>
                  <a:lnTo>
                    <a:pt x="7930" y="507"/>
                  </a:lnTo>
                  <a:lnTo>
                    <a:pt x="7761" y="600"/>
                  </a:lnTo>
                  <a:lnTo>
                    <a:pt x="7630" y="713"/>
                  </a:lnTo>
                  <a:lnTo>
                    <a:pt x="7499" y="825"/>
                  </a:lnTo>
                  <a:lnTo>
                    <a:pt x="7330" y="994"/>
                  </a:lnTo>
                  <a:lnTo>
                    <a:pt x="7180" y="1181"/>
                  </a:lnTo>
                  <a:lnTo>
                    <a:pt x="7049" y="1369"/>
                  </a:lnTo>
                  <a:lnTo>
                    <a:pt x="6936" y="1575"/>
                  </a:lnTo>
                  <a:lnTo>
                    <a:pt x="6655" y="2156"/>
                  </a:lnTo>
                  <a:lnTo>
                    <a:pt x="6505" y="2419"/>
                  </a:lnTo>
                  <a:lnTo>
                    <a:pt x="6374" y="2662"/>
                  </a:lnTo>
                  <a:lnTo>
                    <a:pt x="6299" y="2794"/>
                  </a:lnTo>
                  <a:lnTo>
                    <a:pt x="6243" y="2925"/>
                  </a:lnTo>
                  <a:lnTo>
                    <a:pt x="6130" y="3262"/>
                  </a:lnTo>
                  <a:lnTo>
                    <a:pt x="6018" y="3675"/>
                  </a:lnTo>
                  <a:lnTo>
                    <a:pt x="5924" y="4143"/>
                  </a:lnTo>
                  <a:lnTo>
                    <a:pt x="5887" y="4462"/>
                  </a:lnTo>
                  <a:lnTo>
                    <a:pt x="5755" y="5456"/>
                  </a:lnTo>
                  <a:lnTo>
                    <a:pt x="5624" y="6337"/>
                  </a:lnTo>
                  <a:lnTo>
                    <a:pt x="5530" y="7012"/>
                  </a:lnTo>
                  <a:lnTo>
                    <a:pt x="5249" y="7030"/>
                  </a:lnTo>
                  <a:lnTo>
                    <a:pt x="4518" y="7030"/>
                  </a:lnTo>
                  <a:lnTo>
                    <a:pt x="4068" y="7012"/>
                  </a:lnTo>
                  <a:lnTo>
                    <a:pt x="4012" y="7012"/>
                  </a:lnTo>
                  <a:lnTo>
                    <a:pt x="3975" y="7030"/>
                  </a:lnTo>
                  <a:lnTo>
                    <a:pt x="3937" y="7068"/>
                  </a:lnTo>
                  <a:lnTo>
                    <a:pt x="3900" y="7105"/>
                  </a:lnTo>
                  <a:lnTo>
                    <a:pt x="3900" y="7293"/>
                  </a:lnTo>
                  <a:lnTo>
                    <a:pt x="3881" y="7462"/>
                  </a:lnTo>
                  <a:lnTo>
                    <a:pt x="3900" y="7705"/>
                  </a:lnTo>
                  <a:lnTo>
                    <a:pt x="3918" y="8137"/>
                  </a:lnTo>
                  <a:lnTo>
                    <a:pt x="3937" y="8230"/>
                  </a:lnTo>
                  <a:lnTo>
                    <a:pt x="3956" y="8286"/>
                  </a:lnTo>
                  <a:lnTo>
                    <a:pt x="3993" y="8324"/>
                  </a:lnTo>
                  <a:lnTo>
                    <a:pt x="4050" y="8361"/>
                  </a:lnTo>
                  <a:lnTo>
                    <a:pt x="4781" y="8380"/>
                  </a:lnTo>
                  <a:lnTo>
                    <a:pt x="4799" y="8380"/>
                  </a:lnTo>
                  <a:lnTo>
                    <a:pt x="5418" y="8418"/>
                  </a:lnTo>
                  <a:lnTo>
                    <a:pt x="5362" y="8699"/>
                  </a:lnTo>
                  <a:lnTo>
                    <a:pt x="5306" y="9224"/>
                  </a:lnTo>
                  <a:lnTo>
                    <a:pt x="5231" y="10030"/>
                  </a:lnTo>
                  <a:lnTo>
                    <a:pt x="5174" y="10386"/>
                  </a:lnTo>
                  <a:lnTo>
                    <a:pt x="5118" y="10686"/>
                  </a:lnTo>
                  <a:lnTo>
                    <a:pt x="5006" y="11248"/>
                  </a:lnTo>
                  <a:lnTo>
                    <a:pt x="4893" y="11830"/>
                  </a:lnTo>
                  <a:lnTo>
                    <a:pt x="4837" y="12130"/>
                  </a:lnTo>
                  <a:lnTo>
                    <a:pt x="4799" y="12486"/>
                  </a:lnTo>
                  <a:lnTo>
                    <a:pt x="4649" y="13779"/>
                  </a:lnTo>
                  <a:lnTo>
                    <a:pt x="4593" y="14360"/>
                  </a:lnTo>
                  <a:lnTo>
                    <a:pt x="4556" y="14698"/>
                  </a:lnTo>
                  <a:lnTo>
                    <a:pt x="4518" y="14942"/>
                  </a:lnTo>
                  <a:lnTo>
                    <a:pt x="4443" y="15410"/>
                  </a:lnTo>
                  <a:lnTo>
                    <a:pt x="4368" y="15841"/>
                  </a:lnTo>
                  <a:lnTo>
                    <a:pt x="4274" y="16273"/>
                  </a:lnTo>
                  <a:lnTo>
                    <a:pt x="4162" y="16647"/>
                  </a:lnTo>
                  <a:lnTo>
                    <a:pt x="4050" y="16985"/>
                  </a:lnTo>
                  <a:lnTo>
                    <a:pt x="3937" y="17266"/>
                  </a:lnTo>
                  <a:lnTo>
                    <a:pt x="3806" y="17547"/>
                  </a:lnTo>
                  <a:lnTo>
                    <a:pt x="3731" y="17660"/>
                  </a:lnTo>
                  <a:lnTo>
                    <a:pt x="3637" y="17772"/>
                  </a:lnTo>
                  <a:lnTo>
                    <a:pt x="3543" y="17885"/>
                  </a:lnTo>
                  <a:lnTo>
                    <a:pt x="3431" y="17997"/>
                  </a:lnTo>
                  <a:lnTo>
                    <a:pt x="3300" y="18091"/>
                  </a:lnTo>
                  <a:lnTo>
                    <a:pt x="3150" y="18166"/>
                  </a:lnTo>
                  <a:lnTo>
                    <a:pt x="2906" y="18260"/>
                  </a:lnTo>
                  <a:lnTo>
                    <a:pt x="2681" y="18335"/>
                  </a:lnTo>
                  <a:lnTo>
                    <a:pt x="2494" y="18391"/>
                  </a:lnTo>
                  <a:lnTo>
                    <a:pt x="2306" y="18410"/>
                  </a:lnTo>
                  <a:lnTo>
                    <a:pt x="2044" y="18447"/>
                  </a:lnTo>
                  <a:lnTo>
                    <a:pt x="1781" y="18447"/>
                  </a:lnTo>
                  <a:lnTo>
                    <a:pt x="938" y="18428"/>
                  </a:lnTo>
                  <a:lnTo>
                    <a:pt x="356" y="18391"/>
                  </a:lnTo>
                  <a:lnTo>
                    <a:pt x="206" y="18410"/>
                  </a:lnTo>
                  <a:lnTo>
                    <a:pt x="150" y="18410"/>
                  </a:lnTo>
                  <a:lnTo>
                    <a:pt x="113" y="18447"/>
                  </a:lnTo>
                  <a:lnTo>
                    <a:pt x="56" y="18466"/>
                  </a:lnTo>
                  <a:lnTo>
                    <a:pt x="38" y="18522"/>
                  </a:lnTo>
                  <a:lnTo>
                    <a:pt x="19" y="18597"/>
                  </a:lnTo>
                  <a:lnTo>
                    <a:pt x="0" y="18672"/>
                  </a:lnTo>
                  <a:lnTo>
                    <a:pt x="0" y="19853"/>
                  </a:lnTo>
                  <a:lnTo>
                    <a:pt x="0" y="19928"/>
                  </a:lnTo>
                  <a:lnTo>
                    <a:pt x="19" y="20003"/>
                  </a:lnTo>
                  <a:lnTo>
                    <a:pt x="56" y="20078"/>
                  </a:lnTo>
                  <a:lnTo>
                    <a:pt x="113" y="20116"/>
                  </a:lnTo>
                  <a:lnTo>
                    <a:pt x="169" y="20153"/>
                  </a:lnTo>
                  <a:lnTo>
                    <a:pt x="263" y="20191"/>
                  </a:lnTo>
                  <a:lnTo>
                    <a:pt x="375" y="20209"/>
                  </a:lnTo>
                  <a:lnTo>
                    <a:pt x="488" y="20209"/>
                  </a:lnTo>
                  <a:lnTo>
                    <a:pt x="1031" y="20228"/>
                  </a:lnTo>
                  <a:lnTo>
                    <a:pt x="1650" y="20228"/>
                  </a:lnTo>
                  <a:lnTo>
                    <a:pt x="2062" y="20209"/>
                  </a:lnTo>
                  <a:lnTo>
                    <a:pt x="2644" y="20153"/>
                  </a:lnTo>
                  <a:lnTo>
                    <a:pt x="3225" y="20116"/>
                  </a:lnTo>
                  <a:lnTo>
                    <a:pt x="3600" y="20097"/>
                  </a:lnTo>
                  <a:lnTo>
                    <a:pt x="3937" y="20078"/>
                  </a:lnTo>
                  <a:lnTo>
                    <a:pt x="4706" y="20059"/>
                  </a:lnTo>
                  <a:lnTo>
                    <a:pt x="4949" y="20041"/>
                  </a:lnTo>
                  <a:lnTo>
                    <a:pt x="5193" y="19984"/>
                  </a:lnTo>
                  <a:lnTo>
                    <a:pt x="5437" y="19928"/>
                  </a:lnTo>
                  <a:lnTo>
                    <a:pt x="5662" y="19834"/>
                  </a:lnTo>
                  <a:lnTo>
                    <a:pt x="5887" y="19722"/>
                  </a:lnTo>
                  <a:lnTo>
                    <a:pt x="6112" y="19591"/>
                  </a:lnTo>
                  <a:lnTo>
                    <a:pt x="6318" y="19422"/>
                  </a:lnTo>
                  <a:lnTo>
                    <a:pt x="6505" y="19235"/>
                  </a:lnTo>
                  <a:lnTo>
                    <a:pt x="6861" y="18878"/>
                  </a:lnTo>
                  <a:lnTo>
                    <a:pt x="7143" y="18541"/>
                  </a:lnTo>
                  <a:lnTo>
                    <a:pt x="7368" y="18203"/>
                  </a:lnTo>
                  <a:lnTo>
                    <a:pt x="7555" y="17904"/>
                  </a:lnTo>
                  <a:lnTo>
                    <a:pt x="7593" y="17810"/>
                  </a:lnTo>
                  <a:lnTo>
                    <a:pt x="7724" y="17472"/>
                  </a:lnTo>
                  <a:lnTo>
                    <a:pt x="7836" y="17097"/>
                  </a:lnTo>
                  <a:lnTo>
                    <a:pt x="7911" y="16647"/>
                  </a:lnTo>
                  <a:lnTo>
                    <a:pt x="7968" y="16160"/>
                  </a:lnTo>
                  <a:lnTo>
                    <a:pt x="8024" y="15729"/>
                  </a:lnTo>
                  <a:lnTo>
                    <a:pt x="8080" y="15316"/>
                  </a:lnTo>
                  <a:lnTo>
                    <a:pt x="8118" y="14867"/>
                  </a:lnTo>
                  <a:lnTo>
                    <a:pt x="8230" y="13929"/>
                  </a:lnTo>
                  <a:lnTo>
                    <a:pt x="8342" y="13104"/>
                  </a:lnTo>
                  <a:lnTo>
                    <a:pt x="8417" y="12523"/>
                  </a:lnTo>
                  <a:lnTo>
                    <a:pt x="8511" y="11980"/>
                  </a:lnTo>
                  <a:lnTo>
                    <a:pt x="8586" y="11436"/>
                  </a:lnTo>
                  <a:lnTo>
                    <a:pt x="8661" y="10855"/>
                  </a:lnTo>
                  <a:lnTo>
                    <a:pt x="8680" y="10799"/>
                  </a:lnTo>
                  <a:lnTo>
                    <a:pt x="8717" y="10274"/>
                  </a:lnTo>
                  <a:lnTo>
                    <a:pt x="8774" y="9692"/>
                  </a:lnTo>
                  <a:lnTo>
                    <a:pt x="8811" y="9318"/>
                  </a:lnTo>
                  <a:lnTo>
                    <a:pt x="8886" y="8418"/>
                  </a:lnTo>
                  <a:lnTo>
                    <a:pt x="10836" y="8418"/>
                  </a:lnTo>
                  <a:lnTo>
                    <a:pt x="11267" y="8436"/>
                  </a:lnTo>
                  <a:lnTo>
                    <a:pt x="11679" y="8455"/>
                  </a:lnTo>
                  <a:lnTo>
                    <a:pt x="12242" y="8474"/>
                  </a:lnTo>
                  <a:lnTo>
                    <a:pt x="12523" y="8455"/>
                  </a:lnTo>
                  <a:lnTo>
                    <a:pt x="12635" y="8436"/>
                  </a:lnTo>
                  <a:lnTo>
                    <a:pt x="12710" y="8399"/>
                  </a:lnTo>
                  <a:lnTo>
                    <a:pt x="12767" y="8361"/>
                  </a:lnTo>
                  <a:lnTo>
                    <a:pt x="12804" y="8305"/>
                  </a:lnTo>
                  <a:lnTo>
                    <a:pt x="12823" y="8230"/>
                  </a:lnTo>
                  <a:lnTo>
                    <a:pt x="12842" y="8137"/>
                  </a:lnTo>
                  <a:lnTo>
                    <a:pt x="12860" y="7855"/>
                  </a:lnTo>
                  <a:lnTo>
                    <a:pt x="12860" y="7593"/>
                  </a:lnTo>
                  <a:lnTo>
                    <a:pt x="12860" y="7293"/>
                  </a:lnTo>
                  <a:lnTo>
                    <a:pt x="12860" y="7218"/>
                  </a:lnTo>
                  <a:lnTo>
                    <a:pt x="12842" y="7162"/>
                  </a:lnTo>
                  <a:lnTo>
                    <a:pt x="12804" y="7105"/>
                  </a:lnTo>
                  <a:lnTo>
                    <a:pt x="12748" y="7049"/>
                  </a:lnTo>
                  <a:lnTo>
                    <a:pt x="12673" y="7012"/>
                  </a:lnTo>
                  <a:lnTo>
                    <a:pt x="12579" y="6993"/>
                  </a:lnTo>
                  <a:lnTo>
                    <a:pt x="12448" y="6974"/>
                  </a:lnTo>
                  <a:lnTo>
                    <a:pt x="11998" y="6974"/>
                  </a:lnTo>
                  <a:lnTo>
                    <a:pt x="11361" y="6993"/>
                  </a:lnTo>
                  <a:lnTo>
                    <a:pt x="10723" y="7012"/>
                  </a:lnTo>
                  <a:lnTo>
                    <a:pt x="10311" y="7030"/>
                  </a:lnTo>
                  <a:lnTo>
                    <a:pt x="9823" y="7030"/>
                  </a:lnTo>
                  <a:lnTo>
                    <a:pt x="9748" y="7049"/>
                  </a:lnTo>
                  <a:lnTo>
                    <a:pt x="9430" y="7068"/>
                  </a:lnTo>
                  <a:lnTo>
                    <a:pt x="9092" y="7068"/>
                  </a:lnTo>
                  <a:lnTo>
                    <a:pt x="9149" y="6731"/>
                  </a:lnTo>
                  <a:lnTo>
                    <a:pt x="9167" y="6506"/>
                  </a:lnTo>
                  <a:lnTo>
                    <a:pt x="9205" y="6112"/>
                  </a:lnTo>
                  <a:lnTo>
                    <a:pt x="9336" y="5287"/>
                  </a:lnTo>
                  <a:lnTo>
                    <a:pt x="9392" y="4837"/>
                  </a:lnTo>
                  <a:lnTo>
                    <a:pt x="9486" y="4387"/>
                  </a:lnTo>
                  <a:lnTo>
                    <a:pt x="9580" y="3975"/>
                  </a:lnTo>
                  <a:lnTo>
                    <a:pt x="9692" y="3581"/>
                  </a:lnTo>
                  <a:lnTo>
                    <a:pt x="9861" y="3094"/>
                  </a:lnTo>
                  <a:lnTo>
                    <a:pt x="9955" y="2887"/>
                  </a:lnTo>
                  <a:lnTo>
                    <a:pt x="10048" y="2681"/>
                  </a:lnTo>
                  <a:lnTo>
                    <a:pt x="10180" y="2494"/>
                  </a:lnTo>
                  <a:lnTo>
                    <a:pt x="10330" y="2325"/>
                  </a:lnTo>
                  <a:lnTo>
                    <a:pt x="10498" y="2194"/>
                  </a:lnTo>
                  <a:lnTo>
                    <a:pt x="10705" y="2081"/>
                  </a:lnTo>
                  <a:lnTo>
                    <a:pt x="10892" y="1988"/>
                  </a:lnTo>
                  <a:lnTo>
                    <a:pt x="11098" y="1931"/>
                  </a:lnTo>
                  <a:lnTo>
                    <a:pt x="11304" y="1894"/>
                  </a:lnTo>
                  <a:lnTo>
                    <a:pt x="11511" y="1856"/>
                  </a:lnTo>
                  <a:lnTo>
                    <a:pt x="11811" y="1819"/>
                  </a:lnTo>
                  <a:lnTo>
                    <a:pt x="12092" y="1800"/>
                  </a:lnTo>
                  <a:lnTo>
                    <a:pt x="12954" y="1800"/>
                  </a:lnTo>
                  <a:lnTo>
                    <a:pt x="13367" y="1819"/>
                  </a:lnTo>
                  <a:lnTo>
                    <a:pt x="13966" y="1838"/>
                  </a:lnTo>
                  <a:lnTo>
                    <a:pt x="14116" y="1838"/>
                  </a:lnTo>
                  <a:lnTo>
                    <a:pt x="14173" y="1819"/>
                  </a:lnTo>
                  <a:lnTo>
                    <a:pt x="14210" y="1800"/>
                  </a:lnTo>
                  <a:lnTo>
                    <a:pt x="14248" y="1763"/>
                  </a:lnTo>
                  <a:lnTo>
                    <a:pt x="14285" y="1706"/>
                  </a:lnTo>
                  <a:lnTo>
                    <a:pt x="14304" y="1650"/>
                  </a:lnTo>
                  <a:lnTo>
                    <a:pt x="14323" y="1556"/>
                  </a:lnTo>
                  <a:lnTo>
                    <a:pt x="14323" y="375"/>
                  </a:lnTo>
                  <a:lnTo>
                    <a:pt x="14323" y="300"/>
                  </a:lnTo>
                  <a:lnTo>
                    <a:pt x="14304" y="225"/>
                  </a:lnTo>
                  <a:lnTo>
                    <a:pt x="14266" y="169"/>
                  </a:lnTo>
                  <a:lnTo>
                    <a:pt x="14210" y="113"/>
                  </a:lnTo>
                  <a:lnTo>
                    <a:pt x="14154" y="75"/>
                  </a:lnTo>
                  <a:lnTo>
                    <a:pt x="14060" y="57"/>
                  </a:lnTo>
                  <a:lnTo>
                    <a:pt x="13948" y="38"/>
                  </a:lnTo>
                  <a:lnTo>
                    <a:pt x="13835" y="38"/>
                  </a:lnTo>
                  <a:lnTo>
                    <a:pt x="13292" y="19"/>
                  </a:lnTo>
                  <a:lnTo>
                    <a:pt x="1267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3" name="Google Shape;1953;p38"/>
            <p:cNvSpPr/>
            <p:nvPr/>
          </p:nvSpPr>
          <p:spPr>
            <a:xfrm>
              <a:off x="6174150" y="3685625"/>
              <a:ext cx="22050" cy="16900"/>
            </a:xfrm>
            <a:custGeom>
              <a:avLst/>
              <a:gdLst/>
              <a:ahLst/>
              <a:cxnLst/>
              <a:rect l="l" t="t" r="r" b="b"/>
              <a:pathLst>
                <a:path w="882" h="676" extrusionOk="0">
                  <a:moveTo>
                    <a:pt x="1" y="0"/>
                  </a:moveTo>
                  <a:lnTo>
                    <a:pt x="19" y="432"/>
                  </a:lnTo>
                  <a:lnTo>
                    <a:pt x="38" y="525"/>
                  </a:lnTo>
                  <a:lnTo>
                    <a:pt x="57" y="581"/>
                  </a:lnTo>
                  <a:lnTo>
                    <a:pt x="94" y="619"/>
                  </a:lnTo>
                  <a:lnTo>
                    <a:pt x="151" y="656"/>
                  </a:lnTo>
                  <a:lnTo>
                    <a:pt x="882" y="675"/>
                  </a:lnTo>
                  <a:lnTo>
                    <a:pt x="657" y="525"/>
                  </a:lnTo>
                  <a:lnTo>
                    <a:pt x="432" y="3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4" name="Google Shape;1954;p38"/>
            <p:cNvSpPr/>
            <p:nvPr/>
          </p:nvSpPr>
          <p:spPr>
            <a:xfrm>
              <a:off x="6209300" y="3710450"/>
              <a:ext cx="86725" cy="53925"/>
            </a:xfrm>
            <a:custGeom>
              <a:avLst/>
              <a:gdLst/>
              <a:ahLst/>
              <a:cxnLst/>
              <a:rect l="l" t="t" r="r" b="b"/>
              <a:pathLst>
                <a:path w="3469" h="2157" extrusionOk="0">
                  <a:moveTo>
                    <a:pt x="57" y="1"/>
                  </a:moveTo>
                  <a:lnTo>
                    <a:pt x="1" y="526"/>
                  </a:lnTo>
                  <a:lnTo>
                    <a:pt x="675" y="770"/>
                  </a:lnTo>
                  <a:lnTo>
                    <a:pt x="1332" y="1051"/>
                  </a:lnTo>
                  <a:lnTo>
                    <a:pt x="1988" y="1332"/>
                  </a:lnTo>
                  <a:lnTo>
                    <a:pt x="2306" y="1501"/>
                  </a:lnTo>
                  <a:lnTo>
                    <a:pt x="2606" y="1669"/>
                  </a:lnTo>
                  <a:lnTo>
                    <a:pt x="3000" y="1894"/>
                  </a:lnTo>
                  <a:lnTo>
                    <a:pt x="3356" y="2157"/>
                  </a:lnTo>
                  <a:lnTo>
                    <a:pt x="3375" y="2101"/>
                  </a:lnTo>
                  <a:lnTo>
                    <a:pt x="3412" y="1576"/>
                  </a:lnTo>
                  <a:lnTo>
                    <a:pt x="3469" y="994"/>
                  </a:lnTo>
                  <a:lnTo>
                    <a:pt x="2925" y="863"/>
                  </a:lnTo>
                  <a:lnTo>
                    <a:pt x="2175" y="695"/>
                  </a:lnTo>
                  <a:lnTo>
                    <a:pt x="1444" y="507"/>
                  </a:lnTo>
                  <a:lnTo>
                    <a:pt x="1088" y="395"/>
                  </a:lnTo>
                  <a:lnTo>
                    <a:pt x="750" y="282"/>
                  </a:lnTo>
                  <a:lnTo>
                    <a:pt x="394" y="151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5" name="Google Shape;1955;p38"/>
            <p:cNvSpPr/>
            <p:nvPr/>
          </p:nvSpPr>
          <p:spPr>
            <a:xfrm>
              <a:off x="6191500" y="3837475"/>
              <a:ext cx="85775" cy="100775"/>
            </a:xfrm>
            <a:custGeom>
              <a:avLst/>
              <a:gdLst/>
              <a:ahLst/>
              <a:cxnLst/>
              <a:rect l="l" t="t" r="r" b="b"/>
              <a:pathLst>
                <a:path w="3431" h="4031" extrusionOk="0">
                  <a:moveTo>
                    <a:pt x="56" y="0"/>
                  </a:moveTo>
                  <a:lnTo>
                    <a:pt x="0" y="581"/>
                  </a:lnTo>
                  <a:lnTo>
                    <a:pt x="600" y="1031"/>
                  </a:lnTo>
                  <a:lnTo>
                    <a:pt x="881" y="1256"/>
                  </a:lnTo>
                  <a:lnTo>
                    <a:pt x="1144" y="1481"/>
                  </a:lnTo>
                  <a:lnTo>
                    <a:pt x="1425" y="1744"/>
                  </a:lnTo>
                  <a:lnTo>
                    <a:pt x="1669" y="1987"/>
                  </a:lnTo>
                  <a:lnTo>
                    <a:pt x="1912" y="2250"/>
                  </a:lnTo>
                  <a:lnTo>
                    <a:pt x="2137" y="2512"/>
                  </a:lnTo>
                  <a:lnTo>
                    <a:pt x="2343" y="2775"/>
                  </a:lnTo>
                  <a:lnTo>
                    <a:pt x="2512" y="3037"/>
                  </a:lnTo>
                  <a:lnTo>
                    <a:pt x="2681" y="3318"/>
                  </a:lnTo>
                  <a:lnTo>
                    <a:pt x="2831" y="3618"/>
                  </a:lnTo>
                  <a:lnTo>
                    <a:pt x="2925" y="3825"/>
                  </a:lnTo>
                  <a:lnTo>
                    <a:pt x="3000" y="4031"/>
                  </a:lnTo>
                  <a:lnTo>
                    <a:pt x="3131" y="3693"/>
                  </a:lnTo>
                  <a:lnTo>
                    <a:pt x="3243" y="3318"/>
                  </a:lnTo>
                  <a:lnTo>
                    <a:pt x="3318" y="2868"/>
                  </a:lnTo>
                  <a:lnTo>
                    <a:pt x="3375" y="2381"/>
                  </a:lnTo>
                  <a:lnTo>
                    <a:pt x="3431" y="1950"/>
                  </a:lnTo>
                  <a:lnTo>
                    <a:pt x="3243" y="1762"/>
                  </a:lnTo>
                  <a:lnTo>
                    <a:pt x="3018" y="1594"/>
                  </a:lnTo>
                  <a:lnTo>
                    <a:pt x="2681" y="1350"/>
                  </a:lnTo>
                  <a:lnTo>
                    <a:pt x="2343" y="1125"/>
                  </a:lnTo>
                  <a:lnTo>
                    <a:pt x="1987" y="938"/>
                  </a:lnTo>
                  <a:lnTo>
                    <a:pt x="1631" y="750"/>
                  </a:lnTo>
                  <a:lnTo>
                    <a:pt x="825" y="394"/>
                  </a:lnTo>
                  <a:lnTo>
                    <a:pt x="450" y="206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6" name="Google Shape;1956;p38"/>
            <p:cNvSpPr/>
            <p:nvPr/>
          </p:nvSpPr>
          <p:spPr>
            <a:xfrm>
              <a:off x="6220550" y="3604550"/>
              <a:ext cx="86250" cy="56725"/>
            </a:xfrm>
            <a:custGeom>
              <a:avLst/>
              <a:gdLst/>
              <a:ahLst/>
              <a:cxnLst/>
              <a:rect l="l" t="t" r="r" b="b"/>
              <a:pathLst>
                <a:path w="3450" h="2269" extrusionOk="0">
                  <a:moveTo>
                    <a:pt x="132" y="0"/>
                  </a:moveTo>
                  <a:lnTo>
                    <a:pt x="0" y="994"/>
                  </a:lnTo>
                  <a:lnTo>
                    <a:pt x="732" y="1256"/>
                  </a:lnTo>
                  <a:lnTo>
                    <a:pt x="1444" y="1500"/>
                  </a:lnTo>
                  <a:lnTo>
                    <a:pt x="2419" y="1856"/>
                  </a:lnTo>
                  <a:lnTo>
                    <a:pt x="2906" y="2062"/>
                  </a:lnTo>
                  <a:lnTo>
                    <a:pt x="3394" y="2269"/>
                  </a:lnTo>
                  <a:lnTo>
                    <a:pt x="3412" y="2044"/>
                  </a:lnTo>
                  <a:lnTo>
                    <a:pt x="3450" y="1650"/>
                  </a:lnTo>
                  <a:lnTo>
                    <a:pt x="2981" y="1519"/>
                  </a:lnTo>
                  <a:lnTo>
                    <a:pt x="2531" y="1387"/>
                  </a:lnTo>
                  <a:lnTo>
                    <a:pt x="2081" y="1219"/>
                  </a:lnTo>
                  <a:lnTo>
                    <a:pt x="1631" y="1012"/>
                  </a:lnTo>
                  <a:lnTo>
                    <a:pt x="1238" y="806"/>
                  </a:lnTo>
                  <a:lnTo>
                    <a:pt x="844" y="563"/>
                  </a:lnTo>
                  <a:lnTo>
                    <a:pt x="488" y="30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7" name="Google Shape;1957;p38"/>
            <p:cNvSpPr/>
            <p:nvPr/>
          </p:nvSpPr>
          <p:spPr>
            <a:xfrm>
              <a:off x="6320375" y="3667350"/>
              <a:ext cx="77825" cy="37500"/>
            </a:xfrm>
            <a:custGeom>
              <a:avLst/>
              <a:gdLst/>
              <a:ahLst/>
              <a:cxnLst/>
              <a:rect l="l" t="t" r="r" b="b"/>
              <a:pathLst>
                <a:path w="3113" h="1500" extrusionOk="0">
                  <a:moveTo>
                    <a:pt x="2250" y="0"/>
                  </a:moveTo>
                  <a:lnTo>
                    <a:pt x="1613" y="19"/>
                  </a:lnTo>
                  <a:lnTo>
                    <a:pt x="975" y="38"/>
                  </a:lnTo>
                  <a:lnTo>
                    <a:pt x="563" y="56"/>
                  </a:lnTo>
                  <a:lnTo>
                    <a:pt x="75" y="56"/>
                  </a:lnTo>
                  <a:lnTo>
                    <a:pt x="0" y="75"/>
                  </a:lnTo>
                  <a:lnTo>
                    <a:pt x="225" y="188"/>
                  </a:lnTo>
                  <a:lnTo>
                    <a:pt x="544" y="375"/>
                  </a:lnTo>
                  <a:lnTo>
                    <a:pt x="844" y="581"/>
                  </a:lnTo>
                  <a:lnTo>
                    <a:pt x="1125" y="788"/>
                  </a:lnTo>
                  <a:lnTo>
                    <a:pt x="1388" y="994"/>
                  </a:lnTo>
                  <a:lnTo>
                    <a:pt x="1669" y="1219"/>
                  </a:lnTo>
                  <a:lnTo>
                    <a:pt x="1931" y="1481"/>
                  </a:lnTo>
                  <a:lnTo>
                    <a:pt x="2494" y="1500"/>
                  </a:lnTo>
                  <a:lnTo>
                    <a:pt x="2775" y="1481"/>
                  </a:lnTo>
                  <a:lnTo>
                    <a:pt x="2887" y="1462"/>
                  </a:lnTo>
                  <a:lnTo>
                    <a:pt x="2962" y="1425"/>
                  </a:lnTo>
                  <a:lnTo>
                    <a:pt x="3019" y="1387"/>
                  </a:lnTo>
                  <a:lnTo>
                    <a:pt x="3056" y="1331"/>
                  </a:lnTo>
                  <a:lnTo>
                    <a:pt x="3075" y="1256"/>
                  </a:lnTo>
                  <a:lnTo>
                    <a:pt x="3094" y="1163"/>
                  </a:lnTo>
                  <a:lnTo>
                    <a:pt x="3112" y="881"/>
                  </a:lnTo>
                  <a:lnTo>
                    <a:pt x="3112" y="619"/>
                  </a:lnTo>
                  <a:lnTo>
                    <a:pt x="2906" y="431"/>
                  </a:lnTo>
                  <a:lnTo>
                    <a:pt x="2700" y="281"/>
                  </a:lnTo>
                  <a:lnTo>
                    <a:pt x="2475" y="131"/>
                  </a:lnTo>
                  <a:lnTo>
                    <a:pt x="22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8" name="Google Shape;1958;p38"/>
            <p:cNvSpPr/>
            <p:nvPr/>
          </p:nvSpPr>
          <p:spPr>
            <a:xfrm>
              <a:off x="6264125" y="3498150"/>
              <a:ext cx="100325" cy="46900"/>
            </a:xfrm>
            <a:custGeom>
              <a:avLst/>
              <a:gdLst/>
              <a:ahLst/>
              <a:cxnLst/>
              <a:rect l="l" t="t" r="r" b="b"/>
              <a:pathLst>
                <a:path w="4013" h="1876" extrusionOk="0">
                  <a:moveTo>
                    <a:pt x="1276" y="1"/>
                  </a:moveTo>
                  <a:lnTo>
                    <a:pt x="1088" y="38"/>
                  </a:lnTo>
                  <a:lnTo>
                    <a:pt x="919" y="94"/>
                  </a:lnTo>
                  <a:lnTo>
                    <a:pt x="751" y="151"/>
                  </a:lnTo>
                  <a:lnTo>
                    <a:pt x="582" y="226"/>
                  </a:lnTo>
                  <a:lnTo>
                    <a:pt x="432" y="301"/>
                  </a:lnTo>
                  <a:lnTo>
                    <a:pt x="263" y="394"/>
                  </a:lnTo>
                  <a:lnTo>
                    <a:pt x="132" y="507"/>
                  </a:lnTo>
                  <a:lnTo>
                    <a:pt x="1" y="619"/>
                  </a:lnTo>
                  <a:lnTo>
                    <a:pt x="338" y="807"/>
                  </a:lnTo>
                  <a:lnTo>
                    <a:pt x="694" y="975"/>
                  </a:lnTo>
                  <a:lnTo>
                    <a:pt x="1069" y="1125"/>
                  </a:lnTo>
                  <a:lnTo>
                    <a:pt x="1426" y="1257"/>
                  </a:lnTo>
                  <a:lnTo>
                    <a:pt x="2175" y="1500"/>
                  </a:lnTo>
                  <a:lnTo>
                    <a:pt x="2888" y="1763"/>
                  </a:lnTo>
                  <a:lnTo>
                    <a:pt x="3207" y="1875"/>
                  </a:lnTo>
                  <a:lnTo>
                    <a:pt x="3394" y="1782"/>
                  </a:lnTo>
                  <a:lnTo>
                    <a:pt x="3600" y="1725"/>
                  </a:lnTo>
                  <a:lnTo>
                    <a:pt x="3806" y="1688"/>
                  </a:lnTo>
                  <a:lnTo>
                    <a:pt x="4013" y="1650"/>
                  </a:lnTo>
                  <a:lnTo>
                    <a:pt x="3544" y="1482"/>
                  </a:lnTo>
                  <a:lnTo>
                    <a:pt x="3094" y="1275"/>
                  </a:lnTo>
                  <a:lnTo>
                    <a:pt x="2850" y="1163"/>
                  </a:lnTo>
                  <a:lnTo>
                    <a:pt x="2607" y="1013"/>
                  </a:lnTo>
                  <a:lnTo>
                    <a:pt x="2363" y="863"/>
                  </a:lnTo>
                  <a:lnTo>
                    <a:pt x="2138" y="694"/>
                  </a:lnTo>
                  <a:lnTo>
                    <a:pt x="1707" y="357"/>
                  </a:lnTo>
                  <a:lnTo>
                    <a:pt x="127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59" name="Google Shape;1959;p38"/>
            <p:cNvSpPr/>
            <p:nvPr/>
          </p:nvSpPr>
          <p:spPr>
            <a:xfrm>
              <a:off x="6134325" y="3937300"/>
              <a:ext cx="83900" cy="57675"/>
            </a:xfrm>
            <a:custGeom>
              <a:avLst/>
              <a:gdLst/>
              <a:ahLst/>
              <a:cxnLst/>
              <a:rect l="l" t="t" r="r" b="b"/>
              <a:pathLst>
                <a:path w="3356" h="2307" extrusionOk="0">
                  <a:moveTo>
                    <a:pt x="1331" y="0"/>
                  </a:moveTo>
                  <a:lnTo>
                    <a:pt x="1237" y="113"/>
                  </a:lnTo>
                  <a:lnTo>
                    <a:pt x="1125" y="225"/>
                  </a:lnTo>
                  <a:lnTo>
                    <a:pt x="994" y="319"/>
                  </a:lnTo>
                  <a:lnTo>
                    <a:pt x="844" y="394"/>
                  </a:lnTo>
                  <a:lnTo>
                    <a:pt x="600" y="488"/>
                  </a:lnTo>
                  <a:lnTo>
                    <a:pt x="375" y="563"/>
                  </a:lnTo>
                  <a:lnTo>
                    <a:pt x="188" y="619"/>
                  </a:lnTo>
                  <a:lnTo>
                    <a:pt x="0" y="638"/>
                  </a:lnTo>
                  <a:lnTo>
                    <a:pt x="450" y="975"/>
                  </a:lnTo>
                  <a:lnTo>
                    <a:pt x="694" y="1200"/>
                  </a:lnTo>
                  <a:lnTo>
                    <a:pt x="937" y="1425"/>
                  </a:lnTo>
                  <a:lnTo>
                    <a:pt x="1162" y="1669"/>
                  </a:lnTo>
                  <a:lnTo>
                    <a:pt x="1369" y="1912"/>
                  </a:lnTo>
                  <a:lnTo>
                    <a:pt x="1500" y="2100"/>
                  </a:lnTo>
                  <a:lnTo>
                    <a:pt x="1631" y="2306"/>
                  </a:lnTo>
                  <a:lnTo>
                    <a:pt x="2400" y="2287"/>
                  </a:lnTo>
                  <a:lnTo>
                    <a:pt x="2643" y="2269"/>
                  </a:lnTo>
                  <a:lnTo>
                    <a:pt x="2887" y="2212"/>
                  </a:lnTo>
                  <a:lnTo>
                    <a:pt x="3131" y="2156"/>
                  </a:lnTo>
                  <a:lnTo>
                    <a:pt x="3356" y="2062"/>
                  </a:lnTo>
                  <a:lnTo>
                    <a:pt x="3168" y="1762"/>
                  </a:lnTo>
                  <a:lnTo>
                    <a:pt x="2962" y="1463"/>
                  </a:lnTo>
                  <a:lnTo>
                    <a:pt x="2737" y="1181"/>
                  </a:lnTo>
                  <a:lnTo>
                    <a:pt x="2493" y="919"/>
                  </a:lnTo>
                  <a:lnTo>
                    <a:pt x="2231" y="656"/>
                  </a:lnTo>
                  <a:lnTo>
                    <a:pt x="1950" y="413"/>
                  </a:lnTo>
                  <a:lnTo>
                    <a:pt x="1650" y="206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0" name="Google Shape;1960;p38"/>
            <p:cNvSpPr/>
            <p:nvPr/>
          </p:nvSpPr>
          <p:spPr>
            <a:xfrm>
              <a:off x="6303975" y="3358950"/>
              <a:ext cx="146700" cy="146250"/>
            </a:xfrm>
            <a:custGeom>
              <a:avLst/>
              <a:gdLst/>
              <a:ahLst/>
              <a:cxnLst/>
              <a:rect l="l" t="t" r="r" b="b"/>
              <a:pathLst>
                <a:path w="5868" h="5850" extrusionOk="0">
                  <a:moveTo>
                    <a:pt x="2794" y="1"/>
                  </a:moveTo>
                  <a:lnTo>
                    <a:pt x="2512" y="20"/>
                  </a:lnTo>
                  <a:lnTo>
                    <a:pt x="2231" y="76"/>
                  </a:lnTo>
                  <a:lnTo>
                    <a:pt x="1969" y="151"/>
                  </a:lnTo>
                  <a:lnTo>
                    <a:pt x="1706" y="263"/>
                  </a:lnTo>
                  <a:lnTo>
                    <a:pt x="1444" y="395"/>
                  </a:lnTo>
                  <a:lnTo>
                    <a:pt x="1200" y="563"/>
                  </a:lnTo>
                  <a:lnTo>
                    <a:pt x="956" y="751"/>
                  </a:lnTo>
                  <a:lnTo>
                    <a:pt x="750" y="957"/>
                  </a:lnTo>
                  <a:lnTo>
                    <a:pt x="563" y="1182"/>
                  </a:lnTo>
                  <a:lnTo>
                    <a:pt x="394" y="1426"/>
                  </a:lnTo>
                  <a:lnTo>
                    <a:pt x="263" y="1688"/>
                  </a:lnTo>
                  <a:lnTo>
                    <a:pt x="150" y="1951"/>
                  </a:lnTo>
                  <a:lnTo>
                    <a:pt x="75" y="2213"/>
                  </a:lnTo>
                  <a:lnTo>
                    <a:pt x="19" y="2494"/>
                  </a:lnTo>
                  <a:lnTo>
                    <a:pt x="0" y="2775"/>
                  </a:lnTo>
                  <a:lnTo>
                    <a:pt x="0" y="3057"/>
                  </a:lnTo>
                  <a:lnTo>
                    <a:pt x="19" y="3338"/>
                  </a:lnTo>
                  <a:lnTo>
                    <a:pt x="75" y="3619"/>
                  </a:lnTo>
                  <a:lnTo>
                    <a:pt x="150" y="3881"/>
                  </a:lnTo>
                  <a:lnTo>
                    <a:pt x="263" y="4144"/>
                  </a:lnTo>
                  <a:lnTo>
                    <a:pt x="394" y="4406"/>
                  </a:lnTo>
                  <a:lnTo>
                    <a:pt x="563" y="4650"/>
                  </a:lnTo>
                  <a:lnTo>
                    <a:pt x="750" y="4894"/>
                  </a:lnTo>
                  <a:lnTo>
                    <a:pt x="956" y="5100"/>
                  </a:lnTo>
                  <a:lnTo>
                    <a:pt x="1181" y="5287"/>
                  </a:lnTo>
                  <a:lnTo>
                    <a:pt x="1425" y="5456"/>
                  </a:lnTo>
                  <a:lnTo>
                    <a:pt x="1688" y="5587"/>
                  </a:lnTo>
                  <a:lnTo>
                    <a:pt x="1950" y="5700"/>
                  </a:lnTo>
                  <a:lnTo>
                    <a:pt x="2212" y="5775"/>
                  </a:lnTo>
                  <a:lnTo>
                    <a:pt x="2494" y="5831"/>
                  </a:lnTo>
                  <a:lnTo>
                    <a:pt x="2775" y="5850"/>
                  </a:lnTo>
                  <a:lnTo>
                    <a:pt x="3056" y="5850"/>
                  </a:lnTo>
                  <a:lnTo>
                    <a:pt x="3337" y="5831"/>
                  </a:lnTo>
                  <a:lnTo>
                    <a:pt x="3618" y="5775"/>
                  </a:lnTo>
                  <a:lnTo>
                    <a:pt x="3881" y="5700"/>
                  </a:lnTo>
                  <a:lnTo>
                    <a:pt x="4162" y="5587"/>
                  </a:lnTo>
                  <a:lnTo>
                    <a:pt x="4406" y="5456"/>
                  </a:lnTo>
                  <a:lnTo>
                    <a:pt x="4649" y="5287"/>
                  </a:lnTo>
                  <a:lnTo>
                    <a:pt x="4893" y="5100"/>
                  </a:lnTo>
                  <a:lnTo>
                    <a:pt x="5099" y="4894"/>
                  </a:lnTo>
                  <a:lnTo>
                    <a:pt x="5287" y="4669"/>
                  </a:lnTo>
                  <a:lnTo>
                    <a:pt x="5456" y="4425"/>
                  </a:lnTo>
                  <a:lnTo>
                    <a:pt x="5587" y="4163"/>
                  </a:lnTo>
                  <a:lnTo>
                    <a:pt x="5699" y="3900"/>
                  </a:lnTo>
                  <a:lnTo>
                    <a:pt x="5774" y="3638"/>
                  </a:lnTo>
                  <a:lnTo>
                    <a:pt x="5831" y="3357"/>
                  </a:lnTo>
                  <a:lnTo>
                    <a:pt x="5849" y="3075"/>
                  </a:lnTo>
                  <a:lnTo>
                    <a:pt x="5868" y="2794"/>
                  </a:lnTo>
                  <a:lnTo>
                    <a:pt x="5831" y="2513"/>
                  </a:lnTo>
                  <a:lnTo>
                    <a:pt x="5774" y="2232"/>
                  </a:lnTo>
                  <a:lnTo>
                    <a:pt x="5699" y="1969"/>
                  </a:lnTo>
                  <a:lnTo>
                    <a:pt x="5587" y="1688"/>
                  </a:lnTo>
                  <a:lnTo>
                    <a:pt x="5456" y="1444"/>
                  </a:lnTo>
                  <a:lnTo>
                    <a:pt x="5306" y="1201"/>
                  </a:lnTo>
                  <a:lnTo>
                    <a:pt x="5099" y="957"/>
                  </a:lnTo>
                  <a:lnTo>
                    <a:pt x="4893" y="751"/>
                  </a:lnTo>
                  <a:lnTo>
                    <a:pt x="4668" y="563"/>
                  </a:lnTo>
                  <a:lnTo>
                    <a:pt x="4425" y="395"/>
                  </a:lnTo>
                  <a:lnTo>
                    <a:pt x="4162" y="263"/>
                  </a:lnTo>
                  <a:lnTo>
                    <a:pt x="3900" y="151"/>
                  </a:lnTo>
                  <a:lnTo>
                    <a:pt x="3637" y="76"/>
                  </a:lnTo>
                  <a:lnTo>
                    <a:pt x="3356" y="20"/>
                  </a:lnTo>
                  <a:lnTo>
                    <a:pt x="307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1" name="Google Shape;1961;p38"/>
            <p:cNvSpPr/>
            <p:nvPr/>
          </p:nvSpPr>
          <p:spPr>
            <a:xfrm>
              <a:off x="6328800" y="3383800"/>
              <a:ext cx="96575" cy="96575"/>
            </a:xfrm>
            <a:custGeom>
              <a:avLst/>
              <a:gdLst/>
              <a:ahLst/>
              <a:cxnLst/>
              <a:rect l="l" t="t" r="r" b="b"/>
              <a:pathLst>
                <a:path w="3863" h="3863" extrusionOk="0">
                  <a:moveTo>
                    <a:pt x="1857" y="0"/>
                  </a:moveTo>
                  <a:lnTo>
                    <a:pt x="1669" y="19"/>
                  </a:lnTo>
                  <a:lnTo>
                    <a:pt x="1482" y="57"/>
                  </a:lnTo>
                  <a:lnTo>
                    <a:pt x="1294" y="94"/>
                  </a:lnTo>
                  <a:lnTo>
                    <a:pt x="1126" y="169"/>
                  </a:lnTo>
                  <a:lnTo>
                    <a:pt x="957" y="263"/>
                  </a:lnTo>
                  <a:lnTo>
                    <a:pt x="788" y="375"/>
                  </a:lnTo>
                  <a:lnTo>
                    <a:pt x="638" y="488"/>
                  </a:lnTo>
                  <a:lnTo>
                    <a:pt x="488" y="638"/>
                  </a:lnTo>
                  <a:lnTo>
                    <a:pt x="376" y="788"/>
                  </a:lnTo>
                  <a:lnTo>
                    <a:pt x="263" y="938"/>
                  </a:lnTo>
                  <a:lnTo>
                    <a:pt x="188" y="1107"/>
                  </a:lnTo>
                  <a:lnTo>
                    <a:pt x="113" y="1275"/>
                  </a:lnTo>
                  <a:lnTo>
                    <a:pt x="57" y="1463"/>
                  </a:lnTo>
                  <a:lnTo>
                    <a:pt x="20" y="1650"/>
                  </a:lnTo>
                  <a:lnTo>
                    <a:pt x="1" y="1838"/>
                  </a:lnTo>
                  <a:lnTo>
                    <a:pt x="1" y="2006"/>
                  </a:lnTo>
                  <a:lnTo>
                    <a:pt x="20" y="2194"/>
                  </a:lnTo>
                  <a:lnTo>
                    <a:pt x="57" y="2381"/>
                  </a:lnTo>
                  <a:lnTo>
                    <a:pt x="95" y="2569"/>
                  </a:lnTo>
                  <a:lnTo>
                    <a:pt x="170" y="2738"/>
                  </a:lnTo>
                  <a:lnTo>
                    <a:pt x="263" y="2906"/>
                  </a:lnTo>
                  <a:lnTo>
                    <a:pt x="376" y="3075"/>
                  </a:lnTo>
                  <a:lnTo>
                    <a:pt x="488" y="3225"/>
                  </a:lnTo>
                  <a:lnTo>
                    <a:pt x="620" y="3356"/>
                  </a:lnTo>
                  <a:lnTo>
                    <a:pt x="751" y="3469"/>
                  </a:lnTo>
                  <a:lnTo>
                    <a:pt x="901" y="3562"/>
                  </a:lnTo>
                  <a:lnTo>
                    <a:pt x="1051" y="3656"/>
                  </a:lnTo>
                  <a:lnTo>
                    <a:pt x="1313" y="3769"/>
                  </a:lnTo>
                  <a:lnTo>
                    <a:pt x="1594" y="3844"/>
                  </a:lnTo>
                  <a:lnTo>
                    <a:pt x="1876" y="3862"/>
                  </a:lnTo>
                  <a:lnTo>
                    <a:pt x="2176" y="3844"/>
                  </a:lnTo>
                  <a:lnTo>
                    <a:pt x="2457" y="3787"/>
                  </a:lnTo>
                  <a:lnTo>
                    <a:pt x="2719" y="3694"/>
                  </a:lnTo>
                  <a:lnTo>
                    <a:pt x="2850" y="3637"/>
                  </a:lnTo>
                  <a:lnTo>
                    <a:pt x="2982" y="3562"/>
                  </a:lnTo>
                  <a:lnTo>
                    <a:pt x="3113" y="3469"/>
                  </a:lnTo>
                  <a:lnTo>
                    <a:pt x="3225" y="3375"/>
                  </a:lnTo>
                  <a:lnTo>
                    <a:pt x="3338" y="3262"/>
                  </a:lnTo>
                  <a:lnTo>
                    <a:pt x="3432" y="3150"/>
                  </a:lnTo>
                  <a:lnTo>
                    <a:pt x="3600" y="2925"/>
                  </a:lnTo>
                  <a:lnTo>
                    <a:pt x="3731" y="2663"/>
                  </a:lnTo>
                  <a:lnTo>
                    <a:pt x="3806" y="2400"/>
                  </a:lnTo>
                  <a:lnTo>
                    <a:pt x="3863" y="2119"/>
                  </a:lnTo>
                  <a:lnTo>
                    <a:pt x="3863" y="1838"/>
                  </a:lnTo>
                  <a:lnTo>
                    <a:pt x="3825" y="1556"/>
                  </a:lnTo>
                  <a:lnTo>
                    <a:pt x="3769" y="1294"/>
                  </a:lnTo>
                  <a:lnTo>
                    <a:pt x="3694" y="1107"/>
                  </a:lnTo>
                  <a:lnTo>
                    <a:pt x="3600" y="938"/>
                  </a:lnTo>
                  <a:lnTo>
                    <a:pt x="3488" y="788"/>
                  </a:lnTo>
                  <a:lnTo>
                    <a:pt x="3375" y="638"/>
                  </a:lnTo>
                  <a:lnTo>
                    <a:pt x="3225" y="488"/>
                  </a:lnTo>
                  <a:lnTo>
                    <a:pt x="3075" y="375"/>
                  </a:lnTo>
                  <a:lnTo>
                    <a:pt x="2925" y="263"/>
                  </a:lnTo>
                  <a:lnTo>
                    <a:pt x="2757" y="169"/>
                  </a:lnTo>
                  <a:lnTo>
                    <a:pt x="2588" y="113"/>
                  </a:lnTo>
                  <a:lnTo>
                    <a:pt x="2400" y="57"/>
                  </a:lnTo>
                  <a:lnTo>
                    <a:pt x="2213" y="19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2" name="Google Shape;1962;p38"/>
            <p:cNvSpPr/>
            <p:nvPr/>
          </p:nvSpPr>
          <p:spPr>
            <a:xfrm>
              <a:off x="6354125" y="3414275"/>
              <a:ext cx="71250" cy="66100"/>
            </a:xfrm>
            <a:custGeom>
              <a:avLst/>
              <a:gdLst/>
              <a:ahLst/>
              <a:cxnLst/>
              <a:rect l="l" t="t" r="r" b="b"/>
              <a:pathLst>
                <a:path w="2850" h="2644" extrusionOk="0">
                  <a:moveTo>
                    <a:pt x="2494" y="0"/>
                  </a:moveTo>
                  <a:lnTo>
                    <a:pt x="2344" y="19"/>
                  </a:lnTo>
                  <a:lnTo>
                    <a:pt x="2212" y="38"/>
                  </a:lnTo>
                  <a:lnTo>
                    <a:pt x="2062" y="75"/>
                  </a:lnTo>
                  <a:lnTo>
                    <a:pt x="1931" y="131"/>
                  </a:lnTo>
                  <a:lnTo>
                    <a:pt x="1650" y="262"/>
                  </a:lnTo>
                  <a:lnTo>
                    <a:pt x="1406" y="412"/>
                  </a:lnTo>
                  <a:lnTo>
                    <a:pt x="1181" y="581"/>
                  </a:lnTo>
                  <a:lnTo>
                    <a:pt x="919" y="806"/>
                  </a:lnTo>
                  <a:lnTo>
                    <a:pt x="619" y="1087"/>
                  </a:lnTo>
                  <a:lnTo>
                    <a:pt x="450" y="1256"/>
                  </a:lnTo>
                  <a:lnTo>
                    <a:pt x="281" y="1462"/>
                  </a:lnTo>
                  <a:lnTo>
                    <a:pt x="131" y="1687"/>
                  </a:lnTo>
                  <a:lnTo>
                    <a:pt x="75" y="1818"/>
                  </a:lnTo>
                  <a:lnTo>
                    <a:pt x="38" y="1931"/>
                  </a:lnTo>
                  <a:lnTo>
                    <a:pt x="19" y="2062"/>
                  </a:lnTo>
                  <a:lnTo>
                    <a:pt x="0" y="2175"/>
                  </a:lnTo>
                  <a:lnTo>
                    <a:pt x="0" y="2306"/>
                  </a:lnTo>
                  <a:lnTo>
                    <a:pt x="38" y="2437"/>
                  </a:lnTo>
                  <a:lnTo>
                    <a:pt x="300" y="2550"/>
                  </a:lnTo>
                  <a:lnTo>
                    <a:pt x="581" y="2625"/>
                  </a:lnTo>
                  <a:lnTo>
                    <a:pt x="863" y="2643"/>
                  </a:lnTo>
                  <a:lnTo>
                    <a:pt x="1163" y="2625"/>
                  </a:lnTo>
                  <a:lnTo>
                    <a:pt x="1444" y="2568"/>
                  </a:lnTo>
                  <a:lnTo>
                    <a:pt x="1706" y="2475"/>
                  </a:lnTo>
                  <a:lnTo>
                    <a:pt x="1837" y="2418"/>
                  </a:lnTo>
                  <a:lnTo>
                    <a:pt x="1969" y="2343"/>
                  </a:lnTo>
                  <a:lnTo>
                    <a:pt x="2100" y="2250"/>
                  </a:lnTo>
                  <a:lnTo>
                    <a:pt x="2212" y="2156"/>
                  </a:lnTo>
                  <a:lnTo>
                    <a:pt x="2325" y="2043"/>
                  </a:lnTo>
                  <a:lnTo>
                    <a:pt x="2419" y="1931"/>
                  </a:lnTo>
                  <a:lnTo>
                    <a:pt x="2587" y="1706"/>
                  </a:lnTo>
                  <a:lnTo>
                    <a:pt x="2718" y="1444"/>
                  </a:lnTo>
                  <a:lnTo>
                    <a:pt x="2793" y="1181"/>
                  </a:lnTo>
                  <a:lnTo>
                    <a:pt x="2850" y="900"/>
                  </a:lnTo>
                  <a:lnTo>
                    <a:pt x="2850" y="619"/>
                  </a:lnTo>
                  <a:lnTo>
                    <a:pt x="2812" y="337"/>
                  </a:lnTo>
                  <a:lnTo>
                    <a:pt x="2756" y="75"/>
                  </a:lnTo>
                  <a:lnTo>
                    <a:pt x="2625" y="19"/>
                  </a:lnTo>
                  <a:lnTo>
                    <a:pt x="24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3" name="Google Shape;1963;p38"/>
            <p:cNvSpPr/>
            <p:nvPr/>
          </p:nvSpPr>
          <p:spPr>
            <a:xfrm>
              <a:off x="6177425" y="3405825"/>
              <a:ext cx="146725" cy="146250"/>
            </a:xfrm>
            <a:custGeom>
              <a:avLst/>
              <a:gdLst/>
              <a:ahLst/>
              <a:cxnLst/>
              <a:rect l="l" t="t" r="r" b="b"/>
              <a:pathLst>
                <a:path w="5869" h="5850" extrusionOk="0">
                  <a:moveTo>
                    <a:pt x="2813" y="1"/>
                  </a:moveTo>
                  <a:lnTo>
                    <a:pt x="2532" y="19"/>
                  </a:lnTo>
                  <a:lnTo>
                    <a:pt x="2250" y="76"/>
                  </a:lnTo>
                  <a:lnTo>
                    <a:pt x="1988" y="151"/>
                  </a:lnTo>
                  <a:lnTo>
                    <a:pt x="1707" y="263"/>
                  </a:lnTo>
                  <a:lnTo>
                    <a:pt x="1463" y="394"/>
                  </a:lnTo>
                  <a:lnTo>
                    <a:pt x="1219" y="563"/>
                  </a:lnTo>
                  <a:lnTo>
                    <a:pt x="976" y="750"/>
                  </a:lnTo>
                  <a:lnTo>
                    <a:pt x="769" y="957"/>
                  </a:lnTo>
                  <a:lnTo>
                    <a:pt x="582" y="1182"/>
                  </a:lnTo>
                  <a:lnTo>
                    <a:pt x="413" y="1425"/>
                  </a:lnTo>
                  <a:lnTo>
                    <a:pt x="282" y="1688"/>
                  </a:lnTo>
                  <a:lnTo>
                    <a:pt x="169" y="1950"/>
                  </a:lnTo>
                  <a:lnTo>
                    <a:pt x="94" y="2213"/>
                  </a:lnTo>
                  <a:lnTo>
                    <a:pt x="38" y="2494"/>
                  </a:lnTo>
                  <a:lnTo>
                    <a:pt x="20" y="2775"/>
                  </a:lnTo>
                  <a:lnTo>
                    <a:pt x="1" y="3056"/>
                  </a:lnTo>
                  <a:lnTo>
                    <a:pt x="38" y="3337"/>
                  </a:lnTo>
                  <a:lnTo>
                    <a:pt x="94" y="3619"/>
                  </a:lnTo>
                  <a:lnTo>
                    <a:pt x="169" y="3881"/>
                  </a:lnTo>
                  <a:lnTo>
                    <a:pt x="282" y="4144"/>
                  </a:lnTo>
                  <a:lnTo>
                    <a:pt x="413" y="4406"/>
                  </a:lnTo>
                  <a:lnTo>
                    <a:pt x="563" y="4650"/>
                  </a:lnTo>
                  <a:lnTo>
                    <a:pt x="769" y="4893"/>
                  </a:lnTo>
                  <a:lnTo>
                    <a:pt x="976" y="5100"/>
                  </a:lnTo>
                  <a:lnTo>
                    <a:pt x="1201" y="5287"/>
                  </a:lnTo>
                  <a:lnTo>
                    <a:pt x="1444" y="5456"/>
                  </a:lnTo>
                  <a:lnTo>
                    <a:pt x="1688" y="5587"/>
                  </a:lnTo>
                  <a:lnTo>
                    <a:pt x="1950" y="5700"/>
                  </a:lnTo>
                  <a:lnTo>
                    <a:pt x="2232" y="5775"/>
                  </a:lnTo>
                  <a:lnTo>
                    <a:pt x="2513" y="5831"/>
                  </a:lnTo>
                  <a:lnTo>
                    <a:pt x="2794" y="5850"/>
                  </a:lnTo>
                  <a:lnTo>
                    <a:pt x="3075" y="5850"/>
                  </a:lnTo>
                  <a:lnTo>
                    <a:pt x="3356" y="5831"/>
                  </a:lnTo>
                  <a:lnTo>
                    <a:pt x="3638" y="5775"/>
                  </a:lnTo>
                  <a:lnTo>
                    <a:pt x="3900" y="5700"/>
                  </a:lnTo>
                  <a:lnTo>
                    <a:pt x="4162" y="5587"/>
                  </a:lnTo>
                  <a:lnTo>
                    <a:pt x="4425" y="5456"/>
                  </a:lnTo>
                  <a:lnTo>
                    <a:pt x="4669" y="5306"/>
                  </a:lnTo>
                  <a:lnTo>
                    <a:pt x="4912" y="5100"/>
                  </a:lnTo>
                  <a:lnTo>
                    <a:pt x="5119" y="4893"/>
                  </a:lnTo>
                  <a:lnTo>
                    <a:pt x="5306" y="4668"/>
                  </a:lnTo>
                  <a:lnTo>
                    <a:pt x="5475" y="4425"/>
                  </a:lnTo>
                  <a:lnTo>
                    <a:pt x="5606" y="4162"/>
                  </a:lnTo>
                  <a:lnTo>
                    <a:pt x="5700" y="3900"/>
                  </a:lnTo>
                  <a:lnTo>
                    <a:pt x="5793" y="3637"/>
                  </a:lnTo>
                  <a:lnTo>
                    <a:pt x="5850" y="3356"/>
                  </a:lnTo>
                  <a:lnTo>
                    <a:pt x="5868" y="3075"/>
                  </a:lnTo>
                  <a:lnTo>
                    <a:pt x="5868" y="2794"/>
                  </a:lnTo>
                  <a:lnTo>
                    <a:pt x="5850" y="2513"/>
                  </a:lnTo>
                  <a:lnTo>
                    <a:pt x="5793" y="2231"/>
                  </a:lnTo>
                  <a:lnTo>
                    <a:pt x="5718" y="1969"/>
                  </a:lnTo>
                  <a:lnTo>
                    <a:pt x="5606" y="1707"/>
                  </a:lnTo>
                  <a:lnTo>
                    <a:pt x="5475" y="1444"/>
                  </a:lnTo>
                  <a:lnTo>
                    <a:pt x="5306" y="1200"/>
                  </a:lnTo>
                  <a:lnTo>
                    <a:pt x="5119" y="957"/>
                  </a:lnTo>
                  <a:lnTo>
                    <a:pt x="4912" y="750"/>
                  </a:lnTo>
                  <a:lnTo>
                    <a:pt x="4687" y="563"/>
                  </a:lnTo>
                  <a:lnTo>
                    <a:pt x="4444" y="394"/>
                  </a:lnTo>
                  <a:lnTo>
                    <a:pt x="4181" y="263"/>
                  </a:lnTo>
                  <a:lnTo>
                    <a:pt x="3919" y="151"/>
                  </a:lnTo>
                  <a:lnTo>
                    <a:pt x="3656" y="76"/>
                  </a:lnTo>
                  <a:lnTo>
                    <a:pt x="3375" y="19"/>
                  </a:lnTo>
                  <a:lnTo>
                    <a:pt x="30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4" name="Google Shape;1964;p38"/>
            <p:cNvSpPr/>
            <p:nvPr/>
          </p:nvSpPr>
          <p:spPr>
            <a:xfrm>
              <a:off x="6202750" y="3430675"/>
              <a:ext cx="96550" cy="96550"/>
            </a:xfrm>
            <a:custGeom>
              <a:avLst/>
              <a:gdLst/>
              <a:ahLst/>
              <a:cxnLst/>
              <a:rect l="l" t="t" r="r" b="b"/>
              <a:pathLst>
                <a:path w="3862" h="3862" extrusionOk="0">
                  <a:moveTo>
                    <a:pt x="1837" y="0"/>
                  </a:moveTo>
                  <a:lnTo>
                    <a:pt x="1669" y="19"/>
                  </a:lnTo>
                  <a:lnTo>
                    <a:pt x="1481" y="56"/>
                  </a:lnTo>
                  <a:lnTo>
                    <a:pt x="1294" y="94"/>
                  </a:lnTo>
                  <a:lnTo>
                    <a:pt x="1125" y="169"/>
                  </a:lnTo>
                  <a:lnTo>
                    <a:pt x="956" y="263"/>
                  </a:lnTo>
                  <a:lnTo>
                    <a:pt x="787" y="375"/>
                  </a:lnTo>
                  <a:lnTo>
                    <a:pt x="637" y="488"/>
                  </a:lnTo>
                  <a:lnTo>
                    <a:pt x="487" y="638"/>
                  </a:lnTo>
                  <a:lnTo>
                    <a:pt x="375" y="788"/>
                  </a:lnTo>
                  <a:lnTo>
                    <a:pt x="263" y="937"/>
                  </a:lnTo>
                  <a:lnTo>
                    <a:pt x="169" y="1106"/>
                  </a:lnTo>
                  <a:lnTo>
                    <a:pt x="113" y="1275"/>
                  </a:lnTo>
                  <a:lnTo>
                    <a:pt x="56" y="1462"/>
                  </a:lnTo>
                  <a:lnTo>
                    <a:pt x="19" y="1650"/>
                  </a:lnTo>
                  <a:lnTo>
                    <a:pt x="0" y="1837"/>
                  </a:lnTo>
                  <a:lnTo>
                    <a:pt x="0" y="2025"/>
                  </a:lnTo>
                  <a:lnTo>
                    <a:pt x="19" y="2194"/>
                  </a:lnTo>
                  <a:lnTo>
                    <a:pt x="38" y="2381"/>
                  </a:lnTo>
                  <a:lnTo>
                    <a:pt x="94" y="2568"/>
                  </a:lnTo>
                  <a:lnTo>
                    <a:pt x="169" y="2737"/>
                  </a:lnTo>
                  <a:lnTo>
                    <a:pt x="263" y="2906"/>
                  </a:lnTo>
                  <a:lnTo>
                    <a:pt x="356" y="3075"/>
                  </a:lnTo>
                  <a:lnTo>
                    <a:pt x="487" y="3225"/>
                  </a:lnTo>
                  <a:lnTo>
                    <a:pt x="619" y="3356"/>
                  </a:lnTo>
                  <a:lnTo>
                    <a:pt x="750" y="3468"/>
                  </a:lnTo>
                  <a:lnTo>
                    <a:pt x="900" y="3562"/>
                  </a:lnTo>
                  <a:lnTo>
                    <a:pt x="1050" y="3656"/>
                  </a:lnTo>
                  <a:lnTo>
                    <a:pt x="1312" y="3768"/>
                  </a:lnTo>
                  <a:lnTo>
                    <a:pt x="1594" y="3843"/>
                  </a:lnTo>
                  <a:lnTo>
                    <a:pt x="1875" y="3862"/>
                  </a:lnTo>
                  <a:lnTo>
                    <a:pt x="2156" y="3862"/>
                  </a:lnTo>
                  <a:lnTo>
                    <a:pt x="2437" y="3806"/>
                  </a:lnTo>
                  <a:lnTo>
                    <a:pt x="2718" y="3693"/>
                  </a:lnTo>
                  <a:lnTo>
                    <a:pt x="2850" y="3637"/>
                  </a:lnTo>
                  <a:lnTo>
                    <a:pt x="2981" y="3562"/>
                  </a:lnTo>
                  <a:lnTo>
                    <a:pt x="3112" y="3468"/>
                  </a:lnTo>
                  <a:lnTo>
                    <a:pt x="3224" y="3375"/>
                  </a:lnTo>
                  <a:lnTo>
                    <a:pt x="3337" y="3262"/>
                  </a:lnTo>
                  <a:lnTo>
                    <a:pt x="3431" y="3150"/>
                  </a:lnTo>
                  <a:lnTo>
                    <a:pt x="3599" y="2925"/>
                  </a:lnTo>
                  <a:lnTo>
                    <a:pt x="3731" y="2662"/>
                  </a:lnTo>
                  <a:lnTo>
                    <a:pt x="3806" y="2400"/>
                  </a:lnTo>
                  <a:lnTo>
                    <a:pt x="3862" y="2119"/>
                  </a:lnTo>
                  <a:lnTo>
                    <a:pt x="3862" y="1837"/>
                  </a:lnTo>
                  <a:lnTo>
                    <a:pt x="3824" y="1556"/>
                  </a:lnTo>
                  <a:lnTo>
                    <a:pt x="3749" y="1294"/>
                  </a:lnTo>
                  <a:lnTo>
                    <a:pt x="3693" y="1125"/>
                  </a:lnTo>
                  <a:lnTo>
                    <a:pt x="3599" y="956"/>
                  </a:lnTo>
                  <a:lnTo>
                    <a:pt x="3487" y="788"/>
                  </a:lnTo>
                  <a:lnTo>
                    <a:pt x="3374" y="638"/>
                  </a:lnTo>
                  <a:lnTo>
                    <a:pt x="3224" y="488"/>
                  </a:lnTo>
                  <a:lnTo>
                    <a:pt x="3075" y="375"/>
                  </a:lnTo>
                  <a:lnTo>
                    <a:pt x="2925" y="263"/>
                  </a:lnTo>
                  <a:lnTo>
                    <a:pt x="2756" y="169"/>
                  </a:lnTo>
                  <a:lnTo>
                    <a:pt x="2568" y="113"/>
                  </a:lnTo>
                  <a:lnTo>
                    <a:pt x="2400" y="56"/>
                  </a:lnTo>
                  <a:lnTo>
                    <a:pt x="2212" y="19"/>
                  </a:lnTo>
                  <a:lnTo>
                    <a:pt x="20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5" name="Google Shape;1965;p38"/>
            <p:cNvSpPr/>
            <p:nvPr/>
          </p:nvSpPr>
          <p:spPr>
            <a:xfrm>
              <a:off x="6228050" y="3461125"/>
              <a:ext cx="71250" cy="66100"/>
            </a:xfrm>
            <a:custGeom>
              <a:avLst/>
              <a:gdLst/>
              <a:ahLst/>
              <a:cxnLst/>
              <a:rect l="l" t="t" r="r" b="b"/>
              <a:pathLst>
                <a:path w="2850" h="2644" extrusionOk="0">
                  <a:moveTo>
                    <a:pt x="2494" y="1"/>
                  </a:moveTo>
                  <a:lnTo>
                    <a:pt x="2344" y="19"/>
                  </a:lnTo>
                  <a:lnTo>
                    <a:pt x="2212" y="38"/>
                  </a:lnTo>
                  <a:lnTo>
                    <a:pt x="2063" y="76"/>
                  </a:lnTo>
                  <a:lnTo>
                    <a:pt x="1931" y="132"/>
                  </a:lnTo>
                  <a:lnTo>
                    <a:pt x="1650" y="263"/>
                  </a:lnTo>
                  <a:lnTo>
                    <a:pt x="1388" y="432"/>
                  </a:lnTo>
                  <a:lnTo>
                    <a:pt x="1181" y="582"/>
                  </a:lnTo>
                  <a:lnTo>
                    <a:pt x="919" y="807"/>
                  </a:lnTo>
                  <a:lnTo>
                    <a:pt x="619" y="1088"/>
                  </a:lnTo>
                  <a:lnTo>
                    <a:pt x="432" y="1257"/>
                  </a:lnTo>
                  <a:lnTo>
                    <a:pt x="282" y="1463"/>
                  </a:lnTo>
                  <a:lnTo>
                    <a:pt x="132" y="1707"/>
                  </a:lnTo>
                  <a:lnTo>
                    <a:pt x="75" y="1819"/>
                  </a:lnTo>
                  <a:lnTo>
                    <a:pt x="38" y="1932"/>
                  </a:lnTo>
                  <a:lnTo>
                    <a:pt x="0" y="2063"/>
                  </a:lnTo>
                  <a:lnTo>
                    <a:pt x="0" y="2175"/>
                  </a:lnTo>
                  <a:lnTo>
                    <a:pt x="0" y="2307"/>
                  </a:lnTo>
                  <a:lnTo>
                    <a:pt x="38" y="2438"/>
                  </a:lnTo>
                  <a:lnTo>
                    <a:pt x="300" y="2550"/>
                  </a:lnTo>
                  <a:lnTo>
                    <a:pt x="582" y="2625"/>
                  </a:lnTo>
                  <a:lnTo>
                    <a:pt x="863" y="2644"/>
                  </a:lnTo>
                  <a:lnTo>
                    <a:pt x="1144" y="2644"/>
                  </a:lnTo>
                  <a:lnTo>
                    <a:pt x="1425" y="2588"/>
                  </a:lnTo>
                  <a:lnTo>
                    <a:pt x="1706" y="2475"/>
                  </a:lnTo>
                  <a:lnTo>
                    <a:pt x="1838" y="2419"/>
                  </a:lnTo>
                  <a:lnTo>
                    <a:pt x="1969" y="2344"/>
                  </a:lnTo>
                  <a:lnTo>
                    <a:pt x="2100" y="2250"/>
                  </a:lnTo>
                  <a:lnTo>
                    <a:pt x="2212" y="2157"/>
                  </a:lnTo>
                  <a:lnTo>
                    <a:pt x="2325" y="2044"/>
                  </a:lnTo>
                  <a:lnTo>
                    <a:pt x="2419" y="1932"/>
                  </a:lnTo>
                  <a:lnTo>
                    <a:pt x="2587" y="1707"/>
                  </a:lnTo>
                  <a:lnTo>
                    <a:pt x="2719" y="1444"/>
                  </a:lnTo>
                  <a:lnTo>
                    <a:pt x="2794" y="1182"/>
                  </a:lnTo>
                  <a:lnTo>
                    <a:pt x="2850" y="901"/>
                  </a:lnTo>
                  <a:lnTo>
                    <a:pt x="2850" y="619"/>
                  </a:lnTo>
                  <a:lnTo>
                    <a:pt x="2812" y="338"/>
                  </a:lnTo>
                  <a:lnTo>
                    <a:pt x="2737" y="76"/>
                  </a:lnTo>
                  <a:lnTo>
                    <a:pt x="2625" y="19"/>
                  </a:lnTo>
                  <a:lnTo>
                    <a:pt x="24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grpSp>
        <p:nvGrpSpPr>
          <p:cNvPr id="1966" name="Google Shape;1966;p38"/>
          <p:cNvGrpSpPr/>
          <p:nvPr/>
        </p:nvGrpSpPr>
        <p:grpSpPr>
          <a:xfrm>
            <a:off x="14679668" y="1291467"/>
            <a:ext cx="491712" cy="489478"/>
            <a:chOff x="5546700" y="4021800"/>
            <a:chExt cx="307975" cy="306575"/>
          </a:xfrm>
        </p:grpSpPr>
        <p:sp>
          <p:nvSpPr>
            <p:cNvPr id="1967" name="Google Shape;1967;p38"/>
            <p:cNvSpPr/>
            <p:nvPr/>
          </p:nvSpPr>
          <p:spPr>
            <a:xfrm>
              <a:off x="5546700" y="4021800"/>
              <a:ext cx="307975" cy="306575"/>
            </a:xfrm>
            <a:custGeom>
              <a:avLst/>
              <a:gdLst/>
              <a:ahLst/>
              <a:cxnLst/>
              <a:rect l="l" t="t" r="r" b="b"/>
              <a:pathLst>
                <a:path w="12319" h="12263" extrusionOk="0">
                  <a:moveTo>
                    <a:pt x="7778" y="578"/>
                  </a:moveTo>
                  <a:lnTo>
                    <a:pt x="7797" y="596"/>
                  </a:lnTo>
                  <a:lnTo>
                    <a:pt x="8057" y="2103"/>
                  </a:lnTo>
                  <a:lnTo>
                    <a:pt x="8299" y="3611"/>
                  </a:lnTo>
                  <a:lnTo>
                    <a:pt x="8336" y="3834"/>
                  </a:lnTo>
                  <a:lnTo>
                    <a:pt x="8932" y="3890"/>
                  </a:lnTo>
                  <a:lnTo>
                    <a:pt x="11574" y="4150"/>
                  </a:lnTo>
                  <a:lnTo>
                    <a:pt x="11630" y="4169"/>
                  </a:lnTo>
                  <a:lnTo>
                    <a:pt x="11686" y="4206"/>
                  </a:lnTo>
                  <a:lnTo>
                    <a:pt x="11723" y="4262"/>
                  </a:lnTo>
                  <a:lnTo>
                    <a:pt x="11741" y="4299"/>
                  </a:lnTo>
                  <a:lnTo>
                    <a:pt x="11741" y="4336"/>
                  </a:lnTo>
                  <a:lnTo>
                    <a:pt x="11704" y="4373"/>
                  </a:lnTo>
                  <a:lnTo>
                    <a:pt x="8969" y="5695"/>
                  </a:lnTo>
                  <a:lnTo>
                    <a:pt x="9006" y="5918"/>
                  </a:lnTo>
                  <a:lnTo>
                    <a:pt x="9192" y="6904"/>
                  </a:lnTo>
                  <a:lnTo>
                    <a:pt x="9360" y="7909"/>
                  </a:lnTo>
                  <a:lnTo>
                    <a:pt x="9657" y="9881"/>
                  </a:lnTo>
                  <a:lnTo>
                    <a:pt x="9899" y="11444"/>
                  </a:lnTo>
                  <a:lnTo>
                    <a:pt x="9899" y="11518"/>
                  </a:lnTo>
                  <a:lnTo>
                    <a:pt x="9881" y="11574"/>
                  </a:lnTo>
                  <a:lnTo>
                    <a:pt x="9844" y="11630"/>
                  </a:lnTo>
                  <a:lnTo>
                    <a:pt x="9806" y="11667"/>
                  </a:lnTo>
                  <a:lnTo>
                    <a:pt x="9750" y="11686"/>
                  </a:lnTo>
                  <a:lnTo>
                    <a:pt x="9713" y="11667"/>
                  </a:lnTo>
                  <a:lnTo>
                    <a:pt x="9676" y="11667"/>
                  </a:lnTo>
                  <a:lnTo>
                    <a:pt x="9620" y="11630"/>
                  </a:lnTo>
                  <a:lnTo>
                    <a:pt x="8597" y="10644"/>
                  </a:lnTo>
                  <a:lnTo>
                    <a:pt x="7573" y="9639"/>
                  </a:lnTo>
                  <a:lnTo>
                    <a:pt x="6587" y="8597"/>
                  </a:lnTo>
                  <a:lnTo>
                    <a:pt x="5601" y="7555"/>
                  </a:lnTo>
                  <a:lnTo>
                    <a:pt x="5452" y="7388"/>
                  </a:lnTo>
                  <a:lnTo>
                    <a:pt x="5266" y="7481"/>
                  </a:lnTo>
                  <a:lnTo>
                    <a:pt x="801" y="9621"/>
                  </a:lnTo>
                  <a:lnTo>
                    <a:pt x="726" y="9639"/>
                  </a:lnTo>
                  <a:lnTo>
                    <a:pt x="670" y="9621"/>
                  </a:lnTo>
                  <a:lnTo>
                    <a:pt x="633" y="9583"/>
                  </a:lnTo>
                  <a:lnTo>
                    <a:pt x="596" y="9565"/>
                  </a:lnTo>
                  <a:lnTo>
                    <a:pt x="577" y="9528"/>
                  </a:lnTo>
                  <a:lnTo>
                    <a:pt x="577" y="9490"/>
                  </a:lnTo>
                  <a:lnTo>
                    <a:pt x="577" y="9453"/>
                  </a:lnTo>
                  <a:lnTo>
                    <a:pt x="615" y="9416"/>
                  </a:lnTo>
                  <a:lnTo>
                    <a:pt x="1433" y="8560"/>
                  </a:lnTo>
                  <a:lnTo>
                    <a:pt x="2233" y="7685"/>
                  </a:lnTo>
                  <a:lnTo>
                    <a:pt x="3033" y="6792"/>
                  </a:lnTo>
                  <a:lnTo>
                    <a:pt x="3815" y="5862"/>
                  </a:lnTo>
                  <a:lnTo>
                    <a:pt x="3964" y="5676"/>
                  </a:lnTo>
                  <a:lnTo>
                    <a:pt x="3815" y="5490"/>
                  </a:lnTo>
                  <a:lnTo>
                    <a:pt x="2978" y="4485"/>
                  </a:lnTo>
                  <a:lnTo>
                    <a:pt x="2196" y="3499"/>
                  </a:lnTo>
                  <a:lnTo>
                    <a:pt x="2159" y="3443"/>
                  </a:lnTo>
                  <a:lnTo>
                    <a:pt x="2140" y="3369"/>
                  </a:lnTo>
                  <a:lnTo>
                    <a:pt x="2140" y="3294"/>
                  </a:lnTo>
                  <a:lnTo>
                    <a:pt x="2178" y="3238"/>
                  </a:lnTo>
                  <a:lnTo>
                    <a:pt x="2196" y="3220"/>
                  </a:lnTo>
                  <a:lnTo>
                    <a:pt x="2233" y="3220"/>
                  </a:lnTo>
                  <a:lnTo>
                    <a:pt x="5620" y="3555"/>
                  </a:lnTo>
                  <a:lnTo>
                    <a:pt x="5731" y="3425"/>
                  </a:lnTo>
                  <a:lnTo>
                    <a:pt x="6252" y="2699"/>
                  </a:lnTo>
                  <a:lnTo>
                    <a:pt x="6736" y="2010"/>
                  </a:lnTo>
                  <a:lnTo>
                    <a:pt x="7220" y="1303"/>
                  </a:lnTo>
                  <a:lnTo>
                    <a:pt x="7685" y="615"/>
                  </a:lnTo>
                  <a:lnTo>
                    <a:pt x="7704" y="596"/>
                  </a:lnTo>
                  <a:lnTo>
                    <a:pt x="7741" y="578"/>
                  </a:lnTo>
                  <a:close/>
                  <a:moveTo>
                    <a:pt x="7704" y="1"/>
                  </a:moveTo>
                  <a:lnTo>
                    <a:pt x="7592" y="19"/>
                  </a:lnTo>
                  <a:lnTo>
                    <a:pt x="7499" y="57"/>
                  </a:lnTo>
                  <a:lnTo>
                    <a:pt x="7406" y="94"/>
                  </a:lnTo>
                  <a:lnTo>
                    <a:pt x="7332" y="150"/>
                  </a:lnTo>
                  <a:lnTo>
                    <a:pt x="7257" y="224"/>
                  </a:lnTo>
                  <a:lnTo>
                    <a:pt x="7201" y="299"/>
                  </a:lnTo>
                  <a:lnTo>
                    <a:pt x="6755" y="950"/>
                  </a:lnTo>
                  <a:lnTo>
                    <a:pt x="6308" y="1620"/>
                  </a:lnTo>
                  <a:lnTo>
                    <a:pt x="5843" y="2271"/>
                  </a:lnTo>
                  <a:lnTo>
                    <a:pt x="5359" y="2959"/>
                  </a:lnTo>
                  <a:lnTo>
                    <a:pt x="2289" y="2643"/>
                  </a:lnTo>
                  <a:lnTo>
                    <a:pt x="2103" y="2643"/>
                  </a:lnTo>
                  <a:lnTo>
                    <a:pt x="2010" y="2662"/>
                  </a:lnTo>
                  <a:lnTo>
                    <a:pt x="1917" y="2699"/>
                  </a:lnTo>
                  <a:lnTo>
                    <a:pt x="1843" y="2755"/>
                  </a:lnTo>
                  <a:lnTo>
                    <a:pt x="1787" y="2811"/>
                  </a:lnTo>
                  <a:lnTo>
                    <a:pt x="1712" y="2885"/>
                  </a:lnTo>
                  <a:lnTo>
                    <a:pt x="1657" y="2959"/>
                  </a:lnTo>
                  <a:lnTo>
                    <a:pt x="1619" y="3071"/>
                  </a:lnTo>
                  <a:lnTo>
                    <a:pt x="1582" y="3183"/>
                  </a:lnTo>
                  <a:lnTo>
                    <a:pt x="1563" y="3294"/>
                  </a:lnTo>
                  <a:lnTo>
                    <a:pt x="1582" y="3406"/>
                  </a:lnTo>
                  <a:lnTo>
                    <a:pt x="1582" y="3536"/>
                  </a:lnTo>
                  <a:lnTo>
                    <a:pt x="1619" y="3648"/>
                  </a:lnTo>
                  <a:lnTo>
                    <a:pt x="1675" y="3741"/>
                  </a:lnTo>
                  <a:lnTo>
                    <a:pt x="1731" y="3852"/>
                  </a:lnTo>
                  <a:lnTo>
                    <a:pt x="2457" y="4764"/>
                  </a:lnTo>
                  <a:lnTo>
                    <a:pt x="3219" y="5676"/>
                  </a:lnTo>
                  <a:lnTo>
                    <a:pt x="2475" y="6550"/>
                  </a:lnTo>
                  <a:lnTo>
                    <a:pt x="1731" y="7388"/>
                  </a:lnTo>
                  <a:lnTo>
                    <a:pt x="968" y="8206"/>
                  </a:lnTo>
                  <a:lnTo>
                    <a:pt x="205" y="9007"/>
                  </a:lnTo>
                  <a:lnTo>
                    <a:pt x="131" y="9100"/>
                  </a:lnTo>
                  <a:lnTo>
                    <a:pt x="56" y="9211"/>
                  </a:lnTo>
                  <a:lnTo>
                    <a:pt x="19" y="9323"/>
                  </a:lnTo>
                  <a:lnTo>
                    <a:pt x="1" y="9435"/>
                  </a:lnTo>
                  <a:lnTo>
                    <a:pt x="1" y="9565"/>
                  </a:lnTo>
                  <a:lnTo>
                    <a:pt x="19" y="9676"/>
                  </a:lnTo>
                  <a:lnTo>
                    <a:pt x="56" y="9788"/>
                  </a:lnTo>
                  <a:lnTo>
                    <a:pt x="131" y="9900"/>
                  </a:lnTo>
                  <a:lnTo>
                    <a:pt x="205" y="9993"/>
                  </a:lnTo>
                  <a:lnTo>
                    <a:pt x="317" y="10067"/>
                  </a:lnTo>
                  <a:lnTo>
                    <a:pt x="428" y="10142"/>
                  </a:lnTo>
                  <a:lnTo>
                    <a:pt x="540" y="10179"/>
                  </a:lnTo>
                  <a:lnTo>
                    <a:pt x="670" y="10197"/>
                  </a:lnTo>
                  <a:lnTo>
                    <a:pt x="801" y="10197"/>
                  </a:lnTo>
                  <a:lnTo>
                    <a:pt x="931" y="10179"/>
                  </a:lnTo>
                  <a:lnTo>
                    <a:pt x="1042" y="10142"/>
                  </a:lnTo>
                  <a:lnTo>
                    <a:pt x="5322" y="8095"/>
                  </a:lnTo>
                  <a:lnTo>
                    <a:pt x="6271" y="9118"/>
                  </a:lnTo>
                  <a:lnTo>
                    <a:pt x="7239" y="10123"/>
                  </a:lnTo>
                  <a:lnTo>
                    <a:pt x="8225" y="11091"/>
                  </a:lnTo>
                  <a:lnTo>
                    <a:pt x="9229" y="12039"/>
                  </a:lnTo>
                  <a:lnTo>
                    <a:pt x="9341" y="12133"/>
                  </a:lnTo>
                  <a:lnTo>
                    <a:pt x="9471" y="12207"/>
                  </a:lnTo>
                  <a:lnTo>
                    <a:pt x="9602" y="12244"/>
                  </a:lnTo>
                  <a:lnTo>
                    <a:pt x="9732" y="12263"/>
                  </a:lnTo>
                  <a:lnTo>
                    <a:pt x="9899" y="12226"/>
                  </a:lnTo>
                  <a:lnTo>
                    <a:pt x="10067" y="12170"/>
                  </a:lnTo>
                  <a:lnTo>
                    <a:pt x="10160" y="12114"/>
                  </a:lnTo>
                  <a:lnTo>
                    <a:pt x="10253" y="12021"/>
                  </a:lnTo>
                  <a:lnTo>
                    <a:pt x="10327" y="11928"/>
                  </a:lnTo>
                  <a:lnTo>
                    <a:pt x="10402" y="11835"/>
                  </a:lnTo>
                  <a:lnTo>
                    <a:pt x="10439" y="11723"/>
                  </a:lnTo>
                  <a:lnTo>
                    <a:pt x="10458" y="11593"/>
                  </a:lnTo>
                  <a:lnTo>
                    <a:pt x="10476" y="11481"/>
                  </a:lnTo>
                  <a:lnTo>
                    <a:pt x="10458" y="11351"/>
                  </a:lnTo>
                  <a:lnTo>
                    <a:pt x="10234" y="9807"/>
                  </a:lnTo>
                  <a:lnTo>
                    <a:pt x="9955" y="7927"/>
                  </a:lnTo>
                  <a:lnTo>
                    <a:pt x="9788" y="6978"/>
                  </a:lnTo>
                  <a:lnTo>
                    <a:pt x="9620" y="6029"/>
                  </a:lnTo>
                  <a:lnTo>
                    <a:pt x="11946" y="4894"/>
                  </a:lnTo>
                  <a:lnTo>
                    <a:pt x="12039" y="4839"/>
                  </a:lnTo>
                  <a:lnTo>
                    <a:pt x="12132" y="4783"/>
                  </a:lnTo>
                  <a:lnTo>
                    <a:pt x="12188" y="4690"/>
                  </a:lnTo>
                  <a:lnTo>
                    <a:pt x="12244" y="4615"/>
                  </a:lnTo>
                  <a:lnTo>
                    <a:pt x="12281" y="4522"/>
                  </a:lnTo>
                  <a:lnTo>
                    <a:pt x="12318" y="4411"/>
                  </a:lnTo>
                  <a:lnTo>
                    <a:pt x="12318" y="4318"/>
                  </a:lnTo>
                  <a:lnTo>
                    <a:pt x="12300" y="4206"/>
                  </a:lnTo>
                  <a:lnTo>
                    <a:pt x="12281" y="4094"/>
                  </a:lnTo>
                  <a:lnTo>
                    <a:pt x="12225" y="3964"/>
                  </a:lnTo>
                  <a:lnTo>
                    <a:pt x="12151" y="3871"/>
                  </a:lnTo>
                  <a:lnTo>
                    <a:pt x="12076" y="3778"/>
                  </a:lnTo>
                  <a:lnTo>
                    <a:pt x="11983" y="3704"/>
                  </a:lnTo>
                  <a:lnTo>
                    <a:pt x="11872" y="3648"/>
                  </a:lnTo>
                  <a:lnTo>
                    <a:pt x="11760" y="3592"/>
                  </a:lnTo>
                  <a:lnTo>
                    <a:pt x="11630" y="3573"/>
                  </a:lnTo>
                  <a:lnTo>
                    <a:pt x="8988" y="3313"/>
                  </a:lnTo>
                  <a:lnTo>
                    <a:pt x="8839" y="3294"/>
                  </a:lnTo>
                  <a:lnTo>
                    <a:pt x="8615" y="1899"/>
                  </a:lnTo>
                  <a:lnTo>
                    <a:pt x="8374" y="503"/>
                  </a:lnTo>
                  <a:lnTo>
                    <a:pt x="8355" y="410"/>
                  </a:lnTo>
                  <a:lnTo>
                    <a:pt x="8318" y="317"/>
                  </a:lnTo>
                  <a:lnTo>
                    <a:pt x="8262" y="243"/>
                  </a:lnTo>
                  <a:lnTo>
                    <a:pt x="8206" y="187"/>
                  </a:lnTo>
                  <a:lnTo>
                    <a:pt x="8150" y="131"/>
                  </a:lnTo>
                  <a:lnTo>
                    <a:pt x="8076" y="75"/>
                  </a:lnTo>
                  <a:lnTo>
                    <a:pt x="8001" y="38"/>
                  </a:lnTo>
                  <a:lnTo>
                    <a:pt x="7908" y="19"/>
                  </a:lnTo>
                  <a:lnTo>
                    <a:pt x="779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8" name="Google Shape;1968;p38"/>
            <p:cNvSpPr/>
            <p:nvPr/>
          </p:nvSpPr>
          <p:spPr>
            <a:xfrm>
              <a:off x="5601600" y="4193925"/>
              <a:ext cx="194450" cy="59100"/>
            </a:xfrm>
            <a:custGeom>
              <a:avLst/>
              <a:gdLst/>
              <a:ahLst/>
              <a:cxnLst/>
              <a:rect l="l" t="t" r="r" b="b"/>
              <a:pathLst>
                <a:path w="7778" h="2364" extrusionOk="0">
                  <a:moveTo>
                    <a:pt x="1600" y="0"/>
                  </a:moveTo>
                  <a:lnTo>
                    <a:pt x="1117" y="19"/>
                  </a:lnTo>
                  <a:lnTo>
                    <a:pt x="651" y="56"/>
                  </a:lnTo>
                  <a:lnTo>
                    <a:pt x="428" y="93"/>
                  </a:lnTo>
                  <a:lnTo>
                    <a:pt x="186" y="149"/>
                  </a:lnTo>
                  <a:lnTo>
                    <a:pt x="130" y="168"/>
                  </a:lnTo>
                  <a:lnTo>
                    <a:pt x="93" y="186"/>
                  </a:lnTo>
                  <a:lnTo>
                    <a:pt x="56" y="224"/>
                  </a:lnTo>
                  <a:lnTo>
                    <a:pt x="19" y="261"/>
                  </a:lnTo>
                  <a:lnTo>
                    <a:pt x="0" y="354"/>
                  </a:lnTo>
                  <a:lnTo>
                    <a:pt x="0" y="466"/>
                  </a:lnTo>
                  <a:lnTo>
                    <a:pt x="56" y="559"/>
                  </a:lnTo>
                  <a:lnTo>
                    <a:pt x="130" y="633"/>
                  </a:lnTo>
                  <a:lnTo>
                    <a:pt x="168" y="652"/>
                  </a:lnTo>
                  <a:lnTo>
                    <a:pt x="223" y="670"/>
                  </a:lnTo>
                  <a:lnTo>
                    <a:pt x="335" y="670"/>
                  </a:lnTo>
                  <a:lnTo>
                    <a:pt x="763" y="577"/>
                  </a:lnTo>
                  <a:lnTo>
                    <a:pt x="1191" y="540"/>
                  </a:lnTo>
                  <a:lnTo>
                    <a:pt x="1638" y="540"/>
                  </a:lnTo>
                  <a:lnTo>
                    <a:pt x="2084" y="559"/>
                  </a:lnTo>
                  <a:lnTo>
                    <a:pt x="2531" y="596"/>
                  </a:lnTo>
                  <a:lnTo>
                    <a:pt x="2977" y="652"/>
                  </a:lnTo>
                  <a:lnTo>
                    <a:pt x="3833" y="800"/>
                  </a:lnTo>
                  <a:lnTo>
                    <a:pt x="4317" y="875"/>
                  </a:lnTo>
                  <a:lnTo>
                    <a:pt x="4782" y="1005"/>
                  </a:lnTo>
                  <a:lnTo>
                    <a:pt x="5229" y="1135"/>
                  </a:lnTo>
                  <a:lnTo>
                    <a:pt x="5675" y="1303"/>
                  </a:lnTo>
                  <a:lnTo>
                    <a:pt x="6103" y="1489"/>
                  </a:lnTo>
                  <a:lnTo>
                    <a:pt x="6512" y="1731"/>
                  </a:lnTo>
                  <a:lnTo>
                    <a:pt x="6922" y="1991"/>
                  </a:lnTo>
                  <a:lnTo>
                    <a:pt x="7294" y="2289"/>
                  </a:lnTo>
                  <a:lnTo>
                    <a:pt x="7350" y="2326"/>
                  </a:lnTo>
                  <a:lnTo>
                    <a:pt x="7406" y="2345"/>
                  </a:lnTo>
                  <a:lnTo>
                    <a:pt x="7517" y="2363"/>
                  </a:lnTo>
                  <a:lnTo>
                    <a:pt x="7610" y="2326"/>
                  </a:lnTo>
                  <a:lnTo>
                    <a:pt x="7685" y="2270"/>
                  </a:lnTo>
                  <a:lnTo>
                    <a:pt x="7741" y="2196"/>
                  </a:lnTo>
                  <a:lnTo>
                    <a:pt x="7778" y="2103"/>
                  </a:lnTo>
                  <a:lnTo>
                    <a:pt x="7778" y="2047"/>
                  </a:lnTo>
                  <a:lnTo>
                    <a:pt x="7759" y="2010"/>
                  </a:lnTo>
                  <a:lnTo>
                    <a:pt x="7722" y="1954"/>
                  </a:lnTo>
                  <a:lnTo>
                    <a:pt x="7685" y="1917"/>
                  </a:lnTo>
                  <a:lnTo>
                    <a:pt x="7275" y="1582"/>
                  </a:lnTo>
                  <a:lnTo>
                    <a:pt x="6847" y="1303"/>
                  </a:lnTo>
                  <a:lnTo>
                    <a:pt x="6401" y="1042"/>
                  </a:lnTo>
                  <a:lnTo>
                    <a:pt x="5954" y="838"/>
                  </a:lnTo>
                  <a:lnTo>
                    <a:pt x="5489" y="652"/>
                  </a:lnTo>
                  <a:lnTo>
                    <a:pt x="4987" y="503"/>
                  </a:lnTo>
                  <a:lnTo>
                    <a:pt x="4503" y="373"/>
                  </a:lnTo>
                  <a:lnTo>
                    <a:pt x="3982" y="280"/>
                  </a:lnTo>
                  <a:lnTo>
                    <a:pt x="3052" y="131"/>
                  </a:lnTo>
                  <a:lnTo>
                    <a:pt x="2568" y="75"/>
                  </a:lnTo>
                  <a:lnTo>
                    <a:pt x="2084" y="1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69" name="Google Shape;1969;p38"/>
            <p:cNvSpPr/>
            <p:nvPr/>
          </p:nvSpPr>
          <p:spPr>
            <a:xfrm>
              <a:off x="5624375" y="4167400"/>
              <a:ext cx="165175" cy="46075"/>
            </a:xfrm>
            <a:custGeom>
              <a:avLst/>
              <a:gdLst/>
              <a:ahLst/>
              <a:cxnLst/>
              <a:rect l="l" t="t" r="r" b="b"/>
              <a:pathLst>
                <a:path w="6607" h="1843" extrusionOk="0">
                  <a:moveTo>
                    <a:pt x="1787" y="1"/>
                  </a:moveTo>
                  <a:lnTo>
                    <a:pt x="1024" y="19"/>
                  </a:lnTo>
                  <a:lnTo>
                    <a:pt x="633" y="38"/>
                  </a:lnTo>
                  <a:lnTo>
                    <a:pt x="187" y="38"/>
                  </a:lnTo>
                  <a:lnTo>
                    <a:pt x="150" y="57"/>
                  </a:lnTo>
                  <a:lnTo>
                    <a:pt x="94" y="75"/>
                  </a:lnTo>
                  <a:lnTo>
                    <a:pt x="57" y="112"/>
                  </a:lnTo>
                  <a:lnTo>
                    <a:pt x="19" y="205"/>
                  </a:lnTo>
                  <a:lnTo>
                    <a:pt x="1" y="299"/>
                  </a:lnTo>
                  <a:lnTo>
                    <a:pt x="19" y="392"/>
                  </a:lnTo>
                  <a:lnTo>
                    <a:pt x="57" y="485"/>
                  </a:lnTo>
                  <a:lnTo>
                    <a:pt x="94" y="522"/>
                  </a:lnTo>
                  <a:lnTo>
                    <a:pt x="150" y="540"/>
                  </a:lnTo>
                  <a:lnTo>
                    <a:pt x="187" y="559"/>
                  </a:lnTo>
                  <a:lnTo>
                    <a:pt x="261" y="578"/>
                  </a:lnTo>
                  <a:lnTo>
                    <a:pt x="1006" y="578"/>
                  </a:lnTo>
                  <a:lnTo>
                    <a:pt x="1750" y="559"/>
                  </a:lnTo>
                  <a:lnTo>
                    <a:pt x="2122" y="559"/>
                  </a:lnTo>
                  <a:lnTo>
                    <a:pt x="2494" y="578"/>
                  </a:lnTo>
                  <a:lnTo>
                    <a:pt x="2885" y="615"/>
                  </a:lnTo>
                  <a:lnTo>
                    <a:pt x="3257" y="671"/>
                  </a:lnTo>
                  <a:lnTo>
                    <a:pt x="3648" y="745"/>
                  </a:lnTo>
                  <a:lnTo>
                    <a:pt x="4039" y="838"/>
                  </a:lnTo>
                  <a:lnTo>
                    <a:pt x="4411" y="950"/>
                  </a:lnTo>
                  <a:lnTo>
                    <a:pt x="4783" y="1080"/>
                  </a:lnTo>
                  <a:lnTo>
                    <a:pt x="5155" y="1229"/>
                  </a:lnTo>
                  <a:lnTo>
                    <a:pt x="5508" y="1396"/>
                  </a:lnTo>
                  <a:lnTo>
                    <a:pt x="5862" y="1582"/>
                  </a:lnTo>
                  <a:lnTo>
                    <a:pt x="6197" y="1787"/>
                  </a:lnTo>
                  <a:lnTo>
                    <a:pt x="6253" y="1824"/>
                  </a:lnTo>
                  <a:lnTo>
                    <a:pt x="6309" y="1824"/>
                  </a:lnTo>
                  <a:lnTo>
                    <a:pt x="6364" y="1843"/>
                  </a:lnTo>
                  <a:lnTo>
                    <a:pt x="6420" y="1824"/>
                  </a:lnTo>
                  <a:lnTo>
                    <a:pt x="6495" y="1768"/>
                  </a:lnTo>
                  <a:lnTo>
                    <a:pt x="6550" y="1694"/>
                  </a:lnTo>
                  <a:lnTo>
                    <a:pt x="6588" y="1601"/>
                  </a:lnTo>
                  <a:lnTo>
                    <a:pt x="6606" y="1508"/>
                  </a:lnTo>
                  <a:lnTo>
                    <a:pt x="6588" y="1452"/>
                  </a:lnTo>
                  <a:lnTo>
                    <a:pt x="6569" y="1415"/>
                  </a:lnTo>
                  <a:lnTo>
                    <a:pt x="6532" y="1359"/>
                  </a:lnTo>
                  <a:lnTo>
                    <a:pt x="6476" y="1322"/>
                  </a:lnTo>
                  <a:lnTo>
                    <a:pt x="6122" y="1099"/>
                  </a:lnTo>
                  <a:lnTo>
                    <a:pt x="5750" y="913"/>
                  </a:lnTo>
                  <a:lnTo>
                    <a:pt x="5378" y="726"/>
                  </a:lnTo>
                  <a:lnTo>
                    <a:pt x="5006" y="578"/>
                  </a:lnTo>
                  <a:lnTo>
                    <a:pt x="4597" y="447"/>
                  </a:lnTo>
                  <a:lnTo>
                    <a:pt x="4206" y="336"/>
                  </a:lnTo>
                  <a:lnTo>
                    <a:pt x="3797" y="243"/>
                  </a:lnTo>
                  <a:lnTo>
                    <a:pt x="3387" y="150"/>
                  </a:lnTo>
                  <a:lnTo>
                    <a:pt x="2997" y="94"/>
                  </a:lnTo>
                  <a:lnTo>
                    <a:pt x="2587" y="38"/>
                  </a:lnTo>
                  <a:lnTo>
                    <a:pt x="2196" y="19"/>
                  </a:lnTo>
                  <a:lnTo>
                    <a:pt x="17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70" name="Google Shape;1970;p38"/>
            <p:cNvSpPr/>
            <p:nvPr/>
          </p:nvSpPr>
          <p:spPr>
            <a:xfrm>
              <a:off x="5606250" y="4121350"/>
              <a:ext cx="202825" cy="40025"/>
            </a:xfrm>
            <a:custGeom>
              <a:avLst/>
              <a:gdLst/>
              <a:ahLst/>
              <a:cxnLst/>
              <a:rect l="l" t="t" r="r" b="b"/>
              <a:pathLst>
                <a:path w="8113" h="1601" extrusionOk="0">
                  <a:moveTo>
                    <a:pt x="261" y="1"/>
                  </a:moveTo>
                  <a:lnTo>
                    <a:pt x="205" y="19"/>
                  </a:lnTo>
                  <a:lnTo>
                    <a:pt x="149" y="19"/>
                  </a:lnTo>
                  <a:lnTo>
                    <a:pt x="93" y="57"/>
                  </a:lnTo>
                  <a:lnTo>
                    <a:pt x="56" y="94"/>
                  </a:lnTo>
                  <a:lnTo>
                    <a:pt x="19" y="168"/>
                  </a:lnTo>
                  <a:lnTo>
                    <a:pt x="0" y="280"/>
                  </a:lnTo>
                  <a:lnTo>
                    <a:pt x="19" y="373"/>
                  </a:lnTo>
                  <a:lnTo>
                    <a:pt x="56" y="466"/>
                  </a:lnTo>
                  <a:lnTo>
                    <a:pt x="93" y="503"/>
                  </a:lnTo>
                  <a:lnTo>
                    <a:pt x="149" y="522"/>
                  </a:lnTo>
                  <a:lnTo>
                    <a:pt x="205" y="540"/>
                  </a:lnTo>
                  <a:lnTo>
                    <a:pt x="261" y="540"/>
                  </a:lnTo>
                  <a:lnTo>
                    <a:pt x="1210" y="559"/>
                  </a:lnTo>
                  <a:lnTo>
                    <a:pt x="2159" y="633"/>
                  </a:lnTo>
                  <a:lnTo>
                    <a:pt x="3089" y="726"/>
                  </a:lnTo>
                  <a:lnTo>
                    <a:pt x="4038" y="857"/>
                  </a:lnTo>
                  <a:lnTo>
                    <a:pt x="4987" y="1006"/>
                  </a:lnTo>
                  <a:lnTo>
                    <a:pt x="5917" y="1192"/>
                  </a:lnTo>
                  <a:lnTo>
                    <a:pt x="6847" y="1378"/>
                  </a:lnTo>
                  <a:lnTo>
                    <a:pt x="7778" y="1601"/>
                  </a:lnTo>
                  <a:lnTo>
                    <a:pt x="7889" y="1601"/>
                  </a:lnTo>
                  <a:lnTo>
                    <a:pt x="7945" y="1582"/>
                  </a:lnTo>
                  <a:lnTo>
                    <a:pt x="7982" y="1564"/>
                  </a:lnTo>
                  <a:lnTo>
                    <a:pt x="8057" y="1489"/>
                  </a:lnTo>
                  <a:lnTo>
                    <a:pt x="8094" y="1396"/>
                  </a:lnTo>
                  <a:lnTo>
                    <a:pt x="8113" y="1303"/>
                  </a:lnTo>
                  <a:lnTo>
                    <a:pt x="8076" y="1192"/>
                  </a:lnTo>
                  <a:lnTo>
                    <a:pt x="8057" y="1154"/>
                  </a:lnTo>
                  <a:lnTo>
                    <a:pt x="8020" y="1117"/>
                  </a:lnTo>
                  <a:lnTo>
                    <a:pt x="7964" y="1099"/>
                  </a:lnTo>
                  <a:lnTo>
                    <a:pt x="7908" y="1080"/>
                  </a:lnTo>
                  <a:lnTo>
                    <a:pt x="6978" y="857"/>
                  </a:lnTo>
                  <a:lnTo>
                    <a:pt x="6029" y="652"/>
                  </a:lnTo>
                  <a:lnTo>
                    <a:pt x="5080" y="485"/>
                  </a:lnTo>
                  <a:lnTo>
                    <a:pt x="4112" y="317"/>
                  </a:lnTo>
                  <a:lnTo>
                    <a:pt x="3145" y="187"/>
                  </a:lnTo>
                  <a:lnTo>
                    <a:pt x="2177" y="94"/>
                  </a:lnTo>
                  <a:lnTo>
                    <a:pt x="1228" y="38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71" name="Google Shape;1971;p38"/>
            <p:cNvSpPr/>
            <p:nvPr/>
          </p:nvSpPr>
          <p:spPr>
            <a:xfrm>
              <a:off x="5683450" y="4094375"/>
              <a:ext cx="75400" cy="13975"/>
            </a:xfrm>
            <a:custGeom>
              <a:avLst/>
              <a:gdLst/>
              <a:ahLst/>
              <a:cxnLst/>
              <a:rect l="l" t="t" r="r" b="b"/>
              <a:pathLst>
                <a:path w="3016" h="559" extrusionOk="0">
                  <a:moveTo>
                    <a:pt x="1508" y="1"/>
                  </a:moveTo>
                  <a:lnTo>
                    <a:pt x="261" y="19"/>
                  </a:lnTo>
                  <a:lnTo>
                    <a:pt x="206" y="19"/>
                  </a:lnTo>
                  <a:lnTo>
                    <a:pt x="150" y="38"/>
                  </a:lnTo>
                  <a:lnTo>
                    <a:pt x="113" y="75"/>
                  </a:lnTo>
                  <a:lnTo>
                    <a:pt x="75" y="94"/>
                  </a:lnTo>
                  <a:lnTo>
                    <a:pt x="20" y="187"/>
                  </a:lnTo>
                  <a:lnTo>
                    <a:pt x="1" y="280"/>
                  </a:lnTo>
                  <a:lnTo>
                    <a:pt x="20" y="391"/>
                  </a:lnTo>
                  <a:lnTo>
                    <a:pt x="75" y="466"/>
                  </a:lnTo>
                  <a:lnTo>
                    <a:pt x="113" y="503"/>
                  </a:lnTo>
                  <a:lnTo>
                    <a:pt x="150" y="540"/>
                  </a:lnTo>
                  <a:lnTo>
                    <a:pt x="206" y="540"/>
                  </a:lnTo>
                  <a:lnTo>
                    <a:pt x="261" y="559"/>
                  </a:lnTo>
                  <a:lnTo>
                    <a:pt x="1508" y="540"/>
                  </a:lnTo>
                  <a:lnTo>
                    <a:pt x="2141" y="540"/>
                  </a:lnTo>
                  <a:lnTo>
                    <a:pt x="2755" y="559"/>
                  </a:lnTo>
                  <a:lnTo>
                    <a:pt x="2811" y="559"/>
                  </a:lnTo>
                  <a:lnTo>
                    <a:pt x="2866" y="540"/>
                  </a:lnTo>
                  <a:lnTo>
                    <a:pt x="2904" y="503"/>
                  </a:lnTo>
                  <a:lnTo>
                    <a:pt x="2941" y="484"/>
                  </a:lnTo>
                  <a:lnTo>
                    <a:pt x="2997" y="391"/>
                  </a:lnTo>
                  <a:lnTo>
                    <a:pt x="3015" y="298"/>
                  </a:lnTo>
                  <a:lnTo>
                    <a:pt x="2997" y="205"/>
                  </a:lnTo>
                  <a:lnTo>
                    <a:pt x="2941" y="112"/>
                  </a:lnTo>
                  <a:lnTo>
                    <a:pt x="2904" y="75"/>
                  </a:lnTo>
                  <a:lnTo>
                    <a:pt x="2866" y="38"/>
                  </a:lnTo>
                  <a:lnTo>
                    <a:pt x="2811" y="19"/>
                  </a:lnTo>
                  <a:lnTo>
                    <a:pt x="2755" y="19"/>
                  </a:lnTo>
                  <a:lnTo>
                    <a:pt x="21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grpSp>
        <p:nvGrpSpPr>
          <p:cNvPr id="1972" name="Google Shape;1972;p38"/>
          <p:cNvGrpSpPr/>
          <p:nvPr/>
        </p:nvGrpSpPr>
        <p:grpSpPr>
          <a:xfrm flipH="1">
            <a:off x="3043816" y="1244283"/>
            <a:ext cx="491712" cy="489478"/>
            <a:chOff x="5546700" y="4021800"/>
            <a:chExt cx="307975" cy="306575"/>
          </a:xfrm>
        </p:grpSpPr>
        <p:sp>
          <p:nvSpPr>
            <p:cNvPr id="1973" name="Google Shape;1973;p38"/>
            <p:cNvSpPr/>
            <p:nvPr/>
          </p:nvSpPr>
          <p:spPr>
            <a:xfrm>
              <a:off x="5546700" y="4021800"/>
              <a:ext cx="307975" cy="306575"/>
            </a:xfrm>
            <a:custGeom>
              <a:avLst/>
              <a:gdLst/>
              <a:ahLst/>
              <a:cxnLst/>
              <a:rect l="l" t="t" r="r" b="b"/>
              <a:pathLst>
                <a:path w="12319" h="12263" extrusionOk="0">
                  <a:moveTo>
                    <a:pt x="7778" y="578"/>
                  </a:moveTo>
                  <a:lnTo>
                    <a:pt x="7797" y="596"/>
                  </a:lnTo>
                  <a:lnTo>
                    <a:pt x="8057" y="2103"/>
                  </a:lnTo>
                  <a:lnTo>
                    <a:pt x="8299" y="3611"/>
                  </a:lnTo>
                  <a:lnTo>
                    <a:pt x="8336" y="3834"/>
                  </a:lnTo>
                  <a:lnTo>
                    <a:pt x="8932" y="3890"/>
                  </a:lnTo>
                  <a:lnTo>
                    <a:pt x="11574" y="4150"/>
                  </a:lnTo>
                  <a:lnTo>
                    <a:pt x="11630" y="4169"/>
                  </a:lnTo>
                  <a:lnTo>
                    <a:pt x="11686" y="4206"/>
                  </a:lnTo>
                  <a:lnTo>
                    <a:pt x="11723" y="4262"/>
                  </a:lnTo>
                  <a:lnTo>
                    <a:pt x="11741" y="4299"/>
                  </a:lnTo>
                  <a:lnTo>
                    <a:pt x="11741" y="4336"/>
                  </a:lnTo>
                  <a:lnTo>
                    <a:pt x="11704" y="4373"/>
                  </a:lnTo>
                  <a:lnTo>
                    <a:pt x="8969" y="5695"/>
                  </a:lnTo>
                  <a:lnTo>
                    <a:pt x="9006" y="5918"/>
                  </a:lnTo>
                  <a:lnTo>
                    <a:pt x="9192" y="6904"/>
                  </a:lnTo>
                  <a:lnTo>
                    <a:pt x="9360" y="7909"/>
                  </a:lnTo>
                  <a:lnTo>
                    <a:pt x="9657" y="9881"/>
                  </a:lnTo>
                  <a:lnTo>
                    <a:pt x="9899" y="11444"/>
                  </a:lnTo>
                  <a:lnTo>
                    <a:pt x="9899" y="11518"/>
                  </a:lnTo>
                  <a:lnTo>
                    <a:pt x="9881" y="11574"/>
                  </a:lnTo>
                  <a:lnTo>
                    <a:pt x="9844" y="11630"/>
                  </a:lnTo>
                  <a:lnTo>
                    <a:pt x="9806" y="11667"/>
                  </a:lnTo>
                  <a:lnTo>
                    <a:pt x="9750" y="11686"/>
                  </a:lnTo>
                  <a:lnTo>
                    <a:pt x="9713" y="11667"/>
                  </a:lnTo>
                  <a:lnTo>
                    <a:pt x="9676" y="11667"/>
                  </a:lnTo>
                  <a:lnTo>
                    <a:pt x="9620" y="11630"/>
                  </a:lnTo>
                  <a:lnTo>
                    <a:pt x="8597" y="10644"/>
                  </a:lnTo>
                  <a:lnTo>
                    <a:pt x="7573" y="9639"/>
                  </a:lnTo>
                  <a:lnTo>
                    <a:pt x="6587" y="8597"/>
                  </a:lnTo>
                  <a:lnTo>
                    <a:pt x="5601" y="7555"/>
                  </a:lnTo>
                  <a:lnTo>
                    <a:pt x="5452" y="7388"/>
                  </a:lnTo>
                  <a:lnTo>
                    <a:pt x="5266" y="7481"/>
                  </a:lnTo>
                  <a:lnTo>
                    <a:pt x="801" y="9621"/>
                  </a:lnTo>
                  <a:lnTo>
                    <a:pt x="726" y="9639"/>
                  </a:lnTo>
                  <a:lnTo>
                    <a:pt x="670" y="9621"/>
                  </a:lnTo>
                  <a:lnTo>
                    <a:pt x="633" y="9583"/>
                  </a:lnTo>
                  <a:lnTo>
                    <a:pt x="596" y="9565"/>
                  </a:lnTo>
                  <a:lnTo>
                    <a:pt x="577" y="9528"/>
                  </a:lnTo>
                  <a:lnTo>
                    <a:pt x="577" y="9490"/>
                  </a:lnTo>
                  <a:lnTo>
                    <a:pt x="577" y="9453"/>
                  </a:lnTo>
                  <a:lnTo>
                    <a:pt x="615" y="9416"/>
                  </a:lnTo>
                  <a:lnTo>
                    <a:pt x="1433" y="8560"/>
                  </a:lnTo>
                  <a:lnTo>
                    <a:pt x="2233" y="7685"/>
                  </a:lnTo>
                  <a:lnTo>
                    <a:pt x="3033" y="6792"/>
                  </a:lnTo>
                  <a:lnTo>
                    <a:pt x="3815" y="5862"/>
                  </a:lnTo>
                  <a:lnTo>
                    <a:pt x="3964" y="5676"/>
                  </a:lnTo>
                  <a:lnTo>
                    <a:pt x="3815" y="5490"/>
                  </a:lnTo>
                  <a:lnTo>
                    <a:pt x="2978" y="4485"/>
                  </a:lnTo>
                  <a:lnTo>
                    <a:pt x="2196" y="3499"/>
                  </a:lnTo>
                  <a:lnTo>
                    <a:pt x="2159" y="3443"/>
                  </a:lnTo>
                  <a:lnTo>
                    <a:pt x="2140" y="3369"/>
                  </a:lnTo>
                  <a:lnTo>
                    <a:pt x="2140" y="3294"/>
                  </a:lnTo>
                  <a:lnTo>
                    <a:pt x="2178" y="3238"/>
                  </a:lnTo>
                  <a:lnTo>
                    <a:pt x="2196" y="3220"/>
                  </a:lnTo>
                  <a:lnTo>
                    <a:pt x="2233" y="3220"/>
                  </a:lnTo>
                  <a:lnTo>
                    <a:pt x="5620" y="3555"/>
                  </a:lnTo>
                  <a:lnTo>
                    <a:pt x="5731" y="3425"/>
                  </a:lnTo>
                  <a:lnTo>
                    <a:pt x="6252" y="2699"/>
                  </a:lnTo>
                  <a:lnTo>
                    <a:pt x="6736" y="2010"/>
                  </a:lnTo>
                  <a:lnTo>
                    <a:pt x="7220" y="1303"/>
                  </a:lnTo>
                  <a:lnTo>
                    <a:pt x="7685" y="615"/>
                  </a:lnTo>
                  <a:lnTo>
                    <a:pt x="7704" y="596"/>
                  </a:lnTo>
                  <a:lnTo>
                    <a:pt x="7741" y="578"/>
                  </a:lnTo>
                  <a:close/>
                  <a:moveTo>
                    <a:pt x="7704" y="1"/>
                  </a:moveTo>
                  <a:lnTo>
                    <a:pt x="7592" y="19"/>
                  </a:lnTo>
                  <a:lnTo>
                    <a:pt x="7499" y="57"/>
                  </a:lnTo>
                  <a:lnTo>
                    <a:pt x="7406" y="94"/>
                  </a:lnTo>
                  <a:lnTo>
                    <a:pt x="7332" y="150"/>
                  </a:lnTo>
                  <a:lnTo>
                    <a:pt x="7257" y="224"/>
                  </a:lnTo>
                  <a:lnTo>
                    <a:pt x="7201" y="299"/>
                  </a:lnTo>
                  <a:lnTo>
                    <a:pt x="6755" y="950"/>
                  </a:lnTo>
                  <a:lnTo>
                    <a:pt x="6308" y="1620"/>
                  </a:lnTo>
                  <a:lnTo>
                    <a:pt x="5843" y="2271"/>
                  </a:lnTo>
                  <a:lnTo>
                    <a:pt x="5359" y="2959"/>
                  </a:lnTo>
                  <a:lnTo>
                    <a:pt x="2289" y="2643"/>
                  </a:lnTo>
                  <a:lnTo>
                    <a:pt x="2103" y="2643"/>
                  </a:lnTo>
                  <a:lnTo>
                    <a:pt x="2010" y="2662"/>
                  </a:lnTo>
                  <a:lnTo>
                    <a:pt x="1917" y="2699"/>
                  </a:lnTo>
                  <a:lnTo>
                    <a:pt x="1843" y="2755"/>
                  </a:lnTo>
                  <a:lnTo>
                    <a:pt x="1787" y="2811"/>
                  </a:lnTo>
                  <a:lnTo>
                    <a:pt x="1712" y="2885"/>
                  </a:lnTo>
                  <a:lnTo>
                    <a:pt x="1657" y="2959"/>
                  </a:lnTo>
                  <a:lnTo>
                    <a:pt x="1619" y="3071"/>
                  </a:lnTo>
                  <a:lnTo>
                    <a:pt x="1582" y="3183"/>
                  </a:lnTo>
                  <a:lnTo>
                    <a:pt x="1563" y="3294"/>
                  </a:lnTo>
                  <a:lnTo>
                    <a:pt x="1582" y="3406"/>
                  </a:lnTo>
                  <a:lnTo>
                    <a:pt x="1582" y="3536"/>
                  </a:lnTo>
                  <a:lnTo>
                    <a:pt x="1619" y="3648"/>
                  </a:lnTo>
                  <a:lnTo>
                    <a:pt x="1675" y="3741"/>
                  </a:lnTo>
                  <a:lnTo>
                    <a:pt x="1731" y="3852"/>
                  </a:lnTo>
                  <a:lnTo>
                    <a:pt x="2457" y="4764"/>
                  </a:lnTo>
                  <a:lnTo>
                    <a:pt x="3219" y="5676"/>
                  </a:lnTo>
                  <a:lnTo>
                    <a:pt x="2475" y="6550"/>
                  </a:lnTo>
                  <a:lnTo>
                    <a:pt x="1731" y="7388"/>
                  </a:lnTo>
                  <a:lnTo>
                    <a:pt x="968" y="8206"/>
                  </a:lnTo>
                  <a:lnTo>
                    <a:pt x="205" y="9007"/>
                  </a:lnTo>
                  <a:lnTo>
                    <a:pt x="131" y="9100"/>
                  </a:lnTo>
                  <a:lnTo>
                    <a:pt x="56" y="9211"/>
                  </a:lnTo>
                  <a:lnTo>
                    <a:pt x="19" y="9323"/>
                  </a:lnTo>
                  <a:lnTo>
                    <a:pt x="1" y="9435"/>
                  </a:lnTo>
                  <a:lnTo>
                    <a:pt x="1" y="9565"/>
                  </a:lnTo>
                  <a:lnTo>
                    <a:pt x="19" y="9676"/>
                  </a:lnTo>
                  <a:lnTo>
                    <a:pt x="56" y="9788"/>
                  </a:lnTo>
                  <a:lnTo>
                    <a:pt x="131" y="9900"/>
                  </a:lnTo>
                  <a:lnTo>
                    <a:pt x="205" y="9993"/>
                  </a:lnTo>
                  <a:lnTo>
                    <a:pt x="317" y="10067"/>
                  </a:lnTo>
                  <a:lnTo>
                    <a:pt x="428" y="10142"/>
                  </a:lnTo>
                  <a:lnTo>
                    <a:pt x="540" y="10179"/>
                  </a:lnTo>
                  <a:lnTo>
                    <a:pt x="670" y="10197"/>
                  </a:lnTo>
                  <a:lnTo>
                    <a:pt x="801" y="10197"/>
                  </a:lnTo>
                  <a:lnTo>
                    <a:pt x="931" y="10179"/>
                  </a:lnTo>
                  <a:lnTo>
                    <a:pt x="1042" y="10142"/>
                  </a:lnTo>
                  <a:lnTo>
                    <a:pt x="5322" y="8095"/>
                  </a:lnTo>
                  <a:lnTo>
                    <a:pt x="6271" y="9118"/>
                  </a:lnTo>
                  <a:lnTo>
                    <a:pt x="7239" y="10123"/>
                  </a:lnTo>
                  <a:lnTo>
                    <a:pt x="8225" y="11091"/>
                  </a:lnTo>
                  <a:lnTo>
                    <a:pt x="9229" y="12039"/>
                  </a:lnTo>
                  <a:lnTo>
                    <a:pt x="9341" y="12133"/>
                  </a:lnTo>
                  <a:lnTo>
                    <a:pt x="9471" y="12207"/>
                  </a:lnTo>
                  <a:lnTo>
                    <a:pt x="9602" y="12244"/>
                  </a:lnTo>
                  <a:lnTo>
                    <a:pt x="9732" y="12263"/>
                  </a:lnTo>
                  <a:lnTo>
                    <a:pt x="9899" y="12226"/>
                  </a:lnTo>
                  <a:lnTo>
                    <a:pt x="10067" y="12170"/>
                  </a:lnTo>
                  <a:lnTo>
                    <a:pt x="10160" y="12114"/>
                  </a:lnTo>
                  <a:lnTo>
                    <a:pt x="10253" y="12021"/>
                  </a:lnTo>
                  <a:lnTo>
                    <a:pt x="10327" y="11928"/>
                  </a:lnTo>
                  <a:lnTo>
                    <a:pt x="10402" y="11835"/>
                  </a:lnTo>
                  <a:lnTo>
                    <a:pt x="10439" y="11723"/>
                  </a:lnTo>
                  <a:lnTo>
                    <a:pt x="10458" y="11593"/>
                  </a:lnTo>
                  <a:lnTo>
                    <a:pt x="10476" y="11481"/>
                  </a:lnTo>
                  <a:lnTo>
                    <a:pt x="10458" y="11351"/>
                  </a:lnTo>
                  <a:lnTo>
                    <a:pt x="10234" y="9807"/>
                  </a:lnTo>
                  <a:lnTo>
                    <a:pt x="9955" y="7927"/>
                  </a:lnTo>
                  <a:lnTo>
                    <a:pt x="9788" y="6978"/>
                  </a:lnTo>
                  <a:lnTo>
                    <a:pt x="9620" y="6029"/>
                  </a:lnTo>
                  <a:lnTo>
                    <a:pt x="11946" y="4894"/>
                  </a:lnTo>
                  <a:lnTo>
                    <a:pt x="12039" y="4839"/>
                  </a:lnTo>
                  <a:lnTo>
                    <a:pt x="12132" y="4783"/>
                  </a:lnTo>
                  <a:lnTo>
                    <a:pt x="12188" y="4690"/>
                  </a:lnTo>
                  <a:lnTo>
                    <a:pt x="12244" y="4615"/>
                  </a:lnTo>
                  <a:lnTo>
                    <a:pt x="12281" y="4522"/>
                  </a:lnTo>
                  <a:lnTo>
                    <a:pt x="12318" y="4411"/>
                  </a:lnTo>
                  <a:lnTo>
                    <a:pt x="12318" y="4318"/>
                  </a:lnTo>
                  <a:lnTo>
                    <a:pt x="12300" y="4206"/>
                  </a:lnTo>
                  <a:lnTo>
                    <a:pt x="12281" y="4094"/>
                  </a:lnTo>
                  <a:lnTo>
                    <a:pt x="12225" y="3964"/>
                  </a:lnTo>
                  <a:lnTo>
                    <a:pt x="12151" y="3871"/>
                  </a:lnTo>
                  <a:lnTo>
                    <a:pt x="12076" y="3778"/>
                  </a:lnTo>
                  <a:lnTo>
                    <a:pt x="11983" y="3704"/>
                  </a:lnTo>
                  <a:lnTo>
                    <a:pt x="11872" y="3648"/>
                  </a:lnTo>
                  <a:lnTo>
                    <a:pt x="11760" y="3592"/>
                  </a:lnTo>
                  <a:lnTo>
                    <a:pt x="11630" y="3573"/>
                  </a:lnTo>
                  <a:lnTo>
                    <a:pt x="8988" y="3313"/>
                  </a:lnTo>
                  <a:lnTo>
                    <a:pt x="8839" y="3294"/>
                  </a:lnTo>
                  <a:lnTo>
                    <a:pt x="8615" y="1899"/>
                  </a:lnTo>
                  <a:lnTo>
                    <a:pt x="8374" y="503"/>
                  </a:lnTo>
                  <a:lnTo>
                    <a:pt x="8355" y="410"/>
                  </a:lnTo>
                  <a:lnTo>
                    <a:pt x="8318" y="317"/>
                  </a:lnTo>
                  <a:lnTo>
                    <a:pt x="8262" y="243"/>
                  </a:lnTo>
                  <a:lnTo>
                    <a:pt x="8206" y="187"/>
                  </a:lnTo>
                  <a:lnTo>
                    <a:pt x="8150" y="131"/>
                  </a:lnTo>
                  <a:lnTo>
                    <a:pt x="8076" y="75"/>
                  </a:lnTo>
                  <a:lnTo>
                    <a:pt x="8001" y="38"/>
                  </a:lnTo>
                  <a:lnTo>
                    <a:pt x="7908" y="19"/>
                  </a:lnTo>
                  <a:lnTo>
                    <a:pt x="779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74" name="Google Shape;1974;p38"/>
            <p:cNvSpPr/>
            <p:nvPr/>
          </p:nvSpPr>
          <p:spPr>
            <a:xfrm>
              <a:off x="5601600" y="4193925"/>
              <a:ext cx="194450" cy="59100"/>
            </a:xfrm>
            <a:custGeom>
              <a:avLst/>
              <a:gdLst/>
              <a:ahLst/>
              <a:cxnLst/>
              <a:rect l="l" t="t" r="r" b="b"/>
              <a:pathLst>
                <a:path w="7778" h="2364" extrusionOk="0">
                  <a:moveTo>
                    <a:pt x="1600" y="0"/>
                  </a:moveTo>
                  <a:lnTo>
                    <a:pt x="1117" y="19"/>
                  </a:lnTo>
                  <a:lnTo>
                    <a:pt x="651" y="56"/>
                  </a:lnTo>
                  <a:lnTo>
                    <a:pt x="428" y="93"/>
                  </a:lnTo>
                  <a:lnTo>
                    <a:pt x="186" y="149"/>
                  </a:lnTo>
                  <a:lnTo>
                    <a:pt x="130" y="168"/>
                  </a:lnTo>
                  <a:lnTo>
                    <a:pt x="93" y="186"/>
                  </a:lnTo>
                  <a:lnTo>
                    <a:pt x="56" y="224"/>
                  </a:lnTo>
                  <a:lnTo>
                    <a:pt x="19" y="261"/>
                  </a:lnTo>
                  <a:lnTo>
                    <a:pt x="0" y="354"/>
                  </a:lnTo>
                  <a:lnTo>
                    <a:pt x="0" y="466"/>
                  </a:lnTo>
                  <a:lnTo>
                    <a:pt x="56" y="559"/>
                  </a:lnTo>
                  <a:lnTo>
                    <a:pt x="130" y="633"/>
                  </a:lnTo>
                  <a:lnTo>
                    <a:pt x="168" y="652"/>
                  </a:lnTo>
                  <a:lnTo>
                    <a:pt x="223" y="670"/>
                  </a:lnTo>
                  <a:lnTo>
                    <a:pt x="335" y="670"/>
                  </a:lnTo>
                  <a:lnTo>
                    <a:pt x="763" y="577"/>
                  </a:lnTo>
                  <a:lnTo>
                    <a:pt x="1191" y="540"/>
                  </a:lnTo>
                  <a:lnTo>
                    <a:pt x="1638" y="540"/>
                  </a:lnTo>
                  <a:lnTo>
                    <a:pt x="2084" y="559"/>
                  </a:lnTo>
                  <a:lnTo>
                    <a:pt x="2531" y="596"/>
                  </a:lnTo>
                  <a:lnTo>
                    <a:pt x="2977" y="652"/>
                  </a:lnTo>
                  <a:lnTo>
                    <a:pt x="3833" y="800"/>
                  </a:lnTo>
                  <a:lnTo>
                    <a:pt x="4317" y="875"/>
                  </a:lnTo>
                  <a:lnTo>
                    <a:pt x="4782" y="1005"/>
                  </a:lnTo>
                  <a:lnTo>
                    <a:pt x="5229" y="1135"/>
                  </a:lnTo>
                  <a:lnTo>
                    <a:pt x="5675" y="1303"/>
                  </a:lnTo>
                  <a:lnTo>
                    <a:pt x="6103" y="1489"/>
                  </a:lnTo>
                  <a:lnTo>
                    <a:pt x="6512" y="1731"/>
                  </a:lnTo>
                  <a:lnTo>
                    <a:pt x="6922" y="1991"/>
                  </a:lnTo>
                  <a:lnTo>
                    <a:pt x="7294" y="2289"/>
                  </a:lnTo>
                  <a:lnTo>
                    <a:pt x="7350" y="2326"/>
                  </a:lnTo>
                  <a:lnTo>
                    <a:pt x="7406" y="2345"/>
                  </a:lnTo>
                  <a:lnTo>
                    <a:pt x="7517" y="2363"/>
                  </a:lnTo>
                  <a:lnTo>
                    <a:pt x="7610" y="2326"/>
                  </a:lnTo>
                  <a:lnTo>
                    <a:pt x="7685" y="2270"/>
                  </a:lnTo>
                  <a:lnTo>
                    <a:pt x="7741" y="2196"/>
                  </a:lnTo>
                  <a:lnTo>
                    <a:pt x="7778" y="2103"/>
                  </a:lnTo>
                  <a:lnTo>
                    <a:pt x="7778" y="2047"/>
                  </a:lnTo>
                  <a:lnTo>
                    <a:pt x="7759" y="2010"/>
                  </a:lnTo>
                  <a:lnTo>
                    <a:pt x="7722" y="1954"/>
                  </a:lnTo>
                  <a:lnTo>
                    <a:pt x="7685" y="1917"/>
                  </a:lnTo>
                  <a:lnTo>
                    <a:pt x="7275" y="1582"/>
                  </a:lnTo>
                  <a:lnTo>
                    <a:pt x="6847" y="1303"/>
                  </a:lnTo>
                  <a:lnTo>
                    <a:pt x="6401" y="1042"/>
                  </a:lnTo>
                  <a:lnTo>
                    <a:pt x="5954" y="838"/>
                  </a:lnTo>
                  <a:lnTo>
                    <a:pt x="5489" y="652"/>
                  </a:lnTo>
                  <a:lnTo>
                    <a:pt x="4987" y="503"/>
                  </a:lnTo>
                  <a:lnTo>
                    <a:pt x="4503" y="373"/>
                  </a:lnTo>
                  <a:lnTo>
                    <a:pt x="3982" y="280"/>
                  </a:lnTo>
                  <a:lnTo>
                    <a:pt x="3052" y="131"/>
                  </a:lnTo>
                  <a:lnTo>
                    <a:pt x="2568" y="75"/>
                  </a:lnTo>
                  <a:lnTo>
                    <a:pt x="2084" y="19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75" name="Google Shape;1975;p38"/>
            <p:cNvSpPr/>
            <p:nvPr/>
          </p:nvSpPr>
          <p:spPr>
            <a:xfrm>
              <a:off x="5624375" y="4167400"/>
              <a:ext cx="165175" cy="46075"/>
            </a:xfrm>
            <a:custGeom>
              <a:avLst/>
              <a:gdLst/>
              <a:ahLst/>
              <a:cxnLst/>
              <a:rect l="l" t="t" r="r" b="b"/>
              <a:pathLst>
                <a:path w="6607" h="1843" extrusionOk="0">
                  <a:moveTo>
                    <a:pt x="1787" y="1"/>
                  </a:moveTo>
                  <a:lnTo>
                    <a:pt x="1024" y="19"/>
                  </a:lnTo>
                  <a:lnTo>
                    <a:pt x="633" y="38"/>
                  </a:lnTo>
                  <a:lnTo>
                    <a:pt x="187" y="38"/>
                  </a:lnTo>
                  <a:lnTo>
                    <a:pt x="150" y="57"/>
                  </a:lnTo>
                  <a:lnTo>
                    <a:pt x="94" y="75"/>
                  </a:lnTo>
                  <a:lnTo>
                    <a:pt x="57" y="112"/>
                  </a:lnTo>
                  <a:lnTo>
                    <a:pt x="19" y="205"/>
                  </a:lnTo>
                  <a:lnTo>
                    <a:pt x="1" y="299"/>
                  </a:lnTo>
                  <a:lnTo>
                    <a:pt x="19" y="392"/>
                  </a:lnTo>
                  <a:lnTo>
                    <a:pt x="57" y="485"/>
                  </a:lnTo>
                  <a:lnTo>
                    <a:pt x="94" y="522"/>
                  </a:lnTo>
                  <a:lnTo>
                    <a:pt x="150" y="540"/>
                  </a:lnTo>
                  <a:lnTo>
                    <a:pt x="187" y="559"/>
                  </a:lnTo>
                  <a:lnTo>
                    <a:pt x="261" y="578"/>
                  </a:lnTo>
                  <a:lnTo>
                    <a:pt x="1006" y="578"/>
                  </a:lnTo>
                  <a:lnTo>
                    <a:pt x="1750" y="559"/>
                  </a:lnTo>
                  <a:lnTo>
                    <a:pt x="2122" y="559"/>
                  </a:lnTo>
                  <a:lnTo>
                    <a:pt x="2494" y="578"/>
                  </a:lnTo>
                  <a:lnTo>
                    <a:pt x="2885" y="615"/>
                  </a:lnTo>
                  <a:lnTo>
                    <a:pt x="3257" y="671"/>
                  </a:lnTo>
                  <a:lnTo>
                    <a:pt x="3648" y="745"/>
                  </a:lnTo>
                  <a:lnTo>
                    <a:pt x="4039" y="838"/>
                  </a:lnTo>
                  <a:lnTo>
                    <a:pt x="4411" y="950"/>
                  </a:lnTo>
                  <a:lnTo>
                    <a:pt x="4783" y="1080"/>
                  </a:lnTo>
                  <a:lnTo>
                    <a:pt x="5155" y="1229"/>
                  </a:lnTo>
                  <a:lnTo>
                    <a:pt x="5508" y="1396"/>
                  </a:lnTo>
                  <a:lnTo>
                    <a:pt x="5862" y="1582"/>
                  </a:lnTo>
                  <a:lnTo>
                    <a:pt x="6197" y="1787"/>
                  </a:lnTo>
                  <a:lnTo>
                    <a:pt x="6253" y="1824"/>
                  </a:lnTo>
                  <a:lnTo>
                    <a:pt x="6309" y="1824"/>
                  </a:lnTo>
                  <a:lnTo>
                    <a:pt x="6364" y="1843"/>
                  </a:lnTo>
                  <a:lnTo>
                    <a:pt x="6420" y="1824"/>
                  </a:lnTo>
                  <a:lnTo>
                    <a:pt x="6495" y="1768"/>
                  </a:lnTo>
                  <a:lnTo>
                    <a:pt x="6550" y="1694"/>
                  </a:lnTo>
                  <a:lnTo>
                    <a:pt x="6588" y="1601"/>
                  </a:lnTo>
                  <a:lnTo>
                    <a:pt x="6606" y="1508"/>
                  </a:lnTo>
                  <a:lnTo>
                    <a:pt x="6588" y="1452"/>
                  </a:lnTo>
                  <a:lnTo>
                    <a:pt x="6569" y="1415"/>
                  </a:lnTo>
                  <a:lnTo>
                    <a:pt x="6532" y="1359"/>
                  </a:lnTo>
                  <a:lnTo>
                    <a:pt x="6476" y="1322"/>
                  </a:lnTo>
                  <a:lnTo>
                    <a:pt x="6122" y="1099"/>
                  </a:lnTo>
                  <a:lnTo>
                    <a:pt x="5750" y="913"/>
                  </a:lnTo>
                  <a:lnTo>
                    <a:pt x="5378" y="726"/>
                  </a:lnTo>
                  <a:lnTo>
                    <a:pt x="5006" y="578"/>
                  </a:lnTo>
                  <a:lnTo>
                    <a:pt x="4597" y="447"/>
                  </a:lnTo>
                  <a:lnTo>
                    <a:pt x="4206" y="336"/>
                  </a:lnTo>
                  <a:lnTo>
                    <a:pt x="3797" y="243"/>
                  </a:lnTo>
                  <a:lnTo>
                    <a:pt x="3387" y="150"/>
                  </a:lnTo>
                  <a:lnTo>
                    <a:pt x="2997" y="94"/>
                  </a:lnTo>
                  <a:lnTo>
                    <a:pt x="2587" y="38"/>
                  </a:lnTo>
                  <a:lnTo>
                    <a:pt x="2196" y="19"/>
                  </a:lnTo>
                  <a:lnTo>
                    <a:pt x="17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76" name="Google Shape;1976;p38"/>
            <p:cNvSpPr/>
            <p:nvPr/>
          </p:nvSpPr>
          <p:spPr>
            <a:xfrm>
              <a:off x="5606250" y="4121350"/>
              <a:ext cx="202825" cy="40025"/>
            </a:xfrm>
            <a:custGeom>
              <a:avLst/>
              <a:gdLst/>
              <a:ahLst/>
              <a:cxnLst/>
              <a:rect l="l" t="t" r="r" b="b"/>
              <a:pathLst>
                <a:path w="8113" h="1601" extrusionOk="0">
                  <a:moveTo>
                    <a:pt x="261" y="1"/>
                  </a:moveTo>
                  <a:lnTo>
                    <a:pt x="205" y="19"/>
                  </a:lnTo>
                  <a:lnTo>
                    <a:pt x="149" y="19"/>
                  </a:lnTo>
                  <a:lnTo>
                    <a:pt x="93" y="57"/>
                  </a:lnTo>
                  <a:lnTo>
                    <a:pt x="56" y="94"/>
                  </a:lnTo>
                  <a:lnTo>
                    <a:pt x="19" y="168"/>
                  </a:lnTo>
                  <a:lnTo>
                    <a:pt x="0" y="280"/>
                  </a:lnTo>
                  <a:lnTo>
                    <a:pt x="19" y="373"/>
                  </a:lnTo>
                  <a:lnTo>
                    <a:pt x="56" y="466"/>
                  </a:lnTo>
                  <a:lnTo>
                    <a:pt x="93" y="503"/>
                  </a:lnTo>
                  <a:lnTo>
                    <a:pt x="149" y="522"/>
                  </a:lnTo>
                  <a:lnTo>
                    <a:pt x="205" y="540"/>
                  </a:lnTo>
                  <a:lnTo>
                    <a:pt x="261" y="540"/>
                  </a:lnTo>
                  <a:lnTo>
                    <a:pt x="1210" y="559"/>
                  </a:lnTo>
                  <a:lnTo>
                    <a:pt x="2159" y="633"/>
                  </a:lnTo>
                  <a:lnTo>
                    <a:pt x="3089" y="726"/>
                  </a:lnTo>
                  <a:lnTo>
                    <a:pt x="4038" y="857"/>
                  </a:lnTo>
                  <a:lnTo>
                    <a:pt x="4987" y="1006"/>
                  </a:lnTo>
                  <a:lnTo>
                    <a:pt x="5917" y="1192"/>
                  </a:lnTo>
                  <a:lnTo>
                    <a:pt x="6847" y="1378"/>
                  </a:lnTo>
                  <a:lnTo>
                    <a:pt x="7778" y="1601"/>
                  </a:lnTo>
                  <a:lnTo>
                    <a:pt x="7889" y="1601"/>
                  </a:lnTo>
                  <a:lnTo>
                    <a:pt x="7945" y="1582"/>
                  </a:lnTo>
                  <a:lnTo>
                    <a:pt x="7982" y="1564"/>
                  </a:lnTo>
                  <a:lnTo>
                    <a:pt x="8057" y="1489"/>
                  </a:lnTo>
                  <a:lnTo>
                    <a:pt x="8094" y="1396"/>
                  </a:lnTo>
                  <a:lnTo>
                    <a:pt x="8113" y="1303"/>
                  </a:lnTo>
                  <a:lnTo>
                    <a:pt x="8076" y="1192"/>
                  </a:lnTo>
                  <a:lnTo>
                    <a:pt x="8057" y="1154"/>
                  </a:lnTo>
                  <a:lnTo>
                    <a:pt x="8020" y="1117"/>
                  </a:lnTo>
                  <a:lnTo>
                    <a:pt x="7964" y="1099"/>
                  </a:lnTo>
                  <a:lnTo>
                    <a:pt x="7908" y="1080"/>
                  </a:lnTo>
                  <a:lnTo>
                    <a:pt x="6978" y="857"/>
                  </a:lnTo>
                  <a:lnTo>
                    <a:pt x="6029" y="652"/>
                  </a:lnTo>
                  <a:lnTo>
                    <a:pt x="5080" y="485"/>
                  </a:lnTo>
                  <a:lnTo>
                    <a:pt x="4112" y="317"/>
                  </a:lnTo>
                  <a:lnTo>
                    <a:pt x="3145" y="187"/>
                  </a:lnTo>
                  <a:lnTo>
                    <a:pt x="2177" y="94"/>
                  </a:lnTo>
                  <a:lnTo>
                    <a:pt x="1228" y="38"/>
                  </a:lnTo>
                  <a:lnTo>
                    <a:pt x="2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1977" name="Google Shape;1977;p38"/>
            <p:cNvSpPr/>
            <p:nvPr/>
          </p:nvSpPr>
          <p:spPr>
            <a:xfrm>
              <a:off x="5683450" y="4094375"/>
              <a:ext cx="75400" cy="13975"/>
            </a:xfrm>
            <a:custGeom>
              <a:avLst/>
              <a:gdLst/>
              <a:ahLst/>
              <a:cxnLst/>
              <a:rect l="l" t="t" r="r" b="b"/>
              <a:pathLst>
                <a:path w="3016" h="559" extrusionOk="0">
                  <a:moveTo>
                    <a:pt x="1508" y="1"/>
                  </a:moveTo>
                  <a:lnTo>
                    <a:pt x="261" y="19"/>
                  </a:lnTo>
                  <a:lnTo>
                    <a:pt x="206" y="19"/>
                  </a:lnTo>
                  <a:lnTo>
                    <a:pt x="150" y="38"/>
                  </a:lnTo>
                  <a:lnTo>
                    <a:pt x="113" y="75"/>
                  </a:lnTo>
                  <a:lnTo>
                    <a:pt x="75" y="94"/>
                  </a:lnTo>
                  <a:lnTo>
                    <a:pt x="20" y="187"/>
                  </a:lnTo>
                  <a:lnTo>
                    <a:pt x="1" y="280"/>
                  </a:lnTo>
                  <a:lnTo>
                    <a:pt x="20" y="391"/>
                  </a:lnTo>
                  <a:lnTo>
                    <a:pt x="75" y="466"/>
                  </a:lnTo>
                  <a:lnTo>
                    <a:pt x="113" y="503"/>
                  </a:lnTo>
                  <a:lnTo>
                    <a:pt x="150" y="540"/>
                  </a:lnTo>
                  <a:lnTo>
                    <a:pt x="206" y="540"/>
                  </a:lnTo>
                  <a:lnTo>
                    <a:pt x="261" y="559"/>
                  </a:lnTo>
                  <a:lnTo>
                    <a:pt x="1508" y="540"/>
                  </a:lnTo>
                  <a:lnTo>
                    <a:pt x="2141" y="540"/>
                  </a:lnTo>
                  <a:lnTo>
                    <a:pt x="2755" y="559"/>
                  </a:lnTo>
                  <a:lnTo>
                    <a:pt x="2811" y="559"/>
                  </a:lnTo>
                  <a:lnTo>
                    <a:pt x="2866" y="540"/>
                  </a:lnTo>
                  <a:lnTo>
                    <a:pt x="2904" y="503"/>
                  </a:lnTo>
                  <a:lnTo>
                    <a:pt x="2941" y="484"/>
                  </a:lnTo>
                  <a:lnTo>
                    <a:pt x="2997" y="391"/>
                  </a:lnTo>
                  <a:lnTo>
                    <a:pt x="3015" y="298"/>
                  </a:lnTo>
                  <a:lnTo>
                    <a:pt x="2997" y="205"/>
                  </a:lnTo>
                  <a:lnTo>
                    <a:pt x="2941" y="112"/>
                  </a:lnTo>
                  <a:lnTo>
                    <a:pt x="2904" y="75"/>
                  </a:lnTo>
                  <a:lnTo>
                    <a:pt x="2866" y="38"/>
                  </a:lnTo>
                  <a:lnTo>
                    <a:pt x="2811" y="19"/>
                  </a:lnTo>
                  <a:lnTo>
                    <a:pt x="2755" y="19"/>
                  </a:lnTo>
                  <a:lnTo>
                    <a:pt x="21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</a:pPr>
              <a:endParaRPr sz="2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DF200F5-E3D4-43B2-AB14-3BD14CB4316A}"/>
              </a:ext>
            </a:extLst>
          </p:cNvPr>
          <p:cNvSpPr txBox="1"/>
          <p:nvPr/>
        </p:nvSpPr>
        <p:spPr>
          <a:xfrm>
            <a:off x="2619930" y="2841954"/>
            <a:ext cx="130460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Nhớ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đ</a:t>
            </a:r>
            <a:r>
              <a:rPr lang="vi-VN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ư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ợc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khái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niệm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về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vận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tốc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, đ</a:t>
            </a:r>
            <a:r>
              <a:rPr lang="vi-VN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ơ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n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vị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đo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vận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tốc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.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CEE3C54-F6C1-4274-AE0B-1FC7FBD59AAB}"/>
              </a:ext>
            </a:extLst>
          </p:cNvPr>
          <p:cNvSpPr txBox="1"/>
          <p:nvPr/>
        </p:nvSpPr>
        <p:spPr>
          <a:xfrm>
            <a:off x="2619931" y="7047298"/>
            <a:ext cx="129369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Thực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hiện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đ</a:t>
            </a:r>
            <a:r>
              <a:rPr lang="vi-VN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ư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ợc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bài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toán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tính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vận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tốc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của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một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chuyển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động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đều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352F6F4-55D0-4284-9D77-1D8DCEA7FE76}"/>
              </a:ext>
            </a:extLst>
          </p:cNvPr>
          <p:cNvSpPr txBox="1"/>
          <p:nvPr/>
        </p:nvSpPr>
        <p:spPr>
          <a:xfrm>
            <a:off x="2619931" y="4944626"/>
            <a:ext cx="130378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>
              <a:buClr>
                <a:srgbClr val="000000"/>
              </a:buClr>
            </a:pP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Nêu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đ</a:t>
            </a:r>
            <a:r>
              <a:rPr lang="vi-VN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ư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ợc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công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thức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tính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vận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tốc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của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một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chuyển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động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 </a:t>
            </a:r>
            <a:r>
              <a:rPr lang="en-US" sz="56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đều</a:t>
            </a:r>
            <a:r>
              <a:rPr lang="en-US" sz="56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#9Slide07 Itim" panose="00000500000000000000" pitchFamily="2" charset="-34"/>
                <a:sym typeface="Arial"/>
              </a:rPr>
              <a:t>.</a:t>
            </a:r>
          </a:p>
        </p:txBody>
      </p:sp>
      <p:pic>
        <p:nvPicPr>
          <p:cNvPr id="1026" name="Picture 2" descr="Hình ảnh Hình Tia Chớp PNG, Vector, PSD, và biểu tượng để tải về miễn phí |  pngtree">
            <a:extLst>
              <a:ext uri="{FF2B5EF4-FFF2-40B4-BE49-F238E27FC236}">
                <a16:creationId xmlns:a16="http://schemas.microsoft.com/office/drawing/2014/main" id="{DB197476-CD4D-46D2-9670-5E387F7D76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27" t="8017" r="20352" b="8572"/>
          <a:stretch/>
        </p:blipFill>
        <p:spPr bwMode="auto">
          <a:xfrm>
            <a:off x="1502084" y="3230155"/>
            <a:ext cx="853780" cy="113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Hình ảnh Hình Tia Chớp PNG, Vector, PSD, và biểu tượng để tải về miễn phí |  pngtree">
            <a:extLst>
              <a:ext uri="{FF2B5EF4-FFF2-40B4-BE49-F238E27FC236}">
                <a16:creationId xmlns:a16="http://schemas.microsoft.com/office/drawing/2014/main" id="{58D4F24A-EC39-429A-B358-9C1488106D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27" t="8017" r="20352" b="8572"/>
          <a:stretch/>
        </p:blipFill>
        <p:spPr bwMode="auto">
          <a:xfrm>
            <a:off x="1496480" y="5376345"/>
            <a:ext cx="853780" cy="113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Hình ảnh Hình Tia Chớp PNG, Vector, PSD, và biểu tượng để tải về miễn phí |  pngtree">
            <a:extLst>
              <a:ext uri="{FF2B5EF4-FFF2-40B4-BE49-F238E27FC236}">
                <a16:creationId xmlns:a16="http://schemas.microsoft.com/office/drawing/2014/main" id="{D1D15745-8615-4D61-975C-CD705CC99D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27" t="8017" r="20352" b="8572"/>
          <a:stretch/>
        </p:blipFill>
        <p:spPr bwMode="auto">
          <a:xfrm>
            <a:off x="1496480" y="7434399"/>
            <a:ext cx="853780" cy="113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518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7" grpId="0" animBg="1"/>
      <p:bldP spid="1918" grpId="0"/>
      <p:bldP spid="4" grpId="0"/>
      <p:bldP spid="66" grpId="0"/>
      <p:bldP spid="6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125964" y="1332865"/>
            <a:ext cx="13807118" cy="7315604"/>
          </a:xfrm>
          <a:custGeom>
            <a:avLst/>
            <a:gdLst/>
            <a:ahLst/>
            <a:cxnLst/>
            <a:rect l="l" t="t" r="r" b="b"/>
            <a:pathLst>
              <a:path w="13807118" h="7315604">
                <a:moveTo>
                  <a:pt x="0" y="0"/>
                </a:moveTo>
                <a:lnTo>
                  <a:pt x="13807118" y="0"/>
                </a:lnTo>
                <a:lnTo>
                  <a:pt x="13807118" y="7315604"/>
                </a:lnTo>
                <a:lnTo>
                  <a:pt x="0" y="73156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104" r="-8011" b="-75995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3500739" y="7404229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376988">
            <a:off x="11646686" y="7438280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-507145">
            <a:off x="7581786" y="875622"/>
            <a:ext cx="2895473" cy="914487"/>
          </a:xfrm>
          <a:custGeom>
            <a:avLst/>
            <a:gdLst/>
            <a:ahLst/>
            <a:cxnLst/>
            <a:rect l="l" t="t" r="r" b="b"/>
            <a:pathLst>
              <a:path w="2895473" h="914487">
                <a:moveTo>
                  <a:pt x="0" y="0"/>
                </a:moveTo>
                <a:lnTo>
                  <a:pt x="2895474" y="0"/>
                </a:lnTo>
                <a:lnTo>
                  <a:pt x="2895474" y="914487"/>
                </a:lnTo>
                <a:lnTo>
                  <a:pt x="0" y="9144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91153" y="2506509"/>
            <a:ext cx="3021426" cy="6751791"/>
          </a:xfrm>
          <a:custGeom>
            <a:avLst/>
            <a:gdLst/>
            <a:ahLst/>
            <a:cxnLst/>
            <a:rect l="l" t="t" r="r" b="b"/>
            <a:pathLst>
              <a:path w="3021426" h="6751791">
                <a:moveTo>
                  <a:pt x="0" y="0"/>
                </a:moveTo>
                <a:lnTo>
                  <a:pt x="3021426" y="0"/>
                </a:lnTo>
                <a:lnTo>
                  <a:pt x="3021426" y="6751791"/>
                </a:lnTo>
                <a:lnTo>
                  <a:pt x="0" y="675179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5062853" y="6875327"/>
            <a:ext cx="1740457" cy="2158707"/>
          </a:xfrm>
          <a:custGeom>
            <a:avLst/>
            <a:gdLst/>
            <a:ahLst/>
            <a:cxnLst/>
            <a:rect l="l" t="t" r="r" b="b"/>
            <a:pathLst>
              <a:path w="1740457" h="2158707">
                <a:moveTo>
                  <a:pt x="0" y="0"/>
                </a:moveTo>
                <a:lnTo>
                  <a:pt x="1740458" y="0"/>
                </a:lnTo>
                <a:lnTo>
                  <a:pt x="1740458" y="2158707"/>
                </a:lnTo>
                <a:lnTo>
                  <a:pt x="0" y="215870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2115800" y="7429500"/>
            <a:ext cx="4801816" cy="2136808"/>
          </a:xfrm>
          <a:prstGeom prst="rect">
            <a:avLst/>
          </a:prstGeom>
        </p:spPr>
      </p:pic>
      <p:pic>
        <p:nvPicPr>
          <p:cNvPr id="14" name="Picture 13" descr="A group of blue and pink letters&#10;&#10;Description automatically generated">
            <a:extLst>
              <a:ext uri="{FF2B5EF4-FFF2-40B4-BE49-F238E27FC236}">
                <a16:creationId xmlns:a16="http://schemas.microsoft.com/office/drawing/2014/main" id="{851FC498-3F95-1B81-2064-C254F6C04C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238500"/>
            <a:ext cx="12018432" cy="365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2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H="1">
            <a:off x="-592186" y="7186811"/>
            <a:ext cx="19472372" cy="3668710"/>
          </a:xfrm>
          <a:custGeom>
            <a:avLst/>
            <a:gdLst/>
            <a:ahLst/>
            <a:cxnLst/>
            <a:rect l="l" t="t" r="r" b="b"/>
            <a:pathLst>
              <a:path w="19472372" h="3668710">
                <a:moveTo>
                  <a:pt x="19472372" y="0"/>
                </a:moveTo>
                <a:lnTo>
                  <a:pt x="0" y="0"/>
                </a:lnTo>
                <a:lnTo>
                  <a:pt x="0" y="3668711"/>
                </a:lnTo>
                <a:lnTo>
                  <a:pt x="19472372" y="36687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l="-6877" r="-6877" b="-9999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102264">
            <a:off x="2125964" y="1332865"/>
            <a:ext cx="13807118" cy="7000792"/>
          </a:xfrm>
          <a:custGeom>
            <a:avLst/>
            <a:gdLst/>
            <a:ahLst/>
            <a:cxnLst/>
            <a:rect l="l" t="t" r="r" b="b"/>
            <a:pathLst>
              <a:path w="13807118" h="7000792">
                <a:moveTo>
                  <a:pt x="0" y="0"/>
                </a:moveTo>
                <a:lnTo>
                  <a:pt x="13807118" y="0"/>
                </a:lnTo>
                <a:lnTo>
                  <a:pt x="13807118" y="7000793"/>
                </a:lnTo>
                <a:lnTo>
                  <a:pt x="0" y="70007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61762" r="-8011" b="-83909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228514">
            <a:off x="7782513" y="926991"/>
            <a:ext cx="2494020" cy="717031"/>
          </a:xfrm>
          <a:custGeom>
            <a:avLst/>
            <a:gdLst/>
            <a:ahLst/>
            <a:cxnLst/>
            <a:rect l="l" t="t" r="r" b="b"/>
            <a:pathLst>
              <a:path w="2494020" h="717031">
                <a:moveTo>
                  <a:pt x="0" y="0"/>
                </a:moveTo>
                <a:lnTo>
                  <a:pt x="2494020" y="0"/>
                </a:lnTo>
                <a:lnTo>
                  <a:pt x="2494020" y="717031"/>
                </a:lnTo>
                <a:lnTo>
                  <a:pt x="0" y="71703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9536973" y="7391362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376988">
            <a:off x="7682919" y="7425412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3" y="0"/>
                </a:lnTo>
                <a:lnTo>
                  <a:pt x="707973" y="1561704"/>
                </a:lnTo>
                <a:lnTo>
                  <a:pt x="0" y="156170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 flipH="1">
            <a:off x="228600" y="7429500"/>
            <a:ext cx="5559456" cy="31940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0C7190-E0B1-66E7-1189-1FC6A76A48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20000" y="1562100"/>
            <a:ext cx="2722584" cy="15710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04AE3B2-000B-2F5A-D048-7F4C28E3925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81200" y="2705100"/>
            <a:ext cx="14271973" cy="4365114"/>
          </a:xfrm>
          <a:prstGeom prst="rect">
            <a:avLst/>
          </a:prstGeom>
        </p:spPr>
      </p:pic>
      <p:pic>
        <p:nvPicPr>
          <p:cNvPr id="21" name="Picture 2" descr="Phim hoạt hình máy bay, vui nhộn, Máy bay, khu vực png | PNGEgg">
            <a:extLst>
              <a:ext uri="{FF2B5EF4-FFF2-40B4-BE49-F238E27FC236}">
                <a16:creationId xmlns:a16="http://schemas.microsoft.com/office/drawing/2014/main" id="{358605E4-8084-9951-F7B0-34A1D1CA70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23556" y1="34656" x2="32444" y2="21527"/>
                        <a14:foregroundMark x1="32444" y1="21527" x2="38778" y2="26260"/>
                        <a14:foregroundMark x1="38778" y1="26260" x2="38889" y2="26260"/>
                        <a14:foregroundMark x1="42889" y1="27939" x2="72111" y2="43817"/>
                        <a14:foregroundMark x1="77111" y1="42137" x2="82111" y2="34504"/>
                        <a14:foregroundMark x1="82111" y1="34504" x2="82000" y2="45344"/>
                        <a14:foregroundMark x1="82000" y1="45344" x2="82000" y2="45344"/>
                        <a14:foregroundMark x1="81778" y1="47328" x2="78444" y2="56794"/>
                        <a14:foregroundMark x1="78444" y1="56794" x2="61111" y2="61832"/>
                        <a14:foregroundMark x1="61111" y1="61832" x2="51111" y2="76031"/>
                        <a14:foregroundMark x1="51111" y1="76031" x2="43667" y2="73435"/>
                        <a14:foregroundMark x1="43667" y1="73435" x2="35444" y2="57405"/>
                        <a14:foregroundMark x1="35444" y1="57405" x2="35444" y2="51756"/>
                        <a14:foregroundMark x1="20333" y1="36947" x2="27444" y2="42901"/>
                        <a14:foregroundMark x1="27444" y1="42901" x2="33889" y2="43206"/>
                        <a14:foregroundMark x1="38222" y1="38168" x2="38222" y2="38168"/>
                        <a14:foregroundMark x1="35444" y1="36794" x2="78889" y2="49771"/>
                        <a14:foregroundMark x1="23111" y1="25802" x2="23111" y2="25802"/>
                        <a14:foregroundMark x1="25889" y1="23511" x2="29556" y2="25802"/>
                        <a14:foregroundMark x1="24222" y1="21985" x2="20444" y2="30076"/>
                        <a14:foregroundMark x1="20444" y1="30076" x2="26333" y2="36641"/>
                        <a14:foregroundMark x1="26333" y1="36641" x2="33556" y2="33588"/>
                        <a14:foregroundMark x1="33556" y1="33588" x2="30778" y2="25802"/>
                        <a14:foregroundMark x1="22778" y1="23359" x2="19111" y2="31603"/>
                        <a14:foregroundMark x1="19111" y1="31603" x2="22444" y2="36336"/>
                        <a14:foregroundMark x1="33000" y1="43969" x2="49889" y2="638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3" t="15499" r="11414" b="16870"/>
          <a:stretch/>
        </p:blipFill>
        <p:spPr bwMode="auto">
          <a:xfrm>
            <a:off x="12954000" y="282704"/>
            <a:ext cx="3452464" cy="210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" descr="Cartoon Funny Little Boy Running Stock Illustration - Download Image Now -  iStock">
            <a:extLst>
              <a:ext uri="{FF2B5EF4-FFF2-40B4-BE49-F238E27FC236}">
                <a16:creationId xmlns:a16="http://schemas.microsoft.com/office/drawing/2014/main" id="{12A308C5-F3C4-728A-C3B0-D8C85953FE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1779" b="86779" l="25481" r="72837">
                        <a14:foregroundMark x1="25481" y1="40865" x2="25481" y2="40865"/>
                        <a14:foregroundMark x1="43029" y1="12019" x2="43029" y2="12019"/>
                        <a14:foregroundMark x1="70192" y1="72356" x2="70192" y2="72356"/>
                        <a14:foregroundMark x1="67067" y1="68029" x2="67067" y2="68029"/>
                        <a14:foregroundMark x1="63942" y1="67788" x2="68750" y2="68029"/>
                        <a14:foregroundMark x1="68750" y1="68029" x2="70913" y2="75240"/>
                        <a14:foregroundMark x1="37019" y1="80048" x2="44952" y2="84135"/>
                        <a14:foregroundMark x1="41106" y1="85096" x2="34375" y2="81731"/>
                        <a14:foregroundMark x1="34856" y1="79567" x2="37500" y2="79567"/>
                        <a14:foregroundMark x1="46154" y1="78125" x2="46154" y2="78125"/>
                        <a14:foregroundMark x1="48558" y1="73558" x2="43750" y2="84375"/>
                        <a14:foregroundMark x1="47115" y1="73317" x2="43750" y2="83654"/>
                        <a14:foregroundMark x1="57180" y1="84200" x2="57492" y2="84136"/>
                        <a14:foregroundMark x1="72837" y1="80048" x2="72837" y2="80048"/>
                        <a14:foregroundMark x1="45433" y1="27404" x2="48317" y2="33654"/>
                        <a14:backgroundMark x1="36779" y1="87981" x2="41587" y2="89183"/>
                        <a14:backgroundMark x1="50481" y1="87740" x2="57212" y2="84135"/>
                        <a14:backgroundMark x1="59375" y1="82452" x2="72837" y2="84615"/>
                        <a14:backgroundMark x1="58894" y1="83894" x2="57692" y2="84375"/>
                        <a14:backgroundMark x1="73558" y1="79567" x2="72837" y2="79567"/>
                        <a14:backgroundMark x1="50962" y1="83654" x2="49760" y2="88942"/>
                        <a14:backgroundMark x1="72596" y1="81010" x2="73798" y2="80288"/>
                        <a14:backgroundMark x1="72837" y1="80288" x2="72596" y2="802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81" t="6295" r="23781" b="8374"/>
          <a:stretch/>
        </p:blipFill>
        <p:spPr bwMode="auto">
          <a:xfrm>
            <a:off x="13944600" y="5524500"/>
            <a:ext cx="3213343" cy="506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A round pink circle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673E30E7-808B-809C-93D7-E77F0404FAF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00" y="266700"/>
            <a:ext cx="2228552" cy="22285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125964" y="1332865"/>
            <a:ext cx="13807118" cy="7315604"/>
          </a:xfrm>
          <a:custGeom>
            <a:avLst/>
            <a:gdLst/>
            <a:ahLst/>
            <a:cxnLst/>
            <a:rect l="l" t="t" r="r" b="b"/>
            <a:pathLst>
              <a:path w="13807118" h="7315604">
                <a:moveTo>
                  <a:pt x="0" y="0"/>
                </a:moveTo>
                <a:lnTo>
                  <a:pt x="13807118" y="0"/>
                </a:lnTo>
                <a:lnTo>
                  <a:pt x="13807118" y="7315604"/>
                </a:lnTo>
                <a:lnTo>
                  <a:pt x="0" y="73156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104" r="-8011" b="-75995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6469866" y="2345186"/>
            <a:ext cx="2096230" cy="1294422"/>
          </a:xfrm>
          <a:custGeom>
            <a:avLst/>
            <a:gdLst/>
            <a:ahLst/>
            <a:cxnLst/>
            <a:rect l="l" t="t" r="r" b="b"/>
            <a:pathLst>
              <a:path w="2096230" h="1294422">
                <a:moveTo>
                  <a:pt x="0" y="0"/>
                </a:moveTo>
                <a:lnTo>
                  <a:pt x="2096229" y="0"/>
                </a:lnTo>
                <a:lnTo>
                  <a:pt x="2096229" y="1294422"/>
                </a:lnTo>
                <a:lnTo>
                  <a:pt x="0" y="12944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3500739" y="7404229"/>
            <a:ext cx="760620" cy="1418406"/>
          </a:xfrm>
          <a:custGeom>
            <a:avLst/>
            <a:gdLst/>
            <a:ahLst/>
            <a:cxnLst/>
            <a:rect l="l" t="t" r="r" b="b"/>
            <a:pathLst>
              <a:path w="760620" h="1418406">
                <a:moveTo>
                  <a:pt x="0" y="0"/>
                </a:moveTo>
                <a:lnTo>
                  <a:pt x="760620" y="0"/>
                </a:lnTo>
                <a:lnTo>
                  <a:pt x="760620" y="1418406"/>
                </a:lnTo>
                <a:lnTo>
                  <a:pt x="0" y="14184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376988">
            <a:off x="11646686" y="7438280"/>
            <a:ext cx="707972" cy="1561704"/>
          </a:xfrm>
          <a:custGeom>
            <a:avLst/>
            <a:gdLst/>
            <a:ahLst/>
            <a:cxnLst/>
            <a:rect l="l" t="t" r="r" b="b"/>
            <a:pathLst>
              <a:path w="707972" h="1561704">
                <a:moveTo>
                  <a:pt x="0" y="0"/>
                </a:moveTo>
                <a:lnTo>
                  <a:pt x="707972" y="0"/>
                </a:lnTo>
                <a:lnTo>
                  <a:pt x="707972" y="1561703"/>
                </a:lnTo>
                <a:lnTo>
                  <a:pt x="0" y="156170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-507145">
            <a:off x="7581786" y="875622"/>
            <a:ext cx="2895473" cy="914487"/>
          </a:xfrm>
          <a:custGeom>
            <a:avLst/>
            <a:gdLst/>
            <a:ahLst/>
            <a:cxnLst/>
            <a:rect l="l" t="t" r="r" b="b"/>
            <a:pathLst>
              <a:path w="2895473" h="914487">
                <a:moveTo>
                  <a:pt x="0" y="0"/>
                </a:moveTo>
                <a:lnTo>
                  <a:pt x="2895474" y="0"/>
                </a:lnTo>
                <a:lnTo>
                  <a:pt x="2895474" y="914487"/>
                </a:lnTo>
                <a:lnTo>
                  <a:pt x="0" y="9144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1391153" y="2506509"/>
            <a:ext cx="3021426" cy="6751791"/>
          </a:xfrm>
          <a:custGeom>
            <a:avLst/>
            <a:gdLst/>
            <a:ahLst/>
            <a:cxnLst/>
            <a:rect l="l" t="t" r="r" b="b"/>
            <a:pathLst>
              <a:path w="3021426" h="6751791">
                <a:moveTo>
                  <a:pt x="0" y="0"/>
                </a:moveTo>
                <a:lnTo>
                  <a:pt x="3021426" y="0"/>
                </a:lnTo>
                <a:lnTo>
                  <a:pt x="3021426" y="6751791"/>
                </a:lnTo>
                <a:lnTo>
                  <a:pt x="0" y="675179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5062853" y="6875327"/>
            <a:ext cx="1740457" cy="2158707"/>
          </a:xfrm>
          <a:custGeom>
            <a:avLst/>
            <a:gdLst/>
            <a:ahLst/>
            <a:cxnLst/>
            <a:rect l="l" t="t" r="r" b="b"/>
            <a:pathLst>
              <a:path w="1740457" h="2158707">
                <a:moveTo>
                  <a:pt x="0" y="0"/>
                </a:moveTo>
                <a:lnTo>
                  <a:pt x="1740458" y="0"/>
                </a:lnTo>
                <a:lnTo>
                  <a:pt x="1740458" y="2158707"/>
                </a:lnTo>
                <a:lnTo>
                  <a:pt x="0" y="215870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2115800" y="7429500"/>
            <a:ext cx="4801816" cy="2136808"/>
          </a:xfrm>
          <a:prstGeom prst="rect">
            <a:avLst/>
          </a:prstGeom>
        </p:spPr>
      </p:pic>
      <p:pic>
        <p:nvPicPr>
          <p:cNvPr id="14" name="Picture 13" descr="A neon colored word on a black background&#10;&#10;Description automatically generated">
            <a:extLst>
              <a:ext uri="{FF2B5EF4-FFF2-40B4-BE49-F238E27FC236}">
                <a16:creationId xmlns:a16="http://schemas.microsoft.com/office/drawing/2014/main" id="{30C8F04F-245F-69A2-3A73-10C2087BE4B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162300"/>
            <a:ext cx="10473836" cy="35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19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886" y="-2358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11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-367263" y="565239"/>
            <a:ext cx="2019206" cy="1378108"/>
          </a:xfrm>
          <a:custGeom>
            <a:avLst/>
            <a:gdLst/>
            <a:ahLst/>
            <a:cxnLst/>
            <a:rect l="l" t="t" r="r" b="b"/>
            <a:pathLst>
              <a:path w="2019206" h="1378108">
                <a:moveTo>
                  <a:pt x="0" y="0"/>
                </a:moveTo>
                <a:lnTo>
                  <a:pt x="2019206" y="0"/>
                </a:lnTo>
                <a:lnTo>
                  <a:pt x="2019206" y="1378108"/>
                </a:lnTo>
                <a:lnTo>
                  <a:pt x="0" y="137810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762000" y="642835"/>
            <a:ext cx="16764000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C40434-7B6A-290F-AA4D-F712C5543A30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r="32682"/>
          <a:stretch/>
        </p:blipFill>
        <p:spPr>
          <a:xfrm>
            <a:off x="3061820" y="1546706"/>
            <a:ext cx="11070772" cy="54915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A54682-E5F7-DA17-F997-AA1540D7DF44}"/>
              </a:ext>
            </a:extLst>
          </p:cNvPr>
          <p:cNvSpPr txBox="1"/>
          <p:nvPr/>
        </p:nvSpPr>
        <p:spPr>
          <a:xfrm>
            <a:off x="2380544" y="689077"/>
            <a:ext cx="1386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Mai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đọc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sách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“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Thế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giới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vật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”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cho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bạn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pic>
        <p:nvPicPr>
          <p:cNvPr id="12" name="Picture 11" descr="A white underwear on a black background&#10;&#10;Description automatically generated">
            <a:extLst>
              <a:ext uri="{FF2B5EF4-FFF2-40B4-BE49-F238E27FC236}">
                <a16:creationId xmlns:a16="http://schemas.microsoft.com/office/drawing/2014/main" id="{6A03F7E5-CD7B-F432-48E9-43E07E7CAAC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6109">
            <a:off x="4662644" y="3632054"/>
            <a:ext cx="382281" cy="157734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11FC7BAD-F385-4712-3F47-ABA4EB3675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066800" y="723900"/>
            <a:ext cx="406400" cy="406400"/>
          </a:xfrm>
          <a:prstGeom prst="rect">
            <a:avLst/>
          </a:prstGeom>
        </p:spPr>
      </p:pic>
      <p:pic>
        <p:nvPicPr>
          <p:cNvPr id="14" name="2 (1)">
            <a:hlinkClick r:id="" action="ppaction://media"/>
            <a:extLst>
              <a:ext uri="{FF2B5EF4-FFF2-40B4-BE49-F238E27FC236}">
                <a16:creationId xmlns:a16="http://schemas.microsoft.com/office/drawing/2014/main" id="{3E6DC101-545C-0395-EDA7-E6AC257364C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990600" y="1714500"/>
            <a:ext cx="406400" cy="406400"/>
          </a:xfrm>
          <a:prstGeom prst="rect">
            <a:avLst/>
          </a:prstGeom>
        </p:spPr>
      </p:pic>
      <p:pic>
        <p:nvPicPr>
          <p:cNvPr id="24" name="3 (1)">
            <a:hlinkClick r:id="" action="ppaction://media"/>
            <a:extLst>
              <a:ext uri="{FF2B5EF4-FFF2-40B4-BE49-F238E27FC236}">
                <a16:creationId xmlns:a16="http://schemas.microsoft.com/office/drawing/2014/main" id="{95305157-4D27-3D8A-A74C-3FFB8117F00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990600" y="2552700"/>
            <a:ext cx="406400" cy="406400"/>
          </a:xfrm>
          <a:prstGeom prst="rect">
            <a:avLst/>
          </a:prstGeom>
        </p:spPr>
      </p:pic>
      <p:sp>
        <p:nvSpPr>
          <p:cNvPr id="11" name="Speech Bubble: Rectangle with Corners Rounded 18">
            <a:extLst>
              <a:ext uri="{FF2B5EF4-FFF2-40B4-BE49-F238E27FC236}">
                <a16:creationId xmlns:a16="http://schemas.microsoft.com/office/drawing/2014/main" id="{A76B4ACF-30A9-CFA2-552E-E945014E4456}"/>
              </a:ext>
            </a:extLst>
          </p:cNvPr>
          <p:cNvSpPr/>
          <p:nvPr/>
        </p:nvSpPr>
        <p:spPr>
          <a:xfrm>
            <a:off x="2057400" y="7172434"/>
            <a:ext cx="14438487" cy="2372874"/>
          </a:xfrm>
          <a:prstGeom prst="wedgeRoundRectCallout">
            <a:avLst>
              <a:gd name="adj1" fmla="val -21933"/>
              <a:gd name="adj2" fmla="val 50266"/>
              <a:gd name="adj3" fmla="val 1666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71500" indent="-571500">
              <a:buFontTx/>
              <a:buChar char="-"/>
            </a:pPr>
            <a:r>
              <a:rPr lang="vi-VN" sz="4400" dirty="0">
                <a:latin typeface="+mj-lt"/>
              </a:rPr>
              <a:t>Quãng đường trung bình mà chuột túi vừa chạy vừa nhảy trong 1 giây? </a:t>
            </a:r>
          </a:p>
          <a:p>
            <a:pPr marL="571500" indent="-571500">
              <a:buFontTx/>
              <a:buChar char="-"/>
            </a:pPr>
            <a:r>
              <a:rPr lang="vi-VN" sz="4400" dirty="0">
                <a:latin typeface="+mj-lt"/>
              </a:rPr>
              <a:t>Quãng đường trung bình chim én có thể bay trong 1 giờ?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8928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96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88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6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266700" y="495300"/>
            <a:ext cx="17754600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0D8D57-BA2E-DF3A-F7D0-B7A2A6BA292E}"/>
              </a:ext>
            </a:extLst>
          </p:cNvPr>
          <p:cNvSpPr txBox="1"/>
          <p:nvPr/>
        </p:nvSpPr>
        <p:spPr>
          <a:xfrm>
            <a:off x="799444" y="1687486"/>
            <a:ext cx="10210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 Trung bình mỗi giờ chim én bay được:</a:t>
            </a:r>
            <a:endParaRPr lang="en-US" sz="4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210: 2 = 105 (</a:t>
            </a:r>
            <a:r>
              <a:rPr lang="vi-VN" sz="4400" dirty="0" err="1"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 Trung bình mỗi giây chuột túi chạy được:</a:t>
            </a:r>
            <a:endParaRPr lang="en-US" sz="44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70</a:t>
            </a:r>
            <a:r>
              <a:rPr lang="en-US" sz="4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4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en-US" sz="4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=</a:t>
            </a:r>
            <a:r>
              <a:rPr lang="en-US" sz="4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14 (m)</a:t>
            </a: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CB896C0C-DB51-2729-69BC-01A26F2A36C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65381"/>
          <a:stretch/>
        </p:blipFill>
        <p:spPr>
          <a:xfrm>
            <a:off x="10992827" y="3539500"/>
            <a:ext cx="7061130" cy="6252200"/>
          </a:xfrm>
          <a:prstGeom prst="rect">
            <a:avLst/>
          </a:prstGeom>
        </p:spPr>
      </p:pic>
      <p:pic>
        <p:nvPicPr>
          <p:cNvPr id="13" name="Picture 29" descr="A white underwear on a black background&#10;&#10;Description automatically generated">
            <a:extLst>
              <a:ext uri="{FF2B5EF4-FFF2-40B4-BE49-F238E27FC236}">
                <a16:creationId xmlns:a16="http://schemas.microsoft.com/office/drawing/2014/main" id="{889C2AAE-B932-E487-39CA-0C18291B90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9653">
            <a:off x="15473982" y="7309311"/>
            <a:ext cx="385475" cy="147637"/>
          </a:xfrm>
          <a:prstGeom prst="rect">
            <a:avLst/>
          </a:prstGeom>
        </p:spPr>
      </p:pic>
      <p:pic>
        <p:nvPicPr>
          <p:cNvPr id="14" name="4 (1)">
            <a:hlinkClick r:id="" action="ppaction://media"/>
            <a:extLst>
              <a:ext uri="{FF2B5EF4-FFF2-40B4-BE49-F238E27FC236}">
                <a16:creationId xmlns:a16="http://schemas.microsoft.com/office/drawing/2014/main" id="{FB13A70C-3254-B595-3E64-A11E687A6E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884109" y="3728812"/>
            <a:ext cx="406400" cy="406400"/>
          </a:xfrm>
          <a:prstGeom prst="rect">
            <a:avLst/>
          </a:prstGeom>
        </p:spPr>
      </p:pic>
      <p:cxnSp>
        <p:nvCxnSpPr>
          <p:cNvPr id="17" name="Đường nối Thẳng 16">
            <a:extLst>
              <a:ext uri="{FF2B5EF4-FFF2-40B4-BE49-F238E27FC236}">
                <a16:creationId xmlns:a16="http://schemas.microsoft.com/office/drawing/2014/main" id="{5C81A237-1AFD-3A12-0B44-3C8E61D169F5}"/>
              </a:ext>
            </a:extLst>
          </p:cNvPr>
          <p:cNvCxnSpPr/>
          <p:nvPr/>
        </p:nvCxnSpPr>
        <p:spPr>
          <a:xfrm>
            <a:off x="15849600" y="5676900"/>
            <a:ext cx="149653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386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01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3156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9029700"/>
            <a:ext cx="19472372" cy="176127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peech Bubble: Rectangle with Corners Rounded 18">
            <a:extLst>
              <a:ext uri="{FF2B5EF4-FFF2-40B4-BE49-F238E27FC236}">
                <a16:creationId xmlns:a16="http://schemas.microsoft.com/office/drawing/2014/main" id="{ADCDE04B-7862-74E5-2F91-22A1FA0AC401}"/>
              </a:ext>
            </a:extLst>
          </p:cNvPr>
          <p:cNvSpPr/>
          <p:nvPr/>
        </p:nvSpPr>
        <p:spPr>
          <a:xfrm>
            <a:off x="1028700" y="2171700"/>
            <a:ext cx="16230600" cy="5486400"/>
          </a:xfrm>
          <a:prstGeom prst="wedgeRoundRectCallout">
            <a:avLst>
              <a:gd name="adj1" fmla="val -21933"/>
              <a:gd name="adj2" fmla="val 50266"/>
              <a:gd name="adj3" fmla="val 1666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71500" indent="-571500">
              <a:buFontTx/>
              <a:buChar char="-"/>
            </a:pPr>
            <a:r>
              <a:rPr lang="vi-VN" sz="6000" dirty="0">
                <a:latin typeface="+mj-lt"/>
              </a:rPr>
              <a:t>Vận tốc cho biết mức độ nhanh hay chậm của một chuyển động.</a:t>
            </a:r>
          </a:p>
          <a:p>
            <a:pPr marL="571500" indent="-571500">
              <a:buFontTx/>
              <a:buChar char="-"/>
            </a:pPr>
            <a:r>
              <a:rPr lang="vi-VN" sz="6000" dirty="0">
                <a:latin typeface="+mj-lt"/>
              </a:rPr>
              <a:t>Vận tốc được xác định bằng độ dài quãng đường đi được trong một đơn vị đo thời gian.</a:t>
            </a:r>
            <a:endParaRPr lang="en-US" sz="6000" dirty="0">
              <a:latin typeface="+mj-lt"/>
            </a:endParaRPr>
          </a:p>
        </p:txBody>
      </p: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3A260C43-2BE7-43AB-59D3-1BC88EBD663A}"/>
              </a:ext>
            </a:extLst>
          </p:cNvPr>
          <p:cNvCxnSpPr/>
          <p:nvPr/>
        </p:nvCxnSpPr>
        <p:spPr>
          <a:xfrm>
            <a:off x="10820400" y="5753100"/>
            <a:ext cx="57912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Đường nối Thẳng 8">
            <a:extLst>
              <a:ext uri="{FF2B5EF4-FFF2-40B4-BE49-F238E27FC236}">
                <a16:creationId xmlns:a16="http://schemas.microsoft.com/office/drawing/2014/main" id="{9B4155F3-B219-B01D-8A08-727FB8F046AB}"/>
              </a:ext>
            </a:extLst>
          </p:cNvPr>
          <p:cNvCxnSpPr>
            <a:cxnSpLocks/>
          </p:cNvCxnSpPr>
          <p:nvPr/>
        </p:nvCxnSpPr>
        <p:spPr>
          <a:xfrm>
            <a:off x="6248400" y="6667500"/>
            <a:ext cx="71628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Đường nối Thẳng 10">
            <a:extLst>
              <a:ext uri="{FF2B5EF4-FFF2-40B4-BE49-F238E27FC236}">
                <a16:creationId xmlns:a16="http://schemas.microsoft.com/office/drawing/2014/main" id="{9EB7656C-A002-31FA-015F-1C3EAD2A59D9}"/>
              </a:ext>
            </a:extLst>
          </p:cNvPr>
          <p:cNvCxnSpPr>
            <a:cxnSpLocks/>
          </p:cNvCxnSpPr>
          <p:nvPr/>
        </p:nvCxnSpPr>
        <p:spPr>
          <a:xfrm>
            <a:off x="1981200" y="5753100"/>
            <a:ext cx="22860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34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8888" b="-3888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10800000">
            <a:off x="8185254" y="-365461"/>
            <a:ext cx="1917493" cy="1073796"/>
          </a:xfrm>
          <a:custGeom>
            <a:avLst/>
            <a:gdLst/>
            <a:ahLst/>
            <a:cxnLst/>
            <a:rect l="l" t="t" r="r" b="b"/>
            <a:pathLst>
              <a:path w="1917493" h="1073796">
                <a:moveTo>
                  <a:pt x="0" y="0"/>
                </a:moveTo>
                <a:lnTo>
                  <a:pt x="1917492" y="0"/>
                </a:lnTo>
                <a:lnTo>
                  <a:pt x="1917492" y="1073797"/>
                </a:lnTo>
                <a:lnTo>
                  <a:pt x="0" y="10737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>
            <a:off x="-706663" y="7565860"/>
            <a:ext cx="19472372" cy="3225112"/>
          </a:xfrm>
          <a:custGeom>
            <a:avLst/>
            <a:gdLst/>
            <a:ahLst/>
            <a:cxnLst/>
            <a:rect l="l" t="t" r="r" b="b"/>
            <a:pathLst>
              <a:path w="19472372" h="3225112">
                <a:moveTo>
                  <a:pt x="19472372" y="0"/>
                </a:moveTo>
                <a:lnTo>
                  <a:pt x="0" y="0"/>
                </a:lnTo>
                <a:lnTo>
                  <a:pt x="0" y="3225111"/>
                </a:lnTo>
                <a:lnTo>
                  <a:pt x="19472372" y="3225111"/>
                </a:lnTo>
                <a:lnTo>
                  <a:pt x="19472372" y="0"/>
                </a:lnTo>
                <a:close/>
              </a:path>
            </a:pathLst>
          </a:custGeom>
          <a:blipFill>
            <a:blip r:embed="rId4"/>
            <a:stretch>
              <a:fillRect b="-9999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254736" y="346141"/>
            <a:ext cx="17754600" cy="9296400"/>
          </a:xfrm>
          <a:custGeom>
            <a:avLst/>
            <a:gdLst/>
            <a:ahLst/>
            <a:cxnLst/>
            <a:rect l="l" t="t" r="r" b="b"/>
            <a:pathLst>
              <a:path w="13807118" h="7215437">
                <a:moveTo>
                  <a:pt x="0" y="0"/>
                </a:moveTo>
                <a:lnTo>
                  <a:pt x="13807118" y="0"/>
                </a:lnTo>
                <a:lnTo>
                  <a:pt x="13807118" y="7215437"/>
                </a:lnTo>
                <a:lnTo>
                  <a:pt x="0" y="72154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98" t="-59924" r="-8011" b="-78438"/>
            </a:stretch>
          </a:blipFill>
          <a:ln w="38100" cap="sq">
            <a:solidFill>
              <a:srgbClr val="4E4845"/>
            </a:solidFill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0D8D57-BA2E-DF3A-F7D0-B7A2A6BA292E}"/>
              </a:ext>
            </a:extLst>
          </p:cNvPr>
          <p:cNvSpPr txBox="1"/>
          <p:nvPr/>
        </p:nvSpPr>
        <p:spPr>
          <a:xfrm>
            <a:off x="259272" y="1073798"/>
            <a:ext cx="792479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 Trung bình mỗi giờ chim én bay được: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210: 2 = 105 (</a:t>
            </a:r>
            <a:r>
              <a:rPr lang="vi-VN" sz="4000" dirty="0" err="1"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algn="ctr"/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 Trung bình mỗi giây chuột túi chạy được: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70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=</a:t>
            </a:r>
            <a:r>
              <a:rPr lang="en-US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14 (m)</a:t>
            </a: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F0DDFC19-71BF-0612-6622-3F14377B2E28}"/>
              </a:ext>
            </a:extLst>
          </p:cNvPr>
          <p:cNvSpPr txBox="1"/>
          <p:nvPr/>
        </p:nvSpPr>
        <p:spPr>
          <a:xfrm>
            <a:off x="9713047" y="1131156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 Vận tốc của chim én bay được:</a:t>
            </a:r>
            <a:endParaRPr lang="en-US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Mũi tên: Phải 5">
            <a:extLst>
              <a:ext uri="{FF2B5EF4-FFF2-40B4-BE49-F238E27FC236}">
                <a16:creationId xmlns:a16="http://schemas.microsoft.com/office/drawing/2014/main" id="{B23C20B1-D90D-4478-A61A-866F7C61BC4E}"/>
              </a:ext>
            </a:extLst>
          </p:cNvPr>
          <p:cNvSpPr/>
          <p:nvPr/>
        </p:nvSpPr>
        <p:spPr>
          <a:xfrm>
            <a:off x="8104868" y="1344708"/>
            <a:ext cx="1168767" cy="31811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01633DDF-546C-1337-830D-68A501F2DDCA}"/>
              </a:ext>
            </a:extLst>
          </p:cNvPr>
          <p:cNvSpPr txBox="1"/>
          <p:nvPr/>
        </p:nvSpPr>
        <p:spPr>
          <a:xfrm>
            <a:off x="10080001" y="1927062"/>
            <a:ext cx="1730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210</a:t>
            </a:r>
          </a:p>
          <a:p>
            <a:pPr algn="ctr"/>
            <a:r>
              <a:rPr lang="vi-VN" sz="4000" dirty="0" err="1"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endParaRPr lang="vi-VN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D1775520-738A-E3E9-89E3-01100B679B4D}"/>
              </a:ext>
            </a:extLst>
          </p:cNvPr>
          <p:cNvSpPr txBox="1"/>
          <p:nvPr/>
        </p:nvSpPr>
        <p:spPr>
          <a:xfrm>
            <a:off x="11319489" y="1940041"/>
            <a:ext cx="2292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:    2</a:t>
            </a:r>
          </a:p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      giờ</a:t>
            </a:r>
          </a:p>
        </p:txBody>
      </p:sp>
      <p:sp>
        <p:nvSpPr>
          <p:cNvPr id="9" name="TextBox 17">
            <a:extLst>
              <a:ext uri="{FF2B5EF4-FFF2-40B4-BE49-F238E27FC236}">
                <a16:creationId xmlns:a16="http://schemas.microsoft.com/office/drawing/2014/main" id="{6524AF5A-9360-355C-52E5-DF9B74BF0C60}"/>
              </a:ext>
            </a:extLst>
          </p:cNvPr>
          <p:cNvSpPr txBox="1"/>
          <p:nvPr/>
        </p:nvSpPr>
        <p:spPr>
          <a:xfrm>
            <a:off x="13217981" y="1956416"/>
            <a:ext cx="3456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Cambria" panose="02040503050406030204" pitchFamily="18" charset="0"/>
                <a:ea typeface="Cambria" panose="02040503050406030204" pitchFamily="18" charset="0"/>
              </a:rPr>
              <a:t>=   105 </a:t>
            </a:r>
            <a:r>
              <a:rPr lang="vi-VN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vi-VN" sz="40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40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/h)</a:t>
            </a:r>
          </a:p>
        </p:txBody>
      </p:sp>
      <p:sp>
        <p:nvSpPr>
          <p:cNvPr id="10" name="Mũi tên: Phải 9">
            <a:extLst>
              <a:ext uri="{FF2B5EF4-FFF2-40B4-BE49-F238E27FC236}">
                <a16:creationId xmlns:a16="http://schemas.microsoft.com/office/drawing/2014/main" id="{2B026E91-E68B-A9ED-6713-32A9CF3FE93D}"/>
              </a:ext>
            </a:extLst>
          </p:cNvPr>
          <p:cNvSpPr/>
          <p:nvPr/>
        </p:nvSpPr>
        <p:spPr>
          <a:xfrm>
            <a:off x="8283119" y="5609894"/>
            <a:ext cx="1168767" cy="31811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735C54C8-755E-4466-4B32-536D8266836D}"/>
              </a:ext>
            </a:extLst>
          </p:cNvPr>
          <p:cNvSpPr txBox="1"/>
          <p:nvPr/>
        </p:nvSpPr>
        <p:spPr>
          <a:xfrm>
            <a:off x="10117497" y="5519490"/>
            <a:ext cx="59714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400" dirty="0">
                <a:latin typeface="+mj-lt"/>
              </a:rPr>
              <a:t>Vận tốc của chuột túi: </a:t>
            </a:r>
          </a:p>
          <a:p>
            <a:r>
              <a:rPr lang="vi-VN" sz="4400" dirty="0">
                <a:latin typeface="+mj-lt"/>
              </a:rPr>
              <a:t>      70 : 5 = 14 </a:t>
            </a:r>
            <a:r>
              <a:rPr lang="vi-VN" sz="4400" dirty="0">
                <a:solidFill>
                  <a:srgbClr val="C00000"/>
                </a:solidFill>
                <a:latin typeface="+mj-lt"/>
              </a:rPr>
              <a:t>(m/s) </a:t>
            </a:r>
            <a:endParaRPr lang="en-US" sz="4400" dirty="0">
              <a:solidFill>
                <a:srgbClr val="C00000"/>
              </a:solidFill>
              <a:latin typeface="+mj-lt"/>
              <a:ea typeface="Cambria" panose="02040503050406030204" pitchFamily="18" charset="0"/>
            </a:endParaRPr>
          </a:p>
        </p:txBody>
      </p:sp>
      <p:sp>
        <p:nvSpPr>
          <p:cNvPr id="16" name="Hình chữ nhật: Góc Tròn 15">
            <a:extLst>
              <a:ext uri="{FF2B5EF4-FFF2-40B4-BE49-F238E27FC236}">
                <a16:creationId xmlns:a16="http://schemas.microsoft.com/office/drawing/2014/main" id="{9FE8D3F4-25B5-4960-026D-084B2651C5F8}"/>
              </a:ext>
            </a:extLst>
          </p:cNvPr>
          <p:cNvSpPr/>
          <p:nvPr/>
        </p:nvSpPr>
        <p:spPr>
          <a:xfrm>
            <a:off x="1034057" y="3451463"/>
            <a:ext cx="14534606" cy="16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vi-VN" sz="4000" dirty="0">
                <a:latin typeface="+mj-lt"/>
                <a:ea typeface="Cambria" panose="02040503050406030204" pitchFamily="18" charset="0"/>
              </a:rPr>
              <a:t>Ta nói: Vận tốc trung bình (hay nói gọn là vận tốc) của chim én là một trăm linh năm ki-lô-mét trên giờ. Viết tắt là 105 </a:t>
            </a:r>
            <a:r>
              <a:rPr lang="vi-VN" sz="4000" dirty="0" err="1">
                <a:latin typeface="+mj-lt"/>
                <a:ea typeface="Cambria" panose="02040503050406030204" pitchFamily="18" charset="0"/>
              </a:rPr>
              <a:t>km</a:t>
            </a:r>
            <a:r>
              <a:rPr lang="vi-VN" sz="4000" dirty="0">
                <a:latin typeface="+mj-lt"/>
                <a:ea typeface="Cambria" panose="02040503050406030204" pitchFamily="18" charset="0"/>
              </a:rPr>
              <a:t>/h (</a:t>
            </a:r>
            <a:r>
              <a:rPr lang="vi-VN" sz="4000" dirty="0" err="1">
                <a:latin typeface="+mj-lt"/>
                <a:ea typeface="Cambria" panose="02040503050406030204" pitchFamily="18" charset="0"/>
              </a:rPr>
              <a:t>km</a:t>
            </a:r>
            <a:r>
              <a:rPr lang="vi-VN" sz="4000" dirty="0">
                <a:latin typeface="+mj-lt"/>
                <a:ea typeface="Cambria" panose="02040503050406030204" pitchFamily="18" charset="0"/>
              </a:rPr>
              <a:t>/giờ).</a:t>
            </a: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4347510A-EFA2-3D84-9FA1-C9CFB0FFAD90}"/>
              </a:ext>
            </a:extLst>
          </p:cNvPr>
          <p:cNvSpPr/>
          <p:nvPr/>
        </p:nvSpPr>
        <p:spPr>
          <a:xfrm>
            <a:off x="1498148" y="7603185"/>
            <a:ext cx="14382206" cy="12793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600" dirty="0">
                <a:latin typeface="Cambria" panose="02040503050406030204" pitchFamily="18" charset="0"/>
                <a:ea typeface="Cambria" panose="02040503050406030204" pitchFamily="18" charset="0"/>
              </a:rPr>
              <a:t>Vận tốc của chuột túi là mười bốn mét trên giây. </a:t>
            </a:r>
          </a:p>
          <a:p>
            <a:pPr algn="ctr"/>
            <a:r>
              <a:rPr lang="vi-VN" sz="3600" dirty="0">
                <a:latin typeface="Cambria" panose="02040503050406030204" pitchFamily="18" charset="0"/>
                <a:ea typeface="Cambria" panose="02040503050406030204" pitchFamily="18" charset="0"/>
              </a:rPr>
              <a:t>Viết tắt là: 14 m/s (m/giây).</a:t>
            </a:r>
          </a:p>
        </p:txBody>
      </p:sp>
    </p:spTree>
    <p:extLst>
      <p:ext uri="{BB962C8B-B14F-4D97-AF65-F5344CB8AC3E}">
        <p14:creationId xmlns:p14="http://schemas.microsoft.com/office/powerpoint/2010/main" val="199499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 animBg="1"/>
      <p:bldP spid="11" grpId="0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3AFB66BC-FB75-BDCF-91DB-6952C07FA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57800" cy="3619500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A7632C43-FBE3-4458-D69F-902E72E3C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0"/>
            <a:ext cx="4974771" cy="361950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9C4A966F-B14B-A9F6-E683-8B5B271D6DE1}"/>
              </a:ext>
            </a:extLst>
          </p:cNvPr>
          <p:cNvSpPr txBox="1"/>
          <p:nvPr/>
        </p:nvSpPr>
        <p:spPr>
          <a:xfrm>
            <a:off x="11049000" y="1181100"/>
            <a:ext cx="6019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=&gt;    </a:t>
            </a:r>
            <a:r>
              <a:rPr lang="vi-VN" sz="7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/h</a:t>
            </a:r>
            <a:endParaRPr lang="en-US" sz="7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0E54CF05-2737-6600-62B7-4AA8D7053C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6367" r="26800" b="10360"/>
          <a:stretch/>
        </p:blipFill>
        <p:spPr>
          <a:xfrm>
            <a:off x="0" y="3619500"/>
            <a:ext cx="5257800" cy="3429000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BCABFD3C-8B2A-E8DA-9062-ABEE573089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9977" y="3619500"/>
            <a:ext cx="4972594" cy="3429001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8400F343-F5CA-5976-6764-CAFC42570848}"/>
              </a:ext>
            </a:extLst>
          </p:cNvPr>
          <p:cNvSpPr txBox="1"/>
          <p:nvPr/>
        </p:nvSpPr>
        <p:spPr>
          <a:xfrm>
            <a:off x="11083835" y="3771900"/>
            <a:ext cx="6019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buFont typeface="Symbol" panose="05050102010706020507" pitchFamily="18" charset="2"/>
              <a:buChar char="Þ"/>
            </a:pPr>
            <a:r>
              <a:rPr lang="vi-VN" sz="7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/s</a:t>
            </a:r>
          </a:p>
          <a:p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</a:t>
            </a:r>
            <a:r>
              <a:rPr lang="vi-VN" sz="7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</a:t>
            </a:r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/phút</a:t>
            </a:r>
            <a:endParaRPr lang="en-US" sz="7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39E79FEE-8218-BB3B-954B-C13B8AFF33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305550"/>
            <a:ext cx="5257800" cy="3981450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5F9DDDD0-4D24-E0ED-0B0A-1736CFB4EF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7800" y="6305551"/>
            <a:ext cx="4972594" cy="3984944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59648882-E396-FE4B-833D-A77595C09240}"/>
              </a:ext>
            </a:extLst>
          </p:cNvPr>
          <p:cNvSpPr txBox="1"/>
          <p:nvPr/>
        </p:nvSpPr>
        <p:spPr>
          <a:xfrm>
            <a:off x="11075126" y="7277100"/>
            <a:ext cx="60198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0" indent="-857250">
              <a:buFont typeface="Symbol" panose="05050102010706020507" pitchFamily="18" charset="2"/>
              <a:buChar char="Þ"/>
            </a:pPr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m/phút</a:t>
            </a:r>
          </a:p>
          <a:p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</a:t>
            </a:r>
            <a:r>
              <a:rPr lang="vi-VN" sz="720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cm</a:t>
            </a:r>
            <a:r>
              <a:rPr lang="vi-VN" sz="7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/phút</a:t>
            </a:r>
            <a:endParaRPr lang="en-US" sz="7200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05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2.4|0.5|0.5|0.5|0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th Subject for Elementary - 5th Grade: Operations with Whole Numbers by Slidesgo">
  <a:themeElements>
    <a:clrScheme name="Simple Light">
      <a:dk1>
        <a:srgbClr val="131313"/>
      </a:dk1>
      <a:lt1>
        <a:srgbClr val="FFFFFF"/>
      </a:lt1>
      <a:dk2>
        <a:srgbClr val="FFD884"/>
      </a:dk2>
      <a:lt2>
        <a:srgbClr val="B3E5AD"/>
      </a:lt2>
      <a:accent1>
        <a:srgbClr val="FD7570"/>
      </a:accent1>
      <a:accent2>
        <a:srgbClr val="99B4EC"/>
      </a:accent2>
      <a:accent3>
        <a:srgbClr val="3E4A7B"/>
      </a:accent3>
      <a:accent4>
        <a:srgbClr val="555555"/>
      </a:accent4>
      <a:accent5>
        <a:srgbClr val="E9E9E9"/>
      </a:accent5>
      <a:accent6>
        <a:srgbClr val="DA8659"/>
      </a:accent6>
      <a:hlink>
        <a:srgbClr val="FD757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744</Words>
  <Application>Microsoft Office PowerPoint</Application>
  <PresentationFormat>Tùy chỉnh</PresentationFormat>
  <Paragraphs>145</Paragraphs>
  <Slides>23</Slides>
  <Notes>6</Notes>
  <HiddenSlides>0</HiddenSlides>
  <MMClips>6</MMClips>
  <ScaleCrop>false</ScaleCrop>
  <HeadingPairs>
    <vt:vector size="6" baseType="variant">
      <vt:variant>
        <vt:lpstr>Phông được Dùng</vt:lpstr>
      </vt:variant>
      <vt:variant>
        <vt:i4>14</vt:i4>
      </vt:variant>
      <vt:variant>
        <vt:lpstr>Chủ đề</vt:lpstr>
      </vt:variant>
      <vt:variant>
        <vt:i4>2</vt:i4>
      </vt:variant>
      <vt:variant>
        <vt:lpstr>Tiêu đề Bản chiếu</vt:lpstr>
      </vt:variant>
      <vt:variant>
        <vt:i4>23</vt:i4>
      </vt:variant>
    </vt:vector>
  </HeadingPairs>
  <TitlesOfParts>
    <vt:vector size="39" baseType="lpstr">
      <vt:lpstr>.VnHelvetInsH</vt:lpstr>
      <vt:lpstr>.VnTime</vt:lpstr>
      <vt:lpstr>.VnTimeH</vt:lpstr>
      <vt:lpstr>Aptos</vt:lpstr>
      <vt:lpstr>Architects Daughter</vt:lpstr>
      <vt:lpstr>Arial</vt:lpstr>
      <vt:lpstr>Baloo 2</vt:lpstr>
      <vt:lpstr>Calibri</vt:lpstr>
      <vt:lpstr>Cambria</vt:lpstr>
      <vt:lpstr>Impact</vt:lpstr>
      <vt:lpstr>Nunito Light</vt:lpstr>
      <vt:lpstr>Roboto Condensed Light</vt:lpstr>
      <vt:lpstr>Symbol</vt:lpstr>
      <vt:lpstr>Times New Roman</vt:lpstr>
      <vt:lpstr>Office Theme</vt:lpstr>
      <vt:lpstr>Math Subject for Elementary - 5th Grade: Operations with Whole Numbers by Slidesgo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Bài học này giúp em: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Presentation2.pptx</dc:title>
  <dc:creator>thao</dc:creator>
  <cp:lastModifiedBy>Minh Tue Dao</cp:lastModifiedBy>
  <cp:revision>27</cp:revision>
  <dcterms:created xsi:type="dcterms:W3CDTF">2006-08-16T00:00:00Z</dcterms:created>
  <dcterms:modified xsi:type="dcterms:W3CDTF">2025-03-25T15:31:41Z</dcterms:modified>
  <dc:identifier>DAGAeg8Ngk8</dc:identifier>
</cp:coreProperties>
</file>