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6" r:id="rId3"/>
  </p:sldMasterIdLst>
  <p:sldIdLst>
    <p:sldId id="266" r:id="rId4"/>
    <p:sldId id="260" r:id="rId5"/>
    <p:sldId id="285" r:id="rId6"/>
    <p:sldId id="29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95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8CDA-B8F3-F593-FCF4-B4C99ED2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E3620-FEFB-BFD4-9883-E0E9A44E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42269-7F75-48F0-B2B0-6AE8499D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6F3A-1B1F-FB9F-9326-BBAD0F9D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92C7-A024-A23F-FEB8-D07D038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2D1-2009-DBF6-31D2-43F0F074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ECB7-4DA7-05C7-502C-7F8BA8385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9C891-5DA5-5166-4E1F-FB1FE87CB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1E5E-AF1F-63C8-33BB-1FB6E222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7BAB2-DCA9-6A1F-3FCD-B4B790F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32AA8-C58D-3057-42BB-028CDF70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57E0-F7CB-5126-342A-774D07CC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E75-C915-7CBD-B15C-A9BB32BD3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22B29-108A-0FFE-E078-3D5E8A2FE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7BD88-1154-1B58-0673-E7D805D2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F23DF-0761-D63D-5881-74AD2E3A5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761EF-D599-77C3-D623-51D7A825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852A0-029C-C015-0D42-B61C845F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6DFF2-0B6D-82A2-8D8C-263EE918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0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83F0-1208-67CC-63D3-C9604956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747F7-A281-D326-CD6C-273CC584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31778-D903-1F57-6F20-121FFA59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7BF94-0502-7294-280F-9E228F39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9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76980-365A-C650-DD52-ECC12636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00487-E911-62E7-416D-66EAF9FD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A2D8A-29AD-6756-3282-606FA59B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84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2F1D-D884-E404-34DA-606B165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41DB-612B-E09F-5173-5B4570661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FDBC-8A26-1522-DBF2-40E258892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D3883-7DD8-3060-136A-24AF30A3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0EAC0-07E1-0638-F5DA-AD9203C4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0876-3AC4-8171-F43D-0B90E6B1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08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F695-4189-930A-CF2E-3B5C0842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2BA4-0000-CC4B-E5B2-1790FCEF2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D6BD6-B6E2-C2EF-431C-0F7445456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D8C20-61A9-2DB9-D092-526A2C05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6151B-8C17-5C2C-9C4B-C09FE991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86A43-8969-7BB0-83A1-2A6B687A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D641-8A95-4E8E-1E49-D63EFCF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CB939-726E-FD80-EEE5-12A35861D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7EDFF-83CF-8777-BD69-EA3383B7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A6971-C003-07ED-F799-C2927F0B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E636-3B6C-849A-E2DC-DB5639DF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3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371EE-96BB-C34B-A2CE-BDB6C9AF2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C7871-C661-60D8-AFEE-A94927C8D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96CB-9C9A-AA15-7031-16CE53F6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0C80-019C-F580-6B8B-0D382C20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AB94-92B4-5158-2623-21C592B1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3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656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37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49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91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34310-F85D-4700-BAC5-E4AF3AD8BD3E}"/>
              </a:ext>
            </a:extLst>
          </p:cNvPr>
          <p:cNvSpPr txBox="1"/>
          <p:nvPr userDrawn="1"/>
        </p:nvSpPr>
        <p:spPr>
          <a:xfrm>
            <a:off x="0" y="4812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30FAE-87EA-4B00-BBA3-6CD1DE6C8EF1}"/>
              </a:ext>
            </a:extLst>
          </p:cNvPr>
          <p:cNvSpPr txBox="1"/>
          <p:nvPr userDrawn="1"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2F784"/>
                </a:solidFill>
                <a:latin typeface="UTM Trajan Pro Bol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2964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75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2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9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7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71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9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43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3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210F-0729-EEFE-7BD3-4B0044D1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B8F3-FBA3-7529-ECDE-55F2D5D61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F6274-649A-DEB9-8FD8-8D239D53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AEFD1-97B1-F16F-AA94-D32E0094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0757-F01A-410E-9AF5-15A38F81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5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368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4A86E-9D3C-AD71-3B83-3670B3A4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C48B-59E5-39C2-420E-BF9C26672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E7538-FA2A-2831-1DBF-068D7F79B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232B-0FD7-429C-9F98-FF5BD8AC0A9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25E7-55C8-9908-25AF-7CAD727A2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44BE7-97BB-60BF-EC57-1507808D7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313F-A448-49DE-B707-423A57C1E8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158" y="1825625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2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A4253-EDD9-C8C6-9E5E-4390AE91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05" y="530534"/>
            <a:ext cx="10729890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1619310" y="6291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" name="文本框 38"/>
          <p:cNvSpPr txBox="1"/>
          <p:nvPr/>
        </p:nvSpPr>
        <p:spPr>
          <a:xfrm>
            <a:off x="641948" y="1312676"/>
            <a:ext cx="77511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295275" y="381001"/>
            <a:ext cx="11420475" cy="6115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D6F56-ED10-8ABD-AB36-EF3B4B2D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549" y="484096"/>
            <a:ext cx="7562851" cy="5743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216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F078F5EC-3050-82E1-4B9F-DE7926010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3996F-3208-CBE2-CD53-F17041A0F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F10D8C1C-DC18-D3CF-1EC6-9929BA43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336" y="2356725"/>
            <a:ext cx="583324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80C58-F7B0-9489-FF2C-07EB0BC29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61" y="1261816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等线</vt:lpstr>
      <vt:lpstr>Arial</vt:lpstr>
      <vt:lpstr>Calibri</vt:lpstr>
      <vt:lpstr>Calibri Light</vt:lpstr>
      <vt:lpstr>Cambria</vt:lpstr>
      <vt:lpstr>UTM Trajan Pro Bold</vt:lpstr>
      <vt:lpstr>Wingdings 2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đặng linh</dc:creator>
  <cp:lastModifiedBy>đặng linh</cp:lastModifiedBy>
  <cp:revision>1</cp:revision>
  <dcterms:created xsi:type="dcterms:W3CDTF">2025-11-04T08:13:34Z</dcterms:created>
  <dcterms:modified xsi:type="dcterms:W3CDTF">2025-11-04T08:15:02Z</dcterms:modified>
</cp:coreProperties>
</file>