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70" r:id="rId2"/>
    <p:sldId id="257" r:id="rId3"/>
    <p:sldId id="267" r:id="rId4"/>
    <p:sldId id="349" r:id="rId5"/>
    <p:sldId id="35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CA228-440A-43E4-9765-9C612D7E849A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52D61-A3A1-45BC-9574-8C8D96CCE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80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EC3BD-CE4F-0222-F6C2-D6FD439EB5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F7E965-C162-72E0-521D-6C734E5656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3DB4F-0C67-CEB2-6BFA-08595601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29A-822C-443E-8B93-99900E92909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ADC95-7194-10AA-7EF6-3868A2569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F3CF1-08B7-137A-68E7-504590BAA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0727-3D54-4F29-8393-3CA6FC55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7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6D42D-6D73-F6E7-F30B-8A177AF02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CEB513-E624-40D5-DE45-8273DE6CF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F17AB-C0CC-68F6-D334-859AA9BBB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29A-822C-443E-8B93-99900E92909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762D5-A61C-3F11-FF66-E90C1CF46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0B0FD-D6FB-E605-DEAA-E18C549C6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0727-3D54-4F29-8393-3CA6FC55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19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F841D4-5A99-E163-7D74-BED4597679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5D662-B7A6-5D56-D0B0-EABB3220F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75B8B-B631-6359-7C79-02FF7DCE3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29A-822C-443E-8B93-99900E92909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6C678-6D0C-0862-589D-4F23DAC3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C1523-02B2-E312-A59B-089672AF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0727-3D54-4F29-8393-3CA6FC55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50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92913-77C1-07A9-A2E7-155AB1E63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9F0A9-C931-CAE0-F7DB-FF9077DDA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EA476-3BF1-BF04-8435-EC846121E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29A-822C-443E-8B93-99900E92909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401A5-D4DC-7F76-7C42-915BBDCFF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05385-E06E-97B6-19BE-2C353BFD1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0727-3D54-4F29-8393-3CA6FC55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90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46FD-D3C8-A128-EC76-AEB6F532F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47917-9782-ACB2-D549-86CEE77B0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1464D-6422-8772-D135-B5038A987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29A-822C-443E-8B93-99900E92909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02FC6-9623-23EE-806C-8967435BC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9F19D-F917-6432-A3A8-2EEDA4606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0727-3D54-4F29-8393-3CA6FC55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3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3F36-F235-551C-D866-B8751DB84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D3069-87F8-C3B7-2939-D1AE7A1EF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0210F5-9D3B-3B77-4F39-8BB7F29AD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FD217-983D-366E-A719-FA985077F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29A-822C-443E-8B93-99900E92909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27154F-8003-9F50-029A-DB63A958A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DC799-72FC-8B88-BC69-BB3FE1FF6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0727-3D54-4F29-8393-3CA6FC55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7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CFFCE-1325-AFC2-E148-0F611BBD0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ADE94-54EF-B022-C988-5D4B406DA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A3E41-78EC-876F-1F84-82B58E017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BC6A2A-ACCE-BDC4-1A99-D7CED108C4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4BAC5A-961C-E3E7-9A6A-9B61AB3CA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98FDA-8092-5C9B-BF0C-512A1786B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29A-822C-443E-8B93-99900E92909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406A79-7B63-8168-E575-37149CAD0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028EBC-DB2C-9BA6-054E-305F1486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0727-3D54-4F29-8393-3CA6FC55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BF2C1-7759-B1D3-BF7A-56490AEAB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B6DCF9-B3DE-E911-7AB5-5231A2F29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29A-822C-443E-8B93-99900E92909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385123-05F1-B294-548F-5031916D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511A5-841E-7C84-0BC2-C5CBE3B2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0727-3D54-4F29-8393-3CA6FC55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6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C16222-04BA-4CA3-27F0-0F6B6DF41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29A-822C-443E-8B93-99900E92909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A8525F-DE13-BB24-367B-1BCFED17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37786-ABE0-CB1A-F948-1CB2F1803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0727-3D54-4F29-8393-3CA6FC55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4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70FCA-62C6-7C80-8337-B067DF7DA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063DC-7B9D-054F-7D8C-44C92D28F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EC5307-E1D4-296E-D9FA-DB9803DEB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3B79A-FD3B-3F5A-515E-BB9C2183C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29A-822C-443E-8B93-99900E92909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78A88-D773-601B-BDC3-9A3011726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D72BC-1B4B-8E8E-DF9C-DE38D613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0727-3D54-4F29-8393-3CA6FC55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2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67252-E67F-991F-11D4-061F18B5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34A06F-9E7F-BBE1-C49D-90ACAAD0AB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45BCF-AD29-EB3D-6FF0-E9F1A7C84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88B0C-DAEC-049E-3F01-AC5D4E70E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29A-822C-443E-8B93-99900E92909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DD1810-374F-BB3C-5CE4-769A3017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20110-397A-8843-23CE-1DE7570C9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A0727-3D54-4F29-8393-3CA6FC55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2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4B5740-0DEB-0DC2-D5D7-07FCA6D9D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44BCF-2DBA-32F0-E6C3-66F242265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57C8F-44B1-6FF8-4DEE-F035304C7D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42129A-822C-443E-8B93-99900E929097}" type="datetimeFigureOut">
              <a:rPr lang="en-US" smtClean="0"/>
              <a:t>10/15/2025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D5A9D-C83A-4C3F-7F1F-CBC47C34B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80785-5592-57DD-17D4-2F0DDCCA7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2A0727-3D54-4F29-8393-3CA6FC55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96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6" t="2384" r="16046" b="315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Những hoạt động ngày Tết của mỗi gia đình Việt Nam">
            <a:extLst>
              <a:ext uri="{FF2B5EF4-FFF2-40B4-BE49-F238E27FC236}">
                <a16:creationId xmlns:a16="http://schemas.microsoft.com/office/drawing/2014/main" id="{90D1E510-1B67-759F-3F31-5F565B967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696" y="3657600"/>
            <a:ext cx="4137305" cy="2678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560F831-2841-740F-45F9-2F4274824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1977" y="121520"/>
            <a:ext cx="4211024" cy="2736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AC5FCF-67CE-D94A-F0E3-086AB62334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894" y="3978722"/>
            <a:ext cx="3519540" cy="2346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D9214E-AEC3-B9D4-04A4-251FE2E777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4258" y="3978722"/>
            <a:ext cx="3143610" cy="2357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064DC-7CC2-6728-B14A-A9F74389A1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845" y="188195"/>
            <a:ext cx="3367638" cy="2762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C1EE1C-556E-AA4A-F8F3-F1D8AD6533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0221" y="82394"/>
            <a:ext cx="2502757" cy="3657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138987" y="-4744096"/>
            <a:ext cx="9991368" cy="9991368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1682535" y="-215886"/>
            <a:ext cx="10408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mpleSoft Bold" panose="02000000000000000000" pitchFamily="2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823768" y="-163933"/>
            <a:ext cx="1183495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3 AmpleSoft Bold" panose="02000000000000000000" pitchFamily="2" charset="0"/>
              <a:ea typeface="字魂35号-经典雅黑" panose="02000000000000000000" pitchFamily="2" charset="-122"/>
              <a:cs typeface="Montserrat SemiBold" panose="0000070000000000000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83DE3-82B0-90B4-9EA3-8A821F29D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655" y="417919"/>
            <a:ext cx="5462489" cy="8596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745369-689A-C031-FE19-8A63D2093461}"/>
              </a:ext>
            </a:extLst>
          </p:cNvPr>
          <p:cNvSpPr/>
          <p:nvPr/>
        </p:nvSpPr>
        <p:spPr>
          <a:xfrm>
            <a:off x="0" y="2095500"/>
            <a:ext cx="122693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Bài 3: Lịch sử văn hóa </a:t>
            </a:r>
          </a:p>
          <a:p>
            <a:pPr algn="ctr"/>
            <a:r>
              <a:rPr lang="vi-VN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truyền thống Hải Phòng (tiết 1)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4" y="144780"/>
            <a:ext cx="12192000" cy="685800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725319" y="1844697"/>
            <a:ext cx="1183906" cy="1179860"/>
          </a:xfrm>
          <a:prstGeom prst="ellipse">
            <a:avLst/>
          </a:prstGeom>
          <a:solidFill>
            <a:srgbClr val="45A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ontserrat SemiBold" panose="00000700000000000000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6434316" y="-1141487"/>
            <a:ext cx="9991368" cy="9991368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F34DAC-D977-92ED-C97D-0DD6F4005882}"/>
              </a:ext>
            </a:extLst>
          </p:cNvPr>
          <p:cNvSpPr/>
          <p:nvPr/>
        </p:nvSpPr>
        <p:spPr>
          <a:xfrm>
            <a:off x="1739348" y="2012604"/>
            <a:ext cx="88600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Văn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hóa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truyền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thống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8" grpId="1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31111" y="1244083"/>
            <a:ext cx="10515600" cy="922020"/>
          </a:xfrm>
        </p:spPr>
        <p:txBody>
          <a:bodyPr/>
          <a:lstStyle/>
          <a:p>
            <a:r>
              <a:rPr lang="vi-VN" altLang="en-US" dirty="0"/>
              <a:t>Nem cua bể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3340" y="2126615"/>
            <a:ext cx="4464685" cy="2976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Oval 13">
            <a:hlinkClick r:id="" action="ppaction://noaction"/>
          </p:cNvPr>
          <p:cNvSpPr/>
          <p:nvPr/>
        </p:nvSpPr>
        <p:spPr>
          <a:xfrm>
            <a:off x="9980428" y="4302641"/>
            <a:ext cx="1779182" cy="177918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95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2548"/>
            <a:ext cx="12352256" cy="7046536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565662" y="-122549"/>
            <a:ext cx="7605860" cy="4779389"/>
          </a:xfrm>
          <a:custGeom>
            <a:avLst/>
            <a:gdLst/>
            <a:ahLst/>
            <a:cxnLst/>
            <a:rect l="l" t="t" r="r" b="b"/>
            <a:pathLst>
              <a:path w="5454316" h="4114800">
                <a:moveTo>
                  <a:pt x="0" y="0"/>
                </a:moveTo>
                <a:lnTo>
                  <a:pt x="5454316" y="0"/>
                </a:lnTo>
                <a:lnTo>
                  <a:pt x="54543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895547" y="4053526"/>
            <a:ext cx="4015846" cy="2804474"/>
          </a:xfrm>
          <a:custGeom>
            <a:avLst/>
            <a:gdLst/>
            <a:ahLst/>
            <a:cxnLst/>
            <a:rect l="l" t="t" r="r" b="b"/>
            <a:pathLst>
              <a:path w="6562679" h="5143500">
                <a:moveTo>
                  <a:pt x="0" y="0"/>
                </a:moveTo>
                <a:lnTo>
                  <a:pt x="6562680" y="0"/>
                </a:lnTo>
                <a:lnTo>
                  <a:pt x="656268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606BCE-A349-A72A-2727-6F0DBA1F41B5}"/>
              </a:ext>
            </a:extLst>
          </p:cNvPr>
          <p:cNvSpPr/>
          <p:nvPr/>
        </p:nvSpPr>
        <p:spPr>
          <a:xfrm>
            <a:off x="3082564" y="1091402"/>
            <a:ext cx="6624871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Giới thiệu về lễ hội</a:t>
            </a:r>
          </a:p>
          <a:p>
            <a:r>
              <a:rPr lang="vi-VN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+ Tên lễ hội</a:t>
            </a:r>
          </a:p>
          <a:p>
            <a:r>
              <a:rPr lang="vi-VN" sz="32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+Thời gian địa điểm tổ chức lễ hội</a:t>
            </a:r>
          </a:p>
          <a:p>
            <a:r>
              <a:rPr lang="vi-VN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+ Một số hoạt động chính trong lễ hội</a:t>
            </a:r>
            <a:endParaRPr lang="vi-VN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  <a:p>
            <a:pPr marL="685800" indent="-685800" algn="ctr">
              <a:buFontTx/>
              <a:buChar char="-"/>
            </a:pP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</Words>
  <Application>Microsoft Office PowerPoint</Application>
  <PresentationFormat>Widescreen</PresentationFormat>
  <Paragraphs>12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等线</vt:lpstr>
      <vt:lpstr>#9Slide03 AmpleSoft Bold</vt:lpstr>
      <vt:lpstr>Aptos</vt:lpstr>
      <vt:lpstr>Aptos Display</vt:lpstr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Nem cua bể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đặng linh</dc:creator>
  <cp:lastModifiedBy>đặng linh</cp:lastModifiedBy>
  <cp:revision>1</cp:revision>
  <dcterms:created xsi:type="dcterms:W3CDTF">2025-10-15T02:35:57Z</dcterms:created>
  <dcterms:modified xsi:type="dcterms:W3CDTF">2025-10-15T02:36:52Z</dcterms:modified>
</cp:coreProperties>
</file>