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59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8A50-3840-470C-B12F-487E5C3CC8D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B3E3-FD86-4685-B068-3FB4A1780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7AAE-86E9-E01D-8076-DEBAFB27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F5F4E-8F33-5F22-E59A-49788F18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D6FE1-86FD-65D7-459B-F2B1D675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CF1A-4E06-462F-A3B8-C9DCB4FC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F41CF-5255-0BF2-E23C-F2FD2805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0DE1-E1BB-1BC8-AD79-841BC575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50559-E092-8B71-48F1-1181BDDFB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CBD34-4A9E-AC63-642C-522B6155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A4ED-55F5-3463-C8D4-4C73030F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E9BB0-A945-362D-EF1B-089D7C75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F362D-0066-A8C1-96C6-B98CF9736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68A5-3387-A965-7F92-F95315F58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8CBA5-5A33-0E88-02AE-393B39F2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F9B6-5C43-26DC-1150-D40F4225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CBA2-02F6-D585-E6DD-F706D5D4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256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C435-6CA2-61F8-668C-E810086B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B7F6-B1CE-532E-8F7B-3B8A3A56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4E68-F64F-88D4-2A73-0D041D70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63E5-0770-2D4C-7117-83411C59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D22C-6736-73C7-65FA-C792280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E195-26BC-8D88-E228-49C71D1A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F5059-8DBE-61A3-D37C-908D2AF7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C178C-F912-F6C0-A35E-B3C7412C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55742-F238-53B9-F911-7F77F706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0D17-EEBD-71F7-0BE7-612D1E62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64D6-5D47-A3AD-DD7C-DF7A1D34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52D-1CCC-9DA9-1B1B-19F98006B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65ABE-9898-D9AC-B2C0-E828B13F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CE10B-2D25-1B5A-444E-1F970EA0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FFC99-BBD2-7E5F-4178-A215DF0E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102B-0588-B9F8-56C5-B69FF931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8CA0-8477-CD46-A5E1-608327A1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DB668-9658-2DF8-8EFC-1B86BA62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4DDB9-DADB-2506-2F2D-09731887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821FD-0561-AFA2-CCC8-7E528BCEC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65136-ABFD-E946-282E-535F88D82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132E0-C97F-EB2B-5FDC-E3113D59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6F196-4D20-0272-CFFE-A5C32A1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F9BBB-1216-1F35-FBCC-CAC6D677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6606-546B-0A47-9F9D-656F084F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DBA7-9547-F015-9657-4FCD4A73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CA19C-445E-3006-E11E-1083A118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70AD4-D036-7DA5-355D-EC912996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D2A9B-000D-B008-AB5B-C601067A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4AFC7-C626-01FD-1ADA-756BA5C0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AB44-F2FD-21B8-01EF-CE395F7E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D3A3-20BE-4318-45BE-5C76631D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9B7B-1EE5-77EF-0B03-653DF35BA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45CA0-EB7A-226E-6A0C-4423F1D29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5E077-B44A-5D56-2655-494ADBD7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9C04D-70B6-0E19-FBA7-464EDB95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849D-1B70-7ADF-4215-092497E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DAB9-746B-12C1-A57E-52D99B16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B812B-E9B5-8DB5-06FF-D752C326B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70876-B1F1-A387-E6C4-24B001C72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B5B9-C3AD-27C4-6249-3A4D9566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F6C9F-E494-71BF-2F31-AF049EB1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38A4F-DD40-94F0-8B03-F1E8C3B9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FAF35-5387-0DF2-D744-F20D3693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58D8-B635-FCCB-7630-E22B81B36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86BDD-F14F-CE39-A0F6-2E2282421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342C7-BAE2-4327-8EDD-A740C556409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83C64-0103-40A9-56D2-790432DAC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B38F-9371-2198-E892-4789B4B6A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46C2E-5823-4A22-8055-A88DB8C3D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BE32A-AB49-4189-650F-30FDD989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84" y="1339458"/>
            <a:ext cx="10394581" cy="3188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D1F902-E432-467F-8BEB-140648ED3B8C}"/>
              </a:ext>
            </a:extLst>
          </p:cNvPr>
          <p:cNvSpPr txBox="1"/>
          <p:nvPr/>
        </p:nvSpPr>
        <p:spPr>
          <a:xfrm>
            <a:off x="4235944" y="2441003"/>
            <a:ext cx="365965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ĐỘNG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26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Bắc Bộ.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núi Bắc Bộ.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0B5DB-233F-22C6-E8A4-E0778F06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53" y="1066800"/>
            <a:ext cx="6557006" cy="497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821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15D195-456B-740D-511C-E0A16BDAE35A}"/>
              </a:ext>
            </a:extLst>
          </p:cNvPr>
          <p:cNvSpPr/>
          <p:nvPr/>
        </p:nvSpPr>
        <p:spPr>
          <a:xfrm>
            <a:off x="3035300" y="0"/>
            <a:ext cx="5080000" cy="1927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Trung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8920E-D870-471B-FDF5-321C495C1EA5}"/>
              </a:ext>
            </a:extLst>
          </p:cNvPr>
          <p:cNvCxnSpPr>
            <a:cxnSpLocks/>
          </p:cNvCxnSpPr>
          <p:nvPr/>
        </p:nvCxnSpPr>
        <p:spPr>
          <a:xfrm flipH="1">
            <a:off x="2501900" y="1952625"/>
            <a:ext cx="2838450" cy="549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B2425-396F-F64C-8D90-4C2FA2FC5DF2}"/>
              </a:ext>
            </a:extLst>
          </p:cNvPr>
          <p:cNvSpPr/>
          <p:nvPr/>
        </p:nvSpPr>
        <p:spPr>
          <a:xfrm>
            <a:off x="546100" y="2565400"/>
            <a:ext cx="2628900" cy="1054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FF9D5-659F-940B-184D-1036D7BA2B1B}"/>
              </a:ext>
            </a:extLst>
          </p:cNvPr>
          <p:cNvGrpSpPr/>
          <p:nvPr/>
        </p:nvGrpSpPr>
        <p:grpSpPr>
          <a:xfrm>
            <a:off x="1231900" y="3708400"/>
            <a:ext cx="317500" cy="2006600"/>
            <a:chOff x="2540000" y="3987800"/>
            <a:chExt cx="317500" cy="2006600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D4F1750-3A0B-CE38-812A-4ED51465DB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C98D8-52CA-7493-29D2-46B94F452A1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A99C74-221A-60A6-4D4B-F6AEFFA7FF0E}"/>
              </a:ext>
            </a:extLst>
          </p:cNvPr>
          <p:cNvSpPr/>
          <p:nvPr/>
        </p:nvSpPr>
        <p:spPr>
          <a:xfrm>
            <a:off x="1460500" y="3822700"/>
            <a:ext cx="24892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8F61E-8D0D-F161-52E6-DE7348969A17}"/>
              </a:ext>
            </a:extLst>
          </p:cNvPr>
          <p:cNvSpPr/>
          <p:nvPr/>
        </p:nvSpPr>
        <p:spPr>
          <a:xfrm>
            <a:off x="1485900" y="5245100"/>
            <a:ext cx="24638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(Hà Giang),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Sa Pa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71D99-D391-1F36-4CDE-54C599538DB4}"/>
              </a:ext>
            </a:extLst>
          </p:cNvPr>
          <p:cNvCxnSpPr>
            <a:cxnSpLocks/>
          </p:cNvCxnSpPr>
          <p:nvPr/>
        </p:nvCxnSpPr>
        <p:spPr>
          <a:xfrm>
            <a:off x="5613400" y="19177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35571-05B6-93BB-A23A-93C21DC4B20C}"/>
              </a:ext>
            </a:extLst>
          </p:cNvPr>
          <p:cNvSpPr/>
          <p:nvPr/>
        </p:nvSpPr>
        <p:spPr>
          <a:xfrm>
            <a:off x="4241800" y="2565400"/>
            <a:ext cx="2628900" cy="10541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63B66-9E3E-8E2A-DA25-19AABCFB6A8C}"/>
              </a:ext>
            </a:extLst>
          </p:cNvPr>
          <p:cNvGrpSpPr/>
          <p:nvPr/>
        </p:nvGrpSpPr>
        <p:grpSpPr>
          <a:xfrm>
            <a:off x="5346700" y="3632200"/>
            <a:ext cx="317500" cy="2006600"/>
            <a:chOff x="2540000" y="3987800"/>
            <a:chExt cx="317500" cy="2006600"/>
          </a:xfrm>
        </p:grpSpPr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090504-DD9A-478C-CA34-D1AEDC7C4B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17A7AA-45CA-F166-AA63-89FF7B38A52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D632A6-93E0-FC0C-000C-72FBF1E516D0}"/>
              </a:ext>
            </a:extLst>
          </p:cNvPr>
          <p:cNvSpPr/>
          <p:nvPr/>
        </p:nvSpPr>
        <p:spPr>
          <a:xfrm>
            <a:off x="5575300" y="3746500"/>
            <a:ext cx="25400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74D3D-302C-87AC-EE31-D56D1B9D9F34}"/>
              </a:ext>
            </a:extLst>
          </p:cNvPr>
          <p:cNvSpPr/>
          <p:nvPr/>
        </p:nvSpPr>
        <p:spPr>
          <a:xfrm>
            <a:off x="5600700" y="5168900"/>
            <a:ext cx="25146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a-pa-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EB7A3-3E29-6BF6-4D31-D4ED6F7395ED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2959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A3A0E9-B099-DF0C-6CB4-B12A75CD0993}"/>
              </a:ext>
            </a:extLst>
          </p:cNvPr>
          <p:cNvSpPr/>
          <p:nvPr/>
        </p:nvSpPr>
        <p:spPr>
          <a:xfrm>
            <a:off x="8013700" y="2476500"/>
            <a:ext cx="2628900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8FCF9-B226-CAA6-6E40-93484BC0FE6E}"/>
              </a:ext>
            </a:extLst>
          </p:cNvPr>
          <p:cNvGrpSpPr/>
          <p:nvPr/>
        </p:nvGrpSpPr>
        <p:grpSpPr>
          <a:xfrm>
            <a:off x="9220200" y="3530600"/>
            <a:ext cx="317500" cy="2006600"/>
            <a:chOff x="2540000" y="3987800"/>
            <a:chExt cx="317500" cy="2006600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A349E6E-E818-9F3D-26F3-5CC7F7805C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468387-1BCE-4A42-9A06-3D9C071DD3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C7A07D0-B509-61C1-2F1E-9065DA2E5D07}"/>
              </a:ext>
            </a:extLst>
          </p:cNvPr>
          <p:cNvSpPr/>
          <p:nvPr/>
        </p:nvSpPr>
        <p:spPr>
          <a:xfrm>
            <a:off x="9448800" y="3644900"/>
            <a:ext cx="24765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D7740E-2FF4-A184-A1C9-A9D56B2055BC}"/>
              </a:ext>
            </a:extLst>
          </p:cNvPr>
          <p:cNvSpPr/>
          <p:nvPr/>
        </p:nvSpPr>
        <p:spPr>
          <a:xfrm>
            <a:off x="9474200" y="5067300"/>
            <a:ext cx="24638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La),…</a:t>
            </a:r>
          </a:p>
        </p:txBody>
      </p:sp>
    </p:spTree>
    <p:extLst>
      <p:ext uri="{BB962C8B-B14F-4D97-AF65-F5344CB8AC3E}">
        <p14:creationId xmlns:p14="http://schemas.microsoft.com/office/powerpoint/2010/main" val="235564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Aptos</vt:lpstr>
      <vt:lpstr>Aptos Display</vt:lpstr>
      <vt:lpstr>Arial</vt:lpstr>
      <vt:lpstr>Cambria</vt:lpstr>
      <vt:lpstr>Coiny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đặng linh</dc:creator>
  <cp:lastModifiedBy>đặng linh</cp:lastModifiedBy>
  <cp:revision>1</cp:revision>
  <dcterms:created xsi:type="dcterms:W3CDTF">2025-11-04T08:18:58Z</dcterms:created>
  <dcterms:modified xsi:type="dcterms:W3CDTF">2025-11-04T08:20:04Z</dcterms:modified>
</cp:coreProperties>
</file>