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8"/>
  </p:notesMasterIdLst>
  <p:sldIdLst>
    <p:sldId id="275" r:id="rId4"/>
    <p:sldId id="308" r:id="rId5"/>
    <p:sldId id="277" r:id="rId6"/>
    <p:sldId id="303" r:id="rId7"/>
    <p:sldId id="309" r:id="rId9"/>
    <p:sldId id="300" r:id="rId10"/>
    <p:sldId id="31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98" autoAdjust="0"/>
    <p:restoredTop sz="96641" autoAdjust="0"/>
  </p:normalViewPr>
  <p:slideViewPr>
    <p:cSldViewPr snapToGrid="0">
      <p:cViewPr varScale="1">
        <p:scale>
          <a:sx n="119" d="100"/>
          <a:sy n="119" d="100"/>
        </p:scale>
        <p:origin x="1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D9EDC-1CD5-4FF2-A164-4829EDC4D81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 panose="020B0604020202020204"/>
              <a:buNone/>
              <a:defRPr sz="4400" b="0" i="0" u="none" strike="noStrike" cap="none">
                <a:solidFill>
                  <a:srgbClr val="A8B1B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/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/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/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/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/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microsoft.com/office/2007/relationships/media" Target="../media/media1.mp3"/><Relationship Id="rId1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3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media4.mp3"/><Relationship Id="rId8" Type="http://schemas.openxmlformats.org/officeDocument/2006/relationships/image" Target="../media/image25.jpeg"/><Relationship Id="rId7" Type="http://schemas.openxmlformats.org/officeDocument/2006/relationships/image" Target="../media/image24.jpeg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11.png"/><Relationship Id="rId2" Type="http://schemas.microsoft.com/office/2007/relationships/media" Target="../media/media3.mp3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2.xml"/><Relationship Id="rId10" Type="http://schemas.microsoft.com/office/2007/relationships/media" Target="../media/media4.mp3"/><Relationship Id="rId1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media" Target="../media/media4.mp3"/><Relationship Id="rId3" Type="http://schemas.openxmlformats.org/officeDocument/2006/relationships/audio" Target="../media/media4.mp3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11.png"/><Relationship Id="rId2" Type="http://schemas.microsoft.com/office/2007/relationships/media" Target="../media/media4.mp3"/><Relationship Id="rId1" Type="http://schemas.openxmlformats.org/officeDocument/2006/relationships/audio" Target="../media/media4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7257" y="-194878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11" y="-308411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55" y="-296700"/>
            <a:ext cx="4182875" cy="12816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1018414" y="446145"/>
            <a:ext cx="11252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</a:t>
            </a:r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CÙNG CÁC EM ĐẾN VỚI MÔN ÂM NHẠC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RO CHOI DOAN TEN BAI HA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43541" y="2473233"/>
            <a:ext cx="476848" cy="476848"/>
          </a:xfrm>
          <a:prstGeom prst="rect">
            <a:avLst/>
          </a:prstGeom>
        </p:spPr>
      </p:pic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12" y="480060"/>
            <a:ext cx="11237975" cy="58978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7047" y="782907"/>
            <a:ext cx="3368040" cy="4603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NGHE GIAI ĐIỆU  BÀI HÁT</a:t>
            </a:r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4403" y="480059"/>
            <a:ext cx="30988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en-US" sz="2800" b="1" cap="none" spc="0" dirty="0">
              <a:solidFill>
                <a:srgbClr val="C00000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20085" y="1486221"/>
            <a:ext cx="309880" cy="4603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28060" y="1485900"/>
            <a:ext cx="2644775" cy="987425"/>
          </a:xfrm>
          <a:prstGeom prst="rect">
            <a:avLst/>
          </a:prstGeom>
          <a:noFill/>
        </p:spPr>
        <p:txBody>
          <a:bodyPr wrap="none" lIns="91440" tIns="45720" rIns="91440" bIns="45720">
            <a:noAutofit/>
          </a:bodyPr>
          <a:lstStyle/>
          <a:p>
            <a:pPr algn="ctr"/>
            <a:r>
              <a:rPr lang="en-US" sz="1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1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0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29775" y="0"/>
            <a:ext cx="1756410" cy="657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34022" y="702801"/>
            <a:ext cx="6740391" cy="586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2800" b="1" noProof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noProof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HÁT</a:t>
            </a:r>
            <a:r>
              <a:rPr lang="vi-VN" altLang="en-US" sz="2800" b="1" noProof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noProof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ĐÓN XUÂN 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24" y="3649628"/>
            <a:ext cx="2889724" cy="2550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ARAOKE] ĐÓN XUÂN VỀ - LỚP 3 - KẾT NỐI TRI THỨ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780129" y="389238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1"/>
            <a:ext cx="6344381" cy="69450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80" y="3412274"/>
            <a:ext cx="5847619" cy="3523786"/>
          </a:xfrm>
          <a:prstGeom prst="rect">
            <a:avLst/>
          </a:prstGeom>
        </p:spPr>
      </p:pic>
      <p:pic>
        <p:nvPicPr>
          <p:cNvPr id="2050" name="Picture 2" descr="Hình ảnh Dàn Hợp Xướng Hát Nhạc PNG Miễn Phí Tải Về - Lovepi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123" y="573818"/>
            <a:ext cx="1714061" cy="171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ớp cảm thụ âm nhạc cho bé khu vực Long Biên - Piano Jap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736" y="573818"/>
            <a:ext cx="1972905" cy="158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hững Cô Gái Dễ Thương Chơi Gitar Và Hát Song Ca Trên Cầu Vồng Hình minh  họa Sẵn có - Tải xuống Hình ảnh Ngay bây giờ - iStoc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641" y="499890"/>
            <a:ext cx="1877356" cy="17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Đón xuân về (Karaoke theo bài hát mẫu lớp 3 - NXBGD)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658588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l="4737" r="8135" b="-1"/>
          <a:stretch>
            <a:fillRect/>
          </a:stretch>
        </p:blipFill>
        <p:spPr>
          <a:xfrm>
            <a:off x="0" y="-18873"/>
            <a:ext cx="13617120" cy="68567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8873"/>
            <a:ext cx="5238751" cy="1238073"/>
          </a:xfrm>
          <a:prstGeom prst="rect">
            <a:avLst/>
          </a:prstGeom>
        </p:spPr>
      </p:pic>
      <p:pic>
        <p:nvPicPr>
          <p:cNvPr id="2" name="Đón xuân về (Karaoke theo bài hát mẫu lớp 3 - NXBGD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2573" y="81643"/>
            <a:ext cx="327676" cy="327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Đón xuân về (Karaoke theo bài hát mẫu lớp 3 - NXBGD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89825" y="4670425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56311"/>
            <a:ext cx="5671930" cy="28226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3674" y="783824"/>
            <a:ext cx="451542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 sang khắp trên bản </a:t>
            </a:r>
            <a:r>
              <a:rPr lang="en-US" sz="2000" i="1" dirty="0" err="1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làng</a:t>
            </a:r>
            <a: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i="1" dirty="0">
              <a:solidFill>
                <a:srgbClr val="00AFA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2000" i="1" dirty="0">
              <a:solidFill>
                <a:srgbClr val="24202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 vui múa ca nhịp </a:t>
            </a:r>
            <a:r>
              <a:rPr lang="en-US" sz="2000" i="1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nhàng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i="1" dirty="0">
              <a:solidFill>
                <a:srgbClr val="24202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b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 hát vang mừng xuân mới sang.</a:t>
            </a:r>
            <a:endParaRPr lang="en-US" sz="2000" i="1" dirty="0">
              <a:solidFill>
                <a:srgbClr val="00AFA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b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 hát vang mừng xuân mới sang…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5295" y="1125071"/>
            <a:ext cx="184145" cy="1759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708" y="153025"/>
            <a:ext cx="4215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0035" y="1125071"/>
            <a:ext cx="184145" cy="1759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3222" y="1715415"/>
            <a:ext cx="184145" cy="1759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9900" y="1721903"/>
            <a:ext cx="184145" cy="1759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9440" y="2323482"/>
            <a:ext cx="184145" cy="1759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9398" y="2336631"/>
            <a:ext cx="184145" cy="1759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900" y="2942631"/>
            <a:ext cx="184145" cy="1759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0475" y="2993268"/>
            <a:ext cx="184145" cy="17592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397475" y="746499"/>
            <a:ext cx="451542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Ngàn</a:t>
            </a:r>
            <a: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muôn</a:t>
            </a:r>
            <a: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đào</a:t>
            </a:r>
            <a: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i="1" dirty="0">
              <a:solidFill>
                <a:srgbClr val="00AFA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2000" i="1" dirty="0">
              <a:solidFill>
                <a:srgbClr val="24202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i="1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đón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chào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i="1" dirty="0">
              <a:solidFill>
                <a:srgbClr val="24202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b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i="1" dirty="0" err="1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ơi</a:t>
            </a:r>
            <a: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đón</a:t>
            </a:r>
            <a: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</a:t>
            </a:r>
            <a: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i="1" dirty="0">
              <a:solidFill>
                <a:srgbClr val="00AFA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b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i="1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ơi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đón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en-US" sz="20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2116" y="1037109"/>
            <a:ext cx="184145" cy="17592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8077" y="1037109"/>
            <a:ext cx="184145" cy="17592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5813" y="1715415"/>
            <a:ext cx="184145" cy="17592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3407" y="1693959"/>
            <a:ext cx="184145" cy="17592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0706" y="2343292"/>
            <a:ext cx="184145" cy="17592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5759" y="2313443"/>
            <a:ext cx="184145" cy="17592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7581" y="2937720"/>
            <a:ext cx="184145" cy="17592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3394" y="2923423"/>
            <a:ext cx="184145" cy="175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2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/>
          <p:cNvSpPr/>
          <p:nvPr/>
        </p:nvSpPr>
        <p:spPr>
          <a:xfrm>
            <a:off x="2107420" y="2967335"/>
            <a:ext cx="1741769" cy="46166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8292"/>
            <a:ext cx="12192000" cy="60814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36631" y="288990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394899" y="1951672"/>
            <a:ext cx="11252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THẦY CÔ VÀ CÁC EM </a:t>
            </a:r>
            <a:endParaRPr 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THAM GIA TIẾT HỌC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405</Words>
  <Application>WPS Presentation</Application>
  <PresentationFormat>Widescreen</PresentationFormat>
  <Paragraphs>28</Paragraphs>
  <Slides>7</Slides>
  <Notes>4</Notes>
  <HiddenSlides>0</HiddenSlides>
  <MMClips>16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7</vt:i4>
      </vt:variant>
    </vt:vector>
  </HeadingPairs>
  <TitlesOfParts>
    <vt:vector size="21" baseType="lpstr">
      <vt:lpstr>Arial</vt:lpstr>
      <vt:lpstr>SimSun</vt:lpstr>
      <vt:lpstr>Wingdings</vt:lpstr>
      <vt:lpstr>Calibri</vt:lpstr>
      <vt:lpstr>Arial</vt:lpstr>
      <vt:lpstr>Calibri</vt:lpstr>
      <vt:lpstr>#9Slide05 Dancing Script</vt:lpstr>
      <vt:lpstr>Times New Roman</vt:lpstr>
      <vt:lpstr>Mongolian Baiti</vt:lpstr>
      <vt:lpstr>Times New Roman</vt:lpstr>
      <vt:lpstr>Microsoft YaHei</vt:lpstr>
      <vt:lpstr>Arial Unicode MS</vt:lpstr>
      <vt:lpstr>3_Office Theme</vt:lpstr>
      <vt:lpstr>5_Office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Kiều Trang Nguyễn</cp:lastModifiedBy>
  <cp:revision>70</cp:revision>
  <dcterms:created xsi:type="dcterms:W3CDTF">2022-04-04T02:41:00Z</dcterms:created>
  <dcterms:modified xsi:type="dcterms:W3CDTF">2025-01-21T06:16:24Z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C44FA6F66E2F4D4BA61FF3C7274EDD9E_12</vt:lpwstr>
  </property>
  <property fmtid="{D5CDD505-2E9C-101B-9397-08002B2CF9AE}" pid="3" name="KSOProductBuildVer">
    <vt:lpwstr>1033-12.2.0.19805</vt:lpwstr>
  </property>
</Properties>
</file>