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5" r:id="rId4"/>
    <p:sldId id="268" r:id="rId5"/>
    <p:sldId id="266" r:id="rId6"/>
    <p:sldId id="257" r:id="rId7"/>
    <p:sldId id="262" r:id="rId8"/>
    <p:sldId id="270" r:id="rId9"/>
    <p:sldId id="271" r:id="rId10"/>
    <p:sldId id="272" r:id="rId11"/>
    <p:sldId id="258" r:id="rId12"/>
    <p:sldId id="263" r:id="rId13"/>
    <p:sldId id="264" r:id="rId15"/>
    <p:sldId id="259" r:id="rId16"/>
    <p:sldId id="275" r:id="rId17"/>
    <p:sldId id="278" r:id="rId18"/>
    <p:sldId id="279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6"/>
            <a:ext cx="4876800" cy="68507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43554"/>
            <a:ext cx="4267200" cy="10994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AN BIÊN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TT THỨ BA 2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5828" y="1162798"/>
            <a:ext cx="4191000" cy="14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4191818"/>
            <a:ext cx="4234542" cy="127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KIỀU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39" y="2367114"/>
            <a:ext cx="4220029" cy="184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/>
                <a:gridCol w="1140959"/>
                <a:gridCol w="1140959"/>
                <a:gridCol w="1140959"/>
                <a:gridCol w="1140959"/>
                <a:gridCol w="1140959"/>
                <a:gridCol w="1138918"/>
                <a:gridCol w="1143000"/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4026" y="3617689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3629"/>
            <a:ext cx="9173028" cy="6861629"/>
          </a:xfrm>
          <a:prstGeom prst="rect">
            <a:avLst/>
          </a:prstGeom>
        </p:spPr>
      </p:pic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/>
          </p:cNvSpPr>
          <p:nvPr/>
        </p:nvSpPr>
        <p:spPr bwMode="auto">
          <a:xfrm>
            <a:off x="990600" y="4568358"/>
            <a:ext cx="7086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 ,HỌC GIỎI</a:t>
            </a:r>
            <a:endParaRPr lang="vi-VN" sz="3600" b="1" kern="10" dirty="0"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28" y="0"/>
            <a:ext cx="89625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55" y="1066800"/>
            <a:ext cx="1933845" cy="36866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6934200" cy="35342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6170" y="2686987"/>
            <a:ext cx="4114800" cy="598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</a:t>
            </a: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HỌC TÂN VIÊN</a:t>
            </a:r>
            <a:endParaRPr lang="vi-VN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705600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1"/>
            <a:ext cx="9143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04" y="152400"/>
            <a:ext cx="523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62" y="2873856"/>
            <a:ext cx="9048296" cy="207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2" y="1219200"/>
            <a:ext cx="9048296" cy="1621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29028"/>
            <a:ext cx="72861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25450" y="1181100"/>
            <a:ext cx="8642350" cy="1413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NHAU HÁT: MỘT CON VỊT</a:t>
            </a:r>
            <a:endParaRPr lang="vi-VN" alt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9844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3176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Presentation</Application>
  <PresentationFormat>On-screen Show (4:3)</PresentationFormat>
  <Paragraphs>100</Paragraphs>
  <Slides>19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Kiều Trang Nguyễn</cp:lastModifiedBy>
  <cp:revision>59</cp:revision>
  <dcterms:created xsi:type="dcterms:W3CDTF">2006-08-16T00:00:00Z</dcterms:created>
  <dcterms:modified xsi:type="dcterms:W3CDTF">2025-01-21T06:02:42Z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1033-12.2.0.19805</vt:lpwstr>
  </property>
</Properties>
</file>