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91" r:id="rId5"/>
    <p:sldId id="259" r:id="rId6"/>
    <p:sldId id="302" r:id="rId7"/>
    <p:sldId id="303" r:id="rId8"/>
    <p:sldId id="292" r:id="rId9"/>
    <p:sldId id="290" r:id="rId10"/>
    <p:sldId id="293" r:id="rId11"/>
    <p:sldId id="294" r:id="rId12"/>
    <p:sldId id="296" r:id="rId13"/>
    <p:sldId id="297" r:id="rId14"/>
    <p:sldId id="299" r:id="rId15"/>
    <p:sldId id="295" r:id="rId16"/>
    <p:sldId id="304" r:id="rId17"/>
    <p:sldId id="300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5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4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4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3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BAAA-2A32-46E2-BF9A-E7C505CDD80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+ 2)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2299447"/>
            <a:ext cx="7884459" cy="4361610"/>
          </a:xfrm>
        </p:spPr>
        <p:txBody>
          <a:bodyPr/>
          <a:lstStyle/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6DB8FFD8563A4D23B47D0875BBE93B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710734"/>
            <a:ext cx="4605338" cy="55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han dung hoa si Le-vi-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11" y="710734"/>
            <a:ext cx="4605338" cy="55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769" y="973884"/>
            <a:ext cx="7884459" cy="436161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THỂ HIỆN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HS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GV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53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31" y="888156"/>
            <a:ext cx="3450981" cy="527249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8" y="888156"/>
            <a:ext cx="3743325" cy="527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77" y="761999"/>
            <a:ext cx="3854319" cy="5480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1" y="762000"/>
            <a:ext cx="40767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3" y="790575"/>
            <a:ext cx="4968785" cy="533876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08" y="790574"/>
            <a:ext cx="4686008" cy="5338764"/>
          </a:xfrm>
        </p:spPr>
      </p:pic>
    </p:spTree>
    <p:extLst>
      <p:ext uri="{BB962C8B-B14F-4D97-AF65-F5344CB8AC3E}">
        <p14:creationId xmlns:p14="http://schemas.microsoft.com/office/powerpoint/2010/main" val="20307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6" y="1653286"/>
            <a:ext cx="7884459" cy="4361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3038" y="2299447"/>
            <a:ext cx="9615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GV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22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902571"/>
            <a:ext cx="9601199" cy="4361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4438" y="785813"/>
            <a:ext cx="9786937" cy="539115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HS: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41" y="1493046"/>
            <a:ext cx="9520517" cy="45149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6506" y="497690"/>
            <a:ext cx="10515600" cy="14522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</a:p>
        </p:txBody>
      </p:sp>
    </p:spTree>
    <p:extLst>
      <p:ext uri="{BB962C8B-B14F-4D97-AF65-F5344CB8AC3E}">
        <p14:creationId xmlns:p14="http://schemas.microsoft.com/office/powerpoint/2010/main" val="33715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9" y="219612"/>
            <a:ext cx="7705164" cy="1170985"/>
          </a:xfrm>
        </p:spPr>
        <p:txBody>
          <a:bodyPr>
            <a:norm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GƯƠNG MẶT THÂN QUEN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6334" y="1528746"/>
            <a:ext cx="7705164" cy="532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2" descr="E:\Van\Truong Ngoi Sao\trai nghiem\1266555143_giup-be-c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1" y="2314575"/>
            <a:ext cx="3281362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58" y="2156128"/>
            <a:ext cx="2909333" cy="37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9" y="219612"/>
            <a:ext cx="7705164" cy="1170985"/>
          </a:xfrm>
        </p:spPr>
        <p:txBody>
          <a:bodyPr>
            <a:norm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GƯƠNG MẶT THÂN QUEN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6334" y="1528746"/>
            <a:ext cx="7705164" cy="532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5" descr="C:\Documents and Settings\Root\My Documents\Downloads\bo-me-can-lam-gi-khi-be-hay-do-lo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2199652"/>
            <a:ext cx="4297362" cy="35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Van\Truong Ngoi Sao\trai nghiem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2199652"/>
            <a:ext cx="3731712" cy="35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1241331"/>
            <a:ext cx="9701212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97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1241331"/>
            <a:ext cx="9701212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pic>
        <p:nvPicPr>
          <p:cNvPr id="4" name="Picture 2" descr="E:\Van\Truong Ngoi Sao\trai nghiem\1266555143_giup-be-c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27424"/>
            <a:ext cx="3281362" cy="373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71" y="1227423"/>
            <a:ext cx="2909333" cy="3735084"/>
          </a:xfrm>
          <a:prstGeom prst="rect">
            <a:avLst/>
          </a:prstGeom>
        </p:spPr>
      </p:pic>
      <p:pic>
        <p:nvPicPr>
          <p:cNvPr id="7" name="Picture 5" descr="C:\Documents and Settings\Root\My Documents\Downloads\bo-me-can-lam-gi-khi-be-hay-do-loi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68" y="1227423"/>
            <a:ext cx="3420597" cy="373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263753" y="5144330"/>
            <a:ext cx="9701212" cy="86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1200" dirty="0">
                <a:solidFill>
                  <a:srgbClr val="0070C0"/>
                </a:solidFill>
              </a:rPr>
              <a:t>? </a:t>
            </a:r>
            <a:endParaRPr lang="en-US" sz="1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03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1241331"/>
            <a:ext cx="9701212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pic>
        <p:nvPicPr>
          <p:cNvPr id="4" name="Picture 2" descr="E:\Van\Truong Ngoi Sao\trai nghiem\1266555143_giup-be-c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45" y="1746393"/>
            <a:ext cx="2294013" cy="250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51" y="1746394"/>
            <a:ext cx="1995776" cy="2562234"/>
          </a:xfrm>
          <a:prstGeom prst="rect">
            <a:avLst/>
          </a:prstGeom>
        </p:spPr>
      </p:pic>
      <p:pic>
        <p:nvPicPr>
          <p:cNvPr id="7" name="Picture 5" descr="C:\Documents and Settings\Root\My Documents\Downloads\bo-me-can-lam-gi-khi-be-hay-do-loi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1" y="1808764"/>
            <a:ext cx="2178152" cy="23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Van\Truong Ngoi Sao\trai nghiem\images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95" y="1809604"/>
            <a:ext cx="2522038" cy="242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609725" y="4242036"/>
            <a:ext cx="9701212" cy="167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4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894" y="820270"/>
            <a:ext cx="9090211" cy="753036"/>
          </a:xfrm>
        </p:spPr>
        <p:txBody>
          <a:bodyPr>
            <a:normAutofit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241331"/>
            <a:ext cx="10663240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pic>
        <p:nvPicPr>
          <p:cNvPr id="7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44" y="848680"/>
            <a:ext cx="4452163" cy="53425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9" descr="ch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20" y="820270"/>
            <a:ext cx="4300637" cy="53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2299447"/>
            <a:ext cx="7884459" cy="4361610"/>
          </a:xfrm>
        </p:spPr>
        <p:txBody>
          <a:bodyPr/>
          <a:lstStyle/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lai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762000"/>
            <a:ext cx="4460875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bức-họ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41" y="748833"/>
            <a:ext cx="4490106" cy="54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391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      CHUẨN BỊ ĐỒ DÙNG HỌC TẬP</vt:lpstr>
      <vt:lpstr>Chủ đề 7: GƯƠNG MẶT THÂN QUEN</vt:lpstr>
      <vt:lpstr>Chủ đề 7: GƯƠNG MẶT THÂN QUEN</vt:lpstr>
      <vt:lpstr>PowerPoint Presentation</vt:lpstr>
      <vt:lpstr>PowerPoint Presentation</vt:lpstr>
      <vt:lpstr>PowerPoint Presentation</vt:lpstr>
      <vt:lpstr>PowerPoint Presentation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HUYỆN QUỲNH LƯU TRƯỜNG TIỂU HỌC QUỲNH TÂN A</dc:title>
  <dc:creator>PC</dc:creator>
  <cp:lastModifiedBy>Dell</cp:lastModifiedBy>
  <cp:revision>169</cp:revision>
  <dcterms:created xsi:type="dcterms:W3CDTF">2021-08-14T03:19:58Z</dcterms:created>
  <dcterms:modified xsi:type="dcterms:W3CDTF">2025-01-21T05:50:26Z</dcterms:modified>
</cp:coreProperties>
</file>