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3" r:id="rId4"/>
    <p:sldId id="264" r:id="rId5"/>
    <p:sldId id="267" r:id="rId6"/>
    <p:sldId id="265" r:id="rId7"/>
    <p:sldId id="270" r:id="rId8"/>
    <p:sldId id="266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0" d="100"/>
          <a:sy n="60" d="100"/>
        </p:scale>
        <p:origin x="1686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171700"/>
            <a:ext cx="6172200" cy="571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000"/>
              <a:t> </a:t>
            </a:r>
            <a:endParaRPr lang="en-US" sz="3000"/>
          </a:p>
        </p:txBody>
      </p:sp>
      <p:sp>
        <p:nvSpPr>
          <p:cNvPr id="8" name="WordArt 50"/>
          <p:cNvSpPr>
            <a:spLocks noChangeArrowheads="1" noChangeShapeType="1" noTextEdit="1"/>
          </p:cNvSpPr>
          <p:nvPr/>
        </p:nvSpPr>
        <p:spPr bwMode="auto">
          <a:xfrm>
            <a:off x="7829550" y="862013"/>
            <a:ext cx="4572000" cy="404813"/>
          </a:xfrm>
          <a:prstGeom prst="rect">
            <a:avLst/>
          </a:prstGeom>
        </p:spPr>
        <p:txBody>
          <a:bodyPr wrap="none" fromWordArt="1"/>
          <a:lstStyle/>
          <a:p>
            <a:pPr algn="ctr">
              <a:defRPr/>
            </a:pPr>
            <a:r>
              <a:rPr lang="en-US" sz="2400" kern="1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endParaRPr lang="en-US" sz="2400" kern="10" dirty="0">
              <a:solidFill>
                <a:srgbClr val="66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TextBox 10"/>
          <p:cNvSpPr txBox="1">
            <a:spLocks noChangeArrowheads="1"/>
          </p:cNvSpPr>
          <p:nvPr/>
        </p:nvSpPr>
        <p:spPr bwMode="auto">
          <a:xfrm>
            <a:off x="2849166" y="1450181"/>
            <a:ext cx="3657600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95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đức</a:t>
            </a:r>
            <a:endParaRPr lang="en-US" altLang="en-US" sz="495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3" name="TextBox 10"/>
          <p:cNvSpPr txBox="1">
            <a:spLocks noChangeArrowheads="1"/>
          </p:cNvSpPr>
          <p:nvPr/>
        </p:nvSpPr>
        <p:spPr bwMode="auto">
          <a:xfrm>
            <a:off x="533400" y="2595206"/>
            <a:ext cx="8458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en-US" sz="4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16: Học tập, sinh hoạt đúng giờ</a:t>
            </a:r>
            <a:endParaRPr lang="vi-VN" sz="4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2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600" b="1" noProof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600200"/>
            <a:ext cx="77524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nghe bài hát : Giờ nào việc nấy nhạc Quỳnh Hợp và nêu nội dung bài hát nói với các em điều gì?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HS trả lời.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Nhận xét.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Giới thiệu bài mới.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675273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073" y="-85335"/>
            <a:ext cx="2238983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3600" b="1" noProof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073" y="1252437"/>
            <a:ext cx="8869854" cy="4739102"/>
          </a:xfrm>
          <a:prstGeom prst="rect">
            <a:avLst/>
          </a:prstGeom>
        </p:spPr>
      </p:pic>
      <p:sp>
        <p:nvSpPr>
          <p:cNvPr id="8" name="Title 1"/>
          <p:cNvSpPr txBox="1"/>
          <p:nvPr/>
        </p:nvSpPr>
        <p:spPr>
          <a:xfrm>
            <a:off x="2667000" y="56257"/>
            <a:ext cx="6339927" cy="11961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noProof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Quan sát tranh và kể lại một ngày học tập, sinh hoạt của bạn trong tranh? HĐ CN</a:t>
            </a:r>
            <a:endParaRPr lang="en-US" sz="2800" b="1" noProof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2667000" cy="1025511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600200"/>
            <a:ext cx="8077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GV cho HS nêu từng tranh.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-Nhận xét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+Theo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Em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-Nhận xét bạn.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-Kết luận.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5008" y="1063875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Em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HĐ cặp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187796"/>
            <a:ext cx="8286392" cy="2928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4956" y="5234223"/>
            <a:ext cx="84490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-Cho HS thảo luận cặp và nêu kết quả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1572787" y="-603965"/>
            <a:ext cx="1025510" cy="3352801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9089" y="466254"/>
            <a:ext cx="3352802" cy="1143000"/>
          </a:xfrm>
        </p:spPr>
        <p:txBody>
          <a:bodyPr>
            <a:noAutofit/>
          </a:bodyPr>
          <a:lstStyle/>
          <a:p>
            <a:r>
              <a:rPr lang="en-US" sz="4000" b="1" noProof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vi-VN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9088" y="2151727"/>
            <a:ext cx="836582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-HS chia sẻ CN.</a:t>
            </a:r>
            <a:endParaRPr 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-Lớp LN</a:t>
            </a:r>
            <a:endParaRPr 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-GV kết luận</a:t>
            </a:r>
            <a:endParaRPr 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0945" y="-53180"/>
            <a:ext cx="219941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946" y="5260266"/>
            <a:ext cx="8233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HS chia sẻ CN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-HS nhận xét bạn.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-GV kết luận 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2812" y="1078691"/>
            <a:ext cx="6362700" cy="40816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99898" y="6301"/>
            <a:ext cx="54923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Cho HS QS tranh và đưa ra lời khuyên cho bạn.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</a:t>
            </a:r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2938" y="4189796"/>
            <a:ext cx="62484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18875" y="4577624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>
            <a:fillRect/>
          </a:stretch>
        </p:blipFill>
        <p:spPr bwMode="auto">
          <a:xfrm>
            <a:off x="128338" y="3276600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9088" y="2495729"/>
            <a:ext cx="8365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-GV cho HS đọc thông điệp cuối bài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1065</Words>
  <Application>WPS Presentation</Application>
  <PresentationFormat>On-screen Show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SimSun</vt:lpstr>
      <vt:lpstr>Wingdings</vt:lpstr>
      <vt:lpstr>Times New Roman</vt:lpstr>
      <vt:lpstr>Tahoma</vt:lpstr>
      <vt:lpstr>HP-089</vt:lpstr>
      <vt:lpstr>Segoe Print</vt:lpstr>
      <vt:lpstr>HP001 TD 4H</vt:lpstr>
      <vt:lpstr>.VnUniverse</vt:lpstr>
      <vt:lpstr>Calibri</vt:lpstr>
      <vt:lpstr>Microsoft YaHei</vt:lpstr>
      <vt:lpstr>Arial Unicode MS</vt:lpstr>
      <vt:lpstr>Office Theme</vt:lpstr>
      <vt:lpstr> 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Kiều Trang Nguyễn</cp:lastModifiedBy>
  <cp:revision>37</cp:revision>
  <cp:lastPrinted>2024-01-09T22:53:00Z</cp:lastPrinted>
  <dcterms:created xsi:type="dcterms:W3CDTF">2006-08-16T00:00:00Z</dcterms:created>
  <dcterms:modified xsi:type="dcterms:W3CDTF">2025-01-21T06:04:31Z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CFF5302437F24B108D26BCE8A8B23CA0_12</vt:lpwstr>
  </property>
  <property fmtid="{D5CDD505-2E9C-101B-9397-08002B2CF9AE}" pid="3" name="KSOProductBuildVer">
    <vt:lpwstr>1033-12.2.0.19805</vt:lpwstr>
  </property>
</Properties>
</file>