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007577342" r:id="rId2"/>
    <p:sldId id="454" r:id="rId3"/>
    <p:sldId id="2007577354" r:id="rId4"/>
    <p:sldId id="484" r:id="rId5"/>
    <p:sldId id="567" r:id="rId6"/>
    <p:sldId id="1428" r:id="rId7"/>
    <p:sldId id="1429" r:id="rId8"/>
    <p:sldId id="1423" r:id="rId9"/>
    <p:sldId id="1420" r:id="rId10"/>
    <p:sldId id="1422" r:id="rId11"/>
    <p:sldId id="1426" r:id="rId12"/>
    <p:sldId id="1421" r:id="rId13"/>
    <p:sldId id="1424" r:id="rId14"/>
    <p:sldId id="1425" r:id="rId15"/>
    <p:sldId id="1430" r:id="rId16"/>
    <p:sldId id="2007577353" r:id="rId17"/>
    <p:sldId id="569" r:id="rId18"/>
    <p:sldId id="2007577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96844-9616-420C-BE78-7C69C0D555D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CBD1C-0A7E-4B09-9A16-109401D32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8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6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2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8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3987-1FC4-82D9-F3B6-566E2858C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03FE0-6EDF-4F8F-BBDC-44C18A1D8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0B76-55ED-5498-04BC-5E58C05A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9B4E-C93C-2EB1-40E1-9F0CAA79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06872-8983-6462-4012-71514C55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018E-13D8-9167-4753-C33CB75C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18FFC-5A35-D6B1-11AA-69AB23AF0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FB3C7-05D5-04BD-81C5-CB9017F2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6196E-F2FB-894B-7149-BE2E60B7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B5A72-0E9C-1D53-6265-D0456CEA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5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21DDF-4530-8F53-29BE-8BD9761A4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F1DD5-4A64-5A2D-52CA-E9B9C4B21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170AF-E3FD-6485-DD76-B68918D5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3010C-596C-86DC-0E15-F8F3F804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BFD3-131D-16E3-5873-BCBF2B1A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8C44-37B6-ABA9-0ECA-2D128B8A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F990-CD11-8245-AFF4-3CA03B2D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4FE8-1BBE-64A9-999B-76AF55F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8E748-8C4B-B027-265A-2E0FD5DE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E1A7-7364-453B-3579-B25BFDC1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AE62-2589-B723-E9EF-EA82F80D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E2F2C-5EF3-3080-8B65-8AA89572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2EC5-B7D2-119D-1BB0-E37C5755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4C73-260B-7D4E-804C-CAE3CEBB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96AE1-B4D5-D00F-6AFA-287CBFBD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334C-B994-87A4-2A8F-5462C1B1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1BE66-DDA7-DC84-8A2F-B16559AC5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00B7E-8F41-3E3F-7A63-5AF36335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D780-6D00-EF00-6126-358F1DA2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D1B15-76A4-7B2A-7898-882BC44C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AB632-7EB3-194E-8155-12A415EC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F514-C98C-B546-EB05-47EFC8D1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96BF-3FA9-AA55-C7DE-A53FEAEA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0A60C-CCDE-011B-3BA3-7B2F395B4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E95A8-D89E-29BA-583E-79AA10313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C65A7-EE29-4907-1FF8-6C197F9FF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5E421-F87E-58A2-BC2D-6AF57D0D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2BAC8-0ACA-D0DC-B00B-5A27AA5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5ED33D-6638-8A24-B8CC-7CBF267C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92F5C-49B2-31A1-F2FE-730F93E5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38F0D-8D3E-71AD-E779-762C4846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B8206-2EB1-311C-EA23-B1E2079F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D9205-7CBC-6893-EFC6-D9186806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88369-2DF1-9D1B-5FE2-9B61DED9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FDC14-F30E-1F02-1784-E98A8447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1E4AA-6403-2E46-DA0C-1C921FB1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6251-7348-E712-FC33-67B4ADD9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6DE48-E67B-A528-2D60-E5AA73D4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428C3-55D8-4F93-5225-FEC8A842D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D9F5E-E0E2-B817-5F24-0D104246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DDEFA-FAD2-CB0C-AF22-69944B96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F4222-F99A-001A-73BE-32A13911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D09B-7B44-BDEC-33B3-3668242F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5BD8D-2BAD-6724-1CAC-07511B700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1B7B5-B844-45B0-0388-077B0C538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459F7-BC12-F137-859C-955D3406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D5DF5-0611-FAD4-9FAC-0CEC68F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F411A-8D5B-72A8-DDC5-1E5CC47A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EC9BA-A4CE-C907-4871-92BCBE6E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67789-77F3-ABFC-192D-1A67C39A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22DB8-C80D-7A68-07A4-325CF4FF4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0F40-4506-468C-85BE-5991579CCB7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71EB4-5401-D90A-D271-D824B9C76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3BD78-66E2-4C69-27D3-B3F115DC8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1EF6154E-F657-A1BC-7C9F-7A7A3840D5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518D5-477A-E89B-05E7-485E3DED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57" y="5095070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72" y="4823470"/>
            <a:ext cx="1084738" cy="10833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912917" y="4472414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4AA-1569-5E8C-AA07-C6CF133CE806}"/>
              </a:ext>
            </a:extLst>
          </p:cNvPr>
          <p:cNvPicPr/>
          <p:nvPr/>
        </p:nvPicPr>
        <p:blipFill rotWithShape="1">
          <a:blip r:embed="rId10"/>
          <a:srcRect l="25469" t="-2089" r="49639" b="2089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803EBA9-799E-44E9-81EE-39401E49DD37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24A4226-E324-8EC8-6AB5-B2211E2421B1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 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AC65115-06A0-923D-F777-920FA03475C4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Road.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BB0E8D9-1241-B1A8-B7B1-69C2BFD0CCB4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</p:spTree>
    <p:extLst>
      <p:ext uri="{BB962C8B-B14F-4D97-AF65-F5344CB8AC3E}">
        <p14:creationId xmlns:p14="http://schemas.microsoft.com/office/powerpoint/2010/main" val="236327128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2B2DC-05D0-B591-4041-38D384195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4574967" y="44220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43" y="5070736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83" y="4760572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0709E-5902-4093-5DC6-1A75E609D0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232184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FD64404-E7D0-C485-09DE-26433EE2FF38}"/>
              </a:ext>
            </a:extLst>
          </p:cNvPr>
          <p:cNvSpPr txBox="1">
            <a:spLocks/>
          </p:cNvSpPr>
          <p:nvPr/>
        </p:nvSpPr>
        <p:spPr>
          <a:xfrm>
            <a:off x="4935296" y="1294623"/>
            <a:ext cx="5541096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6838AD-4793-CE6F-4C78-6CDF51A8C963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5319B7A-BEA1-06E4-720F-8B0699C56F83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89618F9-63D3-4FEA-4ABE-DFBC512CB185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Street. </a:t>
            </a:r>
          </a:p>
        </p:txBody>
      </p:sp>
    </p:spTree>
    <p:extLst>
      <p:ext uri="{BB962C8B-B14F-4D97-AF65-F5344CB8AC3E}">
        <p14:creationId xmlns:p14="http://schemas.microsoft.com/office/powerpoint/2010/main" val="299120488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6784 -0.30972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0E4DC-88BC-7DA6-1DAC-F9F513394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814290" y="435598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E29C8-1B6E-22D4-5171-560C2E32AC22}"/>
              </a:ext>
            </a:extLst>
          </p:cNvPr>
          <p:cNvPicPr/>
          <p:nvPr/>
        </p:nvPicPr>
        <p:blipFill rotWithShape="1">
          <a:blip r:embed="rId10"/>
          <a:srcRect l="74987" t="216" r="121" b="-216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0317996-8261-191C-17C6-48CA60E26FAC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99FC72C-C2A5-E147-8439-1FAAFB6ABE2B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Quang Trung Road.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67898DE-F1F7-A0FF-3B0A-8544DD012F9C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Road.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8740F3B-E416-CE04-43BD-E9646ED8D7CA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Street. </a:t>
            </a:r>
          </a:p>
        </p:txBody>
      </p:sp>
    </p:spTree>
    <p:extLst>
      <p:ext uri="{BB962C8B-B14F-4D97-AF65-F5344CB8AC3E}">
        <p14:creationId xmlns:p14="http://schemas.microsoft.com/office/powerpoint/2010/main" val="2489427924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886FB-C925-0776-D985-3F16A0391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15833" y="43788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27" y="5056033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67" y="4745869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8ABE8-7CA7-89BA-3649-4ABB1543E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413" y="1115051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019D05-D898-611F-2584-0376CADC0426}"/>
              </a:ext>
            </a:extLst>
          </p:cNvPr>
          <p:cNvSpPr txBox="1">
            <a:spLocks/>
          </p:cNvSpPr>
          <p:nvPr/>
        </p:nvSpPr>
        <p:spPr>
          <a:xfrm>
            <a:off x="4922041" y="1294623"/>
            <a:ext cx="555435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B3D284-A1D0-F234-F7F8-8EFC9322C1D7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3B0CC0D-F511-9A70-2996-92640934B85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2ED0E17-4B22-5B5B-474F-5602E2E45196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Tran Phu Road. </a:t>
            </a:r>
          </a:p>
        </p:txBody>
      </p:sp>
    </p:spTree>
    <p:extLst>
      <p:ext uri="{BB962C8B-B14F-4D97-AF65-F5344CB8AC3E}">
        <p14:creationId xmlns:p14="http://schemas.microsoft.com/office/powerpoint/2010/main" val="205158332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EE571D-57EE-8CE7-EEF7-7C95B76AF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9DBF6-25C1-3AB0-FB58-6FA26AE13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109265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379E303-E03A-3D6B-EFF2-FFD9FEDCE4DE}"/>
              </a:ext>
            </a:extLst>
          </p:cNvPr>
          <p:cNvSpPr txBox="1">
            <a:spLocks/>
          </p:cNvSpPr>
          <p:nvPr/>
        </p:nvSpPr>
        <p:spPr>
          <a:xfrm>
            <a:off x="5056737" y="1294623"/>
            <a:ext cx="588133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0E18913-5D63-376F-7684-58593FFE69FF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7FFC121-4714-F083-2046-3B3D0F81BEC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Road.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4E525C1-8297-FB88-CDC0-72B5CB7D63E7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Street. </a:t>
            </a:r>
          </a:p>
        </p:txBody>
      </p:sp>
    </p:spTree>
    <p:extLst>
      <p:ext uri="{BB962C8B-B14F-4D97-AF65-F5344CB8AC3E}">
        <p14:creationId xmlns:p14="http://schemas.microsoft.com/office/powerpoint/2010/main" val="156729839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16783 -0.30972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1026" name="Picture 2" descr="Gold Miner Classic Gold Rush mobile android iOS apk download for free-TapTap">
            <a:extLst>
              <a:ext uri="{FF2B5EF4-FFF2-40B4-BE49-F238E27FC236}">
                <a16:creationId xmlns:a16="http://schemas.microsoft.com/office/drawing/2014/main" id="{9E8D7D8B-6BB3-7FB9-D988-340CAC87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ADA4AA-E2B1-8334-8970-F158E3B51CF4}"/>
              </a:ext>
            </a:extLst>
          </p:cNvPr>
          <p:cNvSpPr/>
          <p:nvPr/>
        </p:nvSpPr>
        <p:spPr>
          <a:xfrm>
            <a:off x="9047413" y="5851186"/>
            <a:ext cx="2045708" cy="584775"/>
          </a:xfrm>
          <a:prstGeom prst="hexagon">
            <a:avLst/>
          </a:prstGeom>
          <a:solidFill>
            <a:srgbClr val="FF00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9E20056-14E7-D76A-60EC-CB0B90D7B507}"/>
              </a:ext>
            </a:extLst>
          </p:cNvPr>
          <p:cNvSpPr txBox="1"/>
          <p:nvPr/>
        </p:nvSpPr>
        <p:spPr>
          <a:xfrm>
            <a:off x="1497827" y="2432781"/>
            <a:ext cx="65350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Good</a:t>
            </a:r>
          </a:p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4487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03A-670B-D686-22F9-E5FAED5F3473}"/>
              </a:ext>
            </a:extLst>
          </p:cNvPr>
          <p:cNvGrpSpPr/>
          <p:nvPr/>
        </p:nvGrpSpPr>
        <p:grpSpPr>
          <a:xfrm>
            <a:off x="2146340" y="1143689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751840" y="2785060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2CAB77-BF89-D15D-DB3C-E30ED9F9DBA6}"/>
              </a:ext>
            </a:extLst>
          </p:cNvPr>
          <p:cNvSpPr txBox="1">
            <a:spLocks/>
          </p:cNvSpPr>
          <p:nvPr/>
        </p:nvSpPr>
        <p:spPr>
          <a:xfrm>
            <a:off x="6849810" y="2794150"/>
            <a:ext cx="483419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in ________________.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6E062C6-27C6-867D-1EAD-0A3B5397AA53}"/>
              </a:ext>
            </a:extLst>
          </p:cNvPr>
          <p:cNvSpPr txBox="1">
            <a:spLocks/>
          </p:cNvSpPr>
          <p:nvPr/>
        </p:nvSpPr>
        <p:spPr>
          <a:xfrm>
            <a:off x="751840" y="581707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ACB04-B4FE-F4C9-D52C-16B76356DD5D}"/>
              </a:ext>
            </a:extLst>
          </p:cNvPr>
          <p:cNvSpPr txBox="1">
            <a:spLocks/>
          </p:cNvSpPr>
          <p:nvPr/>
        </p:nvSpPr>
        <p:spPr>
          <a:xfrm>
            <a:off x="6768620" y="582616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__________?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__________________.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387600" y="2979987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Green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8427720" y="2984529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Phu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3BB9753-DB28-EFE3-C6A8-9C880FC1C6B6}"/>
              </a:ext>
            </a:extLst>
          </p:cNvPr>
          <p:cNvSpPr txBox="1">
            <a:spLocks/>
          </p:cNvSpPr>
          <p:nvPr/>
        </p:nvSpPr>
        <p:spPr>
          <a:xfrm>
            <a:off x="1463040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6579B7C-A8F8-0F69-C008-75420EEA431E}"/>
              </a:ext>
            </a:extLst>
          </p:cNvPr>
          <p:cNvSpPr txBox="1">
            <a:spLocks/>
          </p:cNvSpPr>
          <p:nvPr/>
        </p:nvSpPr>
        <p:spPr>
          <a:xfrm>
            <a:off x="2387601" y="5993103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Thai Ha street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A60F06A1-4789-EFF0-E67D-AD15610675D8}"/>
              </a:ext>
            </a:extLst>
          </p:cNvPr>
          <p:cNvSpPr txBox="1">
            <a:spLocks/>
          </p:cNvSpPr>
          <p:nvPr/>
        </p:nvSpPr>
        <p:spPr>
          <a:xfrm>
            <a:off x="9605876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CE3F5250-D9F7-38F7-1AA0-364DEDF13B60}"/>
              </a:ext>
            </a:extLst>
          </p:cNvPr>
          <p:cNvSpPr txBox="1">
            <a:spLocks/>
          </p:cNvSpPr>
          <p:nvPr/>
        </p:nvSpPr>
        <p:spPr>
          <a:xfrm>
            <a:off x="8172792" y="6028620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E9DA3-FF68-5D75-A268-D90D94E39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20" y="816453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F30BEB-E433-21DC-9C7D-C0CD6CAFD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770" y="869663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48777D-3EB0-9C35-296E-97B32FC8C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566" y="3791837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8BDFB4-AB63-BC51-5198-C35F9353C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780" y="3686747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10009488" y="4947819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D3B561-ADA9-E11C-49B1-2A180160B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78" b="1"/>
          <a:stretch/>
        </p:blipFill>
        <p:spPr>
          <a:xfrm>
            <a:off x="641192" y="2819400"/>
            <a:ext cx="10909616" cy="3793342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E69B8E79-0CD2-A0FC-311F-9A3F1C46DBFF}"/>
              </a:ext>
            </a:extLst>
          </p:cNvPr>
          <p:cNvSpPr txBox="1">
            <a:spLocks/>
          </p:cNvSpPr>
          <p:nvPr/>
        </p:nvSpPr>
        <p:spPr>
          <a:xfrm>
            <a:off x="3704492" y="823745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Whispering</a:t>
            </a:r>
            <a:endParaRPr lang="en-US" sz="6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606EFB-C8DB-2B5E-01F0-5B8B2F375C1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96" y="664806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"/>
          <a:stretch/>
        </p:blipFill>
        <p:spPr>
          <a:xfrm>
            <a:off x="571580" y="4500019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B8CF1D0-5A78-49FC-49DE-D9EE5BC188A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835E0-D6D7-EBB0-8108-C6AF37CCE560}"/>
              </a:ext>
            </a:extLst>
          </p:cNvPr>
          <p:cNvGrpSpPr/>
          <p:nvPr/>
        </p:nvGrpSpPr>
        <p:grpSpPr>
          <a:xfrm>
            <a:off x="1367731" y="2877051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33643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78279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22915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67551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 or cross.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46674C-2F5F-D6C1-A9BA-6AD0F0DA02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4" y="2537231"/>
            <a:ext cx="11557853" cy="257281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305043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4068712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6883950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673404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15" y="222830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27" y="1940793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7" y="1940793"/>
            <a:ext cx="545340" cy="545340"/>
          </a:xfrm>
          <a:prstGeom prst="rect">
            <a:avLst/>
          </a:prstGeom>
        </p:spPr>
      </p:pic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3FC8FB4-9EB9-7537-71D4-D131181D80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06" y="1940793"/>
            <a:ext cx="545340" cy="545340"/>
          </a:xfrm>
          <a:prstGeom prst="rect">
            <a:avLst/>
          </a:prstGeom>
        </p:spPr>
      </p:pic>
      <p:pic>
        <p:nvPicPr>
          <p:cNvPr id="3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7349F99-B8FB-8405-CEC3-AD5525B8006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337" y="1940793"/>
            <a:ext cx="545340" cy="5453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D0379BD-5670-C237-D7C3-96B86EECF2FC}"/>
              </a:ext>
            </a:extLst>
          </p:cNvPr>
          <p:cNvSpPr/>
          <p:nvPr/>
        </p:nvSpPr>
        <p:spPr>
          <a:xfrm>
            <a:off x="1367249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79592C7-0164-7F61-209E-3360808D9440}"/>
              </a:ext>
            </a:extLst>
          </p:cNvPr>
          <p:cNvSpPr/>
          <p:nvPr/>
        </p:nvSpPr>
        <p:spPr>
          <a:xfrm>
            <a:off x="4166617" y="4895038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F89D7F6-21CD-528E-2A98-D848FAF252C3}"/>
              </a:ext>
            </a:extLst>
          </p:cNvPr>
          <p:cNvSpPr/>
          <p:nvPr/>
        </p:nvSpPr>
        <p:spPr>
          <a:xfrm>
            <a:off x="7097139" y="4919773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6E65E56-4207-0A54-AAFC-BA2038ADD209}"/>
              </a:ext>
            </a:extLst>
          </p:cNvPr>
          <p:cNvSpPr/>
          <p:nvPr/>
        </p:nvSpPr>
        <p:spPr>
          <a:xfrm>
            <a:off x="10272337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8761B4-7CD9-EF69-A167-01B1C8804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13" y="967921"/>
            <a:ext cx="1786859" cy="1396855"/>
          </a:xfrm>
          <a:prstGeom prst="rect">
            <a:avLst/>
          </a:prstGeom>
        </p:spPr>
      </p:pic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1639939" y="1798390"/>
            <a:ext cx="4133627" cy="11631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15" y="2387479"/>
            <a:ext cx="660962" cy="935020"/>
          </a:xfrm>
          <a:prstGeom prst="rect">
            <a:avLst/>
          </a:prstGeom>
        </p:spPr>
      </p:pic>
      <p:cxnSp>
        <p:nvCxnSpPr>
          <p:cNvPr id="67" name="Straight Connector 66"/>
          <p:cNvCxnSpPr>
            <a:cxnSpLocks/>
          </p:cNvCxnSpPr>
          <p:nvPr/>
        </p:nvCxnSpPr>
        <p:spPr>
          <a:xfrm>
            <a:off x="5880322" y="1896092"/>
            <a:ext cx="3864054" cy="105918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98" y="2645850"/>
            <a:ext cx="919864" cy="848347"/>
          </a:xfrm>
          <a:prstGeom prst="rect">
            <a:avLst/>
          </a:prstGeom>
        </p:spPr>
      </p:pic>
      <p:cxnSp>
        <p:nvCxnSpPr>
          <p:cNvPr id="58" name="Straight Connector 57"/>
          <p:cNvCxnSpPr>
            <a:cxnSpLocks/>
          </p:cNvCxnSpPr>
          <p:nvPr/>
        </p:nvCxnSpPr>
        <p:spPr>
          <a:xfrm>
            <a:off x="5765719" y="1822596"/>
            <a:ext cx="419847" cy="243772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49" y="4172547"/>
            <a:ext cx="584137" cy="503168"/>
          </a:xfrm>
          <a:prstGeom prst="rect">
            <a:avLst/>
          </a:prstGeom>
        </p:spPr>
      </p:pic>
      <p:cxnSp>
        <p:nvCxnSpPr>
          <p:cNvPr id="76" name="Straight Connector 75"/>
          <p:cNvCxnSpPr>
            <a:cxnSpLocks/>
          </p:cNvCxnSpPr>
          <p:nvPr/>
        </p:nvCxnSpPr>
        <p:spPr>
          <a:xfrm>
            <a:off x="5701995" y="1822596"/>
            <a:ext cx="2634225" cy="35060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54" y="5284586"/>
            <a:ext cx="626086" cy="534780"/>
          </a:xfrm>
          <a:prstGeom prst="rect">
            <a:avLst/>
          </a:prstGeom>
        </p:spPr>
      </p:pic>
      <p:cxnSp>
        <p:nvCxnSpPr>
          <p:cNvPr id="82" name="Straight Connector 81"/>
          <p:cNvCxnSpPr>
            <a:cxnSpLocks/>
          </p:cNvCxnSpPr>
          <p:nvPr/>
        </p:nvCxnSpPr>
        <p:spPr>
          <a:xfrm>
            <a:off x="5773566" y="1822596"/>
            <a:ext cx="4542230" cy="336589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30" y="4766068"/>
            <a:ext cx="1828000" cy="1685495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2447624" y="1798390"/>
            <a:ext cx="3232346" cy="292234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" y="4516158"/>
            <a:ext cx="2414299" cy="1623408"/>
          </a:xfrm>
          <a:prstGeom prst="rect">
            <a:avLst/>
          </a:prstGeom>
        </p:spPr>
      </p:pic>
      <p:cxnSp>
        <p:nvCxnSpPr>
          <p:cNvPr id="110" name="Straight Connector 109"/>
          <p:cNvCxnSpPr>
            <a:cxnSpLocks/>
          </p:cNvCxnSpPr>
          <p:nvPr/>
        </p:nvCxnSpPr>
        <p:spPr>
          <a:xfrm flipH="1">
            <a:off x="4549922" y="1822596"/>
            <a:ext cx="1144226" cy="42305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02" y="5635357"/>
            <a:ext cx="777946" cy="717300"/>
          </a:xfrm>
          <a:prstGeom prst="rect">
            <a:avLst/>
          </a:prstGeom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ADA4AA-E2B1-8334-8970-F158E3B51CF4}"/>
              </a:ext>
            </a:extLst>
          </p:cNvPr>
          <p:cNvSpPr/>
          <p:nvPr/>
        </p:nvSpPr>
        <p:spPr>
          <a:xfrm>
            <a:off x="5806502" y="5492371"/>
            <a:ext cx="2045708" cy="584775"/>
          </a:xfrm>
          <a:prstGeom prst="hexagon">
            <a:avLst/>
          </a:prstGeom>
          <a:solidFill>
            <a:srgbClr val="FF66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9E20056-14E7-D76A-60EC-CB0B90D7B507}"/>
              </a:ext>
            </a:extLst>
          </p:cNvPr>
          <p:cNvSpPr txBox="1"/>
          <p:nvPr/>
        </p:nvSpPr>
        <p:spPr>
          <a:xfrm>
            <a:off x="340359" y="2540799"/>
            <a:ext cx="11511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D100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Gold miner!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D100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28109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219 -0.17291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865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33737 -0.53889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2694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9388 -0.61689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308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3816 -0.36852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1842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22487 -0.5331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66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5026 -0.18426 " pathEditMode="relative" rAng="0" ptsTypes="AA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921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42526 -0.54143 " pathEditMode="relative" rAng="0" ptsTypes="AA">
                                      <p:cBhvr>
                                        <p:cTn id="6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A0719C68-264B-EABE-8F33-39912C06C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22730" y="4422767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C4FB8-456A-5A9D-6041-44267DA04B05}"/>
              </a:ext>
            </a:extLst>
          </p:cNvPr>
          <p:cNvPicPr/>
          <p:nvPr/>
        </p:nvPicPr>
        <p:blipFill rotWithShape="1">
          <a:blip r:embed="rId10"/>
          <a:srcRect r="7510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D073BA1-E4D0-DED8-BCCE-8B0469107323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9196F17-8F19-0F35-507F-842A195F518D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0EF660C-0347-4C59-642A-968E1CD46D8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DFEC2A3-0202-A462-80AE-1A1084452D1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</p:spTree>
    <p:extLst>
      <p:ext uri="{BB962C8B-B14F-4D97-AF65-F5344CB8AC3E}">
        <p14:creationId xmlns:p14="http://schemas.microsoft.com/office/powerpoint/2010/main" val="374725718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4635F-7CCE-066B-AD76-7A1871B4D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3850513" y="43693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1ED84-94A2-F457-1648-421D2D249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0326" y="1123178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AEBACD3-8574-2E23-0DAF-5DE05782A199}"/>
              </a:ext>
            </a:extLst>
          </p:cNvPr>
          <p:cNvSpPr txBox="1">
            <a:spLocks/>
          </p:cNvSpPr>
          <p:nvPr/>
        </p:nvSpPr>
        <p:spPr>
          <a:xfrm>
            <a:off x="5290331" y="1294623"/>
            <a:ext cx="545097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BD4DAF1-23E6-E51D-449B-1EC24C1A009A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1B8BD7A-5128-0217-20F6-2E7519EADED8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35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9F5E01C-2D6C-8979-0EBE-74FDF40269FF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Road. </a:t>
            </a:r>
          </a:p>
        </p:txBody>
      </p:sp>
    </p:spTree>
    <p:extLst>
      <p:ext uri="{BB962C8B-B14F-4D97-AF65-F5344CB8AC3E}">
        <p14:creationId xmlns:p14="http://schemas.microsoft.com/office/powerpoint/2010/main" val="82351547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6DAB32B-19C6-7ADA-44DB-98EA14CD6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2CE531-6AD4-7703-A2EF-29D35B0EA1FC}"/>
              </a:ext>
            </a:extLst>
          </p:cNvPr>
          <p:cNvPicPr/>
          <p:nvPr/>
        </p:nvPicPr>
        <p:blipFill rotWithShape="1">
          <a:blip r:embed="rId10"/>
          <a:srcRect l="50405" t="-8" r="24703" b="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F9AE893-6E2D-C08E-B2C0-FAB0462C4530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272CD36-A64E-B033-BA05-40E014DCC39C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76354B8-5E9F-EE83-FBE3-DB4562F91BF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8A2F469-0E15-1581-7151-9B0BE75C5EF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</p:spTree>
    <p:extLst>
      <p:ext uri="{BB962C8B-B14F-4D97-AF65-F5344CB8AC3E}">
        <p14:creationId xmlns:p14="http://schemas.microsoft.com/office/powerpoint/2010/main" val="35745849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864</Words>
  <Application>Microsoft Office PowerPoint</Application>
  <PresentationFormat>Widescreen</PresentationFormat>
  <Paragraphs>194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.VnAvant</vt:lpstr>
      <vt:lpstr>.VnCooper</vt:lpstr>
      <vt:lpstr>.VnHelvetIns</vt:lpstr>
      <vt:lpstr>Arial</vt:lpstr>
      <vt:lpstr>Britannic Bold</vt:lpstr>
      <vt:lpstr>Calibri</vt:lpstr>
      <vt:lpstr>Calibri Light</vt:lpstr>
      <vt:lpstr>Champion Script</vt:lpstr>
      <vt:lpstr>Comic Sans MS</vt:lpstr>
      <vt:lpstr>Kirang Haerang</vt:lpstr>
      <vt:lpstr>Tahoma</vt:lpstr>
      <vt:lpstr>Times New Roman</vt:lpstr>
      <vt:lpstr>Wingdings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Oanh</cp:lastModifiedBy>
  <cp:revision>2</cp:revision>
  <dcterms:created xsi:type="dcterms:W3CDTF">2023-09-25T08:32:17Z</dcterms:created>
  <dcterms:modified xsi:type="dcterms:W3CDTF">2025-01-21T05:38:51Z</dcterms:modified>
</cp:coreProperties>
</file>