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007577342" r:id="rId2"/>
    <p:sldId id="454" r:id="rId3"/>
    <p:sldId id="262" r:id="rId4"/>
    <p:sldId id="478" r:id="rId5"/>
    <p:sldId id="2007577345" r:id="rId6"/>
    <p:sldId id="2007577350" r:id="rId7"/>
    <p:sldId id="2007577351" r:id="rId8"/>
    <p:sldId id="257" r:id="rId9"/>
    <p:sldId id="562" r:id="rId10"/>
    <p:sldId id="477" r:id="rId11"/>
    <p:sldId id="549" r:id="rId12"/>
    <p:sldId id="2007577352" r:id="rId13"/>
    <p:sldId id="2007577344" r:id="rId14"/>
    <p:sldId id="564" r:id="rId15"/>
    <p:sldId id="550" r:id="rId16"/>
    <p:sldId id="565" r:id="rId17"/>
    <p:sldId id="566" r:id="rId18"/>
    <p:sldId id="2007577353" r:id="rId19"/>
    <p:sldId id="338" r:id="rId20"/>
    <p:sldId id="2007577355" r:id="rId21"/>
    <p:sldId id="2007577356" r:id="rId22"/>
    <p:sldId id="2007577357" r:id="rId23"/>
    <p:sldId id="2007577349" r:id="rId24"/>
    <p:sldId id="484" r:id="rId25"/>
    <p:sldId id="2007577343" r:id="rId26"/>
  </p:sldIdLst>
  <p:sldSz cx="12192000" cy="6858000"/>
  <p:notesSz cx="6858000" cy="9144000"/>
  <p:embeddedFontLst>
    <p:embeddedFont>
      <p:font typeface=".VnAvant" panose="020B7200000000000000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omic Sans MS" panose="030F0702030302020204" pitchFamily="66" charset="0"/>
      <p:regular r:id="rId37"/>
      <p:bold r:id="rId38"/>
      <p:italic r:id="rId39"/>
      <p:boldItalic r:id="rId40"/>
    </p:embeddedFont>
    <p:embeddedFont>
      <p:font typeface="Bookman Old Style" panose="02050604050505020204" pitchFamily="18" charset="0"/>
      <p:regular r:id="rId41"/>
      <p:bold r:id="rId42"/>
      <p:italic r:id="rId43"/>
      <p:boldItalic r:id="rId44"/>
    </p:embeddedFont>
    <p:embeddedFont>
      <p:font typeface=".VnCooper" panose="020B7200000000000000" pitchFamily="34" charset="0"/>
      <p:regular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67" autoAdjust="0"/>
    <p:restoredTop sz="94660"/>
  </p:normalViewPr>
  <p:slideViewPr>
    <p:cSldViewPr snapToGrid="0">
      <p:cViewPr varScale="1">
        <p:scale>
          <a:sx n="68" d="100"/>
          <a:sy n="68" d="100"/>
        </p:scale>
        <p:origin x="78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43F30-D76A-B54B-7137-5F0C23EB7C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ECA7C2-46D1-65CF-03D3-8E98268585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13F6AE-5FCB-4C88-BC3A-9CCA5C6D1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45DE-A1A4-4993-8BAC-D82CE52DC828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FD549C-6214-F329-43FB-74FB27E2F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922E3B-E6FB-82F6-1CAE-46ABD3195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DA2C-CC5A-404C-A414-03CA22C83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316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BB523-FCBC-407A-F09B-AF5376710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696A03-0183-47CB-CF0E-ACC2A82276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F1EEB-7BB5-CEFD-B598-FC9A51B58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45DE-A1A4-4993-8BAC-D82CE52DC828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1C95C8-8615-39D8-51CF-F9EEB89CF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210C02-32B7-4375-EC2E-0034C92E0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DA2C-CC5A-404C-A414-03CA22C83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210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E3BD46-321F-F86E-32E7-EE6C1F2B40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E5239-C2DD-DD52-0255-110A384C1A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A1A7A5-E3F1-3FF5-3747-0857A656B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45DE-A1A4-4993-8BAC-D82CE52DC828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38F022-97F5-2B39-4E88-8164B07CA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04E6B1-6732-6AE5-D2F7-96BA7EAA9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DA2C-CC5A-404C-A414-03CA22C83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940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64643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98137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3B3BE-4142-CEF9-75AB-AEE8B5C2F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CE9114-E83A-FA7E-B3F7-F9CCE4BD83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E0FE56-A9F3-E214-8B1D-183DD0158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45DE-A1A4-4993-8BAC-D82CE52DC828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883112-32AB-D805-D957-9763E5207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77217-C16D-FC24-EE38-7926763E0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DA2C-CC5A-404C-A414-03CA22C83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489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45870-4F43-2389-9378-51FA04E25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BB6C42-15D4-1E03-4C1B-84349953F3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0EC6FC-30CA-36FE-8AE2-24D49F620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45DE-A1A4-4993-8BAC-D82CE52DC828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F1C78-D543-288D-2734-CB427641B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BEB8F8-508C-AA3B-F23D-D2DE950E7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DA2C-CC5A-404C-A414-03CA22C83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284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C3E96-071C-F77B-78AB-B570C58B5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68818-88EF-4BB1-77CD-D5A5E5366E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488056-2FF3-E7A5-84EB-1FCFD580AE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99057C-794E-3E13-BE90-CCCCDF7D2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45DE-A1A4-4993-8BAC-D82CE52DC828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DFAE24-72D3-0930-D465-398DD7135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9E5F2A-831E-3AAB-2A85-ECC001D34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DA2C-CC5A-404C-A414-03CA22C83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276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04AD8-9DB4-4253-44D6-22B55233D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FE45BB-3798-8903-74E3-9EC8E31F6D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5D0771-5DC2-98DC-FEA6-BC5B4A9018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4A6408-3778-9FD7-CD36-4EF989438F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087A2C-F4C1-DAB2-DC02-3840F1DF39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BC5313-8985-8CFC-2F62-527DAC262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45DE-A1A4-4993-8BAC-D82CE52DC828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108D99-0742-E63E-5CB7-C07B71959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8D33B7-6877-CCBD-1C54-3D4B2601A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DA2C-CC5A-404C-A414-03CA22C83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450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8349C-920E-30BE-E07F-7B098EBF4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E34612-E905-9E73-79F9-E71441260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45DE-A1A4-4993-8BAC-D82CE52DC828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F850F1-8924-85F2-6995-A5709D20B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EBE057-031D-AFB6-D93E-D7317FF7E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DA2C-CC5A-404C-A414-03CA22C83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924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2086F2-8F97-9B2A-A20F-117770125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45DE-A1A4-4993-8BAC-D82CE52DC828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86F582-3341-F068-B418-91F94FC4D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3409AF-62DA-2F6F-3316-5D9391D5D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DA2C-CC5A-404C-A414-03CA22C83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805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7D3F4-7CD3-A51E-D357-F1D8C43A7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43ECF-0EC4-25C3-8F3A-B505AC4917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BFFCF3-7CFD-902F-9471-F23C120DA5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0B9BE1-1A4E-CC83-4D4A-7027A5A46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45DE-A1A4-4993-8BAC-D82CE52DC828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2C9767-7777-18BE-1E1D-9ADD48054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3FF691-571D-CA76-77E3-990644CE3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DA2C-CC5A-404C-A414-03CA22C83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759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1670C-C35C-B06C-02D4-81BEDA87C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7DA781-5AE1-E365-1073-06415440DA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C48803-A921-08EF-57A1-CDDE0764FE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17980F-B979-5D60-7B5E-E40D908D8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45DE-A1A4-4993-8BAC-D82CE52DC828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DCADCB-5F2F-7D77-B214-B51FEC70D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95628-37EB-808D-B43C-75D86AF13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DA2C-CC5A-404C-A414-03CA22C83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821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54FAE3-A0A7-ACD8-ABAF-8B8CF5D74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E65576-D1C2-C0B9-6706-2F8737A0CB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303C3A-6171-05C8-2B5C-BE8CAFD709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645DE-A1A4-4993-8BAC-D82CE52DC828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172AF3-6E07-E70B-3632-0AA3F0756F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C9A6B3-7CE2-2EA4-F05F-4BB2776DE8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A9DA2C-CC5A-404C-A414-03CA22C83C1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D30F7F83-06DF-2BB0-2471-0B31CFA203D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567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11" Type="http://schemas.openxmlformats.org/officeDocument/2006/relationships/image" Target="../media/image24.png"/><Relationship Id="rId5" Type="http://schemas.openxmlformats.org/officeDocument/2006/relationships/audio" Target="../media/audio4.wav"/><Relationship Id="rId10" Type="http://schemas.openxmlformats.org/officeDocument/2006/relationships/image" Target="../media/image23.png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7" Type="http://schemas.openxmlformats.org/officeDocument/2006/relationships/image" Target="../media/image18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7" Type="http://schemas.openxmlformats.org/officeDocument/2006/relationships/image" Target="../media/image22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7" Type="http://schemas.openxmlformats.org/officeDocument/2006/relationships/image" Target="../media/image18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7" Type="http://schemas.openxmlformats.org/officeDocument/2006/relationships/image" Target="../media/image18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gif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audio" Target="../media/audio4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audio6.wav"/><Relationship Id="rId7" Type="http://schemas.openxmlformats.org/officeDocument/2006/relationships/audio" Target="../media/audio10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9.wav"/><Relationship Id="rId11" Type="http://schemas.openxmlformats.org/officeDocument/2006/relationships/image" Target="../media/image17.png"/><Relationship Id="rId5" Type="http://schemas.openxmlformats.org/officeDocument/2006/relationships/audio" Target="../media/audio8.wav"/><Relationship Id="rId10" Type="http://schemas.openxmlformats.org/officeDocument/2006/relationships/image" Target="../media/image2.png"/><Relationship Id="rId4" Type="http://schemas.openxmlformats.org/officeDocument/2006/relationships/audio" Target="../media/audio7.wav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648D8DD6-2279-1BDC-3E34-50EAE13283FE}"/>
              </a:ext>
            </a:extLst>
          </p:cNvPr>
          <p:cNvSpPr txBox="1"/>
          <p:nvPr/>
        </p:nvSpPr>
        <p:spPr>
          <a:xfrm>
            <a:off x="549107" y="816873"/>
            <a:ext cx="11093786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</a:t>
            </a:r>
          </a:p>
          <a:p>
            <a:pPr marL="457200" indent="-4572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bài giảng </a:t>
            </a: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Anh 1 - 4 Global </a:t>
            </a: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 được biên soạn bởi MsPham, là công sức lao động và là tâm huyết của MsPham. Vì vậy, khi đăng kí nhận bài giảng, quý thầy cô được tùy ý chỉnh sửa cho phù hợp mục đích giảng dạy của mình. 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 nhiên, mọi hình thức chia sẻ, trao đổi, mua bán, cho tặng bộ bài giảng này đều vi phạm và là ăn cắp.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mong thầy cô cùng mình giữ gìn sự cao quý của nghề giáo và cùng nhau tôn trọng công sức của đồng nghiệp.</a:t>
            </a:r>
          </a:p>
          <a:p>
            <a:pPr algn="just">
              <a:spcBef>
                <a:spcPts val="1200"/>
              </a:spcBef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Trân trọng! </a:t>
            </a:r>
          </a:p>
          <a:p>
            <a:pPr algn="just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MsPham – 0936082789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876DA07-40C4-DFA5-3348-3F29804ED336}"/>
              </a:ext>
            </a:extLst>
          </p:cNvPr>
          <p:cNvGrpSpPr/>
          <p:nvPr/>
        </p:nvGrpSpPr>
        <p:grpSpPr>
          <a:xfrm>
            <a:off x="1884074" y="2364285"/>
            <a:ext cx="2018542" cy="2182073"/>
            <a:chOff x="3903409" y="3183324"/>
            <a:chExt cx="1322798" cy="1429964"/>
          </a:xfrm>
        </p:grpSpPr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14A73B78-D4F8-DB1A-BB98-7744E3F1C7A6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9" name="MsPham-0936082789">
              <a:extLst>
                <a:ext uri="{FF2B5EF4-FFF2-40B4-BE49-F238E27FC236}">
                  <a16:creationId xmlns:a16="http://schemas.microsoft.com/office/drawing/2014/main" id="{656B712A-5E15-3039-573C-D4667A8FE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Freeform 2"/>
          <p:cNvSpPr/>
          <p:nvPr/>
        </p:nvSpPr>
        <p:spPr>
          <a:xfrm flipH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703" b="-6703"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21" name="Mspham-0936082789">
            <a:extLst>
              <a:ext uri="{FF2B5EF4-FFF2-40B4-BE49-F238E27FC236}">
                <a16:creationId xmlns:a16="http://schemas.microsoft.com/office/drawing/2014/main" id="{9E83104C-776B-4CDF-FE5A-79285B7950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441" y="410533"/>
            <a:ext cx="1183664" cy="765615"/>
          </a:xfrm>
          <a:prstGeom prst="rect">
            <a:avLst/>
          </a:prstGeom>
        </p:spPr>
      </p:pic>
      <p:pic>
        <p:nvPicPr>
          <p:cNvPr id="22" name="Mspham-093608278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8E8D7D4-85D3-674C-5F49-7B0E6D3898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2718" y="104141"/>
            <a:ext cx="3389594" cy="116941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FC92A9CF-D450-84D8-EF77-8448FA97240B}"/>
              </a:ext>
            </a:extLst>
          </p:cNvPr>
          <p:cNvSpPr txBox="1">
            <a:spLocks/>
          </p:cNvSpPr>
          <p:nvPr/>
        </p:nvSpPr>
        <p:spPr>
          <a:xfrm>
            <a:off x="2155473" y="1471940"/>
            <a:ext cx="3389600" cy="986912"/>
          </a:xfrm>
          <a:prstGeom prst="rect">
            <a:avLst/>
          </a:prstGeom>
          <a:effectLst>
            <a:glow rad="127000">
              <a:srgbClr val="0097B2"/>
            </a:glow>
          </a:effectLst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800" b="1">
                <a:ln>
                  <a:solidFill>
                    <a:srgbClr val="0097B2"/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11</a:t>
            </a:r>
            <a:endParaRPr lang="en-US" sz="4267" b="1">
              <a:ln>
                <a:solidFill>
                  <a:srgbClr val="0097B2"/>
                </a:solidFill>
              </a:ln>
              <a:solidFill>
                <a:srgbClr val="FFFF00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89529D2B-5728-1AE8-B842-45D41D37B866}"/>
              </a:ext>
            </a:extLst>
          </p:cNvPr>
          <p:cNvSpPr txBox="1">
            <a:spLocks/>
          </p:cNvSpPr>
          <p:nvPr/>
        </p:nvSpPr>
        <p:spPr>
          <a:xfrm>
            <a:off x="4426071" y="4572518"/>
            <a:ext cx="4139516" cy="525597"/>
          </a:xfrm>
          <a:prstGeom prst="rect">
            <a:avLst/>
          </a:prstGeom>
          <a:solidFill>
            <a:srgbClr val="0097B2"/>
          </a:solidFill>
        </p:spPr>
        <p:txBody>
          <a:bodyPr spcFirstLastPara="1" wrap="square" lIns="60950" tIns="60950" rIns="60950" bIns="60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>
                <a:solidFill>
                  <a:srgbClr val="FFFF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Lesson 2 – Period 1</a:t>
            </a:r>
          </a:p>
        </p:txBody>
      </p:sp>
      <p:pic>
        <p:nvPicPr>
          <p:cNvPr id="25" name="Picture 24" descr="A cartoon of a child and a child holding a picture&#10;&#10;Description automatically generated">
            <a:extLst>
              <a:ext uri="{FF2B5EF4-FFF2-40B4-BE49-F238E27FC236}">
                <a16:creationId xmlns:a16="http://schemas.microsoft.com/office/drawing/2014/main" id="{71227323-D6A7-C71C-BB65-EC247593285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89"/>
          <a:stretch/>
        </p:blipFill>
        <p:spPr>
          <a:xfrm>
            <a:off x="488742" y="3440941"/>
            <a:ext cx="3519475" cy="3429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216FF38-AA3A-519F-25A3-CF31A83BA2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6729" y="2806542"/>
            <a:ext cx="6444031" cy="1048603"/>
          </a:xfrm>
          <a:prstGeom prst="rect">
            <a:avLst/>
          </a:prstGeom>
          <a:effectLst>
            <a:glow rad="127000">
              <a:srgbClr val="0097B2"/>
            </a:glow>
          </a:effectLst>
        </p:spPr>
      </p:pic>
      <p:pic>
        <p:nvPicPr>
          <p:cNvPr id="32" name="Google Shape;228;p11">
            <a:extLst>
              <a:ext uri="{FF2B5EF4-FFF2-40B4-BE49-F238E27FC236}">
                <a16:creationId xmlns:a16="http://schemas.microsoft.com/office/drawing/2014/main" id="{A482A07D-0929-5DBC-5394-5765899A9C9B}"/>
              </a:ext>
            </a:extLst>
          </p:cNvPr>
          <p:cNvPicPr preferRelativeResize="0"/>
          <p:nvPr/>
        </p:nvPicPr>
        <p:blipFill rotWithShape="1">
          <a:blip r:embed="rId8"/>
          <a:stretch/>
        </p:blipFill>
        <p:spPr>
          <a:xfrm flipH="1">
            <a:off x="8289386" y="3859879"/>
            <a:ext cx="3139117" cy="28939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CF395A07-03FE-D7D2-7035-1D8BB71AB04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D98F910-F69F-E686-46A2-0B66CF522472}"/>
              </a:ext>
            </a:extLst>
          </p:cNvPr>
          <p:cNvGrpSpPr/>
          <p:nvPr/>
        </p:nvGrpSpPr>
        <p:grpSpPr>
          <a:xfrm>
            <a:off x="949354" y="3523986"/>
            <a:ext cx="1438175" cy="1554688"/>
            <a:chOff x="3903409" y="3183324"/>
            <a:chExt cx="1322798" cy="1429964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D5113D3B-78B6-067B-19AA-6D2F7008B3D9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37240BE9-1287-EC25-0C1E-A1FDF8F2F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TextBox 22">
            <a:extLst>
              <a:ext uri="{FF2B5EF4-FFF2-40B4-BE49-F238E27FC236}">
                <a16:creationId xmlns:a16="http://schemas.microsoft.com/office/drawing/2014/main" id="{C0961399-3088-6894-A1C4-7299974D7FC7}"/>
              </a:ext>
            </a:extLst>
          </p:cNvPr>
          <p:cNvSpPr txBox="1"/>
          <p:nvPr/>
        </p:nvSpPr>
        <p:spPr>
          <a:xfrm>
            <a:off x="2222340" y="3208015"/>
            <a:ext cx="9213448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196"/>
              </a:lnSpc>
              <a:defRPr sz="9600" b="1">
                <a:ln w="9525">
                  <a:solidFill>
                    <a:srgbClr val="FFFF99"/>
                  </a:solidFill>
                  <a:prstDash val="solid"/>
                </a:ln>
                <a:solidFill>
                  <a:srgbClr val="0097B2"/>
                </a:solidFill>
                <a:effectLst>
                  <a:outerShdw blurRad="12700" dist="38100" dir="2700000" algn="tl" rotWithShape="0">
                    <a:srgbClr val="FFFF00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/>
              <a:t>Structure</a:t>
            </a:r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2117AE69-015C-3D97-CC23-2840B283060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 flipH="1">
            <a:off x="-388338" y="456190"/>
            <a:ext cx="4337592" cy="613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278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BFBB35DA-152D-AD7B-D727-9E8ACB7A3A9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Mspham-0936082789">
            <a:extLst>
              <a:ext uri="{FF2B5EF4-FFF2-40B4-BE49-F238E27FC236}">
                <a16:creationId xmlns:a16="http://schemas.microsoft.com/office/drawing/2014/main" id="{9892D355-E1E6-D467-B2A5-B4363C635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13220" y="2128387"/>
            <a:ext cx="798206" cy="798206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Mspham-0936082789">
            <a:extLst>
              <a:ext uri="{FF2B5EF4-FFF2-40B4-BE49-F238E27FC236}">
                <a16:creationId xmlns:a16="http://schemas.microsoft.com/office/drawing/2014/main" id="{E2399815-6C20-144D-8AAF-463C81EF6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2414" flipH="1">
            <a:off x="1824256" y="1536525"/>
            <a:ext cx="914400" cy="914400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536CDBAC-3975-633B-B4AF-7A93862E333C}"/>
              </a:ext>
            </a:extLst>
          </p:cNvPr>
          <p:cNvSpPr txBox="1"/>
          <p:nvPr/>
        </p:nvSpPr>
        <p:spPr>
          <a:xfrm>
            <a:off x="3190939" y="1280233"/>
            <a:ext cx="5368990" cy="651887"/>
          </a:xfrm>
          <a:prstGeom prst="wedgeRoundRectCallout">
            <a:avLst>
              <a:gd name="adj1" fmla="val -58840"/>
              <a:gd name="adj2" fmla="val 43956"/>
              <a:gd name="adj3" fmla="val 16667"/>
            </a:avLst>
          </a:prstGeom>
          <a:solidFill>
            <a:schemeClr val="bg1"/>
          </a:solidFill>
          <a:ln>
            <a:solidFill>
              <a:srgbClr val="FFD00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What’s the ______ like?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4254162" y="2243743"/>
            <a:ext cx="4236720" cy="567494"/>
          </a:xfrm>
          <a:prstGeom prst="wedgeRoundRectCallout">
            <a:avLst>
              <a:gd name="adj1" fmla="val -61277"/>
              <a:gd name="adj2" fmla="val -11967"/>
              <a:gd name="adj3" fmla="val 16667"/>
            </a:avLst>
          </a:prstGeom>
          <a:solidFill>
            <a:schemeClr val="bg1"/>
          </a:solidFill>
          <a:ln>
            <a:solidFill>
              <a:srgbClr val="FFD00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_________. 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430B8B9-EA3E-7577-9B7C-FC5A86624585}"/>
              </a:ext>
            </a:extLst>
          </p:cNvPr>
          <p:cNvGrpSpPr/>
          <p:nvPr/>
        </p:nvGrpSpPr>
        <p:grpSpPr>
          <a:xfrm>
            <a:off x="930915" y="297184"/>
            <a:ext cx="10117081" cy="712755"/>
            <a:chOff x="1105774" y="247259"/>
            <a:chExt cx="10117081" cy="712755"/>
          </a:xfrm>
        </p:grpSpPr>
        <p:sp>
          <p:nvSpPr>
            <p:cNvPr id="18" name="Title 4">
              <a:extLst>
                <a:ext uri="{FF2B5EF4-FFF2-40B4-BE49-F238E27FC236}">
                  <a16:creationId xmlns:a16="http://schemas.microsoft.com/office/drawing/2014/main" id="{F701899D-005E-35FC-77C8-E295DC34D1D5}"/>
                </a:ext>
              </a:extLst>
            </p:cNvPr>
            <p:cNvSpPr txBox="1">
              <a:spLocks/>
            </p:cNvSpPr>
            <p:nvPr/>
          </p:nvSpPr>
          <p:spPr>
            <a:xfrm>
              <a:off x="1817978" y="247259"/>
              <a:ext cx="9404877" cy="7127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2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 hỏi đặc điểm một nơi nào đó như thế nào</a:t>
              </a:r>
            </a:p>
          </p:txBody>
        </p:sp>
        <p:sp>
          <p:nvSpPr>
            <p:cNvPr id="36" name="Title 4">
              <a:extLst>
                <a:ext uri="{FF2B5EF4-FFF2-40B4-BE49-F238E27FC236}">
                  <a16:creationId xmlns:a16="http://schemas.microsoft.com/office/drawing/2014/main" id="{5E279EF6-21C7-E420-556C-68CB07289054}"/>
                </a:ext>
              </a:extLst>
            </p:cNvPr>
            <p:cNvSpPr txBox="1">
              <a:spLocks/>
            </p:cNvSpPr>
            <p:nvPr/>
          </p:nvSpPr>
          <p:spPr>
            <a:xfrm>
              <a:off x="1105774" y="283596"/>
              <a:ext cx="548640" cy="548640"/>
            </a:xfrm>
            <a:prstGeom prst="ellipse">
              <a:avLst/>
            </a:prstGeom>
            <a:solidFill>
              <a:srgbClr val="FFD002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39" name="Title 4">
            <a:extLst>
              <a:ext uri="{FF2B5EF4-FFF2-40B4-BE49-F238E27FC236}">
                <a16:creationId xmlns:a16="http://schemas.microsoft.com/office/drawing/2014/main" id="{4C050FB3-E5A7-1BAD-D62E-E2570F24D453}"/>
              </a:ext>
            </a:extLst>
          </p:cNvPr>
          <p:cNvSpPr txBox="1">
            <a:spLocks/>
          </p:cNvSpPr>
          <p:nvPr/>
        </p:nvSpPr>
        <p:spPr>
          <a:xfrm>
            <a:off x="1047724" y="4155004"/>
            <a:ext cx="1515771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Ex: 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383421E-C1AF-6961-298F-AE29EDFDC3F8}"/>
              </a:ext>
            </a:extLst>
          </p:cNvPr>
          <p:cNvGrpSpPr/>
          <p:nvPr/>
        </p:nvGrpSpPr>
        <p:grpSpPr>
          <a:xfrm>
            <a:off x="9220958" y="4045452"/>
            <a:ext cx="1292781" cy="848840"/>
            <a:chOff x="3709758" y="3204070"/>
            <a:chExt cx="1768014" cy="1160877"/>
          </a:xfrm>
        </p:grpSpPr>
        <p:sp>
          <p:nvSpPr>
            <p:cNvPr id="43" name="Mspham-0936082789">
              <a:extLst>
                <a:ext uri="{FF2B5EF4-FFF2-40B4-BE49-F238E27FC236}">
                  <a16:creationId xmlns:a16="http://schemas.microsoft.com/office/drawing/2014/main" id="{8C58800C-C4F7-2393-9924-683595BE81B0}"/>
                </a:ext>
              </a:extLst>
            </p:cNvPr>
            <p:cNvSpPr txBox="1"/>
            <p:nvPr/>
          </p:nvSpPr>
          <p:spPr>
            <a:xfrm>
              <a:off x="3709758" y="3733572"/>
              <a:ext cx="1414455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4" name="MsPham-0936082789">
              <a:extLst>
                <a:ext uri="{FF2B5EF4-FFF2-40B4-BE49-F238E27FC236}">
                  <a16:creationId xmlns:a16="http://schemas.microsoft.com/office/drawing/2014/main" id="{85694A3F-0CD7-C7BD-492F-9A588ECCD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5" name="Mspham-0936082789">
            <a:extLst>
              <a:ext uri="{FF2B5EF4-FFF2-40B4-BE49-F238E27FC236}">
                <a16:creationId xmlns:a16="http://schemas.microsoft.com/office/drawing/2014/main" id="{D76FA648-8B6F-83A4-B7A3-211E9C9393CA}"/>
              </a:ext>
            </a:extLst>
          </p:cNvPr>
          <p:cNvSpPr txBox="1">
            <a:spLocks/>
          </p:cNvSpPr>
          <p:nvPr/>
        </p:nvSpPr>
        <p:spPr>
          <a:xfrm>
            <a:off x="4155440" y="5323195"/>
            <a:ext cx="3421982" cy="561023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noisy road. </a:t>
            </a:r>
          </a:p>
        </p:txBody>
      </p:sp>
      <p:pic>
        <p:nvPicPr>
          <p:cNvPr id="47" name="Mspham-0936082789">
            <a:extLst>
              <a:ext uri="{FF2B5EF4-FFF2-40B4-BE49-F238E27FC236}">
                <a16:creationId xmlns:a16="http://schemas.microsoft.com/office/drawing/2014/main" id="{DC877E00-BA3E-E92E-1A27-19F4421AEBFB}"/>
              </a:ext>
            </a:extLst>
          </p:cNvPr>
          <p:cNvPicPr/>
          <p:nvPr/>
        </p:nvPicPr>
        <p:blipFill rotWithShape="1">
          <a:blip r:embed="rId6" cstate="print"/>
          <a:srcRect l="20069" t="2700" r="13342" b="47880"/>
          <a:stretch/>
        </p:blipFill>
        <p:spPr>
          <a:xfrm>
            <a:off x="2356040" y="4554107"/>
            <a:ext cx="805010" cy="845098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0" name="Mspham-0936082789">
            <a:extLst>
              <a:ext uri="{FF2B5EF4-FFF2-40B4-BE49-F238E27FC236}">
                <a16:creationId xmlns:a16="http://schemas.microsoft.com/office/drawing/2014/main" id="{BF53BBBA-44EA-FAFB-F0C6-16756FEC3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41922" y="5310220"/>
            <a:ext cx="618007" cy="618007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Mspham-0936082789">
            <a:extLst>
              <a:ext uri="{FF2B5EF4-FFF2-40B4-BE49-F238E27FC236}">
                <a16:creationId xmlns:a16="http://schemas.microsoft.com/office/drawing/2014/main" id="{AB5A54E6-4FC1-8140-FE06-8B643FD7FD0C}"/>
              </a:ext>
            </a:extLst>
          </p:cNvPr>
          <p:cNvSpPr txBox="1">
            <a:spLocks/>
          </p:cNvSpPr>
          <p:nvPr/>
        </p:nvSpPr>
        <p:spPr>
          <a:xfrm>
            <a:off x="3547517" y="4554107"/>
            <a:ext cx="4106847" cy="561023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road like?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301CC7-CC74-B1CC-F1D6-60FE930FDB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3574" y="3789722"/>
            <a:ext cx="2474423" cy="1747474"/>
          </a:xfrm>
          <a:prstGeom prst="rect">
            <a:avLst/>
          </a:prstGeom>
        </p:spPr>
      </p:pic>
      <p:sp>
        <p:nvSpPr>
          <p:cNvPr id="4" name="Mspham-0936082789">
            <a:extLst>
              <a:ext uri="{FF2B5EF4-FFF2-40B4-BE49-F238E27FC236}">
                <a16:creationId xmlns:a16="http://schemas.microsoft.com/office/drawing/2014/main" id="{0EA07B51-DCF7-6A3B-8DB5-6178DCB206F9}"/>
              </a:ext>
            </a:extLst>
          </p:cNvPr>
          <p:cNvSpPr txBox="1">
            <a:spLocks/>
          </p:cNvSpPr>
          <p:nvPr/>
        </p:nvSpPr>
        <p:spPr>
          <a:xfrm>
            <a:off x="3885653" y="3969751"/>
            <a:ext cx="376871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 đường như thế nào?)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A02D51B7-037B-9F7A-043B-A77F6860B515}"/>
              </a:ext>
            </a:extLst>
          </p:cNvPr>
          <p:cNvSpPr txBox="1">
            <a:spLocks/>
          </p:cNvSpPr>
          <p:nvPr/>
        </p:nvSpPr>
        <p:spPr>
          <a:xfrm>
            <a:off x="4155440" y="5841020"/>
            <a:ext cx="4013200" cy="567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(Đó là một con đường ồn ào.)</a:t>
            </a:r>
          </a:p>
        </p:txBody>
      </p:sp>
    </p:spTree>
    <p:extLst>
      <p:ext uri="{BB962C8B-B14F-4D97-AF65-F5344CB8AC3E}">
        <p14:creationId xmlns:p14="http://schemas.microsoft.com/office/powerpoint/2010/main" val="228090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5" grpId="0" animBg="1"/>
      <p:bldP spid="39" grpId="0"/>
      <p:bldP spid="45" grpId="0" animBg="1"/>
      <p:bldP spid="50" grpId="0" animBg="1"/>
      <p:bldP spid="4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CF395A07-03FE-D7D2-7035-1D8BB71AB04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D98F910-F69F-E686-46A2-0B66CF522472}"/>
              </a:ext>
            </a:extLst>
          </p:cNvPr>
          <p:cNvGrpSpPr/>
          <p:nvPr/>
        </p:nvGrpSpPr>
        <p:grpSpPr>
          <a:xfrm>
            <a:off x="949354" y="3523986"/>
            <a:ext cx="1438175" cy="1554688"/>
            <a:chOff x="3903409" y="3183324"/>
            <a:chExt cx="1322798" cy="1429964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D5113D3B-78B6-067B-19AA-6D2F7008B3D9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37240BE9-1287-EC25-0C1E-A1FDF8F2F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TextBox 22">
            <a:extLst>
              <a:ext uri="{FF2B5EF4-FFF2-40B4-BE49-F238E27FC236}">
                <a16:creationId xmlns:a16="http://schemas.microsoft.com/office/drawing/2014/main" id="{C0961399-3088-6894-A1C4-7299974D7FC7}"/>
              </a:ext>
            </a:extLst>
          </p:cNvPr>
          <p:cNvSpPr txBox="1"/>
          <p:nvPr/>
        </p:nvSpPr>
        <p:spPr>
          <a:xfrm>
            <a:off x="2222340" y="3208015"/>
            <a:ext cx="9213448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196"/>
              </a:lnSpc>
              <a:defRPr sz="9600" b="1">
                <a:ln w="9525">
                  <a:solidFill>
                    <a:srgbClr val="FFFF99"/>
                  </a:solidFill>
                  <a:prstDash val="solid"/>
                </a:ln>
                <a:solidFill>
                  <a:srgbClr val="0097B2"/>
                </a:solidFill>
                <a:effectLst>
                  <a:outerShdw blurRad="12700" dist="38100" dir="2700000" algn="tl" rotWithShape="0">
                    <a:srgbClr val="FFFF00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/>
              <a:t>Practice</a:t>
            </a:r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2117AE69-015C-3D97-CC23-2840B283060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 flipH="1">
            <a:off x="-388338" y="456190"/>
            <a:ext cx="4337592" cy="613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15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B38FB00A-4B8A-69F1-EE2C-7B4E72A073F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B064D18-3251-47EB-FFD6-859B4F46376A}"/>
              </a:ext>
            </a:extLst>
          </p:cNvPr>
          <p:cNvGrpSpPr/>
          <p:nvPr/>
        </p:nvGrpSpPr>
        <p:grpSpPr>
          <a:xfrm>
            <a:off x="2653102" y="2093339"/>
            <a:ext cx="2018542" cy="1696905"/>
            <a:chOff x="3903409" y="3501266"/>
            <a:chExt cx="1322798" cy="1112022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FE6D775E-2EB7-E694-64A9-917A495F7E59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" name="MsPham-0936082789">
              <a:extLst>
                <a:ext uri="{FF2B5EF4-FFF2-40B4-BE49-F238E27FC236}">
                  <a16:creationId xmlns:a16="http://schemas.microsoft.com/office/drawing/2014/main" id="{8A4E5835-AF48-D6FD-01A0-D8C7A5850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33478" y="3501266"/>
              <a:ext cx="526626" cy="526626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1390285-3CDB-5A73-1514-C2B950495A06}"/>
              </a:ext>
            </a:extLst>
          </p:cNvPr>
          <p:cNvGrpSpPr/>
          <p:nvPr/>
        </p:nvGrpSpPr>
        <p:grpSpPr>
          <a:xfrm>
            <a:off x="1946101" y="1320843"/>
            <a:ext cx="7099753" cy="5168963"/>
            <a:chOff x="1620981" y="1230134"/>
            <a:chExt cx="8833090" cy="643091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2266D76-F390-0555-E8C3-27A77FE72DB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20981" y="1293130"/>
              <a:ext cx="4313294" cy="317019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64700D9-508B-7E92-1D9D-C02B2514778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16984" y="1230134"/>
              <a:ext cx="4237087" cy="315495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F2CC187-1983-F45B-7504-A9C507E348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56658" y="4498238"/>
              <a:ext cx="4252328" cy="313971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F215C59-89F3-A8CC-8BB9-B9F95F666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176408" y="4467993"/>
              <a:ext cx="4275190" cy="3193057"/>
            </a:xfrm>
            <a:prstGeom prst="rect">
              <a:avLst/>
            </a:prstGeom>
          </p:spPr>
        </p:pic>
      </p:grp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11B0132-BE96-BEDD-5DAD-09491A99BCEA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8FF8DF0D-206C-0C69-5EEB-EFDE317FDDC4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CA4AB239-A7D5-198E-95B2-8BDD823FC537}"/>
              </a:ext>
            </a:extLst>
          </p:cNvPr>
          <p:cNvSpPr txBox="1">
            <a:spLocks/>
          </p:cNvSpPr>
          <p:nvPr/>
        </p:nvSpPr>
        <p:spPr>
          <a:xfrm>
            <a:off x="6373271" y="495676"/>
            <a:ext cx="4457289" cy="502920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EF1D9"/>
          </a:solidFill>
          <a:ln>
            <a:solidFill>
              <a:srgbClr val="FBD673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______ like?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D0C1E65F-8ACF-D555-6F41-B926BC464F04}"/>
              </a:ext>
            </a:extLst>
          </p:cNvPr>
          <p:cNvSpPr txBox="1">
            <a:spLocks/>
          </p:cNvSpPr>
          <p:nvPr/>
        </p:nvSpPr>
        <p:spPr>
          <a:xfrm>
            <a:off x="6373271" y="1087014"/>
            <a:ext cx="4457289" cy="502920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EF1D9"/>
          </a:solidFill>
          <a:ln>
            <a:solidFill>
              <a:srgbClr val="FBD673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_________. 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99EC9DD4-5406-96B5-5F85-7241303BCD61}"/>
              </a:ext>
            </a:extLst>
          </p:cNvPr>
          <p:cNvSpPr txBox="1">
            <a:spLocks/>
          </p:cNvSpPr>
          <p:nvPr/>
        </p:nvSpPr>
        <p:spPr>
          <a:xfrm>
            <a:off x="2707920" y="3470017"/>
            <a:ext cx="1948484" cy="387459"/>
          </a:xfrm>
          <a:prstGeom prst="rect">
            <a:avLst/>
          </a:prstGeom>
          <a:solidFill>
            <a:srgbClr val="FBD6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B92B3D7B-76A1-9D7D-F7B8-CD962B70B910}"/>
              </a:ext>
            </a:extLst>
          </p:cNvPr>
          <p:cNvSpPr txBox="1">
            <a:spLocks/>
          </p:cNvSpPr>
          <p:nvPr/>
        </p:nvSpPr>
        <p:spPr>
          <a:xfrm>
            <a:off x="6313488" y="3413918"/>
            <a:ext cx="2068512" cy="387459"/>
          </a:xfrm>
          <a:prstGeom prst="rect">
            <a:avLst/>
          </a:prstGeom>
          <a:solidFill>
            <a:srgbClr val="FBD6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A756F288-7335-AB46-58EE-4F1435E06297}"/>
              </a:ext>
            </a:extLst>
          </p:cNvPr>
          <p:cNvSpPr txBox="1">
            <a:spLocks/>
          </p:cNvSpPr>
          <p:nvPr/>
        </p:nvSpPr>
        <p:spPr>
          <a:xfrm>
            <a:off x="2818561" y="6015987"/>
            <a:ext cx="1757681" cy="387459"/>
          </a:xfrm>
          <a:prstGeom prst="rect">
            <a:avLst/>
          </a:prstGeom>
          <a:solidFill>
            <a:srgbClr val="FBD6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FDB3820E-FBDC-DEE8-3AEB-B9A6DD3D88DF}"/>
              </a:ext>
            </a:extLst>
          </p:cNvPr>
          <p:cNvSpPr txBox="1">
            <a:spLocks/>
          </p:cNvSpPr>
          <p:nvPr/>
        </p:nvSpPr>
        <p:spPr>
          <a:xfrm>
            <a:off x="6645016" y="6031227"/>
            <a:ext cx="1361440" cy="387459"/>
          </a:xfrm>
          <a:prstGeom prst="rect">
            <a:avLst/>
          </a:prstGeom>
          <a:solidFill>
            <a:srgbClr val="FBD6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6381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5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C8A43B8-F59E-A5DD-1FA8-BC8E2022A718}"/>
              </a:ext>
            </a:extLst>
          </p:cNvPr>
          <p:cNvGrpSpPr/>
          <p:nvPr/>
        </p:nvGrpSpPr>
        <p:grpSpPr>
          <a:xfrm>
            <a:off x="4906738" y="2675738"/>
            <a:ext cx="1292781" cy="848840"/>
            <a:chOff x="3709758" y="3204070"/>
            <a:chExt cx="1768014" cy="1160877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86BF81B1-AFFC-A4FA-7C5C-35F4E839ACFD}"/>
                </a:ext>
              </a:extLst>
            </p:cNvPr>
            <p:cNvSpPr txBox="1"/>
            <p:nvPr/>
          </p:nvSpPr>
          <p:spPr>
            <a:xfrm>
              <a:off x="3709758" y="3733572"/>
              <a:ext cx="1414455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51F8A5B9-F78E-6E42-FC1E-CDE86C25E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BC282E5B-FB09-BFBB-A383-29D90B739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225" y="5127417"/>
            <a:ext cx="561024" cy="56102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8B28F34B-EC32-3D6C-BBD2-75A3F7B54EA9}"/>
              </a:ext>
            </a:extLst>
          </p:cNvPr>
          <p:cNvSpPr txBox="1">
            <a:spLocks/>
          </p:cNvSpPr>
          <p:nvPr/>
        </p:nvSpPr>
        <p:spPr>
          <a:xfrm>
            <a:off x="3660425" y="5139269"/>
            <a:ext cx="4106847" cy="561023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street like?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D3F7AD58-E4A1-602B-1FDA-8D0094C8FB9B}"/>
              </a:ext>
            </a:extLst>
          </p:cNvPr>
          <p:cNvSpPr txBox="1">
            <a:spLocks/>
          </p:cNvSpPr>
          <p:nvPr/>
        </p:nvSpPr>
        <p:spPr>
          <a:xfrm>
            <a:off x="3583483" y="5908357"/>
            <a:ext cx="4106847" cy="561023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a busy street. 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A02B1D03-032F-221E-4D45-FC4EC35B9A18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51154EDE-3C3E-3BB4-4A31-6B2418CE579D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084185-5050-742E-4E3E-8BCEFE9AF4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7683" y="1166897"/>
            <a:ext cx="4712650" cy="3463715"/>
          </a:xfrm>
          <a:prstGeom prst="rect">
            <a:avLst/>
          </a:prstGeom>
        </p:spPr>
      </p:pic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FE1A5DD5-E799-2806-4674-34DD8B1A4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54830" y="5895382"/>
            <a:ext cx="618007" cy="618007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65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C8A43B8-F59E-A5DD-1FA8-BC8E2022A718}"/>
              </a:ext>
            </a:extLst>
          </p:cNvPr>
          <p:cNvGrpSpPr/>
          <p:nvPr/>
        </p:nvGrpSpPr>
        <p:grpSpPr>
          <a:xfrm>
            <a:off x="4906738" y="2675738"/>
            <a:ext cx="1292781" cy="848840"/>
            <a:chOff x="3709758" y="3204070"/>
            <a:chExt cx="1768014" cy="1160877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86BF81B1-AFFC-A4FA-7C5C-35F4E839ACFD}"/>
                </a:ext>
              </a:extLst>
            </p:cNvPr>
            <p:cNvSpPr txBox="1"/>
            <p:nvPr/>
          </p:nvSpPr>
          <p:spPr>
            <a:xfrm>
              <a:off x="3709758" y="3733572"/>
              <a:ext cx="1414455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51F8A5B9-F78E-6E42-FC1E-CDE86C25E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94507923-5E9D-2D65-6B8F-938D0FD83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54830" y="5895382"/>
            <a:ext cx="618007" cy="618007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BC282E5B-FB09-BFBB-A383-29D90B739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225" y="5127417"/>
            <a:ext cx="561024" cy="56102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CE0FECB-18C6-BD6C-B14D-56B3C3CD931C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2575D058-E2BD-585C-F1F3-C3BE4D414ED2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681D0F-4F9A-867C-8357-B9DD29331C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8308" y="1173022"/>
            <a:ext cx="4629387" cy="3447062"/>
          </a:xfrm>
          <a:prstGeom prst="rect">
            <a:avLst/>
          </a:prstGeom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B3114611-7F0D-DE46-699C-2A81454AD78F}"/>
              </a:ext>
            </a:extLst>
          </p:cNvPr>
          <p:cNvSpPr txBox="1">
            <a:spLocks/>
          </p:cNvSpPr>
          <p:nvPr/>
        </p:nvSpPr>
        <p:spPr>
          <a:xfrm>
            <a:off x="3660425" y="5139269"/>
            <a:ext cx="4106847" cy="561023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village like?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BB120F93-9954-4735-311B-5218048B917D}"/>
              </a:ext>
            </a:extLst>
          </p:cNvPr>
          <p:cNvSpPr txBox="1">
            <a:spLocks/>
          </p:cNvSpPr>
          <p:nvPr/>
        </p:nvSpPr>
        <p:spPr>
          <a:xfrm>
            <a:off x="3583483" y="5908357"/>
            <a:ext cx="4106847" cy="561023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a quiet village. </a:t>
            </a:r>
          </a:p>
        </p:txBody>
      </p:sp>
    </p:spTree>
    <p:extLst>
      <p:ext uri="{BB962C8B-B14F-4D97-AF65-F5344CB8AC3E}">
        <p14:creationId xmlns:p14="http://schemas.microsoft.com/office/powerpoint/2010/main" val="357472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C8A43B8-F59E-A5DD-1FA8-BC8E2022A718}"/>
              </a:ext>
            </a:extLst>
          </p:cNvPr>
          <p:cNvGrpSpPr/>
          <p:nvPr/>
        </p:nvGrpSpPr>
        <p:grpSpPr>
          <a:xfrm>
            <a:off x="4906738" y="2675738"/>
            <a:ext cx="1292781" cy="848840"/>
            <a:chOff x="3709758" y="3204070"/>
            <a:chExt cx="1768014" cy="1160877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86BF81B1-AFFC-A4FA-7C5C-35F4E839ACFD}"/>
                </a:ext>
              </a:extLst>
            </p:cNvPr>
            <p:cNvSpPr txBox="1"/>
            <p:nvPr/>
          </p:nvSpPr>
          <p:spPr>
            <a:xfrm>
              <a:off x="3709758" y="3733572"/>
              <a:ext cx="1414455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51F8A5B9-F78E-6E42-FC1E-CDE86C25E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BC282E5B-FB09-BFBB-A383-29D90B739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225" y="5127417"/>
            <a:ext cx="561024" cy="56102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BEFD11B6-81E3-92F0-DD55-07DB1681C5EB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83AE74AB-1AB9-A2A9-0106-C9397877ECB0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A73D3D-71FA-CBFC-52CE-A0C439C413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2183" y="1179148"/>
            <a:ext cx="4646039" cy="3430409"/>
          </a:xfrm>
          <a:prstGeom prst="rect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709535B4-17F5-2F4F-91B1-51778CAE7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54830" y="5895382"/>
            <a:ext cx="618007" cy="618007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7FFD6451-FDDB-3472-0F42-AEE4608EF83B}"/>
              </a:ext>
            </a:extLst>
          </p:cNvPr>
          <p:cNvSpPr txBox="1">
            <a:spLocks/>
          </p:cNvSpPr>
          <p:nvPr/>
        </p:nvSpPr>
        <p:spPr>
          <a:xfrm>
            <a:off x="3660425" y="5139269"/>
            <a:ext cx="4106847" cy="561023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road like?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C3584BA1-EC2F-100B-A747-108C813ED500}"/>
              </a:ext>
            </a:extLst>
          </p:cNvPr>
          <p:cNvSpPr txBox="1">
            <a:spLocks/>
          </p:cNvSpPr>
          <p:nvPr/>
        </p:nvSpPr>
        <p:spPr>
          <a:xfrm>
            <a:off x="3583483" y="5908357"/>
            <a:ext cx="4106847" cy="561023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a noisy road. </a:t>
            </a:r>
          </a:p>
        </p:txBody>
      </p:sp>
    </p:spTree>
    <p:extLst>
      <p:ext uri="{BB962C8B-B14F-4D97-AF65-F5344CB8AC3E}">
        <p14:creationId xmlns:p14="http://schemas.microsoft.com/office/powerpoint/2010/main" val="327184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C8A43B8-F59E-A5DD-1FA8-BC8E2022A718}"/>
              </a:ext>
            </a:extLst>
          </p:cNvPr>
          <p:cNvGrpSpPr/>
          <p:nvPr/>
        </p:nvGrpSpPr>
        <p:grpSpPr>
          <a:xfrm>
            <a:off x="4906738" y="2675738"/>
            <a:ext cx="1292781" cy="848840"/>
            <a:chOff x="3709758" y="3204070"/>
            <a:chExt cx="1768014" cy="1160877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86BF81B1-AFFC-A4FA-7C5C-35F4E839ACFD}"/>
                </a:ext>
              </a:extLst>
            </p:cNvPr>
            <p:cNvSpPr txBox="1"/>
            <p:nvPr/>
          </p:nvSpPr>
          <p:spPr>
            <a:xfrm>
              <a:off x="3709758" y="3733572"/>
              <a:ext cx="1414455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51F8A5B9-F78E-6E42-FC1E-CDE86C25E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BC282E5B-FB09-BFBB-A383-29D90B739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225" y="5127417"/>
            <a:ext cx="561024" cy="56102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E942FB15-C4DD-F255-38EC-936CCC6A6CB5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F53E41A9-367A-2138-4227-506518943361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34AD76-CB15-3A5C-158A-FB5F4C7BBC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2996" y="1157708"/>
            <a:ext cx="4671018" cy="3488693"/>
          </a:xfrm>
          <a:prstGeom prst="rect">
            <a:avLst/>
          </a:prstGeom>
        </p:spPr>
      </p:pic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7B4807A4-0A28-DB20-1F83-3B9FC835B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54830" y="5895382"/>
            <a:ext cx="618007" cy="618007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D752D9F1-1096-06BB-EF70-3850004C0765}"/>
              </a:ext>
            </a:extLst>
          </p:cNvPr>
          <p:cNvSpPr txBox="1">
            <a:spLocks/>
          </p:cNvSpPr>
          <p:nvPr/>
        </p:nvSpPr>
        <p:spPr>
          <a:xfrm>
            <a:off x="3660425" y="5139269"/>
            <a:ext cx="4106847" cy="561023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city like?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8105DCAD-B7BC-83F0-6FC1-D5AE90D51402}"/>
              </a:ext>
            </a:extLst>
          </p:cNvPr>
          <p:cNvSpPr txBox="1">
            <a:spLocks/>
          </p:cNvSpPr>
          <p:nvPr/>
        </p:nvSpPr>
        <p:spPr>
          <a:xfrm>
            <a:off x="3583483" y="5908357"/>
            <a:ext cx="4106847" cy="561023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a big city. </a:t>
            </a:r>
          </a:p>
        </p:txBody>
      </p:sp>
    </p:spTree>
    <p:extLst>
      <p:ext uri="{BB962C8B-B14F-4D97-AF65-F5344CB8AC3E}">
        <p14:creationId xmlns:p14="http://schemas.microsoft.com/office/powerpoint/2010/main" val="317468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B38FB00A-4B8A-69F1-EE2C-7B4E72A073F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B064D18-3251-47EB-FFD6-859B4F46376A}"/>
              </a:ext>
            </a:extLst>
          </p:cNvPr>
          <p:cNvGrpSpPr/>
          <p:nvPr/>
        </p:nvGrpSpPr>
        <p:grpSpPr>
          <a:xfrm>
            <a:off x="2653102" y="2093339"/>
            <a:ext cx="2018542" cy="1696905"/>
            <a:chOff x="3903409" y="3501266"/>
            <a:chExt cx="1322798" cy="1112022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FE6D775E-2EB7-E694-64A9-917A495F7E59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" name="MsPham-0936082789">
              <a:extLst>
                <a:ext uri="{FF2B5EF4-FFF2-40B4-BE49-F238E27FC236}">
                  <a16:creationId xmlns:a16="http://schemas.microsoft.com/office/drawing/2014/main" id="{8A4E5835-AF48-D6FD-01A0-D8C7A5850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33478" y="3501266"/>
              <a:ext cx="526626" cy="526626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1390285-3CDB-5A73-1514-C2B950495A06}"/>
              </a:ext>
            </a:extLst>
          </p:cNvPr>
          <p:cNvGrpSpPr/>
          <p:nvPr/>
        </p:nvGrpSpPr>
        <p:grpSpPr>
          <a:xfrm>
            <a:off x="1946101" y="1320843"/>
            <a:ext cx="7099753" cy="5168963"/>
            <a:chOff x="1620981" y="1230134"/>
            <a:chExt cx="8833090" cy="643091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2266D76-F390-0555-E8C3-27A77FE72D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20981" y="1293130"/>
              <a:ext cx="4313294" cy="317019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64700D9-508B-7E92-1D9D-C02B251477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16984" y="1230134"/>
              <a:ext cx="4237087" cy="315495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F2CC187-1983-F45B-7504-A9C507E348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56658" y="4498238"/>
              <a:ext cx="4252328" cy="313971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F215C59-89F3-A8CC-8BB9-B9F95F666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76408" y="4467993"/>
              <a:ext cx="4275190" cy="3193057"/>
            </a:xfrm>
            <a:prstGeom prst="rect">
              <a:avLst/>
            </a:prstGeom>
          </p:spPr>
        </p:pic>
      </p:grp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11B0132-BE96-BEDD-5DAD-09491A99BCEA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8FF8DF0D-206C-0C69-5EEB-EFDE317FDDC4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CA4AB239-A7D5-198E-95B2-8BDD823FC537}"/>
              </a:ext>
            </a:extLst>
          </p:cNvPr>
          <p:cNvSpPr txBox="1">
            <a:spLocks/>
          </p:cNvSpPr>
          <p:nvPr/>
        </p:nvSpPr>
        <p:spPr>
          <a:xfrm>
            <a:off x="6373271" y="495676"/>
            <a:ext cx="4457289" cy="502920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EF1D9"/>
          </a:solidFill>
          <a:ln>
            <a:solidFill>
              <a:srgbClr val="FBD673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______ like?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D0C1E65F-8ACF-D555-6F41-B926BC464F04}"/>
              </a:ext>
            </a:extLst>
          </p:cNvPr>
          <p:cNvSpPr txBox="1">
            <a:spLocks/>
          </p:cNvSpPr>
          <p:nvPr/>
        </p:nvSpPr>
        <p:spPr>
          <a:xfrm>
            <a:off x="6373271" y="1087014"/>
            <a:ext cx="4457289" cy="502920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EF1D9"/>
          </a:solidFill>
          <a:ln>
            <a:solidFill>
              <a:srgbClr val="FBD673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_________. 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99EC9DD4-5406-96B5-5F85-7241303BCD61}"/>
              </a:ext>
            </a:extLst>
          </p:cNvPr>
          <p:cNvSpPr txBox="1">
            <a:spLocks/>
          </p:cNvSpPr>
          <p:nvPr/>
        </p:nvSpPr>
        <p:spPr>
          <a:xfrm>
            <a:off x="2707920" y="3470017"/>
            <a:ext cx="1948484" cy="387459"/>
          </a:xfrm>
          <a:prstGeom prst="rect">
            <a:avLst/>
          </a:prstGeom>
          <a:solidFill>
            <a:srgbClr val="FBD6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B92B3D7B-76A1-9D7D-F7B8-CD962B70B910}"/>
              </a:ext>
            </a:extLst>
          </p:cNvPr>
          <p:cNvSpPr txBox="1">
            <a:spLocks/>
          </p:cNvSpPr>
          <p:nvPr/>
        </p:nvSpPr>
        <p:spPr>
          <a:xfrm>
            <a:off x="6313488" y="3413918"/>
            <a:ext cx="2068512" cy="387459"/>
          </a:xfrm>
          <a:prstGeom prst="rect">
            <a:avLst/>
          </a:prstGeom>
          <a:solidFill>
            <a:srgbClr val="FBD6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A756F288-7335-AB46-58EE-4F1435E06297}"/>
              </a:ext>
            </a:extLst>
          </p:cNvPr>
          <p:cNvSpPr txBox="1">
            <a:spLocks/>
          </p:cNvSpPr>
          <p:nvPr/>
        </p:nvSpPr>
        <p:spPr>
          <a:xfrm>
            <a:off x="2818561" y="6015987"/>
            <a:ext cx="1757681" cy="387459"/>
          </a:xfrm>
          <a:prstGeom prst="rect">
            <a:avLst/>
          </a:prstGeom>
          <a:solidFill>
            <a:srgbClr val="FBD6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FDB3820E-FBDC-DEE8-3AEB-B9A6DD3D88DF}"/>
              </a:ext>
            </a:extLst>
          </p:cNvPr>
          <p:cNvSpPr txBox="1">
            <a:spLocks/>
          </p:cNvSpPr>
          <p:nvPr/>
        </p:nvSpPr>
        <p:spPr>
          <a:xfrm>
            <a:off x="6645016" y="6031227"/>
            <a:ext cx="1361440" cy="387459"/>
          </a:xfrm>
          <a:prstGeom prst="rect">
            <a:avLst/>
          </a:prstGeom>
          <a:solidFill>
            <a:srgbClr val="FBD6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886569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MsPham0936082789" descr="Shape&#10;&#10;Description automatically generated">
            <a:extLst>
              <a:ext uri="{FF2B5EF4-FFF2-40B4-BE49-F238E27FC236}">
                <a16:creationId xmlns:a16="http://schemas.microsoft.com/office/drawing/2014/main" id="{DE29B546-59D6-1280-18D7-42F0268D1D3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10" name="MsPham09360827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17" name="MsPham093608278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8507" y="502002"/>
            <a:ext cx="5654765" cy="4936827"/>
          </a:xfrm>
          <a:prstGeom prst="rect">
            <a:avLst/>
          </a:prstGeom>
        </p:spPr>
      </p:pic>
      <p:sp>
        <p:nvSpPr>
          <p:cNvPr id="19" name="MsPham0936082789">
            <a:hlinkClick r:id="" action="ppaction://hlinkshowjump?jump=nextslide"/>
          </p:cNvPr>
          <p:cNvSpPr/>
          <p:nvPr/>
        </p:nvSpPr>
        <p:spPr>
          <a:xfrm>
            <a:off x="3978788" y="5022443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START</a:t>
            </a:r>
          </a:p>
        </p:txBody>
      </p:sp>
      <p:pic>
        <p:nvPicPr>
          <p:cNvPr id="20" name="MsPham0936082789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996" y="2189936"/>
            <a:ext cx="3214104" cy="407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MsPham09360827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9228" y="855000"/>
            <a:ext cx="8090093" cy="273124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291F432-3FBC-4CC4-66FF-214B3136D84A}"/>
              </a:ext>
            </a:extLst>
          </p:cNvPr>
          <p:cNvGrpSpPr/>
          <p:nvPr/>
        </p:nvGrpSpPr>
        <p:grpSpPr>
          <a:xfrm>
            <a:off x="9713469" y="129623"/>
            <a:ext cx="1285192" cy="430887"/>
            <a:chOff x="3945219" y="3583257"/>
            <a:chExt cx="842217" cy="282371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1B5430F9-2797-8824-D87A-0C021B394F30}"/>
                </a:ext>
              </a:extLst>
            </p:cNvPr>
            <p:cNvSpPr txBox="1"/>
            <p:nvPr/>
          </p:nvSpPr>
          <p:spPr>
            <a:xfrm>
              <a:off x="3945219" y="3583257"/>
              <a:ext cx="635754" cy="28237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E4E5596F-D8BE-AB90-82A0-8BBD15EE5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16268" y="3583257"/>
              <a:ext cx="271168" cy="271168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70370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1FAE964-6FA2-270F-8744-84F0ABB640E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2CDD5A6-4B88-43A7-A5ED-1C23CE5828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683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0B3755B-2921-DB53-C147-E6BAA5D3D93C}"/>
                </a:ext>
              </a:extLst>
            </p:cNvPr>
            <p:cNvSpPr/>
            <p:nvPr/>
          </p:nvSpPr>
          <p:spPr>
            <a:xfrm>
              <a:off x="4006770" y="787077"/>
              <a:ext cx="4317357" cy="210659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AC03D8D2-4379-4833-8224-A03353CDB3E7}"/>
              </a:ext>
            </a:extLst>
          </p:cNvPr>
          <p:cNvSpPr/>
          <p:nvPr/>
        </p:nvSpPr>
        <p:spPr>
          <a:xfrm>
            <a:off x="2417059" y="2102701"/>
            <a:ext cx="7072132" cy="1930476"/>
          </a:xfrm>
          <a:prstGeom prst="rect">
            <a:avLst/>
          </a:prstGeom>
        </p:spPr>
        <p:txBody>
          <a:bodyPr wrap="square" lIns="0" tIns="0" rIns="0" bIns="0" rtlCol="0" anchor="t">
            <a:prstTxWarp prst="textArchUp">
              <a:avLst>
                <a:gd name="adj" fmla="val 11160235"/>
              </a:avLst>
            </a:prstTxWarp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8800">
                <a:ln w="9525">
                  <a:solidFill>
                    <a:schemeClr val="bg1"/>
                  </a:solidFill>
                  <a:prstDash val="solid"/>
                </a:ln>
                <a:solidFill>
                  <a:srgbClr val="02948D"/>
                </a:solidFill>
                <a:effectLst>
                  <a:outerShdw blurRad="12700" dist="38100" dir="2700000" algn="tl" rotWithShape="0">
                    <a:srgbClr val="94DEC7"/>
                  </a:outerShdw>
                </a:effectLst>
                <a:latin typeface=".VnCooper" panose="020B7200000000000000" pitchFamily="34" charset="0"/>
              </a:rPr>
              <a:t>WARM</a:t>
            </a:r>
            <a:r>
              <a:rPr lang="en-US" sz="8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2948D"/>
                </a:solidFill>
                <a:effectLst>
                  <a:outerShdw blurRad="12700" dist="38100" dir="2700000" algn="tl" rotWithShape="0">
                    <a:srgbClr val="94DEC7"/>
                  </a:outerShdw>
                </a:effectLst>
                <a:latin typeface=".VnCooper" panose="020B7200000000000000" pitchFamily="34" charset="0"/>
              </a:rPr>
              <a:t> UP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5B76004-E325-2BFC-1FF4-6D44EBCADF50}"/>
              </a:ext>
            </a:extLst>
          </p:cNvPr>
          <p:cNvGrpSpPr/>
          <p:nvPr/>
        </p:nvGrpSpPr>
        <p:grpSpPr>
          <a:xfrm>
            <a:off x="9713469" y="129623"/>
            <a:ext cx="1285192" cy="430887"/>
            <a:chOff x="3945219" y="3583257"/>
            <a:chExt cx="842217" cy="282371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E65A5CED-864A-6B7A-FD46-10C13EB57301}"/>
                </a:ext>
              </a:extLst>
            </p:cNvPr>
            <p:cNvSpPr txBox="1"/>
            <p:nvPr/>
          </p:nvSpPr>
          <p:spPr>
            <a:xfrm>
              <a:off x="3945219" y="3583257"/>
              <a:ext cx="635754" cy="28237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" name="MsPham-0936082789">
              <a:extLst>
                <a:ext uri="{FF2B5EF4-FFF2-40B4-BE49-F238E27FC236}">
                  <a16:creationId xmlns:a16="http://schemas.microsoft.com/office/drawing/2014/main" id="{2D394390-90C8-83BB-04C5-40389BDE4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6268" y="3583257"/>
              <a:ext cx="271168" cy="271168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8434049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F6C44A4B-E8B2-19BB-8B97-471FB53B15E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9CADBA5-99AA-89A4-9AFF-9B5EA5BFE7B4}"/>
              </a:ext>
            </a:extLst>
          </p:cNvPr>
          <p:cNvGrpSpPr/>
          <p:nvPr/>
        </p:nvGrpSpPr>
        <p:grpSpPr>
          <a:xfrm>
            <a:off x="10346456" y="443508"/>
            <a:ext cx="1285192" cy="430887"/>
            <a:chOff x="3945219" y="3583257"/>
            <a:chExt cx="842217" cy="282371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7A993757-C809-4281-93F0-F85F7CA7D671}"/>
                </a:ext>
              </a:extLst>
            </p:cNvPr>
            <p:cNvSpPr txBox="1"/>
            <p:nvPr/>
          </p:nvSpPr>
          <p:spPr>
            <a:xfrm>
              <a:off x="3945219" y="3583257"/>
              <a:ext cx="635754" cy="28237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87A2C595-E6C6-C0D0-434A-377464046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6268" y="3583257"/>
              <a:ext cx="271168" cy="271168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47A9808-23D4-27BC-5F37-CC019DCB99FD}"/>
              </a:ext>
            </a:extLst>
          </p:cNvPr>
          <p:cNvGrpSpPr/>
          <p:nvPr/>
        </p:nvGrpSpPr>
        <p:grpSpPr>
          <a:xfrm>
            <a:off x="305447" y="917180"/>
            <a:ext cx="11464557" cy="5546028"/>
            <a:chOff x="305447" y="917180"/>
            <a:chExt cx="11464557" cy="554602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97AEDE0-7FF0-F1F3-AC61-FE8E737AA1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4938" t="17944" r="15109" b="79499"/>
            <a:stretch/>
          </p:blipFill>
          <p:spPr>
            <a:xfrm>
              <a:off x="2984082" y="2461261"/>
              <a:ext cx="3339614" cy="121056"/>
            </a:xfrm>
            <a:prstGeom prst="roundRect">
              <a:avLst>
                <a:gd name="adj" fmla="val 6440"/>
              </a:avLst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B936223-F92E-5EE3-2948-D31806D2A70B}"/>
                </a:ext>
              </a:extLst>
            </p:cNvPr>
            <p:cNvGrpSpPr/>
            <p:nvPr/>
          </p:nvGrpSpPr>
          <p:grpSpPr>
            <a:xfrm>
              <a:off x="305447" y="917180"/>
              <a:ext cx="11464557" cy="5546028"/>
              <a:chOff x="305447" y="917180"/>
              <a:chExt cx="11464557" cy="5546028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46022ACE-7272-7C0D-F99B-89439620ED7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4938" t="17944" r="15109" b="79499"/>
              <a:stretch/>
            </p:blipFill>
            <p:spPr>
              <a:xfrm>
                <a:off x="305447" y="917180"/>
                <a:ext cx="11464557" cy="1726337"/>
              </a:xfrm>
              <a:prstGeom prst="roundRect">
                <a:avLst>
                  <a:gd name="adj" fmla="val 6440"/>
                </a:avLst>
              </a:prstGeom>
            </p:spPr>
          </p:pic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22F78FC9-8E5C-9296-1442-62D784DC19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18320"/>
              <a:stretch/>
            </p:blipFill>
            <p:spPr>
              <a:xfrm>
                <a:off x="305447" y="2487168"/>
                <a:ext cx="11464557" cy="3976040"/>
              </a:xfrm>
              <a:prstGeom prst="roundRect">
                <a:avLst>
                  <a:gd name="adj" fmla="val 6440"/>
                </a:avLst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F7A05486-BF6D-308E-971B-40692070B1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4938" t="17944" r="15109" b="79499"/>
              <a:stretch/>
            </p:blipFill>
            <p:spPr>
              <a:xfrm>
                <a:off x="2984083" y="2275840"/>
                <a:ext cx="3325280" cy="326797"/>
              </a:xfrm>
              <a:prstGeom prst="roundRect">
                <a:avLst>
                  <a:gd name="adj" fmla="val 6440"/>
                </a:avLst>
              </a:prstGeom>
            </p:spPr>
          </p:pic>
        </p:grpSp>
      </p:grp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43B22ED2-A5FA-CDFC-66F9-5DF005614BA5}"/>
              </a:ext>
            </a:extLst>
          </p:cNvPr>
          <p:cNvSpPr txBox="1">
            <a:spLocks/>
          </p:cNvSpPr>
          <p:nvPr/>
        </p:nvSpPr>
        <p:spPr>
          <a:xfrm>
            <a:off x="1960880" y="1115244"/>
            <a:ext cx="5902959" cy="561023"/>
          </a:xfrm>
          <a:prstGeom prst="roundRect">
            <a:avLst/>
          </a:prstGeom>
          <a:solidFill>
            <a:srgbClr val="FEF1D9"/>
          </a:solidFill>
          <a:ln>
            <a:solidFill>
              <a:srgbClr val="FFC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____________ like?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8FEB55EA-46C8-CBA4-29C8-54E9DC574581}"/>
              </a:ext>
            </a:extLst>
          </p:cNvPr>
          <p:cNvSpPr txBox="1">
            <a:spLocks/>
          </p:cNvSpPr>
          <p:nvPr/>
        </p:nvSpPr>
        <p:spPr>
          <a:xfrm>
            <a:off x="8757920" y="1747520"/>
            <a:ext cx="2558673" cy="1331797"/>
          </a:xfrm>
          <a:prstGeom prst="roundRect">
            <a:avLst/>
          </a:prstGeom>
          <a:solidFill>
            <a:srgbClr val="FEF1D9"/>
          </a:solidFill>
          <a:ln>
            <a:solidFill>
              <a:srgbClr val="FFC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</a:t>
            </a:r>
          </a:p>
          <a:p>
            <a:pPr>
              <a:lnSpc>
                <a:spcPct val="150000"/>
              </a:lnSpc>
            </a:pP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_________. 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8A797246-0AB8-F196-F328-85C2E8AFB520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0B30DAC9-97BB-3A01-5042-6135DD504CFB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E6365E22-38BB-24F7-DA36-503A21C84B66}"/>
              </a:ext>
            </a:extLst>
          </p:cNvPr>
          <p:cNvSpPr/>
          <p:nvPr/>
        </p:nvSpPr>
        <p:spPr>
          <a:xfrm rot="2214964">
            <a:off x="5831840" y="2578003"/>
            <a:ext cx="528320" cy="418237"/>
          </a:xfrm>
          <a:prstGeom prst="rightArrow">
            <a:avLst/>
          </a:prstGeom>
          <a:solidFill>
            <a:srgbClr val="FF00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50165C22-E448-C1E8-3D0B-8FD0E1B45101}"/>
              </a:ext>
            </a:extLst>
          </p:cNvPr>
          <p:cNvSpPr txBox="1">
            <a:spLocks/>
          </p:cNvSpPr>
          <p:nvPr/>
        </p:nvSpPr>
        <p:spPr>
          <a:xfrm>
            <a:off x="4257041" y="1144228"/>
            <a:ext cx="1920240" cy="56102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F2B340E-6797-7945-F599-B5CF8320AB89}"/>
              </a:ext>
            </a:extLst>
          </p:cNvPr>
          <p:cNvGrpSpPr/>
          <p:nvPr/>
        </p:nvGrpSpPr>
        <p:grpSpPr>
          <a:xfrm>
            <a:off x="8659183" y="1865611"/>
            <a:ext cx="2558673" cy="1196246"/>
            <a:chOff x="8659183" y="1865611"/>
            <a:chExt cx="2558673" cy="1196246"/>
          </a:xfrm>
        </p:grpSpPr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B025FE37-8070-CE68-115B-C3848D62454A}"/>
                </a:ext>
              </a:extLst>
            </p:cNvPr>
            <p:cNvSpPr txBox="1">
              <a:spLocks/>
            </p:cNvSpPr>
            <p:nvPr/>
          </p:nvSpPr>
          <p:spPr>
            <a:xfrm>
              <a:off x="8659183" y="2500834"/>
              <a:ext cx="2558673" cy="56102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280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noisy road</a:t>
              </a:r>
            </a:p>
          </p:txBody>
        </p:sp>
        <p:sp>
          <p:nvSpPr>
            <p:cNvPr id="17" name="Mspham-0936082789">
              <a:extLst>
                <a:ext uri="{FF2B5EF4-FFF2-40B4-BE49-F238E27FC236}">
                  <a16:creationId xmlns:a16="http://schemas.microsoft.com/office/drawing/2014/main" id="{DC94B1BC-C180-9D26-60C6-5DF5CF3D6C85}"/>
                </a:ext>
              </a:extLst>
            </p:cNvPr>
            <p:cNvSpPr txBox="1">
              <a:spLocks/>
            </p:cNvSpPr>
            <p:nvPr/>
          </p:nvSpPr>
          <p:spPr>
            <a:xfrm>
              <a:off x="9716595" y="1865611"/>
              <a:ext cx="1093645" cy="56102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280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731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F6C44A4B-E8B2-19BB-8B97-471FB53B15E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9CADBA5-99AA-89A4-9AFF-9B5EA5BFE7B4}"/>
              </a:ext>
            </a:extLst>
          </p:cNvPr>
          <p:cNvGrpSpPr/>
          <p:nvPr/>
        </p:nvGrpSpPr>
        <p:grpSpPr>
          <a:xfrm>
            <a:off x="10346456" y="443508"/>
            <a:ext cx="1285192" cy="430887"/>
            <a:chOff x="3945219" y="3583257"/>
            <a:chExt cx="842217" cy="282371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7A993757-C809-4281-93F0-F85F7CA7D671}"/>
                </a:ext>
              </a:extLst>
            </p:cNvPr>
            <p:cNvSpPr txBox="1"/>
            <p:nvPr/>
          </p:nvSpPr>
          <p:spPr>
            <a:xfrm>
              <a:off x="3945219" y="3583257"/>
              <a:ext cx="635754" cy="28237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87A2C595-E6C6-C0D0-434A-377464046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6268" y="3583257"/>
              <a:ext cx="271168" cy="271168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47A9808-23D4-27BC-5F37-CC019DCB99FD}"/>
              </a:ext>
            </a:extLst>
          </p:cNvPr>
          <p:cNvGrpSpPr/>
          <p:nvPr/>
        </p:nvGrpSpPr>
        <p:grpSpPr>
          <a:xfrm>
            <a:off x="305447" y="917180"/>
            <a:ext cx="11464557" cy="5546028"/>
            <a:chOff x="305447" y="917180"/>
            <a:chExt cx="11464557" cy="554602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97AEDE0-7FF0-F1F3-AC61-FE8E737AA1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4938" t="17944" r="15109" b="79499"/>
            <a:stretch/>
          </p:blipFill>
          <p:spPr>
            <a:xfrm>
              <a:off x="2984082" y="2461261"/>
              <a:ext cx="3339614" cy="121056"/>
            </a:xfrm>
            <a:prstGeom prst="roundRect">
              <a:avLst>
                <a:gd name="adj" fmla="val 6440"/>
              </a:avLst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B936223-F92E-5EE3-2948-D31806D2A70B}"/>
                </a:ext>
              </a:extLst>
            </p:cNvPr>
            <p:cNvGrpSpPr/>
            <p:nvPr/>
          </p:nvGrpSpPr>
          <p:grpSpPr>
            <a:xfrm>
              <a:off x="305447" y="917180"/>
              <a:ext cx="11464557" cy="5546028"/>
              <a:chOff x="305447" y="917180"/>
              <a:chExt cx="11464557" cy="5546028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46022ACE-7272-7C0D-F99B-89439620ED7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4938" t="17944" r="15109" b="79499"/>
              <a:stretch/>
            </p:blipFill>
            <p:spPr>
              <a:xfrm>
                <a:off x="305447" y="917180"/>
                <a:ext cx="11464557" cy="1726337"/>
              </a:xfrm>
              <a:prstGeom prst="roundRect">
                <a:avLst>
                  <a:gd name="adj" fmla="val 6440"/>
                </a:avLst>
              </a:prstGeom>
            </p:spPr>
          </p:pic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22F78FC9-8E5C-9296-1442-62D784DC19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18320"/>
              <a:stretch/>
            </p:blipFill>
            <p:spPr>
              <a:xfrm>
                <a:off x="305447" y="2487168"/>
                <a:ext cx="11464557" cy="3976040"/>
              </a:xfrm>
              <a:prstGeom prst="roundRect">
                <a:avLst>
                  <a:gd name="adj" fmla="val 6440"/>
                </a:avLst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F7A05486-BF6D-308E-971B-40692070B1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4938" t="17944" r="15109" b="79499"/>
              <a:stretch/>
            </p:blipFill>
            <p:spPr>
              <a:xfrm>
                <a:off x="2984083" y="2275840"/>
                <a:ext cx="3325280" cy="326797"/>
              </a:xfrm>
              <a:prstGeom prst="roundRect">
                <a:avLst>
                  <a:gd name="adj" fmla="val 6440"/>
                </a:avLst>
              </a:prstGeom>
            </p:spPr>
          </p:pic>
        </p:grpSp>
      </p:grp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43B22ED2-A5FA-CDFC-66F9-5DF005614BA5}"/>
              </a:ext>
            </a:extLst>
          </p:cNvPr>
          <p:cNvSpPr txBox="1">
            <a:spLocks/>
          </p:cNvSpPr>
          <p:nvPr/>
        </p:nvSpPr>
        <p:spPr>
          <a:xfrm>
            <a:off x="1960880" y="1115244"/>
            <a:ext cx="5902959" cy="561023"/>
          </a:xfrm>
          <a:prstGeom prst="roundRect">
            <a:avLst/>
          </a:prstGeom>
          <a:solidFill>
            <a:srgbClr val="FEF1D9"/>
          </a:solidFill>
          <a:ln>
            <a:solidFill>
              <a:srgbClr val="FFC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____________ like?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8FEB55EA-46C8-CBA4-29C8-54E9DC574581}"/>
              </a:ext>
            </a:extLst>
          </p:cNvPr>
          <p:cNvSpPr txBox="1">
            <a:spLocks/>
          </p:cNvSpPr>
          <p:nvPr/>
        </p:nvSpPr>
        <p:spPr>
          <a:xfrm>
            <a:off x="8757920" y="1747520"/>
            <a:ext cx="2558673" cy="1331797"/>
          </a:xfrm>
          <a:prstGeom prst="roundRect">
            <a:avLst/>
          </a:prstGeom>
          <a:solidFill>
            <a:srgbClr val="FEF1D9"/>
          </a:solidFill>
          <a:ln>
            <a:solidFill>
              <a:srgbClr val="FFC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</a:t>
            </a:r>
          </a:p>
          <a:p>
            <a:pPr>
              <a:lnSpc>
                <a:spcPct val="150000"/>
              </a:lnSpc>
            </a:pP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_________. 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8A797246-0AB8-F196-F328-85C2E8AFB520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0B30DAC9-97BB-3A01-5042-6135DD504CFB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E6365E22-38BB-24F7-DA36-503A21C84B66}"/>
              </a:ext>
            </a:extLst>
          </p:cNvPr>
          <p:cNvSpPr/>
          <p:nvPr/>
        </p:nvSpPr>
        <p:spPr>
          <a:xfrm rot="2214964">
            <a:off x="8830565" y="3587025"/>
            <a:ext cx="528320" cy="418237"/>
          </a:xfrm>
          <a:prstGeom prst="rightArrow">
            <a:avLst/>
          </a:prstGeom>
          <a:solidFill>
            <a:srgbClr val="FF00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50165C22-E448-C1E8-3D0B-8FD0E1B45101}"/>
              </a:ext>
            </a:extLst>
          </p:cNvPr>
          <p:cNvSpPr txBox="1">
            <a:spLocks/>
          </p:cNvSpPr>
          <p:nvPr/>
        </p:nvSpPr>
        <p:spPr>
          <a:xfrm>
            <a:off x="4257041" y="1144228"/>
            <a:ext cx="1920240" cy="56102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F2B340E-6797-7945-F599-B5CF8320AB89}"/>
              </a:ext>
            </a:extLst>
          </p:cNvPr>
          <p:cNvGrpSpPr/>
          <p:nvPr/>
        </p:nvGrpSpPr>
        <p:grpSpPr>
          <a:xfrm>
            <a:off x="8659183" y="1865611"/>
            <a:ext cx="2558673" cy="1196246"/>
            <a:chOff x="8659183" y="1865611"/>
            <a:chExt cx="2558673" cy="1196246"/>
          </a:xfrm>
        </p:grpSpPr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B025FE37-8070-CE68-115B-C3848D62454A}"/>
                </a:ext>
              </a:extLst>
            </p:cNvPr>
            <p:cNvSpPr txBox="1">
              <a:spLocks/>
            </p:cNvSpPr>
            <p:nvPr/>
          </p:nvSpPr>
          <p:spPr>
            <a:xfrm>
              <a:off x="8659183" y="2500834"/>
              <a:ext cx="2558673" cy="56102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280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big city</a:t>
              </a:r>
            </a:p>
          </p:txBody>
        </p:sp>
        <p:sp>
          <p:nvSpPr>
            <p:cNvPr id="17" name="Mspham-0936082789">
              <a:extLst>
                <a:ext uri="{FF2B5EF4-FFF2-40B4-BE49-F238E27FC236}">
                  <a16:creationId xmlns:a16="http://schemas.microsoft.com/office/drawing/2014/main" id="{DC94B1BC-C180-9D26-60C6-5DF5CF3D6C85}"/>
                </a:ext>
              </a:extLst>
            </p:cNvPr>
            <p:cNvSpPr txBox="1">
              <a:spLocks/>
            </p:cNvSpPr>
            <p:nvPr/>
          </p:nvSpPr>
          <p:spPr>
            <a:xfrm>
              <a:off x="9716595" y="1865611"/>
              <a:ext cx="1093645" cy="56102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280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629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F6C44A4B-E8B2-19BB-8B97-471FB53B15E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9CADBA5-99AA-89A4-9AFF-9B5EA5BFE7B4}"/>
              </a:ext>
            </a:extLst>
          </p:cNvPr>
          <p:cNvGrpSpPr/>
          <p:nvPr/>
        </p:nvGrpSpPr>
        <p:grpSpPr>
          <a:xfrm>
            <a:off x="10346456" y="443508"/>
            <a:ext cx="1285192" cy="430887"/>
            <a:chOff x="3945219" y="3583257"/>
            <a:chExt cx="842217" cy="282371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7A993757-C809-4281-93F0-F85F7CA7D671}"/>
                </a:ext>
              </a:extLst>
            </p:cNvPr>
            <p:cNvSpPr txBox="1"/>
            <p:nvPr/>
          </p:nvSpPr>
          <p:spPr>
            <a:xfrm>
              <a:off x="3945219" y="3583257"/>
              <a:ext cx="635754" cy="28237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87A2C595-E6C6-C0D0-434A-377464046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6268" y="3583257"/>
              <a:ext cx="271168" cy="271168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47A9808-23D4-27BC-5F37-CC019DCB99FD}"/>
              </a:ext>
            </a:extLst>
          </p:cNvPr>
          <p:cNvGrpSpPr/>
          <p:nvPr/>
        </p:nvGrpSpPr>
        <p:grpSpPr>
          <a:xfrm>
            <a:off x="305447" y="917180"/>
            <a:ext cx="11464557" cy="5546028"/>
            <a:chOff x="305447" y="917180"/>
            <a:chExt cx="11464557" cy="554602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97AEDE0-7FF0-F1F3-AC61-FE8E737AA1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4938" t="17944" r="15109" b="79499"/>
            <a:stretch/>
          </p:blipFill>
          <p:spPr>
            <a:xfrm>
              <a:off x="2984082" y="2461261"/>
              <a:ext cx="3339614" cy="121056"/>
            </a:xfrm>
            <a:prstGeom prst="roundRect">
              <a:avLst>
                <a:gd name="adj" fmla="val 6440"/>
              </a:avLst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B936223-F92E-5EE3-2948-D31806D2A70B}"/>
                </a:ext>
              </a:extLst>
            </p:cNvPr>
            <p:cNvGrpSpPr/>
            <p:nvPr/>
          </p:nvGrpSpPr>
          <p:grpSpPr>
            <a:xfrm>
              <a:off x="305447" y="917180"/>
              <a:ext cx="11464557" cy="5546028"/>
              <a:chOff x="305447" y="917180"/>
              <a:chExt cx="11464557" cy="5546028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46022ACE-7272-7C0D-F99B-89439620ED7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4938" t="17944" r="15109" b="79499"/>
              <a:stretch/>
            </p:blipFill>
            <p:spPr>
              <a:xfrm>
                <a:off x="305447" y="917180"/>
                <a:ext cx="11464557" cy="1726337"/>
              </a:xfrm>
              <a:prstGeom prst="roundRect">
                <a:avLst>
                  <a:gd name="adj" fmla="val 6440"/>
                </a:avLst>
              </a:prstGeom>
            </p:spPr>
          </p:pic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22F78FC9-8E5C-9296-1442-62D784DC19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18320"/>
              <a:stretch/>
            </p:blipFill>
            <p:spPr>
              <a:xfrm>
                <a:off x="305447" y="2487168"/>
                <a:ext cx="11464557" cy="3976040"/>
              </a:xfrm>
              <a:prstGeom prst="roundRect">
                <a:avLst>
                  <a:gd name="adj" fmla="val 6440"/>
                </a:avLst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F7A05486-BF6D-308E-971B-40692070B1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4938" t="17944" r="15109" b="79499"/>
              <a:stretch/>
            </p:blipFill>
            <p:spPr>
              <a:xfrm>
                <a:off x="2984083" y="2275840"/>
                <a:ext cx="3325280" cy="326797"/>
              </a:xfrm>
              <a:prstGeom prst="roundRect">
                <a:avLst>
                  <a:gd name="adj" fmla="val 6440"/>
                </a:avLst>
              </a:prstGeom>
            </p:spPr>
          </p:pic>
        </p:grpSp>
      </p:grp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43B22ED2-A5FA-CDFC-66F9-5DF005614BA5}"/>
              </a:ext>
            </a:extLst>
          </p:cNvPr>
          <p:cNvSpPr txBox="1">
            <a:spLocks/>
          </p:cNvSpPr>
          <p:nvPr/>
        </p:nvSpPr>
        <p:spPr>
          <a:xfrm>
            <a:off x="1960880" y="1115244"/>
            <a:ext cx="5902959" cy="561023"/>
          </a:xfrm>
          <a:prstGeom prst="roundRect">
            <a:avLst/>
          </a:prstGeom>
          <a:solidFill>
            <a:srgbClr val="FEF1D9"/>
          </a:solidFill>
          <a:ln>
            <a:solidFill>
              <a:srgbClr val="FFC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____________ like?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8FEB55EA-46C8-CBA4-29C8-54E9DC574581}"/>
              </a:ext>
            </a:extLst>
          </p:cNvPr>
          <p:cNvSpPr txBox="1">
            <a:spLocks/>
          </p:cNvSpPr>
          <p:nvPr/>
        </p:nvSpPr>
        <p:spPr>
          <a:xfrm>
            <a:off x="8757920" y="1747520"/>
            <a:ext cx="2558673" cy="1331797"/>
          </a:xfrm>
          <a:prstGeom prst="roundRect">
            <a:avLst/>
          </a:prstGeom>
          <a:solidFill>
            <a:srgbClr val="FEF1D9"/>
          </a:solidFill>
          <a:ln>
            <a:solidFill>
              <a:srgbClr val="FFC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</a:t>
            </a:r>
          </a:p>
          <a:p>
            <a:pPr>
              <a:lnSpc>
                <a:spcPct val="150000"/>
              </a:lnSpc>
            </a:pP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_________. 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8A797246-0AB8-F196-F328-85C2E8AFB520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0B30DAC9-97BB-3A01-5042-6135DD504CFB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</a:t>
            </a:r>
          </a:p>
        </p:txBody>
      </p:sp>
    </p:spTree>
    <p:extLst>
      <p:ext uri="{BB962C8B-B14F-4D97-AF65-F5344CB8AC3E}">
        <p14:creationId xmlns:p14="http://schemas.microsoft.com/office/powerpoint/2010/main" val="5560512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CF395A07-03FE-D7D2-7035-1D8BB71AB04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D98F910-F69F-E686-46A2-0B66CF522472}"/>
              </a:ext>
            </a:extLst>
          </p:cNvPr>
          <p:cNvGrpSpPr/>
          <p:nvPr/>
        </p:nvGrpSpPr>
        <p:grpSpPr>
          <a:xfrm>
            <a:off x="949354" y="3523986"/>
            <a:ext cx="1438175" cy="1554688"/>
            <a:chOff x="3903409" y="3183324"/>
            <a:chExt cx="1322798" cy="1429964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D5113D3B-78B6-067B-19AA-6D2F7008B3D9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37240BE9-1287-EC25-0C1E-A1FDF8F2F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TextBox 22">
            <a:extLst>
              <a:ext uri="{FF2B5EF4-FFF2-40B4-BE49-F238E27FC236}">
                <a16:creationId xmlns:a16="http://schemas.microsoft.com/office/drawing/2014/main" id="{C0961399-3088-6894-A1C4-7299974D7FC7}"/>
              </a:ext>
            </a:extLst>
          </p:cNvPr>
          <p:cNvSpPr txBox="1"/>
          <p:nvPr/>
        </p:nvSpPr>
        <p:spPr>
          <a:xfrm>
            <a:off x="2222340" y="3208015"/>
            <a:ext cx="9213448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196"/>
              </a:lnSpc>
              <a:defRPr sz="9600" b="1">
                <a:ln w="9525">
                  <a:solidFill>
                    <a:srgbClr val="FFFF99"/>
                  </a:solidFill>
                  <a:prstDash val="solid"/>
                </a:ln>
                <a:solidFill>
                  <a:srgbClr val="0097B2"/>
                </a:solidFill>
                <a:effectLst>
                  <a:outerShdw blurRad="12700" dist="38100" dir="2700000" algn="tl" rotWithShape="0">
                    <a:srgbClr val="FFFF00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/>
              <a:t>Review</a:t>
            </a:r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2117AE69-015C-3D97-CC23-2840B283060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 flipH="1">
            <a:off x="-388338" y="456190"/>
            <a:ext cx="4337592" cy="613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97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874D04B3-52EF-47EE-A1BE-9C1C9701501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B1FE6504-90CD-4278-BB2D-7F28AC4FFABB}"/>
              </a:ext>
            </a:extLst>
          </p:cNvPr>
          <p:cNvGrpSpPr/>
          <p:nvPr/>
        </p:nvGrpSpPr>
        <p:grpSpPr>
          <a:xfrm>
            <a:off x="1346897" y="5066693"/>
            <a:ext cx="3503198" cy="690390"/>
            <a:chOff x="4336399" y="4819083"/>
            <a:chExt cx="4288685" cy="845189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id="{D407FAC0-3408-92E5-AD2A-62002CBD086A}"/>
                </a:ext>
              </a:extLst>
            </p:cNvPr>
            <p:cNvSpPr txBox="1"/>
            <p:nvPr/>
          </p:nvSpPr>
          <p:spPr>
            <a:xfrm>
              <a:off x="7302286" y="4983751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6" name="MsPham-0936082789">
              <a:extLst>
                <a:ext uri="{FF2B5EF4-FFF2-40B4-BE49-F238E27FC236}">
                  <a16:creationId xmlns:a16="http://schemas.microsoft.com/office/drawing/2014/main" id="{8324FC26-BABB-D4FE-51EA-3FCDE65CE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36399" y="4819083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8A45402-3B92-6F7C-0E04-EE0ACEBEDE92}"/>
              </a:ext>
            </a:extLst>
          </p:cNvPr>
          <p:cNvGrpSpPr>
            <a:grpSpLocks/>
          </p:cNvGrpSpPr>
          <p:nvPr/>
        </p:nvGrpSpPr>
        <p:grpSpPr>
          <a:xfrm>
            <a:off x="629390" y="4473926"/>
            <a:ext cx="10990016" cy="1953189"/>
            <a:chOff x="-7514789" y="4508126"/>
            <a:chExt cx="17966387" cy="319305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F95FDE9-0E1F-F171-1E63-54BF0DE33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7514789" y="4530989"/>
              <a:ext cx="4313294" cy="317019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006C68C-3245-D4E9-5210-E1CB05C9A1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2905332" y="4546230"/>
              <a:ext cx="4237087" cy="315495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6B76A6F-C03B-2F58-878F-0F852E735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27918" y="4561471"/>
              <a:ext cx="4252328" cy="313971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3C11A12-B17D-8740-0216-EA31EFADAC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76408" y="4508126"/>
              <a:ext cx="4275190" cy="3193058"/>
            </a:xfrm>
            <a:prstGeom prst="rect">
              <a:avLst/>
            </a:prstGeom>
          </p:spPr>
        </p:pic>
      </p:grp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6958226" y="591281"/>
            <a:ext cx="1106638" cy="48921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 cap="none" spc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 cap="none" spc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25D9249D-D704-C8C3-D070-29984A7F8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6587" y="667594"/>
            <a:ext cx="707076" cy="707076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30" name="Mspham-093608278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11" idx="2"/>
          </p:cNvCxnSpPr>
          <p:nvPr/>
        </p:nvCxnSpPr>
        <p:spPr>
          <a:xfrm flipH="1">
            <a:off x="4599992" y="1991818"/>
            <a:ext cx="1428866" cy="2508201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2D8BB532-BD6B-E96D-5BBB-2DD8A6D4B1F5}"/>
              </a:ext>
            </a:extLst>
          </p:cNvPr>
          <p:cNvSpPr txBox="1">
            <a:spLocks/>
          </p:cNvSpPr>
          <p:nvPr/>
        </p:nvSpPr>
        <p:spPr>
          <a:xfrm>
            <a:off x="8257502" y="586682"/>
            <a:ext cx="2956826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(______ như thế nào?)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474771F4-7B4C-721D-B0F0-842C92BC5524}"/>
              </a:ext>
            </a:extLst>
          </p:cNvPr>
          <p:cNvSpPr txBox="1">
            <a:spLocks/>
          </p:cNvSpPr>
          <p:nvPr/>
        </p:nvSpPr>
        <p:spPr>
          <a:xfrm>
            <a:off x="8724646" y="1374670"/>
            <a:ext cx="2956826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(Đó là ____)</a:t>
            </a:r>
          </a:p>
        </p:txBody>
      </p:sp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</p:cNvCxnSpPr>
          <p:nvPr/>
        </p:nvCxnSpPr>
        <p:spPr>
          <a:xfrm flipH="1">
            <a:off x="2037287" y="1991818"/>
            <a:ext cx="4003523" cy="255668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Mspham-0936082789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6028858" y="1991818"/>
            <a:ext cx="1395763" cy="2559738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Mspham-0936082789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6028858" y="1991818"/>
            <a:ext cx="4125855" cy="2482108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C76E53EE-D13A-85D5-98F0-24D73ED38771}"/>
              </a:ext>
            </a:extLst>
          </p:cNvPr>
          <p:cNvSpPr txBox="1">
            <a:spLocks/>
          </p:cNvSpPr>
          <p:nvPr/>
        </p:nvSpPr>
        <p:spPr>
          <a:xfrm>
            <a:off x="3800214" y="616669"/>
            <a:ext cx="4457289" cy="640080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EF1D9"/>
          </a:solidFill>
          <a:ln>
            <a:solidFill>
              <a:srgbClr val="FBD673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______ like?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7565123-EBAD-782B-8BBD-D59CF8B5698C}"/>
              </a:ext>
            </a:extLst>
          </p:cNvPr>
          <p:cNvSpPr txBox="1">
            <a:spLocks/>
          </p:cNvSpPr>
          <p:nvPr/>
        </p:nvSpPr>
        <p:spPr>
          <a:xfrm>
            <a:off x="3800213" y="1351738"/>
            <a:ext cx="4457289" cy="640080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EF1D9"/>
          </a:solidFill>
          <a:ln>
            <a:solidFill>
              <a:srgbClr val="FBD673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_________. </a:t>
            </a:r>
          </a:p>
        </p:txBody>
      </p:sp>
    </p:spTree>
    <p:extLst>
      <p:ext uri="{BB962C8B-B14F-4D97-AF65-F5344CB8AC3E}">
        <p14:creationId xmlns:p14="http://schemas.microsoft.com/office/powerpoint/2010/main" val="411577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E876DA07-40C4-DFA5-3348-3F29804ED336}"/>
              </a:ext>
            </a:extLst>
          </p:cNvPr>
          <p:cNvGrpSpPr/>
          <p:nvPr/>
        </p:nvGrpSpPr>
        <p:grpSpPr>
          <a:xfrm>
            <a:off x="1884074" y="2364285"/>
            <a:ext cx="2018542" cy="2182073"/>
            <a:chOff x="3903409" y="3183324"/>
            <a:chExt cx="1322798" cy="1429964"/>
          </a:xfrm>
        </p:grpSpPr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14A73B78-D4F8-DB1A-BB98-7744E3F1C7A6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9" name="MsPham-0936082789">
              <a:extLst>
                <a:ext uri="{FF2B5EF4-FFF2-40B4-BE49-F238E27FC236}">
                  <a16:creationId xmlns:a16="http://schemas.microsoft.com/office/drawing/2014/main" id="{656B712A-5E15-3039-573C-D4667A8FE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703" b="-6703"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21" name="Mspham-0936082789">
            <a:extLst>
              <a:ext uri="{FF2B5EF4-FFF2-40B4-BE49-F238E27FC236}">
                <a16:creationId xmlns:a16="http://schemas.microsoft.com/office/drawing/2014/main" id="{9E83104C-776B-4CDF-FE5A-79285B7950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441" y="410533"/>
            <a:ext cx="1183664" cy="765615"/>
          </a:xfrm>
          <a:prstGeom prst="rect">
            <a:avLst/>
          </a:prstGeom>
        </p:spPr>
      </p:pic>
      <p:pic>
        <p:nvPicPr>
          <p:cNvPr id="22" name="Mspham-093608278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8E8D7D4-85D3-674C-5F49-7B0E6D3898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2718" y="104141"/>
            <a:ext cx="3389594" cy="116941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sp>
        <p:nvSpPr>
          <p:cNvPr id="3" name="TextBox 22">
            <a:extLst>
              <a:ext uri="{FF2B5EF4-FFF2-40B4-BE49-F238E27FC236}">
                <a16:creationId xmlns:a16="http://schemas.microsoft.com/office/drawing/2014/main" id="{61FEF427-1828-6586-B7AE-D0C239A1A7C1}"/>
              </a:ext>
            </a:extLst>
          </p:cNvPr>
          <p:cNvSpPr txBox="1"/>
          <p:nvPr/>
        </p:nvSpPr>
        <p:spPr>
          <a:xfrm>
            <a:off x="3267442" y="2602443"/>
            <a:ext cx="6441629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8000" b="1">
                <a:ln w="6600">
                  <a:solidFill>
                    <a:srgbClr val="0090A8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90A8"/>
                  </a:outerShdw>
                </a:effectLst>
                <a:latin typeface=".VnCooper" panose="020B7200000000000000" pitchFamily="34" charset="0"/>
              </a:rPr>
              <a:t>Thank you!</a:t>
            </a:r>
            <a:endParaRPr lang="en-US" sz="13800" b="1">
              <a:ln w="6600">
                <a:solidFill>
                  <a:srgbClr val="0090A8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90A8"/>
                </a:outerShdw>
              </a:effectLst>
              <a:latin typeface=".VnCooper" panose="020B7200000000000000" pitchFamily="34" charset="0"/>
            </a:endParaRPr>
          </a:p>
        </p:txBody>
      </p:sp>
      <p:sp>
        <p:nvSpPr>
          <p:cNvPr id="4" name="Google Shape;1587;p38">
            <a:extLst>
              <a:ext uri="{FF2B5EF4-FFF2-40B4-BE49-F238E27FC236}">
                <a16:creationId xmlns:a16="http://schemas.microsoft.com/office/drawing/2014/main" id="{43415E15-CFE9-ADD2-1AB5-894DAFBFB0E3}"/>
              </a:ext>
            </a:extLst>
          </p:cNvPr>
          <p:cNvSpPr txBox="1">
            <a:spLocks/>
          </p:cNvSpPr>
          <p:nvPr/>
        </p:nvSpPr>
        <p:spPr>
          <a:xfrm>
            <a:off x="4227656" y="4283559"/>
            <a:ext cx="4521200" cy="525597"/>
          </a:xfrm>
          <a:prstGeom prst="rect">
            <a:avLst/>
          </a:prstGeom>
          <a:solidFill>
            <a:srgbClr val="0097B2"/>
          </a:solidFill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For joining!</a:t>
            </a:r>
          </a:p>
        </p:txBody>
      </p:sp>
    </p:spTree>
    <p:extLst>
      <p:ext uri="{BB962C8B-B14F-4D97-AF65-F5344CB8AC3E}">
        <p14:creationId xmlns:p14="http://schemas.microsoft.com/office/powerpoint/2010/main" val="1804167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C901E3ED-5D27-435B-BD74-8E5D359305E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D98F910-F69F-E686-46A2-0B66CF522472}"/>
              </a:ext>
            </a:extLst>
          </p:cNvPr>
          <p:cNvGrpSpPr/>
          <p:nvPr/>
        </p:nvGrpSpPr>
        <p:grpSpPr>
          <a:xfrm>
            <a:off x="949354" y="3523986"/>
            <a:ext cx="1438175" cy="1554688"/>
            <a:chOff x="3903409" y="3183324"/>
            <a:chExt cx="1322798" cy="1429964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D5113D3B-78B6-067B-19AA-6D2F7008B3D9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37240BE9-1287-EC25-0C1E-A1FDF8F2F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TextBox 22">
            <a:extLst>
              <a:ext uri="{FF2B5EF4-FFF2-40B4-BE49-F238E27FC236}">
                <a16:creationId xmlns:a16="http://schemas.microsoft.com/office/drawing/2014/main" id="{C0961399-3088-6894-A1C4-7299974D7FC7}"/>
              </a:ext>
            </a:extLst>
          </p:cNvPr>
          <p:cNvSpPr txBox="1"/>
          <p:nvPr/>
        </p:nvSpPr>
        <p:spPr>
          <a:xfrm>
            <a:off x="2556588" y="3208015"/>
            <a:ext cx="9144000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9600" b="1">
                <a:ln w="9525">
                  <a:solidFill>
                    <a:srgbClr val="FFFF99"/>
                  </a:solidFill>
                  <a:prstDash val="solid"/>
                </a:ln>
                <a:solidFill>
                  <a:srgbClr val="0097B2"/>
                </a:solidFill>
                <a:effectLst>
                  <a:outerShdw blurRad="12700" dist="38100" dir="2700000" algn="tl" rotWithShape="0">
                    <a:srgbClr val="FFFF00"/>
                  </a:outerShdw>
                </a:effectLst>
                <a:latin typeface=".VnCooper" panose="020B7200000000000000" pitchFamily="34" charset="0"/>
              </a:rPr>
              <a:t>Vocabulary</a:t>
            </a:r>
            <a:endParaRPr lang="en-US" sz="19900" b="1">
              <a:ln w="9525">
                <a:solidFill>
                  <a:srgbClr val="FFFF99"/>
                </a:solidFill>
                <a:prstDash val="solid"/>
              </a:ln>
              <a:solidFill>
                <a:srgbClr val="0097B2"/>
              </a:solidFill>
              <a:effectLst>
                <a:outerShdw blurRad="12700" dist="38100" dir="2700000" algn="tl" rotWithShape="0">
                  <a:srgbClr val="FFFF00"/>
                </a:outerShdw>
              </a:effectLst>
              <a:latin typeface=".VnCooper" panose="020B7200000000000000" pitchFamily="34" charset="0"/>
            </a:endParaRPr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2117AE69-015C-3D97-CC23-2840B283060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 flipH="1">
            <a:off x="-388338" y="456190"/>
            <a:ext cx="4337592" cy="613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952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DA18B5AF-16D0-A23B-137A-9F330C167F2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153919" y="3091453"/>
            <a:ext cx="3755253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bận rộn, nhộn nhịp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706962" y="2403113"/>
            <a:ext cx="2649166" cy="530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/>
              <a:t>/ˈbɪzi/ </a:t>
            </a:r>
            <a:endParaRPr lang="en-US" sz="280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618545" y="1491502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latin typeface=".VnAvant" panose="020B7200000000000000" pitchFamily="34" charset="0"/>
              </a:rPr>
              <a:t>busy</a:t>
            </a: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B6F40F7E-0CFF-372D-BB58-B9088BC2AA47}"/>
              </a:ext>
            </a:extLst>
          </p:cNvPr>
          <p:cNvSpPr txBox="1"/>
          <p:nvPr/>
        </p:nvSpPr>
        <p:spPr>
          <a:xfrm>
            <a:off x="684272" y="10406"/>
            <a:ext cx="9213448" cy="915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4400">
                <a:solidFill>
                  <a:srgbClr val="0090A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Vocabulary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1884074" y="2364285"/>
            <a:ext cx="2018542" cy="2182073"/>
            <a:chOff x="3903409" y="3183324"/>
            <a:chExt cx="1322798" cy="1429964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DD498ADB-97ED-5A2A-09C5-A745B38633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2137" y="2155979"/>
            <a:ext cx="4196415" cy="2996067"/>
          </a:xfrm>
          <a:prstGeom prst="rect">
            <a:avLst/>
          </a:prstGeom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20958F60-051D-61D7-0B5B-E20B5397F043}"/>
              </a:ext>
            </a:extLst>
          </p:cNvPr>
          <p:cNvSpPr/>
          <p:nvPr/>
        </p:nvSpPr>
        <p:spPr>
          <a:xfrm>
            <a:off x="7153919" y="5152046"/>
            <a:ext cx="4032241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phố nhộn nhịp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F0F58ED1-7CBE-8709-D7CB-4255333A79C7}"/>
              </a:ext>
            </a:extLst>
          </p:cNvPr>
          <p:cNvSpPr txBox="1"/>
          <p:nvPr/>
        </p:nvSpPr>
        <p:spPr>
          <a:xfrm>
            <a:off x="6740465" y="4162565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latin typeface=".VnAvant" panose="020B7200000000000000" pitchFamily="34" charset="0"/>
              </a:rPr>
              <a:t>a busy street</a:t>
            </a:r>
          </a:p>
        </p:txBody>
      </p:sp>
      <p:pic>
        <p:nvPicPr>
          <p:cNvPr id="12" name="busy__us_2">
            <a:hlinkClick r:id="" action="ppaction://media"/>
            <a:extLst>
              <a:ext uri="{FF2B5EF4-FFF2-40B4-BE49-F238E27FC236}">
                <a16:creationId xmlns:a16="http://schemas.microsoft.com/office/drawing/2014/main" id="{C55C3439-E5A2-AF87-4BE7-3B3E5A5193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80286" y="4445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60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3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73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5" grpId="1"/>
      <p:bldP spid="16" grpId="0"/>
      <p:bldP spid="18" grpId="0"/>
      <p:bldP spid="1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DA18B5AF-16D0-A23B-137A-9F330C167F2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144510" y="2978919"/>
            <a:ext cx="3755253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Yên tĩnh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697553" y="2290579"/>
            <a:ext cx="2649166" cy="530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>
              <a:lnSpc>
                <a:spcPct val="107000"/>
              </a:lnSpc>
              <a:spcBef>
                <a:spcPts val="55"/>
              </a:spcBef>
              <a:spcAft>
                <a:spcPts val="800"/>
              </a:spcAft>
            </a:pPr>
            <a:r>
              <a:rPr lang="en-US" sz="2800"/>
              <a:t>/ˈkwaɪət/</a:t>
            </a:r>
            <a:endParaRPr lang="en-US" sz="280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609136" y="1378968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latin typeface=".VnAvant" panose="020B7200000000000000" pitchFamily="34" charset="0"/>
              </a:rPr>
              <a:t>quiet</a:t>
            </a: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B6F40F7E-0CFF-372D-BB58-B9088BC2AA47}"/>
              </a:ext>
            </a:extLst>
          </p:cNvPr>
          <p:cNvSpPr txBox="1"/>
          <p:nvPr/>
        </p:nvSpPr>
        <p:spPr>
          <a:xfrm>
            <a:off x="684272" y="10406"/>
            <a:ext cx="9213448" cy="915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4400">
                <a:solidFill>
                  <a:srgbClr val="0090A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Vocabulary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1884074" y="2364285"/>
            <a:ext cx="2018542" cy="2182073"/>
            <a:chOff x="3903409" y="3183324"/>
            <a:chExt cx="1322798" cy="1429964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0129C049-EBC0-C4D4-C4C9-F6C9A2DAF2E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406"/>
          <a:stretch/>
        </p:blipFill>
        <p:spPr>
          <a:xfrm>
            <a:off x="1305457" y="2272220"/>
            <a:ext cx="4360656" cy="3027568"/>
          </a:xfrm>
          <a:prstGeom prst="rect">
            <a:avLst/>
          </a:pr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C1827DC9-739C-B423-B05B-23A4B59DDA08}"/>
              </a:ext>
            </a:extLst>
          </p:cNvPr>
          <p:cNvSpPr/>
          <p:nvPr/>
        </p:nvSpPr>
        <p:spPr>
          <a:xfrm>
            <a:off x="7315989" y="5260384"/>
            <a:ext cx="3755253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 làng yên tĩnh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DB6CB148-7EBA-1C4B-35FD-1FF22E860765}"/>
              </a:ext>
            </a:extLst>
          </p:cNvPr>
          <p:cNvSpPr txBox="1"/>
          <p:nvPr/>
        </p:nvSpPr>
        <p:spPr>
          <a:xfrm>
            <a:off x="6780616" y="4153883"/>
            <a:ext cx="4826000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400">
                <a:latin typeface=".VnAvant" panose="020B7200000000000000" pitchFamily="34" charset="0"/>
              </a:rPr>
              <a:t>a quiet village</a:t>
            </a:r>
          </a:p>
        </p:txBody>
      </p:sp>
      <p:pic>
        <p:nvPicPr>
          <p:cNvPr id="6" name="quiet__us_1">
            <a:hlinkClick r:id="" action="ppaction://media"/>
            <a:extLst>
              <a:ext uri="{FF2B5EF4-FFF2-40B4-BE49-F238E27FC236}">
                <a16:creationId xmlns:a16="http://schemas.microsoft.com/office/drawing/2014/main" id="{4810386F-E2B6-7A07-5612-67FA1542F2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03868" y="3124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45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0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5" grpId="1"/>
      <p:bldP spid="12" grpId="0"/>
      <p:bldP spid="14" grpId="0"/>
      <p:bldP spid="1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DA18B5AF-16D0-A23B-137A-9F330C167F2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266374" y="2916284"/>
            <a:ext cx="3755253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Ồn ào, huyên náo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819417" y="2227944"/>
            <a:ext cx="2649166" cy="530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/>
              <a:t>/ˈnɔɪzi/ </a:t>
            </a:r>
            <a:endParaRPr lang="en-US" sz="280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731000" y="1316333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latin typeface=".VnAvant" panose="020B7200000000000000" pitchFamily="34" charset="0"/>
              </a:rPr>
              <a:t>noisy</a:t>
            </a: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B6F40F7E-0CFF-372D-BB58-B9088BC2AA47}"/>
              </a:ext>
            </a:extLst>
          </p:cNvPr>
          <p:cNvSpPr txBox="1"/>
          <p:nvPr/>
        </p:nvSpPr>
        <p:spPr>
          <a:xfrm>
            <a:off x="684272" y="10406"/>
            <a:ext cx="9213448" cy="915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4400">
                <a:solidFill>
                  <a:srgbClr val="0090A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Vocabulary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1884074" y="2364285"/>
            <a:ext cx="2018542" cy="2182073"/>
            <a:chOff x="3903409" y="3183324"/>
            <a:chExt cx="1322798" cy="1429964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FF82739A-0396-F701-4565-6164182199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9502" y="1960334"/>
            <a:ext cx="4796498" cy="3387357"/>
          </a:xfrm>
          <a:prstGeom prst="rect">
            <a:avLst/>
          </a:pr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97F50922-9B39-ED97-2930-07C9AC2C77F4}"/>
              </a:ext>
            </a:extLst>
          </p:cNvPr>
          <p:cNvSpPr/>
          <p:nvPr/>
        </p:nvSpPr>
        <p:spPr>
          <a:xfrm>
            <a:off x="7438499" y="4866573"/>
            <a:ext cx="3755253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đường ồn ào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67DCC7B1-6B70-47FD-181F-BE59006095FD}"/>
              </a:ext>
            </a:extLst>
          </p:cNvPr>
          <p:cNvSpPr txBox="1"/>
          <p:nvPr/>
        </p:nvSpPr>
        <p:spPr>
          <a:xfrm>
            <a:off x="6903126" y="3973877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latin typeface=".VnAvant" panose="020B7200000000000000" pitchFamily="34" charset="0"/>
              </a:rPr>
              <a:t>a noisy road</a:t>
            </a:r>
          </a:p>
        </p:txBody>
      </p:sp>
      <p:pic>
        <p:nvPicPr>
          <p:cNvPr id="6" name="noisy__us_1">
            <a:hlinkClick r:id="" action="ppaction://media"/>
            <a:extLst>
              <a:ext uri="{FF2B5EF4-FFF2-40B4-BE49-F238E27FC236}">
                <a16:creationId xmlns:a16="http://schemas.microsoft.com/office/drawing/2014/main" id="{64BFE930-8D51-1970-6879-761272415B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33825" y="23997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12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5" grpId="1"/>
      <p:bldP spid="12" grpId="0"/>
      <p:bldP spid="14" grpId="0"/>
      <p:bldP spid="1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DA18B5AF-16D0-A23B-137A-9F330C167F2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224565" y="2787553"/>
            <a:ext cx="3755253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To, lớn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777608" y="2102675"/>
            <a:ext cx="264916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2800"/>
              <a:t>/ˈbɪg/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689191" y="1187602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latin typeface=".VnAvant" panose="020B7200000000000000" pitchFamily="34" charset="0"/>
              </a:rPr>
              <a:t>big</a:t>
            </a: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B6F40F7E-0CFF-372D-BB58-B9088BC2AA47}"/>
              </a:ext>
            </a:extLst>
          </p:cNvPr>
          <p:cNvSpPr txBox="1"/>
          <p:nvPr/>
        </p:nvSpPr>
        <p:spPr>
          <a:xfrm>
            <a:off x="684272" y="10406"/>
            <a:ext cx="9213448" cy="915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4400">
                <a:solidFill>
                  <a:srgbClr val="0090A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Vocabulary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1884074" y="2364285"/>
            <a:ext cx="2018542" cy="2182073"/>
            <a:chOff x="3903409" y="3183324"/>
            <a:chExt cx="1322798" cy="1429964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10B0DB7-B0EE-C9E2-E7C5-31FCD17DCB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5773" y="1630393"/>
            <a:ext cx="5129012" cy="3649858"/>
          </a:xfrm>
          <a:prstGeom prst="rect">
            <a:avLst/>
          </a:pr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4A422D41-F767-2690-0855-5E53937AEA51}"/>
              </a:ext>
            </a:extLst>
          </p:cNvPr>
          <p:cNvSpPr/>
          <p:nvPr/>
        </p:nvSpPr>
        <p:spPr>
          <a:xfrm>
            <a:off x="7380766" y="4942704"/>
            <a:ext cx="3755253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 phố lớn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60F65711-6C68-97F1-9FD3-1A9A256DDE7F}"/>
              </a:ext>
            </a:extLst>
          </p:cNvPr>
          <p:cNvSpPr txBox="1"/>
          <p:nvPr/>
        </p:nvSpPr>
        <p:spPr>
          <a:xfrm>
            <a:off x="6845392" y="3924329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latin typeface=".VnAvant" panose="020B7200000000000000" pitchFamily="34" charset="0"/>
              </a:rPr>
              <a:t>a big city</a:t>
            </a:r>
          </a:p>
        </p:txBody>
      </p:sp>
      <p:pic>
        <p:nvPicPr>
          <p:cNvPr id="6" name="big__us_1">
            <a:hlinkClick r:id="" action="ppaction://media"/>
            <a:extLst>
              <a:ext uri="{FF2B5EF4-FFF2-40B4-BE49-F238E27FC236}">
                <a16:creationId xmlns:a16="http://schemas.microsoft.com/office/drawing/2014/main" id="{43D0341F-3A99-F6B3-F1FE-D2EA765354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96052" y="14881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56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7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5" grpId="1"/>
      <p:bldP spid="12" grpId="0"/>
      <p:bldP spid="14" grpId="0"/>
      <p:bldP spid="1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DF0528F6-1A29-F946-06BF-D873D911EB4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2" name="Mspham-0936082789">
            <a:extLst>
              <a:ext uri="{FF2B5EF4-FFF2-40B4-BE49-F238E27FC236}">
                <a16:creationId xmlns:a16="http://schemas.microsoft.com/office/drawing/2014/main" id="{9C9AD0C1-17D0-CAE6-DF1C-BE3C73AF2D07}"/>
              </a:ext>
            </a:extLst>
          </p:cNvPr>
          <p:cNvGrpSpPr/>
          <p:nvPr/>
        </p:nvGrpSpPr>
        <p:grpSpPr>
          <a:xfrm>
            <a:off x="-1927335" y="803475"/>
            <a:ext cx="1106638" cy="1813646"/>
            <a:chOff x="4424665" y="3304722"/>
            <a:chExt cx="1322798" cy="2167906"/>
          </a:xfrm>
        </p:grpSpPr>
        <p:sp>
          <p:nvSpPr>
            <p:cNvPr id="23" name="Mspham-0936082789">
              <a:extLst>
                <a:ext uri="{FF2B5EF4-FFF2-40B4-BE49-F238E27FC236}">
                  <a16:creationId xmlns:a16="http://schemas.microsoft.com/office/drawing/2014/main" id="{3A9625D1-9B8B-220E-0D4D-5CDADEE68146}"/>
                </a:ext>
              </a:extLst>
            </p:cNvPr>
            <p:cNvSpPr txBox="1"/>
            <p:nvPr/>
          </p:nvSpPr>
          <p:spPr>
            <a:xfrm>
              <a:off x="4424665" y="488785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4" name="MsPham-0936082789">
              <a:extLst>
                <a:ext uri="{FF2B5EF4-FFF2-40B4-BE49-F238E27FC236}">
                  <a16:creationId xmlns:a16="http://schemas.microsoft.com/office/drawing/2014/main" id="{25D9249D-D704-C8C3-D070-29984A7F8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06825" y="3304722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3312160" y="1443785"/>
            <a:ext cx="3017520" cy="71275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busy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3312160" y="4075011"/>
            <a:ext cx="3017520" cy="71275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big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3312160" y="2759398"/>
            <a:ext cx="3017520" cy="71275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quiet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3312160" y="5390624"/>
            <a:ext cx="3017520" cy="71275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noisy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422AAFA4-E2D4-6A89-9417-25E052DC2DB1}"/>
              </a:ext>
            </a:extLst>
          </p:cNvPr>
          <p:cNvSpPr txBox="1">
            <a:spLocks/>
          </p:cNvSpPr>
          <p:nvPr/>
        </p:nvSpPr>
        <p:spPr>
          <a:xfrm>
            <a:off x="6060192" y="1443785"/>
            <a:ext cx="5715248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: bận rộn, nhộn nhịp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38780DF3-9C62-BCED-7077-6927D571F824}"/>
              </a:ext>
            </a:extLst>
          </p:cNvPr>
          <p:cNvSpPr txBox="1">
            <a:spLocks/>
          </p:cNvSpPr>
          <p:nvPr/>
        </p:nvSpPr>
        <p:spPr>
          <a:xfrm>
            <a:off x="6060192" y="4075011"/>
            <a:ext cx="485648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To, lớn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09C2D3FE-23EF-0033-CBE9-3ADED214172C}"/>
              </a:ext>
            </a:extLst>
          </p:cNvPr>
          <p:cNvSpPr txBox="1">
            <a:spLocks/>
          </p:cNvSpPr>
          <p:nvPr/>
        </p:nvSpPr>
        <p:spPr>
          <a:xfrm>
            <a:off x="6060192" y="2759398"/>
            <a:ext cx="485648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Yên tĩnh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D976FEA6-E61A-254F-2985-6A93738419C0}"/>
              </a:ext>
            </a:extLst>
          </p:cNvPr>
          <p:cNvSpPr txBox="1">
            <a:spLocks/>
          </p:cNvSpPr>
          <p:nvPr/>
        </p:nvSpPr>
        <p:spPr>
          <a:xfrm>
            <a:off x="6060192" y="5390624"/>
            <a:ext cx="485648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Ồn ào</a:t>
            </a:r>
          </a:p>
        </p:txBody>
      </p:sp>
      <p:sp>
        <p:nvSpPr>
          <p:cNvPr id="8" name="TextBox 22">
            <a:extLst>
              <a:ext uri="{FF2B5EF4-FFF2-40B4-BE49-F238E27FC236}">
                <a16:creationId xmlns:a16="http://schemas.microsoft.com/office/drawing/2014/main" id="{865FDA02-A248-7911-655D-06B69442C4C2}"/>
              </a:ext>
            </a:extLst>
          </p:cNvPr>
          <p:cNvSpPr txBox="1"/>
          <p:nvPr/>
        </p:nvSpPr>
        <p:spPr>
          <a:xfrm>
            <a:off x="684272" y="10406"/>
            <a:ext cx="9213448" cy="915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4400">
                <a:solidFill>
                  <a:srgbClr val="0090A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906163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2" grpId="0" animBg="1"/>
      <p:bldP spid="18" grpId="0"/>
      <p:bldP spid="19" grpId="0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00DBABD8-D084-9897-B5B4-6B9B9FAAA44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049997" y="352377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repeat. 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11B0132-BE96-BEDD-5DAD-09491A99BCEA}"/>
              </a:ext>
            </a:extLst>
          </p:cNvPr>
          <p:cNvSpPr txBox="1">
            <a:spLocks/>
          </p:cNvSpPr>
          <p:nvPr/>
        </p:nvSpPr>
        <p:spPr>
          <a:xfrm>
            <a:off x="524243" y="381431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23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CB9E1E65-C4FA-680A-2E66-906AAE08DF7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789" y="5345458"/>
            <a:ext cx="644856" cy="644856"/>
          </a:xfrm>
          <a:prstGeom prst="rect">
            <a:avLst/>
          </a:prstGeom>
        </p:spPr>
      </p:pic>
      <p:pic>
        <p:nvPicPr>
          <p:cNvPr id="24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0C4EDF23-EB6B-9F15-2774-0C524C63596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098" y="5337251"/>
            <a:ext cx="644856" cy="64485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B064D18-3251-47EB-FFD6-859B4F46376A}"/>
              </a:ext>
            </a:extLst>
          </p:cNvPr>
          <p:cNvGrpSpPr/>
          <p:nvPr/>
        </p:nvGrpSpPr>
        <p:grpSpPr>
          <a:xfrm>
            <a:off x="1884074" y="2364285"/>
            <a:ext cx="2018542" cy="2182073"/>
            <a:chOff x="3903409" y="3183324"/>
            <a:chExt cx="1322798" cy="1429964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FE6D775E-2EB7-E694-64A9-917A495F7E59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" name="MsPham-0936082789">
              <a:extLst>
                <a:ext uri="{FF2B5EF4-FFF2-40B4-BE49-F238E27FC236}">
                  <a16:creationId xmlns:a16="http://schemas.microsoft.com/office/drawing/2014/main" id="{8A4E5835-AF48-D6FD-01A0-D8C7A5850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854BEEBE-5D10-E86D-013B-DA839DBCC1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0987" y="1596993"/>
            <a:ext cx="11370025" cy="36640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5676B35-9072-586B-9F62-CCDD4D16882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4826" t="85779" r="14166" b="3271"/>
          <a:stretch/>
        </p:blipFill>
        <p:spPr>
          <a:xfrm>
            <a:off x="7781732" y="4739951"/>
            <a:ext cx="2388636" cy="40121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882620C-13F8-1EB9-B351-2A87E3C9755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6702" t="5817" r="17612" b="83233"/>
          <a:stretch/>
        </p:blipFill>
        <p:spPr>
          <a:xfrm>
            <a:off x="6858000" y="1810139"/>
            <a:ext cx="2920482" cy="4012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81701DD-2B66-BCAF-361A-84615E09D86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6160" t="20941" r="51833" b="68213"/>
          <a:stretch/>
        </p:blipFill>
        <p:spPr>
          <a:xfrm>
            <a:off x="2248480" y="2364285"/>
            <a:ext cx="3639136" cy="39738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226C87E-1210-7C74-9167-49D8B61B326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890" t="1436" r="70132" b="85498"/>
          <a:stretch/>
        </p:blipFill>
        <p:spPr>
          <a:xfrm>
            <a:off x="1194318" y="1649635"/>
            <a:ext cx="2612572" cy="47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81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4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4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4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4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494</Words>
  <Application>Microsoft Office PowerPoint</Application>
  <PresentationFormat>Widescreen</PresentationFormat>
  <Paragraphs>169</Paragraphs>
  <Slides>25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.VnAvant</vt:lpstr>
      <vt:lpstr>Kirang Haerang</vt:lpstr>
      <vt:lpstr>Calibri Light</vt:lpstr>
      <vt:lpstr>Wingdings</vt:lpstr>
      <vt:lpstr>Calibri</vt:lpstr>
      <vt:lpstr>Comic Sans MS</vt:lpstr>
      <vt:lpstr>Bookman Old Style</vt:lpstr>
      <vt:lpstr>.VnCooper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Oanh</cp:lastModifiedBy>
  <cp:revision>6</cp:revision>
  <dcterms:created xsi:type="dcterms:W3CDTF">2023-09-26T02:29:03Z</dcterms:created>
  <dcterms:modified xsi:type="dcterms:W3CDTF">2025-01-21T05:40:57Z</dcterms:modified>
</cp:coreProperties>
</file>