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56" r:id="rId4"/>
    <p:sldId id="2007577360" r:id="rId5"/>
    <p:sldId id="257" r:id="rId6"/>
    <p:sldId id="258" r:id="rId7"/>
    <p:sldId id="2007577362" r:id="rId8"/>
    <p:sldId id="2007577364" r:id="rId9"/>
    <p:sldId id="2007577363" r:id="rId10"/>
    <p:sldId id="2007577365" r:id="rId11"/>
    <p:sldId id="2007577366" r:id="rId12"/>
    <p:sldId id="2007577361" r:id="rId13"/>
    <p:sldId id="2007577349" r:id="rId14"/>
    <p:sldId id="2007577356" r:id="rId15"/>
    <p:sldId id="2007577359" r:id="rId16"/>
    <p:sldId id="567" r:id="rId17"/>
    <p:sldId id="2007577353" r:id="rId18"/>
    <p:sldId id="2007577355" r:id="rId19"/>
    <p:sldId id="2007577357" r:id="rId20"/>
    <p:sldId id="2007577358" r:id="rId21"/>
    <p:sldId id="2007577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CE23-51A9-6DF0-6CF4-73DBC8F8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7F3AF-CFD7-BBAA-198A-66165F61C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DAD22-E067-34C1-F731-C2132640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8B1B-42AA-0EB7-49B8-7B957158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79B4-7A3F-B78F-4D46-4EB42BCF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0B9A-DED3-0AA5-F30C-902461AF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4CD56-C4F8-E853-E4F2-4B83ED15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A20C7-AA2A-FF32-C09C-F5E137AE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D798-155F-9101-87D9-6C30DDC8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36024-06D3-9C35-289B-BBD3766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0EA88-412D-332F-D4D4-8248900A8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BBD0D-5B06-D03B-0E3D-A2EB0BB1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D1F63-0EA0-2F65-692E-A181B518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1C7B-1EAE-E787-C7D3-04522DE6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D5550-2FC7-1D4F-737B-068D7BC3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F3ED-991C-DEE2-4023-33A3C568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5321-3004-A859-B281-162E2B2E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544F-B28D-1733-7CE4-E8C02511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69D0-9DAA-C991-BE4F-59F2B50B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6FDA-BA9B-15AC-B667-A0F8CB56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ACBA-0C02-51FD-75D9-A5CA73FE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F39A-E179-477A-B106-DDB224BAC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882B-02C7-05A0-B024-149C255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38DC7-22EF-10CE-4F81-F7635827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ADDF-E13D-E48F-2CE8-DFB13770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9CD2-C2F6-E38F-F64C-B2F3287C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2F6BF-6279-87CE-B944-8CEE2A65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92FD-085E-B165-20BA-7F9740A1D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2C4DC-CFA3-F4BE-648A-E8E44061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87657-C199-B9B6-C329-C47D5C7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8EE39-001A-9C2C-2B3E-4B3FB744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9029-D70A-8373-9525-2E27B58D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82C7D-2FB4-35C8-DD81-BFF146A09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75E3C-532D-E340-9E3A-15DD70ABA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E8BB1-63F2-FC5A-C9F6-9008F9AC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CA6E7-89DC-1546-984F-996018B37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B393C-D249-3FAB-9A4C-DAA93126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08389-90A4-89BF-3085-CF41CB2A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26E8E-76D1-F538-B598-1ADAE31D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F73C-79CC-6D9B-B2C3-333FBEC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7D8B6-C4B1-8DEF-9830-ED52142E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07683-782A-897D-9839-6A6A399F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91AFA-BAA1-76D0-40A4-5621B303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57269-ED51-EB3E-A04D-6ACF2F0E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94488-6966-0873-D99E-B410718B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128F0-0D3E-21D8-1048-89B872D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26A0-42C3-76F1-9D55-1965CDCF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B1-C885-5BA7-792F-D5E9C9DF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0A1A-5439-48CF-EFC1-8E2C5E374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818B6-3BFB-6C7E-5F16-EEA3C086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2626-A36D-AA6F-FCC6-B73E2C0C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377B-87C8-ECBB-D447-A05E0B73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224A-1025-B4D7-47FB-665245B1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F96A7-08F3-46E6-E907-45B770F7B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01716-B3CC-88A9-FE83-16727A931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B4F9F-7C27-169C-BAA5-5215B2A6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A6B1F-A254-764F-91FF-421CE969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29A09-5A34-4E3A-1800-0AA565E8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1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71ECC-8748-5544-BA70-DE4D0A1F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42B0-5468-4CBB-4EEF-2CD44102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A08A-09B7-B318-0574-520272C8C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C84E-9808-4F3B-93A3-6DE82FDB13C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BDC51-6DA6-DB2A-3EE8-CBD4B6BB3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09700-940D-47A8-4324-E9F66E44B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74473A1-6699-69DF-08DE-033D634A2E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.png"/><Relationship Id="rId3" Type="http://schemas.microsoft.com/office/2007/relationships/media" Target="../media/media3.wav"/><Relationship Id="rId21" Type="http://schemas.openxmlformats.org/officeDocument/2006/relationships/image" Target="../media/image32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2.xml"/><Relationship Id="rId2" Type="http://schemas.microsoft.com/office/2007/relationships/media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is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are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id="{CF19C6F4-1375-106B-04D1-14A795CCB3A0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id="{4A61A8EB-0516-6079-5DE8-F62A8955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100D46-BA6C-2F6F-F7AE-666D2E293E21}"/>
                </a:ext>
              </a:extLst>
            </p:cNvPr>
            <p:cNvSpPr txBox="1"/>
            <p:nvPr/>
          </p:nvSpPr>
          <p:spPr>
            <a:xfrm>
              <a:off x="4559357" y="375810"/>
              <a:ext cx="410479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road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 ___ a noisy road.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9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village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town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city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575173" y="1498687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7" y="406120"/>
              <a:ext cx="40932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_____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town.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90A533DE-E40A-EDB8-B26A-E46CDF652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804558" y="2486357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51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Thank you!</a:t>
              </a:r>
              <a:endParaRPr lang="ru-RU" sz="2400" b="1" dirty="0"/>
            </a:p>
          </p:txBody>
        </p:sp>
      </p:grpSp>
      <p:sp>
        <p:nvSpPr>
          <p:cNvPr id="1027" name="AutoShape 18">
            <a:extLst>
              <a:ext uri="{FF2B5EF4-FFF2-40B4-BE49-F238E27FC236}">
                <a16:creationId xmlns:a16="http://schemas.microsoft.com/office/drawing/2014/main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097CF-016B-C75B-D75E-1E8A8797D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8386" y="88695"/>
            <a:ext cx="3421520" cy="33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58400" y="2186590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24312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68948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13584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58220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723296" y="153427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482092" y="157834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92" y="287603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0" y="1490201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67" y="1534271"/>
            <a:ext cx="545340" cy="54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37EC7-CD17-9FEB-1EC6-DF5DE7855F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061"/>
          <a:stretch/>
        </p:blipFill>
        <p:spPr>
          <a:xfrm>
            <a:off x="373224" y="2115745"/>
            <a:ext cx="5722776" cy="267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71DE6-03AC-E2CD-4303-D8FE58CB6B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1" t="333" b="-333"/>
          <a:stretch/>
        </p:blipFill>
        <p:spPr>
          <a:xfrm>
            <a:off x="6096000" y="2115745"/>
            <a:ext cx="5722776" cy="267870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BB3E651-65D3-E744-8320-79A1ED729AE9}"/>
              </a:ext>
            </a:extLst>
          </p:cNvPr>
          <p:cNvSpPr/>
          <p:nvPr/>
        </p:nvSpPr>
        <p:spPr>
          <a:xfrm>
            <a:off x="4368215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E1B11-14CB-9EC2-7978-5715E927B9FC}"/>
              </a:ext>
            </a:extLst>
          </p:cNvPr>
          <p:cNvSpPr/>
          <p:nvPr/>
        </p:nvSpPr>
        <p:spPr>
          <a:xfrm>
            <a:off x="7330738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415592" y="1482284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946773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live?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at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the street like?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______________ street.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206801" y="4535806"/>
            <a:ext cx="391604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Tran Hung Dao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1792367" y="5640423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AB32A-5168-5248-DFE4-967AC0B8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62" y="1151687"/>
            <a:ext cx="3616827" cy="2468824"/>
          </a:xfrm>
          <a:prstGeom prst="roundRect">
            <a:avLst>
              <a:gd name="adj" fmla="val 60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131F6-06F0-21A3-0DEA-8C62665E3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930" y="1143689"/>
            <a:ext cx="3622999" cy="2468824"/>
          </a:xfrm>
          <a:prstGeom prst="roundRect">
            <a:avLst>
              <a:gd name="adj" fmla="val 6085"/>
            </a:avLst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AC5475B-9A86-9C40-0191-9ED08277B609}"/>
              </a:ext>
            </a:extLst>
          </p:cNvPr>
          <p:cNvSpPr txBox="1">
            <a:spLocks/>
          </p:cNvSpPr>
          <p:nvPr/>
        </p:nvSpPr>
        <p:spPr>
          <a:xfrm>
            <a:off x="6982001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____________?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in a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 the street 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busy village.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C9E8077-F58A-CEA4-4207-ED5ECA0646F2}"/>
              </a:ext>
            </a:extLst>
          </p:cNvPr>
          <p:cNvSpPr txBox="1">
            <a:spLocks/>
          </p:cNvSpPr>
          <p:nvPr/>
        </p:nvSpPr>
        <p:spPr>
          <a:xfrm>
            <a:off x="9159502" y="4097268"/>
            <a:ext cx="2308052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8F5E1CC-4385-4243-5547-535676B812DC}"/>
              </a:ext>
            </a:extLst>
          </p:cNvPr>
          <p:cNvSpPr txBox="1">
            <a:spLocks/>
          </p:cNvSpPr>
          <p:nvPr/>
        </p:nvSpPr>
        <p:spPr>
          <a:xfrm>
            <a:off x="8406093" y="4657179"/>
            <a:ext cx="2753360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CC67D98-8236-162B-CD91-CEE731269C0F}"/>
              </a:ext>
            </a:extLst>
          </p:cNvPr>
          <p:cNvSpPr txBox="1">
            <a:spLocks/>
          </p:cNvSpPr>
          <p:nvPr/>
        </p:nvSpPr>
        <p:spPr>
          <a:xfrm>
            <a:off x="7146066" y="5204147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What's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BE1A70E-0078-3100-0B6D-531B00CC841B}"/>
              </a:ext>
            </a:extLst>
          </p:cNvPr>
          <p:cNvSpPr txBox="1">
            <a:spLocks/>
          </p:cNvSpPr>
          <p:nvPr/>
        </p:nvSpPr>
        <p:spPr>
          <a:xfrm>
            <a:off x="9837379" y="5196093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2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2" name="Track 7 (mp3cut.net)">
            <a:hlinkClick r:id="" action="ppaction://media"/>
            <a:extLst>
              <a:ext uri="{FF2B5EF4-FFF2-40B4-BE49-F238E27FC236}">
                <a16:creationId xmlns:a16="http://schemas.microsoft.com/office/drawing/2014/main" id="{17EB715A-BCD0-3274-9A04-19A167D3E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520" y="155808"/>
            <a:ext cx="487363" cy="487363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4" name="Picture 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A0A2D2B-632B-E691-9689-F8E7CF02B6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144775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684AB1E-2098-94D4-B3DB-2B767F563C5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772581"/>
            <a:ext cx="618291" cy="548640"/>
          </a:xfrm>
          <a:prstGeom prst="rect">
            <a:avLst/>
          </a:prstGeom>
        </p:spPr>
      </p:pic>
      <p:pic>
        <p:nvPicPr>
          <p:cNvPr id="8" name="Picture 7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9FFB66A-DCF9-F72D-0200-DCF6CA4BDB9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2400387"/>
            <a:ext cx="618291" cy="548640"/>
          </a:xfrm>
          <a:prstGeom prst="rect">
            <a:avLst/>
          </a:prstGeom>
        </p:spPr>
      </p:pic>
      <p:pic>
        <p:nvPicPr>
          <p:cNvPr id="10" name="Picture 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36ADAE7-8A2B-31DF-4925-15010198F8E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3028193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25E0286-B923-2B80-7BCB-BDEB68B047B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023131"/>
            <a:ext cx="618291" cy="548640"/>
          </a:xfrm>
          <a:prstGeom prst="rect">
            <a:avLst/>
          </a:prstGeom>
        </p:spPr>
      </p:pic>
      <p:pic>
        <p:nvPicPr>
          <p:cNvPr id="13" name="Picture 1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080F38B-5028-7BF0-0CD0-99DD518DC73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650937"/>
            <a:ext cx="618291" cy="548640"/>
          </a:xfrm>
          <a:prstGeom prst="rect">
            <a:avLst/>
          </a:prstGeom>
        </p:spPr>
      </p:pic>
      <p:pic>
        <p:nvPicPr>
          <p:cNvPr id="14" name="Picture 1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4529952-AF19-4AC8-7777-81F27EE7975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278743"/>
            <a:ext cx="618291" cy="548640"/>
          </a:xfrm>
          <a:prstGeom prst="rect">
            <a:avLst/>
          </a:prstGeom>
        </p:spPr>
      </p:pic>
      <p:pic>
        <p:nvPicPr>
          <p:cNvPr id="15" name="Picture 1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7DB89C4-BF67-B6A8-58DD-662122F3932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906549"/>
            <a:ext cx="618291" cy="548640"/>
          </a:xfrm>
          <a:prstGeom prst="rect">
            <a:avLst/>
          </a:prstGeom>
        </p:spPr>
      </p:pic>
      <p:pic>
        <p:nvPicPr>
          <p:cNvPr id="16" name="Track 7 (mp3cut.net) (1)">
            <a:hlinkClick r:id="" action="ppaction://media"/>
            <a:extLst>
              <a:ext uri="{FF2B5EF4-FFF2-40B4-BE49-F238E27FC236}">
                <a16:creationId xmlns:a16="http://schemas.microsoft.com/office/drawing/2014/main" id="{68F4FBDF-E60F-E6D1-6084-7F1FE3EEC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.176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3785" y="1096801"/>
            <a:ext cx="487363" cy="487363"/>
          </a:xfrm>
          <a:prstGeom prst="rect">
            <a:avLst/>
          </a:prstGeom>
        </p:spPr>
      </p:pic>
      <p:pic>
        <p:nvPicPr>
          <p:cNvPr id="17" name="Track 7 (mp3cut.net) (4)">
            <a:hlinkClick r:id="" action="ppaction://media"/>
            <a:extLst>
              <a:ext uri="{FF2B5EF4-FFF2-40B4-BE49-F238E27FC236}">
                <a16:creationId xmlns:a16="http://schemas.microsoft.com/office/drawing/2014/main" id="{6B640FB6-09A5-3162-08B3-BB854DDB98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4" y="2975404"/>
            <a:ext cx="487363" cy="487363"/>
          </a:xfrm>
          <a:prstGeom prst="rect">
            <a:avLst/>
          </a:prstGeom>
        </p:spPr>
      </p:pic>
      <p:pic>
        <p:nvPicPr>
          <p:cNvPr id="18" name="Track 7 (mp3cut.net) (3)">
            <a:hlinkClick r:id="" action="ppaction://media"/>
            <a:extLst>
              <a:ext uri="{FF2B5EF4-FFF2-40B4-BE49-F238E27FC236}">
                <a16:creationId xmlns:a16="http://schemas.microsoft.com/office/drawing/2014/main" id="{87231EE7-844C-8F30-0ED7-BABC2B58E7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83652" y="2400387"/>
            <a:ext cx="487363" cy="487363"/>
          </a:xfrm>
          <a:prstGeom prst="rect">
            <a:avLst/>
          </a:prstGeom>
        </p:spPr>
      </p:pic>
      <p:pic>
        <p:nvPicPr>
          <p:cNvPr id="19" name="Track 7 (mp3cut.net) (2)">
            <a:hlinkClick r:id="" action="ppaction://media"/>
            <a:extLst>
              <a:ext uri="{FF2B5EF4-FFF2-40B4-BE49-F238E27FC236}">
                <a16:creationId xmlns:a16="http://schemas.microsoft.com/office/drawing/2014/main" id="{980C4255-025A-9003-12AB-4631302AA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15034" y="1833858"/>
            <a:ext cx="487363" cy="487363"/>
          </a:xfrm>
          <a:prstGeom prst="rect">
            <a:avLst/>
          </a:prstGeom>
        </p:spPr>
      </p:pic>
      <p:pic>
        <p:nvPicPr>
          <p:cNvPr id="20" name="Track 7 (mp3cut.net) (5)">
            <a:hlinkClick r:id="" action="ppaction://media"/>
            <a:extLst>
              <a:ext uri="{FF2B5EF4-FFF2-40B4-BE49-F238E27FC236}">
                <a16:creationId xmlns:a16="http://schemas.microsoft.com/office/drawing/2014/main" id="{26ADE18C-4D15-D453-E94A-9B222F5B81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46233" y="3842542"/>
            <a:ext cx="487363" cy="487363"/>
          </a:xfrm>
          <a:prstGeom prst="rect">
            <a:avLst/>
          </a:prstGeom>
        </p:spPr>
      </p:pic>
      <p:pic>
        <p:nvPicPr>
          <p:cNvPr id="21" name="Track 7 (mp3cut.net) (8)">
            <a:hlinkClick r:id="" action="ppaction://media"/>
            <a:extLst>
              <a:ext uri="{FF2B5EF4-FFF2-40B4-BE49-F238E27FC236}">
                <a16:creationId xmlns:a16="http://schemas.microsoft.com/office/drawing/2014/main" id="{2300E806-1A6C-D34A-0B72-D7BECA5A41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5" y="5912768"/>
            <a:ext cx="487363" cy="487363"/>
          </a:xfrm>
          <a:prstGeom prst="rect">
            <a:avLst/>
          </a:prstGeom>
        </p:spPr>
      </p:pic>
      <p:pic>
        <p:nvPicPr>
          <p:cNvPr id="22" name="Track 7 (mp3cut.net) (7)">
            <a:hlinkClick r:id="" action="ppaction://media"/>
            <a:extLst>
              <a:ext uri="{FF2B5EF4-FFF2-40B4-BE49-F238E27FC236}">
                <a16:creationId xmlns:a16="http://schemas.microsoft.com/office/drawing/2014/main" id="{51F3762C-3878-F3EA-738D-D3CAC04529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4187" y="5197045"/>
            <a:ext cx="487363" cy="487363"/>
          </a:xfrm>
          <a:prstGeom prst="rect">
            <a:avLst/>
          </a:prstGeom>
        </p:spPr>
      </p:pic>
      <p:pic>
        <p:nvPicPr>
          <p:cNvPr id="23" name="Track 7 (mp3cut.net) (6)">
            <a:hlinkClick r:id="" action="ppaction://media"/>
            <a:extLst>
              <a:ext uri="{FF2B5EF4-FFF2-40B4-BE49-F238E27FC236}">
                <a16:creationId xmlns:a16="http://schemas.microsoft.com/office/drawing/2014/main" id="{F2534210-D884-13B0-F607-704D26331C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9131" y="4436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  <p:pic>
        <p:nvPicPr>
          <p:cNvPr id="2" name="Track 7 (mp3cut.net) [music]">
            <a:hlinkClick r:id="" action="ppaction://media"/>
            <a:extLst>
              <a:ext uri="{FF2B5EF4-FFF2-40B4-BE49-F238E27FC236}">
                <a16:creationId xmlns:a16="http://schemas.microsoft.com/office/drawing/2014/main" id="{60D07912-22F8-CC3A-CDA2-9AF809558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5418" y="200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toon characters&#10;&#10;Description automatically generated">
            <a:extLst>
              <a:ext uri="{FF2B5EF4-FFF2-40B4-BE49-F238E27FC236}">
                <a16:creationId xmlns:a16="http://schemas.microsoft.com/office/drawing/2014/main" id="{2AAB5FD9-6E93-2593-C497-0DF7EEB2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851651" y="2799605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482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Am/Is/Are</a:t>
              </a:r>
              <a:endParaRPr lang="ru-RU" sz="2400" b="1" dirty="0"/>
            </a:p>
          </p:txBody>
        </p:sp>
      </p:grpSp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20E035D8-4827-5562-F4A5-E19CD366A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118" y="22191"/>
            <a:ext cx="4072806" cy="3935326"/>
          </a:xfrm>
          <a:prstGeom prst="rect">
            <a:avLst/>
          </a:prstGeom>
        </p:spPr>
      </p:pic>
      <p:sp>
        <p:nvSpPr>
          <p:cNvPr id="1027" name="AutoShape 18">
            <a:extLst>
              <a:ext uri="{FF2B5EF4-FFF2-40B4-BE49-F238E27FC236}">
                <a16:creationId xmlns:a16="http://schemas.microsoft.com/office/drawing/2014/main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Управляющая кнопка: &quot;Вперед&quot; или &quot;Следующий&quot; 10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396ADAC-A7B7-9B75-6AA3-E8EB5668F5D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7" y="406120"/>
              <a:ext cx="40932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F5D9F-3AD2-E43D-3EFD-4BB76BE6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9218" y="2209857"/>
            <a:ext cx="377222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05937" y="1950924"/>
              <a:ext cx="12365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noisy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85824" y="1658538"/>
              <a:ext cx="16427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269575" y="1658538"/>
              <a:ext cx="11545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294208" y="375810"/>
              <a:ext cx="43227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ED6E2-7FF1-18F6-7CBE-EF6F7C029B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2145" y="2214774"/>
            <a:ext cx="375698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00775" y="1950924"/>
              <a:ext cx="12417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040569" y="1658538"/>
              <a:ext cx="18125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362324" y="375810"/>
              <a:ext cx="42723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city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city.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21BDB-7A5C-AA91-3DF4-4318E240F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9991" y="2289411"/>
            <a:ext cx="3764606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097803" y="1973310"/>
              <a:ext cx="14367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600666" y="1720336"/>
              <a:ext cx="14239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21847" y="1697950"/>
              <a:ext cx="15414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village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village.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9133E-1F0C-1541-C28E-5E0BB2860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702" y="2346988"/>
            <a:ext cx="3622999" cy="2468824"/>
          </a:xfrm>
          <a:prstGeom prst="roundRect">
            <a:avLst>
              <a:gd name="adj" fmla="val 6085"/>
            </a:avLst>
          </a:prstGeom>
        </p:spPr>
      </p:pic>
    </p:spTree>
    <p:extLst>
      <p:ext uri="{BB962C8B-B14F-4D97-AF65-F5344CB8AC3E}">
        <p14:creationId xmlns:p14="http://schemas.microsoft.com/office/powerpoint/2010/main" val="1174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471809" y="1986313"/>
              <a:ext cx="19609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Where’s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455392" y="1720336"/>
              <a:ext cx="17224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What’s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271055" y="1697949"/>
              <a:ext cx="19653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How’s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59357" y="375810"/>
              <a:ext cx="410479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_____ the village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village.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an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the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id="{E08A0405-71B7-915D-E55B-C1FDB6DD5DF5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id="{6EC17021-1478-2543-0BD5-C961BE63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A6FB99-9E1F-B96F-582C-1D6320303E31}"/>
                </a:ext>
              </a:extLst>
            </p:cNvPr>
            <p:cNvSpPr txBox="1"/>
            <p:nvPr/>
          </p:nvSpPr>
          <p:spPr>
            <a:xfrm>
              <a:off x="4358366" y="375810"/>
              <a:ext cx="43057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_____ street like?</a:t>
              </a:r>
            </a:p>
            <a:p>
              <a:pPr algn="ctr"/>
              <a:r>
                <a:rPr lang="en-US" sz="2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busy street.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6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727</Words>
  <Application>Microsoft Office PowerPoint</Application>
  <PresentationFormat>Widescreen</PresentationFormat>
  <Paragraphs>175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.VnCooper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7</cp:revision>
  <dcterms:created xsi:type="dcterms:W3CDTF">2023-09-26T03:08:26Z</dcterms:created>
  <dcterms:modified xsi:type="dcterms:W3CDTF">2025-01-21T05:41:52Z</dcterms:modified>
</cp:coreProperties>
</file>