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sldIdLst>
    <p:sldId id="256" r:id="rId4"/>
    <p:sldId id="333" r:id="rId5"/>
    <p:sldId id="336" r:id="rId6"/>
    <p:sldId id="543" r:id="rId7"/>
    <p:sldId id="540" r:id="rId8"/>
    <p:sldId id="541" r:id="rId9"/>
    <p:sldId id="542" r:id="rId10"/>
    <p:sldId id="544" r:id="rId11"/>
    <p:sldId id="517" r:id="rId12"/>
    <p:sldId id="518" r:id="rId13"/>
    <p:sldId id="545" r:id="rId14"/>
    <p:sldId id="546" r:id="rId15"/>
    <p:sldId id="547" r:id="rId16"/>
    <p:sldId id="548" r:id="rId17"/>
    <p:sldId id="520" r:id="rId18"/>
    <p:sldId id="549" r:id="rId19"/>
    <p:sldId id="55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F976-AFD7-4D6C-90A4-2A345C031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FC854-3ABC-477B-8122-59B10F8E5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1253-480E-4AF2-8CBE-8996E8D1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8D9F-170D-4957-A675-43643AA0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62F8-CEC6-4754-97C2-A10262CA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9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73B7-39CA-49B9-8BAA-9C9BFD4F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B2103-1D85-4943-A5AA-7CB2E89D4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0C43A-1215-45AF-8800-3427219D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3A1FD-6C76-4B55-9E3D-28A6B659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4B9D-075B-43C8-8716-740FB393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5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C4699-4F81-40FA-A66E-6EB2A6BFC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F1FC0-0E84-47B2-A96E-0FB37AD8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3180-77CE-4059-8FBB-C2AB90C8D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62F00-8DFC-435E-A031-FD3B07B4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AA07-3F9D-4777-ABC5-81F328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76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0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9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84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87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8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9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0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456-B59D-4CA2-B750-A1FC4A84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514D-23D4-47FF-9605-475A070E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19BF7-9EEC-4B38-8FB0-0035794C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A9F-3789-4609-9DD1-390CB46D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580BB-8DC3-44EC-A1D8-8CBD48DB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834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6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0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29E-0F6F-8062-F224-67B78DF9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15E8C-6FE7-0814-1805-D7AFC477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E422-91A2-9123-3E10-8C6E0C61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4E776-A9EC-BCFF-D2E3-F69CD783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A223-8517-BDF7-6EDC-B34B7128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8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3B11-3CD5-316C-1741-1D14FFEE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5FE8-D855-BB8F-D823-9CC19591E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315D-9C7B-3B72-CBF0-F724AF6B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FE03-42FA-BCB8-1C0B-14F33360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9B22-6D93-EFCE-A9C6-E7AE5AF3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8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663C-987A-8FDF-572B-CA5173FB5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473C-0C6C-E169-F01D-91915D5F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EE94-5DE7-1A66-C11C-C385E183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D2528-5583-FB66-6CA9-0E0829F0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ED12D-CAEF-4755-E8DF-E08C65B4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2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C5EC-BAA0-E903-2821-59D611EC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DFB4-C8CB-F551-3B0A-D47DF5C46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AA64B-8C36-0A08-4895-6835B54F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842D8-DF46-E6C0-8067-470AE3B4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10173-E851-F5BA-6498-1BBBF3C6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5AD5-D420-1C49-A10B-A405D26E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3990-E9AD-CAAF-EA62-B09284BF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A7EE-5BCA-1F95-F62A-5E5A00E0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40E84-3BAE-912E-F41A-009E3050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88F5A-BC92-933D-B0B7-C68848985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CBDB5-4044-18FE-E950-097AE542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FA702-2FA9-F3BC-4524-A18C0E14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7D041-C6D6-3713-AAA7-2090B322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0BEC7-B958-59DD-3EFC-2256176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1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1989-B7C1-91D1-CBF2-6CA67D23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BC847-DFAC-9103-9D10-66E130BB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0F4E0-DBEF-3831-C50D-CD99D3FE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978CE-2A0F-198B-2D37-B326F968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0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EB6F4-A315-EF70-ACCC-2C2D020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51B6D-4004-6060-3027-4FCAD192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FA4A-B5DB-55A6-DDAA-D3C78DC3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1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8638-CF62-432B-825F-ED352859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4EC24-E3EB-4907-8514-1FECD3E77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A1A8-F4D2-4297-9481-73EBEBC6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13EA-3C50-4351-A570-309F565D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9D14-BFC3-456D-9741-154BF9D8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75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E821-1EB1-481F-31C2-B101E536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7686E-BEA6-8FE3-B9D5-9599ABC9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F7B83-9A5D-E02B-A10A-E43470A7E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BD959-FCA3-F45C-8A29-8A85F1BB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C08C-437F-A329-D1BD-1516C201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895C-932F-A05C-9E20-92E740B6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EB70-03E6-4875-37BA-2B498329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B7F3F-A07E-A4B7-5682-363E96A02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AC494-2A13-975A-0188-2ACE4E83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DCC66-D939-564D-B68D-1A730EE3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8606-1A31-4B3F-4909-DF8F3336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501A0-C8EC-4CC2-7A9A-8CC0562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9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CD3A-EFC3-1844-BE73-4CBC9707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650B9-D1C8-7C4D-8A27-519AA51CE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3E0D2-6CE9-8E91-967D-7769ABEB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838D-E760-5CBD-A34E-68F38A11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86AB-EC11-D4AA-2565-FEF7E739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4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2FA065-9C68-1E95-4967-2923E2B51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5256C-86EA-6FE3-D961-1BFF535C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087E4-8B1F-5BFF-4DDE-B73B91B9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CCEB6-76C6-E044-3171-3424686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7CF2-D395-FBB7-FD27-3899B20F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3C35-7ED7-4F8F-8C3D-B78B8973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EC59-5822-4688-B22A-054E4D66C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A5C39-E055-46E2-8480-4EFC404F4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8E96A-40DD-4E23-B8C3-AA6ADC1C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8578C-EFF7-49B2-A223-31810509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1AF94-F4DB-47BE-B37C-04E1D8F4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74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6639-F949-450B-9396-D912974A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49F0-492A-4295-9DBB-D6818EB8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F302D-762C-4372-8EFC-012F0EFE7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21145-FE5D-4CB7-870E-42FF5A8E1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6D90B0-C9C6-4191-8077-9AC7B6FB5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A0606-ADF9-4339-83B2-DDFD8347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4A33B-FE31-47AD-AB21-95074361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53EF5-DE77-4D2C-AC61-2A72BF75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60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870F-EA2E-4478-B65A-D938236A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4920B-D59D-4D28-B241-FE82F5C0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0FC60-6010-4BD8-8D81-93107966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7A9DB-1CD1-4518-A764-CCA1674F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94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AF32C-FDBD-453E-ABB9-19FCB571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AD095-604D-4E23-918B-651F54B4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6808D-BCD3-4441-A5E8-B8C9876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179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EAAF-A8EB-4879-8369-CF28925B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07E0-9E96-46B0-A8AE-478CAF16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B51CC-743D-4112-A67A-5A2DA57C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104FD-C2C2-4914-BBCC-2A942666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7CB61-F586-4CD7-9900-672DC9B7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0E00-94DD-4C96-982E-910FF5F5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45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AD59-E229-4EDF-8A97-58FAEC0D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DD284-D209-401E-B66A-CAFD5F68A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DE84C-E473-40AD-B80D-4F67E25FB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4F2B8-A620-49E9-B1CA-82D72641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8CE71-0E8A-404D-9FD7-7F765332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6EBD-4A3D-42D2-967C-99304EDB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3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7FD31-8A1A-419D-A7DD-AC245FD0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6896-76F3-4A39-BC74-91662CF0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2A0D0-32C6-4456-AD98-5E13B0F03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6277-C8D2-485C-9435-0B7E3CB347D3}" type="datetimeFigureOut">
              <a:rPr lang="vi-VN" smtClean="0"/>
              <a:t>21/01/2025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27AA7-058B-400B-BECF-120F6635D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C24AF-5368-4C69-AFB8-19FE8F482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75AE-A977-42D9-AA9F-E328CA9603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1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28B4B3-13AD-415B-93EF-B3394EC397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147238-67F0-406D-ACC4-1D25B78072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D1C4F-29B7-9F09-E6DF-937EAC3B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6E2AC-66D1-DF42-D017-BF7CF87C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338D-B375-D166-BAEB-F775E1EDA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11D5-6D7B-4B4D-83DA-200A94BAB94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6BE8-7140-1991-A01A-3F176C17B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8F35A-1C9B-4D84-254A-C44B13B91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0A10-0DAE-4ABF-9064-4826584E2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16.wm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3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microsoft.com/office/2007/relationships/hdphoto" Target="../media/hdphoto4.wdp"/><Relationship Id="rId3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7.png"/><Relationship Id="rId15" Type="http://schemas.openxmlformats.org/officeDocument/2006/relationships/image" Target="../media/image32.png"/><Relationship Id="rId4" Type="http://schemas.openxmlformats.org/officeDocument/2006/relationships/image" Target="../media/image6.pn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9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16.w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0A5123-A193-4FD5-A11D-97CECE9E1957}"/>
              </a:ext>
            </a:extLst>
          </p:cNvPr>
          <p:cNvSpPr/>
          <p:nvPr/>
        </p:nvSpPr>
        <p:spPr>
          <a:xfrm>
            <a:off x="8468881" y="1447357"/>
            <a:ext cx="1239141" cy="1029768"/>
          </a:xfrm>
          <a:custGeom>
            <a:avLst/>
            <a:gdLst/>
            <a:ahLst/>
            <a:cxnLst/>
            <a:rect l="l" t="t" r="r" b="b"/>
            <a:pathLst>
              <a:path w="4935292" h="4114800">
                <a:moveTo>
                  <a:pt x="0" y="0"/>
                </a:moveTo>
                <a:lnTo>
                  <a:pt x="4935292" y="0"/>
                </a:lnTo>
                <a:lnTo>
                  <a:pt x="4935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2838450" y="1541360"/>
            <a:ext cx="65151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ĐẦU GIỜ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Picture 24">
            <a:extLst>
              <a:ext uri="{FF2B5EF4-FFF2-40B4-BE49-F238E27FC236}">
                <a16:creationId xmlns:a16="http://schemas.microsoft.com/office/drawing/2014/main" id="{21869674-43FD-446E-ADB3-62D557DCB6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66" y="3495230"/>
            <a:ext cx="3843772" cy="34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B80EB-25B3-4E74-8217-E24BAB08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8" y="1195722"/>
            <a:ext cx="10433585" cy="1729631"/>
          </a:xfrm>
          <a:prstGeom prst="rect">
            <a:avLst/>
          </a:prstGeom>
        </p:spPr>
      </p:pic>
      <p:pic>
        <p:nvPicPr>
          <p:cNvPr id="10" name="Picture 85">
            <a:extLst>
              <a:ext uri="{FF2B5EF4-FFF2-40B4-BE49-F238E27FC236}">
                <a16:creationId xmlns:a16="http://schemas.microsoft.com/office/drawing/2014/main" id="{15023FFD-1EB0-4ED2-269B-DC1F262BE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470" y="3425491"/>
            <a:ext cx="2002373" cy="3589938"/>
          </a:xfrm>
          <a:prstGeom prst="rect">
            <a:avLst/>
          </a:prstGeom>
        </p:spPr>
      </p:pic>
      <p:pic>
        <p:nvPicPr>
          <p:cNvPr id="5" name="Picture 10" descr="NOTES2">
            <a:extLst>
              <a:ext uri="{FF2B5EF4-FFF2-40B4-BE49-F238E27FC236}">
                <a16:creationId xmlns:a16="http://schemas.microsoft.com/office/drawing/2014/main" id="{EC67B49B-14CD-AB51-4EF6-5B7BC170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619731C-5D95-419A-B09F-7DAD4FDF3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48" y="493130"/>
            <a:ext cx="2449650" cy="6579911"/>
          </a:xfrm>
          <a:prstGeom prst="rect">
            <a:avLst/>
          </a:prstGeom>
        </p:spPr>
      </p:pic>
      <p:pic>
        <p:nvPicPr>
          <p:cNvPr id="11" name="Picture 9" descr="F:\未标题-1.png">
            <a:extLst>
              <a:ext uri="{FF2B5EF4-FFF2-40B4-BE49-F238E27FC236}">
                <a16:creationId xmlns:a16="http://schemas.microsoft.com/office/drawing/2014/main" id="{C50D4DB9-86BF-4B62-92CA-3D043B00B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:\未标题-1.png">
            <a:extLst>
              <a:ext uri="{FF2B5EF4-FFF2-40B4-BE49-F238E27FC236}">
                <a16:creationId xmlns:a16="http://schemas.microsoft.com/office/drawing/2014/main" id="{FEE6830D-03EC-4DC8-A9CE-9F3BFB20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6137995"/>
            <a:ext cx="12419009" cy="7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151338" y="6356168"/>
            <a:ext cx="12419009" cy="5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454535" y="253815"/>
            <a:ext cx="3499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 nhạc:</a:t>
            </a:r>
          </a:p>
        </p:txBody>
      </p:sp>
      <p:sp>
        <p:nvSpPr>
          <p:cNvPr id="15" name="Hình chữ nhật 16">
            <a:extLst>
              <a:ext uri="{FF2B5EF4-FFF2-40B4-BE49-F238E27FC236}">
                <a16:creationId xmlns:a16="http://schemas.microsoft.com/office/drawing/2014/main" id="{C8F775BE-A712-4B29-A998-32071D6CEAAA}"/>
              </a:ext>
            </a:extLst>
          </p:cNvPr>
          <p:cNvSpPr/>
          <p:nvPr/>
        </p:nvSpPr>
        <p:spPr>
          <a:xfrm>
            <a:off x="476905" y="4144275"/>
            <a:ext cx="11326325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sz="2400" noProof="0">
                <a:ln/>
                <a:solidFill>
                  <a:prstClr val="black"/>
                </a:solidFill>
                <a:latin typeface="Times New Roman" panose="02020603050405020304" pitchFamily="18" charset="0"/>
              </a:rPr>
              <a:t>Bài được viết ở nhịp ¾ gồm 8 ô nhịp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Cao độ: Đô, rê, mi, son, la, 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>
                <a:ln/>
                <a:solidFill>
                  <a:prstClr val="black"/>
                </a:solidFill>
                <a:latin typeface="Times New Roman" panose="02020603050405020304" pitchFamily="18" charset="0"/>
              </a:rPr>
              <a:t>Trường độ: Nốt đen, nốt trắng, nốt móc đơn, nốt đen chấm dôi, dấu lặng đen</a:t>
            </a:r>
            <a:endParaRPr kumimoji="0" lang="vi-VN" sz="2400" b="0" i="0" u="none" strike="noStrike" kern="1200" cap="none" spc="0" normalizeH="0" baseline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/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5" y="1615442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609246" y="2446209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son       đô      rê         đô       la   đô          son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392476" y="98765"/>
            <a:ext cx="358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từng câu:</a:t>
            </a:r>
          </a:p>
        </p:txBody>
      </p:sp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CD0BC255-4AD3-4C2E-B49F-1190DE850334}"/>
              </a:ext>
            </a:extLst>
          </p:cNvPr>
          <p:cNvSpPr/>
          <p:nvPr/>
        </p:nvSpPr>
        <p:spPr>
          <a:xfrm>
            <a:off x="1254015" y="977073"/>
            <a:ext cx="1358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1:</a:t>
            </a:r>
          </a:p>
        </p:txBody>
      </p:sp>
    </p:spTree>
    <p:extLst>
      <p:ext uri="{BB962C8B-B14F-4D97-AF65-F5344CB8AC3E}">
        <p14:creationId xmlns:p14="http://schemas.microsoft.com/office/powerpoint/2010/main" val="56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5" y="1801411"/>
            <a:ext cx="10111462" cy="1190569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517678" y="2838234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3051127" y="348629"/>
            <a:ext cx="3587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từng câu:</a:t>
            </a:r>
          </a:p>
        </p:txBody>
      </p:sp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32F77183-F730-46B1-B068-0A0A7C5E43F5}"/>
              </a:ext>
            </a:extLst>
          </p:cNvPr>
          <p:cNvSpPr/>
          <p:nvPr/>
        </p:nvSpPr>
        <p:spPr>
          <a:xfrm>
            <a:off x="1254015" y="977073"/>
            <a:ext cx="1358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 2:</a:t>
            </a:r>
          </a:p>
        </p:txBody>
      </p:sp>
    </p:spTree>
    <p:extLst>
      <p:ext uri="{BB962C8B-B14F-4D97-AF65-F5344CB8AC3E}">
        <p14:creationId xmlns:p14="http://schemas.microsoft.com/office/powerpoint/2010/main" val="27346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257415" y="2407116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son       đô      rê         đô       la   đô          son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165847" y="4011607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726229" y="366356"/>
            <a:ext cx="28039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Ghép toàn bài:</a:t>
            </a:r>
          </a:p>
        </p:txBody>
      </p:sp>
    </p:spTree>
    <p:extLst>
      <p:ext uri="{BB962C8B-B14F-4D97-AF65-F5344CB8AC3E}">
        <p14:creationId xmlns:p14="http://schemas.microsoft.com/office/powerpoint/2010/main" val="6432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4" y="2974784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4" y="1576349"/>
            <a:ext cx="10111462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04609" y="109311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257415" y="2407116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son     </a:t>
            </a:r>
            <a:r>
              <a:rPr kumimoji="0" lang="vi-VN" sz="2800" b="0" i="0" u="none" strike="noStrike" kern="1200" cap="none" spc="0" normalizeH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đô</a:t>
            </a: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rê     </a:t>
            </a:r>
            <a:r>
              <a:rPr kumimoji="0" lang="vi-VN" sz="2800" b="0" i="0" u="none" strike="noStrike" kern="1200" cap="none" spc="0" normalizeH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đô</a:t>
            </a: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la   đô          son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165847" y="4011607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5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670AABE1-D486-4F7F-A1AF-AA4866F0C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806" y="2913314"/>
            <a:ext cx="427990" cy="379095"/>
          </a:xfrm>
          <a:prstGeom prst="rect">
            <a:avLst/>
          </a:prstGeom>
        </p:spPr>
      </p:pic>
      <p:sp>
        <p:nvSpPr>
          <p:cNvPr id="52" name="Hình chữ nhật 15">
            <a:extLst>
              <a:ext uri="{FF2B5EF4-FFF2-40B4-BE49-F238E27FC236}">
                <a16:creationId xmlns:a16="http://schemas.microsoft.com/office/drawing/2014/main" id="{A219E6E0-D4D9-4A84-9591-BB3CD98B1024}"/>
              </a:ext>
            </a:extLst>
          </p:cNvPr>
          <p:cNvSpPr/>
          <p:nvPr/>
        </p:nvSpPr>
        <p:spPr>
          <a:xfrm>
            <a:off x="1454535" y="348629"/>
            <a:ext cx="6781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kết hợp gõ đệm theo phách:</a:t>
            </a:r>
          </a:p>
        </p:txBody>
      </p:sp>
      <p:pic>
        <p:nvPicPr>
          <p:cNvPr id="5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C21D5F8D-9BD3-41F6-A2A2-3013D31FF5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616" y="2945954"/>
            <a:ext cx="427990" cy="379095"/>
          </a:xfrm>
          <a:prstGeom prst="rect">
            <a:avLst/>
          </a:prstGeom>
        </p:spPr>
      </p:pic>
      <p:pic>
        <p:nvPicPr>
          <p:cNvPr id="5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090A7882-C165-4E7C-BE51-8535B43F2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8730" y="2884221"/>
            <a:ext cx="427990" cy="379095"/>
          </a:xfrm>
          <a:prstGeom prst="rect">
            <a:avLst/>
          </a:prstGeom>
        </p:spPr>
      </p:pic>
      <p:pic>
        <p:nvPicPr>
          <p:cNvPr id="5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96989FC-335D-4DF3-B10C-8D3B792F97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263" y="2876769"/>
            <a:ext cx="427990" cy="379095"/>
          </a:xfrm>
          <a:prstGeom prst="rect">
            <a:avLst/>
          </a:prstGeom>
        </p:spPr>
      </p:pic>
      <p:pic>
        <p:nvPicPr>
          <p:cNvPr id="57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A0F7EE2-2EB7-4CD3-B73A-06E87FFDE5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1844" y="2917415"/>
            <a:ext cx="427990" cy="379095"/>
          </a:xfrm>
          <a:prstGeom prst="rect">
            <a:avLst/>
          </a:prstGeom>
        </p:spPr>
      </p:pic>
      <p:pic>
        <p:nvPicPr>
          <p:cNvPr id="58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F58A686-1621-4A43-9C41-785F37ADDC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847" y="2902565"/>
            <a:ext cx="427990" cy="379095"/>
          </a:xfrm>
          <a:prstGeom prst="rect">
            <a:avLst/>
          </a:prstGeom>
        </p:spPr>
      </p:pic>
      <p:pic>
        <p:nvPicPr>
          <p:cNvPr id="59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02E3B0A-8101-4879-8AAB-5F835E46A3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1074" y="2902565"/>
            <a:ext cx="427990" cy="379095"/>
          </a:xfrm>
          <a:prstGeom prst="rect">
            <a:avLst/>
          </a:prstGeom>
        </p:spPr>
      </p:pic>
      <p:pic>
        <p:nvPicPr>
          <p:cNvPr id="6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E3226828-D257-4DA7-A6F6-B942DD90D8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1886" y="2868005"/>
            <a:ext cx="427990" cy="379095"/>
          </a:xfrm>
          <a:prstGeom prst="rect">
            <a:avLst/>
          </a:prstGeom>
        </p:spPr>
      </p:pic>
      <p:pic>
        <p:nvPicPr>
          <p:cNvPr id="61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BC59AA4-4F5A-4A5D-816C-97F7FFC358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517" y="2883274"/>
            <a:ext cx="427990" cy="379095"/>
          </a:xfrm>
          <a:prstGeom prst="rect">
            <a:avLst/>
          </a:prstGeom>
        </p:spPr>
      </p:pic>
      <p:pic>
        <p:nvPicPr>
          <p:cNvPr id="62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3A57BA2A-D585-4E22-9B0F-C3840FF105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4690" y="2883274"/>
            <a:ext cx="427990" cy="379095"/>
          </a:xfrm>
          <a:prstGeom prst="rect">
            <a:avLst/>
          </a:prstGeom>
        </p:spPr>
      </p:pic>
      <p:pic>
        <p:nvPicPr>
          <p:cNvPr id="63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1C4A4709-5752-465C-BBEF-91DB1924F6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4429" y="2877757"/>
            <a:ext cx="427990" cy="379095"/>
          </a:xfrm>
          <a:prstGeom prst="rect">
            <a:avLst/>
          </a:prstGeom>
        </p:spPr>
      </p:pic>
      <p:pic>
        <p:nvPicPr>
          <p:cNvPr id="6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4D1235E9-3D33-49AE-BF8D-6A13028E10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2680" y="2884060"/>
            <a:ext cx="427990" cy="379095"/>
          </a:xfrm>
          <a:prstGeom prst="rect">
            <a:avLst/>
          </a:prstGeom>
        </p:spPr>
      </p:pic>
      <p:pic>
        <p:nvPicPr>
          <p:cNvPr id="6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2C17A3D4-C144-497D-B057-423DA14C47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209" y="4618955"/>
            <a:ext cx="427990" cy="379095"/>
          </a:xfrm>
          <a:prstGeom prst="rect">
            <a:avLst/>
          </a:prstGeom>
        </p:spPr>
      </p:pic>
      <p:pic>
        <p:nvPicPr>
          <p:cNvPr id="6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9B8276F-8EF5-4642-B3D1-2C6D6A9FFF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1324" y="4635329"/>
            <a:ext cx="427990" cy="379095"/>
          </a:xfrm>
          <a:prstGeom prst="rect">
            <a:avLst/>
          </a:prstGeom>
        </p:spPr>
      </p:pic>
      <p:pic>
        <p:nvPicPr>
          <p:cNvPr id="67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C65133E-5752-4222-8632-FAB9C57903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6621" y="4609617"/>
            <a:ext cx="427990" cy="379095"/>
          </a:xfrm>
          <a:prstGeom prst="rect">
            <a:avLst/>
          </a:prstGeom>
        </p:spPr>
      </p:pic>
      <p:pic>
        <p:nvPicPr>
          <p:cNvPr id="68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C2C25333-BF0E-4EA5-AABF-53485AFA06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865" y="4694256"/>
            <a:ext cx="427990" cy="379095"/>
          </a:xfrm>
          <a:prstGeom prst="rect">
            <a:avLst/>
          </a:prstGeom>
        </p:spPr>
      </p:pic>
      <p:pic>
        <p:nvPicPr>
          <p:cNvPr id="69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FD38D141-A604-4955-85D7-356B31731A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5860" y="4740312"/>
            <a:ext cx="427990" cy="379095"/>
          </a:xfrm>
          <a:prstGeom prst="rect">
            <a:avLst/>
          </a:prstGeom>
        </p:spPr>
      </p:pic>
      <p:pic>
        <p:nvPicPr>
          <p:cNvPr id="70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7238683E-D4FE-46A9-B060-A07E23E86E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077" y="4704249"/>
            <a:ext cx="427990" cy="379095"/>
          </a:xfrm>
          <a:prstGeom prst="rect">
            <a:avLst/>
          </a:prstGeom>
        </p:spPr>
      </p:pic>
      <p:pic>
        <p:nvPicPr>
          <p:cNvPr id="71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E96D9EF-22C2-489E-A5B1-FA35963469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7687" y="4656455"/>
            <a:ext cx="427990" cy="379095"/>
          </a:xfrm>
          <a:prstGeom prst="rect">
            <a:avLst/>
          </a:prstGeom>
        </p:spPr>
      </p:pic>
      <p:pic>
        <p:nvPicPr>
          <p:cNvPr id="72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15C2979-9B05-4F90-8D5A-0FD4F23493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1" y="4677254"/>
            <a:ext cx="427990" cy="379095"/>
          </a:xfrm>
          <a:prstGeom prst="rect">
            <a:avLst/>
          </a:prstGeom>
        </p:spPr>
      </p:pic>
      <p:pic>
        <p:nvPicPr>
          <p:cNvPr id="73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FE67B65-42CA-4872-9C26-71915D666A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1480" y="4677254"/>
            <a:ext cx="427990" cy="379095"/>
          </a:xfrm>
          <a:prstGeom prst="rect">
            <a:avLst/>
          </a:prstGeom>
        </p:spPr>
      </p:pic>
      <p:pic>
        <p:nvPicPr>
          <p:cNvPr id="74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9CE9EAC-EAA2-439C-AD42-D630FC5EF0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9359" y="4677254"/>
            <a:ext cx="427990" cy="379095"/>
          </a:xfrm>
          <a:prstGeom prst="rect">
            <a:avLst/>
          </a:prstGeom>
        </p:spPr>
      </p:pic>
      <p:pic>
        <p:nvPicPr>
          <p:cNvPr id="75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A0E6015A-A126-47DF-A38E-21F1424254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4429" y="4688162"/>
            <a:ext cx="427990" cy="379095"/>
          </a:xfrm>
          <a:prstGeom prst="rect">
            <a:avLst/>
          </a:prstGeom>
        </p:spPr>
      </p:pic>
      <p:pic>
        <p:nvPicPr>
          <p:cNvPr id="76" name="Hình ảnh 5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651E1E7-7638-4DBD-9905-C9FA6A7443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9499" y="4699070"/>
            <a:ext cx="427990" cy="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CF9CFF-AB6D-4AB6-9E41-2EE0A7B65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36" y="3030222"/>
            <a:ext cx="10111462" cy="1190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DCCB-BAC1-4647-9EBC-51FBDC0B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1" y="1098581"/>
            <a:ext cx="10492191" cy="1102977"/>
          </a:xfrm>
          <a:prstGeom prst="rect">
            <a:avLst/>
          </a:prstGeom>
        </p:spPr>
      </p:pic>
      <p:pic>
        <p:nvPicPr>
          <p:cNvPr id="4" name="Picture 9" descr="F:\未标题-1.png">
            <a:extLst>
              <a:ext uri="{FF2B5EF4-FFF2-40B4-BE49-F238E27FC236}">
                <a16:creationId xmlns:a16="http://schemas.microsoft.com/office/drawing/2014/main" id="{1C56F1A9-B9C1-421E-B783-B9BB1241F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177977"/>
            <a:ext cx="12419009" cy="168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未标题-1.png">
            <a:extLst>
              <a:ext uri="{FF2B5EF4-FFF2-40B4-BE49-F238E27FC236}">
                <a16:creationId xmlns:a16="http://schemas.microsoft.com/office/drawing/2014/main" id="{11341A87-1D0E-4863-AA0E-762742DC8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5843639"/>
            <a:ext cx="12419009" cy="10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71">
            <a:extLst>
              <a:ext uri="{FF2B5EF4-FFF2-40B4-BE49-F238E27FC236}">
                <a16:creationId xmlns:a16="http://schemas.microsoft.com/office/drawing/2014/main" id="{60402EC7-8849-48E6-B824-B1A914CE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" y="148553"/>
            <a:ext cx="543370" cy="655205"/>
          </a:xfrm>
          <a:prstGeom prst="ellipse">
            <a:avLst/>
          </a:prstGeom>
          <a:solidFill>
            <a:srgbClr val="FFC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478">
            <a:extLst>
              <a:ext uri="{FF2B5EF4-FFF2-40B4-BE49-F238E27FC236}">
                <a16:creationId xmlns:a16="http://schemas.microsoft.com/office/drawing/2014/main" id="{7E2D1668-E9F2-4124-B378-F68AFD2A3412}"/>
              </a:ext>
            </a:extLst>
          </p:cNvPr>
          <p:cNvSpPr>
            <a:spLocks/>
          </p:cNvSpPr>
          <p:nvPr/>
        </p:nvSpPr>
        <p:spPr bwMode="auto">
          <a:xfrm>
            <a:off x="911165" y="484211"/>
            <a:ext cx="732369" cy="354455"/>
          </a:xfrm>
          <a:custGeom>
            <a:avLst/>
            <a:gdLst>
              <a:gd name="T0" fmla="*/ 172 w 175"/>
              <a:gd name="T1" fmla="*/ 70 h 70"/>
              <a:gd name="T2" fmla="*/ 136 w 175"/>
              <a:gd name="T3" fmla="*/ 26 h 70"/>
              <a:gd name="T4" fmla="*/ 119 w 175"/>
              <a:gd name="T5" fmla="*/ 30 h 70"/>
              <a:gd name="T6" fmla="*/ 81 w 175"/>
              <a:gd name="T7" fmla="*/ 0 h 70"/>
              <a:gd name="T8" fmla="*/ 46 w 175"/>
              <a:gd name="T9" fmla="*/ 40 h 70"/>
              <a:gd name="T10" fmla="*/ 34 w 175"/>
              <a:gd name="T11" fmla="*/ 38 h 70"/>
              <a:gd name="T12" fmla="*/ 0 w 175"/>
              <a:gd name="T13" fmla="*/ 70 h 70"/>
              <a:gd name="T14" fmla="*/ 172 w 175"/>
              <a:gd name="T1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70">
                <a:moveTo>
                  <a:pt x="172" y="70"/>
                </a:moveTo>
                <a:cubicBezTo>
                  <a:pt x="175" y="49"/>
                  <a:pt x="163" y="26"/>
                  <a:pt x="136" y="26"/>
                </a:cubicBezTo>
                <a:cubicBezTo>
                  <a:pt x="132" y="26"/>
                  <a:pt x="124" y="27"/>
                  <a:pt x="119" y="30"/>
                </a:cubicBezTo>
                <a:cubicBezTo>
                  <a:pt x="116" y="14"/>
                  <a:pt x="103" y="0"/>
                  <a:pt x="81" y="0"/>
                </a:cubicBezTo>
                <a:cubicBezTo>
                  <a:pt x="60" y="0"/>
                  <a:pt x="45" y="21"/>
                  <a:pt x="46" y="40"/>
                </a:cubicBezTo>
                <a:cubicBezTo>
                  <a:pt x="42" y="39"/>
                  <a:pt x="38" y="38"/>
                  <a:pt x="34" y="38"/>
                </a:cubicBezTo>
                <a:cubicBezTo>
                  <a:pt x="16" y="38"/>
                  <a:pt x="1" y="52"/>
                  <a:pt x="0" y="70"/>
                </a:cubicBezTo>
                <a:lnTo>
                  <a:pt x="172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Freeform 479">
            <a:extLst>
              <a:ext uri="{FF2B5EF4-FFF2-40B4-BE49-F238E27FC236}">
                <a16:creationId xmlns:a16="http://schemas.microsoft.com/office/drawing/2014/main" id="{A6800B54-B6F3-4250-9CDE-CCB72A27794B}"/>
              </a:ext>
            </a:extLst>
          </p:cNvPr>
          <p:cNvSpPr>
            <a:spLocks/>
          </p:cNvSpPr>
          <p:nvPr/>
        </p:nvSpPr>
        <p:spPr bwMode="auto">
          <a:xfrm>
            <a:off x="157534" y="333836"/>
            <a:ext cx="522108" cy="351770"/>
          </a:xfrm>
          <a:custGeom>
            <a:avLst/>
            <a:gdLst>
              <a:gd name="T0" fmla="*/ 0 w 125"/>
              <a:gd name="T1" fmla="*/ 70 h 70"/>
              <a:gd name="T2" fmla="*/ 125 w 125"/>
              <a:gd name="T3" fmla="*/ 70 h 70"/>
              <a:gd name="T4" fmla="*/ 124 w 125"/>
              <a:gd name="T5" fmla="*/ 63 h 70"/>
              <a:gd name="T6" fmla="*/ 117 w 125"/>
              <a:gd name="T7" fmla="*/ 52 h 70"/>
              <a:gd name="T8" fmla="*/ 103 w 125"/>
              <a:gd name="T9" fmla="*/ 45 h 70"/>
              <a:gd name="T10" fmla="*/ 80 w 125"/>
              <a:gd name="T11" fmla="*/ 23 h 70"/>
              <a:gd name="T12" fmla="*/ 76 w 125"/>
              <a:gd name="T13" fmla="*/ 24 h 70"/>
              <a:gd name="T14" fmla="*/ 73 w 125"/>
              <a:gd name="T15" fmla="*/ 18 h 70"/>
              <a:gd name="T16" fmla="*/ 31 w 125"/>
              <a:gd name="T17" fmla="*/ 8 h 70"/>
              <a:gd name="T18" fmla="*/ 16 w 125"/>
              <a:gd name="T19" fmla="*/ 50 h 70"/>
              <a:gd name="T20" fmla="*/ 16 w 125"/>
              <a:gd name="T21" fmla="*/ 51 h 70"/>
              <a:gd name="T22" fmla="*/ 0 w 125"/>
              <a:gd name="T2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70">
                <a:moveTo>
                  <a:pt x="0" y="70"/>
                </a:moveTo>
                <a:cubicBezTo>
                  <a:pt x="125" y="70"/>
                  <a:pt x="125" y="70"/>
                  <a:pt x="125" y="70"/>
                </a:cubicBezTo>
                <a:cubicBezTo>
                  <a:pt x="125" y="67"/>
                  <a:pt x="124" y="65"/>
                  <a:pt x="124" y="63"/>
                </a:cubicBezTo>
                <a:cubicBezTo>
                  <a:pt x="123" y="58"/>
                  <a:pt x="120" y="55"/>
                  <a:pt x="117" y="52"/>
                </a:cubicBezTo>
                <a:cubicBezTo>
                  <a:pt x="114" y="48"/>
                  <a:pt x="108" y="45"/>
                  <a:pt x="103" y="45"/>
                </a:cubicBezTo>
                <a:cubicBezTo>
                  <a:pt x="102" y="34"/>
                  <a:pt x="94" y="23"/>
                  <a:pt x="80" y="23"/>
                </a:cubicBezTo>
                <a:cubicBezTo>
                  <a:pt x="79" y="23"/>
                  <a:pt x="77" y="23"/>
                  <a:pt x="76" y="24"/>
                </a:cubicBezTo>
                <a:cubicBezTo>
                  <a:pt x="75" y="22"/>
                  <a:pt x="74" y="20"/>
                  <a:pt x="73" y="18"/>
                </a:cubicBezTo>
                <a:cubicBezTo>
                  <a:pt x="63" y="5"/>
                  <a:pt x="46" y="0"/>
                  <a:pt x="31" y="8"/>
                </a:cubicBezTo>
                <a:cubicBezTo>
                  <a:pt x="17" y="16"/>
                  <a:pt x="12" y="35"/>
                  <a:pt x="16" y="50"/>
                </a:cubicBezTo>
                <a:cubicBezTo>
                  <a:pt x="16" y="50"/>
                  <a:pt x="16" y="50"/>
                  <a:pt x="16" y="51"/>
                </a:cubicBezTo>
                <a:cubicBezTo>
                  <a:pt x="6" y="53"/>
                  <a:pt x="1" y="61"/>
                  <a:pt x="0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Hình chữ nhật 13">
            <a:extLst>
              <a:ext uri="{FF2B5EF4-FFF2-40B4-BE49-F238E27FC236}">
                <a16:creationId xmlns:a16="http://schemas.microsoft.com/office/drawing/2014/main" id="{F99DF91D-8CE7-47FD-870D-8961A66A857D}"/>
              </a:ext>
            </a:extLst>
          </p:cNvPr>
          <p:cNvSpPr/>
          <p:nvPr/>
        </p:nvSpPr>
        <p:spPr>
          <a:xfrm>
            <a:off x="3849164" y="803758"/>
            <a:ext cx="3217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đọc nhạc số 3</a:t>
            </a:r>
          </a:p>
        </p:txBody>
      </p:sp>
      <p:sp>
        <p:nvSpPr>
          <p:cNvPr id="12" name="Hình chữ nhật 16">
            <a:extLst>
              <a:ext uri="{FF2B5EF4-FFF2-40B4-BE49-F238E27FC236}">
                <a16:creationId xmlns:a16="http://schemas.microsoft.com/office/drawing/2014/main" id="{CDD68479-A9B0-4DFC-BBD3-A64DD5DC0E93}"/>
              </a:ext>
            </a:extLst>
          </p:cNvPr>
          <p:cNvSpPr/>
          <p:nvPr/>
        </p:nvSpPr>
        <p:spPr>
          <a:xfrm>
            <a:off x="1377723" y="1929348"/>
            <a:ext cx="103752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Son  mi    son       đô       rê         đô       la    đô           son</a:t>
            </a:r>
          </a:p>
        </p:txBody>
      </p:sp>
      <p:sp>
        <p:nvSpPr>
          <p:cNvPr id="13" name="Hình chữ nhật 16">
            <a:extLst>
              <a:ext uri="{FF2B5EF4-FFF2-40B4-BE49-F238E27FC236}">
                <a16:creationId xmlns:a16="http://schemas.microsoft.com/office/drawing/2014/main" id="{EEEF756B-46AE-493E-9AA9-01708416215B}"/>
              </a:ext>
            </a:extLst>
          </p:cNvPr>
          <p:cNvSpPr/>
          <p:nvPr/>
        </p:nvSpPr>
        <p:spPr>
          <a:xfrm>
            <a:off x="1319861" y="4097585"/>
            <a:ext cx="99018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Mi    đô    la          son     la         son     la    si             đô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A0D54AA-A9F0-42CA-BC1D-71E5987AFA11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Hình chữ nhật 2">
            <a:extLst>
              <a:ext uri="{FF2B5EF4-FFF2-40B4-BE49-F238E27FC236}">
                <a16:creationId xmlns:a16="http://schemas.microsoft.com/office/drawing/2014/main" id="{98EC2C23-C024-4E37-B6DA-A9FB6F7853E1}"/>
              </a:ext>
            </a:extLst>
          </p:cNvPr>
          <p:cNvSpPr/>
          <p:nvPr/>
        </p:nvSpPr>
        <p:spPr>
          <a:xfrm>
            <a:off x="305359" y="176098"/>
            <a:ext cx="8966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nhạc kết hợp kí hiệu bàn tay</a:t>
            </a:r>
          </a:p>
        </p:txBody>
      </p:sp>
      <p:pic>
        <p:nvPicPr>
          <p:cNvPr id="16" name="Hình ảnh 5" descr="sol">
            <a:extLst>
              <a:ext uri="{FF2B5EF4-FFF2-40B4-BE49-F238E27FC236}">
                <a16:creationId xmlns:a16="http://schemas.microsoft.com/office/drawing/2014/main" id="{4AEE86BA-9163-45D6-96F1-E17BB2844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7940" y="2576125"/>
            <a:ext cx="516657" cy="293370"/>
          </a:xfrm>
          <a:prstGeom prst="rect">
            <a:avLst/>
          </a:prstGeom>
        </p:spPr>
      </p:pic>
      <p:pic>
        <p:nvPicPr>
          <p:cNvPr id="18" name="Hình ảnh 8" descr="la">
            <a:extLst>
              <a:ext uri="{FF2B5EF4-FFF2-40B4-BE49-F238E27FC236}">
                <a16:creationId xmlns:a16="http://schemas.microsoft.com/office/drawing/2014/main" id="{9D5A4C54-7CFC-40B4-A7AE-DD922D7948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5779" y="4757905"/>
            <a:ext cx="441848" cy="276860"/>
          </a:xfrm>
          <a:prstGeom prst="rect">
            <a:avLst/>
          </a:prstGeom>
        </p:spPr>
      </p:pic>
      <p:pic>
        <p:nvPicPr>
          <p:cNvPr id="19" name="Hình ảnh 9" descr="re">
            <a:extLst>
              <a:ext uri="{FF2B5EF4-FFF2-40B4-BE49-F238E27FC236}">
                <a16:creationId xmlns:a16="http://schemas.microsoft.com/office/drawing/2014/main" id="{9B691D06-3D16-4CDB-BC21-8F3D776A7A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4137" y="3360587"/>
            <a:ext cx="358151" cy="388620"/>
          </a:xfrm>
          <a:prstGeom prst="rect">
            <a:avLst/>
          </a:prstGeom>
        </p:spPr>
      </p:pic>
      <p:pic>
        <p:nvPicPr>
          <p:cNvPr id="20" name="Hình ảnh 10" descr="do">
            <a:extLst>
              <a:ext uri="{FF2B5EF4-FFF2-40B4-BE49-F238E27FC236}">
                <a16:creationId xmlns:a16="http://schemas.microsoft.com/office/drawing/2014/main" id="{16D8D3C7-C351-4186-8AFF-3BD0272E79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0348" y="2625794"/>
            <a:ext cx="441848" cy="266700"/>
          </a:xfrm>
          <a:prstGeom prst="rect">
            <a:avLst/>
          </a:prstGeom>
        </p:spPr>
      </p:pic>
      <p:pic>
        <p:nvPicPr>
          <p:cNvPr id="21" name="Hình ảnh 11" descr="mi">
            <a:extLst>
              <a:ext uri="{FF2B5EF4-FFF2-40B4-BE49-F238E27FC236}">
                <a16:creationId xmlns:a16="http://schemas.microsoft.com/office/drawing/2014/main" id="{DBA7B3C0-D829-43F1-B6C2-8CFD1056BF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2120" y="2620451"/>
            <a:ext cx="664845" cy="233045"/>
          </a:xfrm>
          <a:prstGeom prst="rect">
            <a:avLst/>
          </a:prstGeom>
        </p:spPr>
      </p:pic>
      <p:pic>
        <p:nvPicPr>
          <p:cNvPr id="24" name="Hình ảnh 17" descr="sol">
            <a:extLst>
              <a:ext uri="{FF2B5EF4-FFF2-40B4-BE49-F238E27FC236}">
                <a16:creationId xmlns:a16="http://schemas.microsoft.com/office/drawing/2014/main" id="{3C51FE1A-C10D-444F-BF07-BE65BE9237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9106" y="2610194"/>
            <a:ext cx="516657" cy="293370"/>
          </a:xfrm>
          <a:prstGeom prst="rect">
            <a:avLst/>
          </a:prstGeom>
        </p:spPr>
      </p:pic>
      <p:pic>
        <p:nvPicPr>
          <p:cNvPr id="25" name="Hình ảnh 18" descr="la">
            <a:extLst>
              <a:ext uri="{FF2B5EF4-FFF2-40B4-BE49-F238E27FC236}">
                <a16:creationId xmlns:a16="http://schemas.microsoft.com/office/drawing/2014/main" id="{1A49C245-3900-4FCA-B640-AF50D85410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7454" y="4810724"/>
            <a:ext cx="441848" cy="276860"/>
          </a:xfrm>
          <a:prstGeom prst="rect">
            <a:avLst/>
          </a:prstGeom>
        </p:spPr>
      </p:pic>
      <p:pic>
        <p:nvPicPr>
          <p:cNvPr id="26" name="Hình ảnh 19" descr="la">
            <a:extLst>
              <a:ext uri="{FF2B5EF4-FFF2-40B4-BE49-F238E27FC236}">
                <a16:creationId xmlns:a16="http://schemas.microsoft.com/office/drawing/2014/main" id="{DB7CBA2B-EA77-45CB-AA44-440AE3AA5F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0536" y="4759905"/>
            <a:ext cx="441848" cy="276860"/>
          </a:xfrm>
          <a:prstGeom prst="rect">
            <a:avLst/>
          </a:prstGeom>
        </p:spPr>
      </p:pic>
      <p:pic>
        <p:nvPicPr>
          <p:cNvPr id="27" name="Hình ảnh 21" descr="sol">
            <a:extLst>
              <a:ext uri="{FF2B5EF4-FFF2-40B4-BE49-F238E27FC236}">
                <a16:creationId xmlns:a16="http://schemas.microsoft.com/office/drawing/2014/main" id="{D10C4A1E-DE64-43D3-83C9-E74C21D41E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9337" y="2638834"/>
            <a:ext cx="516657" cy="293370"/>
          </a:xfrm>
          <a:prstGeom prst="rect">
            <a:avLst/>
          </a:prstGeom>
        </p:spPr>
      </p:pic>
      <p:pic>
        <p:nvPicPr>
          <p:cNvPr id="28" name="Hình ảnh 22" descr="la">
            <a:extLst>
              <a:ext uri="{FF2B5EF4-FFF2-40B4-BE49-F238E27FC236}">
                <a16:creationId xmlns:a16="http://schemas.microsoft.com/office/drawing/2014/main" id="{73CC0D9E-E37C-4828-8C49-3836226363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1661" y="2642614"/>
            <a:ext cx="441848" cy="276860"/>
          </a:xfrm>
          <a:prstGeom prst="rect">
            <a:avLst/>
          </a:prstGeom>
        </p:spPr>
      </p:pic>
      <p:pic>
        <p:nvPicPr>
          <p:cNvPr id="30" name="Hình ảnh 25" descr="re">
            <a:extLst>
              <a:ext uri="{FF2B5EF4-FFF2-40B4-BE49-F238E27FC236}">
                <a16:creationId xmlns:a16="http://schemas.microsoft.com/office/drawing/2014/main" id="{57ADD689-1B75-4458-8DBB-49EA96F32E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2963" y="2508002"/>
            <a:ext cx="358151" cy="388620"/>
          </a:xfrm>
          <a:prstGeom prst="rect">
            <a:avLst/>
          </a:prstGeom>
        </p:spPr>
      </p:pic>
      <p:pic>
        <p:nvPicPr>
          <p:cNvPr id="31" name="Hình ảnh 26" descr="mi">
            <a:extLst>
              <a:ext uri="{FF2B5EF4-FFF2-40B4-BE49-F238E27FC236}">
                <a16:creationId xmlns:a16="http://schemas.microsoft.com/office/drawing/2014/main" id="{A9533C85-FA9A-44E8-8784-6C6F3667E4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4664" y="3425132"/>
            <a:ext cx="581433" cy="233045"/>
          </a:xfrm>
          <a:prstGeom prst="rect">
            <a:avLst/>
          </a:prstGeom>
        </p:spPr>
      </p:pic>
      <p:pic>
        <p:nvPicPr>
          <p:cNvPr id="32" name="Hình ảnh 27" descr="mi">
            <a:extLst>
              <a:ext uri="{FF2B5EF4-FFF2-40B4-BE49-F238E27FC236}">
                <a16:creationId xmlns:a16="http://schemas.microsoft.com/office/drawing/2014/main" id="{A3B738BB-AAD7-4C2B-9468-211D8AE6EE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95878" y="4821375"/>
            <a:ext cx="581433" cy="233045"/>
          </a:xfrm>
          <a:prstGeom prst="rect">
            <a:avLst/>
          </a:prstGeom>
        </p:spPr>
      </p:pic>
      <p:pic>
        <p:nvPicPr>
          <p:cNvPr id="33" name="Hình ảnh 29" descr="do">
            <a:extLst>
              <a:ext uri="{FF2B5EF4-FFF2-40B4-BE49-F238E27FC236}">
                <a16:creationId xmlns:a16="http://schemas.microsoft.com/office/drawing/2014/main" id="{A02FA2BC-4A2F-4C05-AC6B-B99B9B391B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8220" y="2568558"/>
            <a:ext cx="441848" cy="266700"/>
          </a:xfrm>
          <a:prstGeom prst="rect">
            <a:avLst/>
          </a:prstGeom>
        </p:spPr>
      </p:pic>
      <p:pic>
        <p:nvPicPr>
          <p:cNvPr id="35" name="Hình ảnh 15" descr="Ảnh có chứa hình mẫu, phim hoạt hình, Đồ họa, hình vẽ&#10;&#10;Mô tả được tạo tự động">
            <a:extLst>
              <a:ext uri="{FF2B5EF4-FFF2-40B4-BE49-F238E27FC236}">
                <a16:creationId xmlns:a16="http://schemas.microsoft.com/office/drawing/2014/main" id="{359CB590-2A21-498A-AD8D-2E9CA66BFA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24" b="98876" l="368" r="89706">
                        <a14:foregroundMark x1="16912" y1="35955" x2="368" y2="10674"/>
                        <a14:foregroundMark x1="368" y1="10674" x2="20588" y2="9551"/>
                        <a14:foregroundMark x1="20588" y1="9551" x2="39706" y2="21910"/>
                        <a14:foregroundMark x1="22059" y1="11798" x2="3309" y2="2247"/>
                        <a14:foregroundMark x1="3309" y1="2247" x2="1471" y2="20787"/>
                        <a14:foregroundMark x1="20956" y1="44944" x2="1838" y2="18539"/>
                        <a14:foregroundMark x1="18750" y1="41011" x2="22059" y2="79775"/>
                        <a14:foregroundMark x1="19118" y1="41573" x2="24632" y2="85393"/>
                        <a14:foregroundMark x1="22059" y1="38764" x2="19485" y2="71910"/>
                        <a14:foregroundMark x1="19485" y1="71910" x2="22059" y2="85955"/>
                        <a14:foregroundMark x1="20221" y1="71348" x2="16912" y2="41573"/>
                        <a14:foregroundMark x1="16912" y1="41573" x2="18382" y2="36517"/>
                        <a14:foregroundMark x1="16544" y1="38764" x2="19118" y2="88202"/>
                        <a14:foregroundMark x1="22059" y1="90449" x2="43015" y2="90449"/>
                        <a14:foregroundMark x1="43015" y1="90449" x2="44853" y2="88202"/>
                        <a14:foregroundMark x1="44485" y1="89888" x2="58088" y2="85393"/>
                        <a14:foregroundMark x1="41912" y1="90449" x2="59191" y2="91011"/>
                        <a14:foregroundMark x1="55515" y1="87640" x2="72794" y2="98876"/>
                        <a14:foregroundMark x1="72794" y1="98876" x2="81618" y2="94382"/>
                        <a14:foregroundMark x1="75735" y1="96067" x2="88603" y2="64045"/>
                        <a14:foregroundMark x1="88603" y1="64045" x2="88603" y2="51124"/>
                        <a14:foregroundMark x1="87500" y1="69663" x2="77941" y2="88764"/>
                        <a14:foregroundMark x1="79412" y1="91011" x2="89338" y2="63483"/>
                        <a14:foregroundMark x1="88971" y1="53371" x2="35662" y2="21348"/>
                        <a14:backgroundMark x1="2991" y1="22602" x2="1433" y2="20778"/>
                        <a14:backgroundMark x1="88170" y1="49047" x2="91544" y2="51124"/>
                        <a14:backgroundMark x1="21277" y1="7860" x2="21468" y2="7978"/>
                        <a14:backgroundMark x1="91544" y1="51124" x2="90408" y2="56242"/>
                        <a14:backgroundMark x1="76962" y1="87788" x2="74045" y2="897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298" y="4728358"/>
            <a:ext cx="441848" cy="440055"/>
          </a:xfrm>
          <a:prstGeom prst="rect">
            <a:avLst/>
          </a:prstGeom>
        </p:spPr>
      </p:pic>
      <p:pic>
        <p:nvPicPr>
          <p:cNvPr id="36" name="Hình ảnh 21" descr="sol">
            <a:extLst>
              <a:ext uri="{FF2B5EF4-FFF2-40B4-BE49-F238E27FC236}">
                <a16:creationId xmlns:a16="http://schemas.microsoft.com/office/drawing/2014/main" id="{4BFFEB5B-F79A-4F55-AE89-A5B38ADFBF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5698" y="4791212"/>
            <a:ext cx="516657" cy="293370"/>
          </a:xfrm>
          <a:prstGeom prst="rect">
            <a:avLst/>
          </a:prstGeom>
        </p:spPr>
      </p:pic>
      <p:pic>
        <p:nvPicPr>
          <p:cNvPr id="37" name="Hình ảnh 29" descr="do">
            <a:extLst>
              <a:ext uri="{FF2B5EF4-FFF2-40B4-BE49-F238E27FC236}">
                <a16:creationId xmlns:a16="http://schemas.microsoft.com/office/drawing/2014/main" id="{21311DFC-6772-4B25-A902-5803946976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05454" y="2653701"/>
            <a:ext cx="441848" cy="266700"/>
          </a:xfrm>
          <a:prstGeom prst="rect">
            <a:avLst/>
          </a:prstGeom>
        </p:spPr>
      </p:pic>
      <p:pic>
        <p:nvPicPr>
          <p:cNvPr id="38" name="Hình ảnh 29" descr="do">
            <a:extLst>
              <a:ext uri="{FF2B5EF4-FFF2-40B4-BE49-F238E27FC236}">
                <a16:creationId xmlns:a16="http://schemas.microsoft.com/office/drawing/2014/main" id="{E639ABB1-380C-4BB5-91D6-77E683E4AE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10225" y="4784619"/>
            <a:ext cx="441848" cy="266700"/>
          </a:xfrm>
          <a:prstGeom prst="rect">
            <a:avLst/>
          </a:prstGeom>
        </p:spPr>
      </p:pic>
      <p:pic>
        <p:nvPicPr>
          <p:cNvPr id="39" name="Hình ảnh 21" descr="sol">
            <a:extLst>
              <a:ext uri="{FF2B5EF4-FFF2-40B4-BE49-F238E27FC236}">
                <a16:creationId xmlns:a16="http://schemas.microsoft.com/office/drawing/2014/main" id="{A89A731D-E3A5-4FB3-BA78-B62CFC12D2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0251" y="4784619"/>
            <a:ext cx="516657" cy="293370"/>
          </a:xfrm>
          <a:prstGeom prst="rect">
            <a:avLst/>
          </a:prstGeom>
        </p:spPr>
      </p:pic>
      <p:pic>
        <p:nvPicPr>
          <p:cNvPr id="40" name="Hình ảnh 29" descr="do">
            <a:extLst>
              <a:ext uri="{FF2B5EF4-FFF2-40B4-BE49-F238E27FC236}">
                <a16:creationId xmlns:a16="http://schemas.microsoft.com/office/drawing/2014/main" id="{900D5C71-9575-499A-870E-22BA37AB16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40" y="4777005"/>
            <a:ext cx="441848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4330702" y="743486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87C1FE7F-83AE-4CC0-9677-041553114D41}"/>
              </a:ext>
            </a:extLst>
          </p:cNvPr>
          <p:cNvSpPr txBox="1"/>
          <p:nvPr/>
        </p:nvSpPr>
        <p:spPr>
          <a:xfrm>
            <a:off x="1920787" y="220266"/>
            <a:ext cx="86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5: Thiên nhiên tươi đẹp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389238" y="1512927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Lý thuyết âm nhạc: Nhịp 3/4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-  Đọc nhạc: Bài số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38587F-ECA5-4D48-AD73-083A5DD17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9" b="94919" l="10000" r="90000">
                        <a14:foregroundMark x1="64524" y1="2309" x2="61429" y2="20785"/>
                        <a14:foregroundMark x1="54286" y1="9700" x2="71905" y2="17552"/>
                        <a14:foregroundMark x1="66429" y1="18938" x2="72619" y2="27945"/>
                        <a14:foregroundMark x1="36667" y1="90993" x2="58333" y2="94919"/>
                        <a14:foregroundMark x1="62619" y1="11316" x2="67381" y2="18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3346">
            <a:off x="7483648" y="2464040"/>
            <a:ext cx="2790065" cy="2876423"/>
          </a:xfrm>
          <a:prstGeom prst="rect">
            <a:avLst/>
          </a:prstGeom>
        </p:spPr>
      </p:pic>
      <p:pic>
        <p:nvPicPr>
          <p:cNvPr id="2" name="Picture 9" descr="F:\未标题-1.png">
            <a:extLst>
              <a:ext uri="{FF2B5EF4-FFF2-40B4-BE49-F238E27FC236}">
                <a16:creationId xmlns:a16="http://schemas.microsoft.com/office/drawing/2014/main" id="{AF5FC6B5-64C6-4F1B-B154-5648CA682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1" y="4964224"/>
            <a:ext cx="12161271" cy="18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:\未标题-1.png">
            <a:extLst>
              <a:ext uri="{FF2B5EF4-FFF2-40B4-BE49-F238E27FC236}">
                <a16:creationId xmlns:a16="http://schemas.microsoft.com/office/drawing/2014/main" id="{8EA2DE90-A7EB-46B2-A93B-D73EC82D4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30730" y="5726620"/>
            <a:ext cx="12161271" cy="12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id="{3F17052B-7829-4BC1-ABCE-8D5561043109}"/>
              </a:ext>
            </a:extLst>
          </p:cNvPr>
          <p:cNvGrpSpPr/>
          <p:nvPr/>
        </p:nvGrpSpPr>
        <p:grpSpPr>
          <a:xfrm flipH="1">
            <a:off x="-180418" y="1"/>
            <a:ext cx="2097500" cy="1995967"/>
            <a:chOff x="8499930" y="560207"/>
            <a:chExt cx="2228610" cy="2283998"/>
          </a:xfrm>
        </p:grpSpPr>
        <p:pic>
          <p:nvPicPr>
            <p:cNvPr id="5" name="Picture 8" descr="F:\未标题-1.png">
              <a:extLst>
                <a:ext uri="{FF2B5EF4-FFF2-40B4-BE49-F238E27FC236}">
                  <a16:creationId xmlns:a16="http://schemas.microsoft.com/office/drawing/2014/main" id="{24E274B7-F37F-4A13-98F2-5B21C682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2" t="16714" r="7888" b="17892"/>
            <a:stretch/>
          </p:blipFill>
          <p:spPr bwMode="auto">
            <a:xfrm>
              <a:off x="9096893" y="1251784"/>
              <a:ext cx="1200326" cy="1592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:\未标题-1.png">
              <a:extLst>
                <a:ext uri="{FF2B5EF4-FFF2-40B4-BE49-F238E27FC236}">
                  <a16:creationId xmlns:a16="http://schemas.microsoft.com/office/drawing/2014/main" id="{D50BF9B3-95AD-4DF4-B190-40BDF0DBDF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92" t="2828" b="69151"/>
            <a:stretch/>
          </p:blipFill>
          <p:spPr bwMode="auto">
            <a:xfrm rot="314069">
              <a:off x="8499930" y="560207"/>
              <a:ext cx="2228610" cy="1696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5">
            <a:extLst>
              <a:ext uri="{FF2B5EF4-FFF2-40B4-BE49-F238E27FC236}">
                <a16:creationId xmlns:a16="http://schemas.microsoft.com/office/drawing/2014/main" id="{0A260310-4168-4582-82BB-DF75CCCF06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2131274" y="0"/>
            <a:ext cx="10721685" cy="12191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677C69-B0AD-4175-8544-DCDEBD5D2828}"/>
              </a:ext>
            </a:extLst>
          </p:cNvPr>
          <p:cNvSpPr/>
          <p:nvPr/>
        </p:nvSpPr>
        <p:spPr>
          <a:xfrm>
            <a:off x="4067406" y="0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A3E7A5-0E2E-493B-9C48-D78DC109BC2B}"/>
              </a:ext>
            </a:extLst>
          </p:cNvPr>
          <p:cNvSpPr/>
          <p:nvPr/>
        </p:nvSpPr>
        <p:spPr>
          <a:xfrm>
            <a:off x="1355238" y="1160223"/>
            <a:ext cx="9918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âm thanh đoán tên nhạc cụ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Hình ảnh 16">
            <a:extLst>
              <a:ext uri="{FF2B5EF4-FFF2-40B4-BE49-F238E27FC236}">
                <a16:creationId xmlns:a16="http://schemas.microsoft.com/office/drawing/2014/main" id="{3D3E562E-3957-4F6F-BA9C-44D7A4F5B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3970" y="2251440"/>
            <a:ext cx="1491665" cy="1984671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:a16="http://schemas.microsoft.com/office/drawing/2014/main" id="{97E7B162-B718-44E1-9277-A238DD5462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367" y="3655677"/>
            <a:ext cx="2839930" cy="7608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149EBD-F291-487B-B8BA-3FCC1A52AAAC}"/>
              </a:ext>
            </a:extLst>
          </p:cNvPr>
          <p:cNvSpPr/>
          <p:nvPr/>
        </p:nvSpPr>
        <p:spPr>
          <a:xfrm>
            <a:off x="439401" y="4507468"/>
            <a:ext cx="3524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Kèn phím</a:t>
            </a:r>
            <a:endParaRPr kumimoji="0" lang="en-US" sz="36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C893EC-F597-4154-A2D8-21423F9D76C6}"/>
              </a:ext>
            </a:extLst>
          </p:cNvPr>
          <p:cNvSpPr/>
          <p:nvPr/>
        </p:nvSpPr>
        <p:spPr>
          <a:xfrm>
            <a:off x="3967594" y="4393067"/>
            <a:ext cx="3524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Sáo Ri-coóc-đơ</a:t>
            </a:r>
            <a:endParaRPr kumimoji="0" lang="en-US" sz="36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E5C78-51D5-4E66-97B3-9613C4D2A4E1}"/>
              </a:ext>
            </a:extLst>
          </p:cNvPr>
          <p:cNvSpPr/>
          <p:nvPr/>
        </p:nvSpPr>
        <p:spPr>
          <a:xfrm>
            <a:off x="9034042" y="3956166"/>
            <a:ext cx="35245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ĐànNguyệt</a:t>
            </a:r>
            <a:endParaRPr kumimoji="0" lang="en-US" sz="36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4330702" y="743486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19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Hộp Văn bản 1">
            <a:extLst>
              <a:ext uri="{FF2B5EF4-FFF2-40B4-BE49-F238E27FC236}">
                <a16:creationId xmlns:a16="http://schemas.microsoft.com/office/drawing/2014/main" id="{87C1FE7F-83AE-4CC0-9677-041553114D41}"/>
              </a:ext>
            </a:extLst>
          </p:cNvPr>
          <p:cNvSpPr txBox="1"/>
          <p:nvPr/>
        </p:nvSpPr>
        <p:spPr>
          <a:xfrm>
            <a:off x="1920787" y="220266"/>
            <a:ext cx="8641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5: Thiên nhiên tươi đẹp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389238" y="1512927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 thuyết âm nhạc: Nhịp 3/4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 Đọc nhạc: Bài số 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1544773" y="1341692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1: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3960383" y="2111133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Lý thuyết âm nhạc: Nhịp 3/4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7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4BA8F-4D8E-4232-87D9-9150DBE88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24" y="0"/>
            <a:ext cx="5799964" cy="6771985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0D95EA6A-D281-4323-A8B9-42082F9DCE30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FF143EED-100E-4A02-82A5-E81B0D5ADF1F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748DD4F-3047-4F53-B0F3-38666758DFFB}"/>
              </a:ext>
            </a:extLst>
          </p:cNvPr>
          <p:cNvSpPr/>
          <p:nvPr/>
        </p:nvSpPr>
        <p:spPr>
          <a:xfrm flipH="1">
            <a:off x="1683522" y="505775"/>
            <a:ext cx="1435692" cy="1029768"/>
          </a:xfrm>
          <a:custGeom>
            <a:avLst/>
            <a:gdLst/>
            <a:ahLst/>
            <a:cxnLst/>
            <a:rect l="l" t="t" r="r" b="b"/>
            <a:pathLst>
              <a:path w="4935292" h="4114800">
                <a:moveTo>
                  <a:pt x="0" y="0"/>
                </a:moveTo>
                <a:lnTo>
                  <a:pt x="4935292" y="0"/>
                </a:lnTo>
                <a:lnTo>
                  <a:pt x="4935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6BB7E3B-C913-496A-9229-DC53E8647EF7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359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728912-FE3C-4570-BFF5-94AF5787B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67" y="308313"/>
            <a:ext cx="9003507" cy="3432146"/>
          </a:xfrm>
          <a:prstGeom prst="rect">
            <a:avLst/>
          </a:prstGeom>
        </p:spPr>
      </p:pic>
      <p:pic>
        <p:nvPicPr>
          <p:cNvPr id="6" name="Picture 10" descr="NOTES2">
            <a:extLst>
              <a:ext uri="{FF2B5EF4-FFF2-40B4-BE49-F238E27FC236}">
                <a16:creationId xmlns:a16="http://schemas.microsoft.com/office/drawing/2014/main" id="{D3383098-D99C-4BF9-8C77-3324BFF3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id="{8BE8C762-3FF5-49EC-B955-A6BFC44AB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未标题-1.png">
            <a:extLst>
              <a:ext uri="{FF2B5EF4-FFF2-40B4-BE49-F238E27FC236}">
                <a16:creationId xmlns:a16="http://schemas.microsoft.com/office/drawing/2014/main" id="{8B833064-F4A5-4C2F-87C2-CF32D26F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1A22ABB7-249D-45DA-A084-9351A715BB9B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Hình chữ nhật 15">
            <a:extLst>
              <a:ext uri="{FF2B5EF4-FFF2-40B4-BE49-F238E27FC236}">
                <a16:creationId xmlns:a16="http://schemas.microsoft.com/office/drawing/2014/main" id="{A9CCC359-2419-4EA0-A2FE-140C6FBCEEEE}"/>
              </a:ext>
            </a:extLst>
          </p:cNvPr>
          <p:cNvSpPr/>
          <p:nvPr/>
        </p:nvSpPr>
        <p:spPr>
          <a:xfrm>
            <a:off x="1387643" y="4062321"/>
            <a:ext cx="81346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Nhịp ¾ thường được viết cho những tác phẩm âm nhạc có tính chất nhịp nhàng, uyển chuyển.</a:t>
            </a:r>
          </a:p>
        </p:txBody>
      </p:sp>
    </p:spTree>
    <p:extLst>
      <p:ext uri="{BB962C8B-B14F-4D97-AF65-F5344CB8AC3E}">
        <p14:creationId xmlns:p14="http://schemas.microsoft.com/office/powerpoint/2010/main" val="32530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NOTES2">
            <a:extLst>
              <a:ext uri="{FF2B5EF4-FFF2-40B4-BE49-F238E27FC236}">
                <a16:creationId xmlns:a16="http://schemas.microsoft.com/office/drawing/2014/main" id="{D3383098-D99C-4BF9-8C77-3324BFF3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F:\未标题-1.png">
            <a:extLst>
              <a:ext uri="{FF2B5EF4-FFF2-40B4-BE49-F238E27FC236}">
                <a16:creationId xmlns:a16="http://schemas.microsoft.com/office/drawing/2014/main" id="{8BE8C762-3FF5-49EC-B955-A6BFC44AB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未标题-1.png">
            <a:extLst>
              <a:ext uri="{FF2B5EF4-FFF2-40B4-BE49-F238E27FC236}">
                <a16:creationId xmlns:a16="http://schemas.microsoft.com/office/drawing/2014/main" id="{8B833064-F4A5-4C2F-87C2-CF32D26FF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1A22ABB7-249D-45DA-A084-9351A715BB9B}"/>
              </a:ext>
            </a:extLst>
          </p:cNvPr>
          <p:cNvSpPr/>
          <p:nvPr/>
        </p:nvSpPr>
        <p:spPr>
          <a:xfrm>
            <a:off x="10117122" y="3263316"/>
            <a:ext cx="1614353" cy="2861881"/>
          </a:xfrm>
          <a:custGeom>
            <a:avLst/>
            <a:gdLst/>
            <a:ahLst/>
            <a:cxnLst/>
            <a:rect l="l" t="t" r="r" b="b"/>
            <a:pathLst>
              <a:path w="2523744" h="4114800">
                <a:moveTo>
                  <a:pt x="0" y="0"/>
                </a:moveTo>
                <a:lnTo>
                  <a:pt x="2523744" y="0"/>
                </a:lnTo>
                <a:lnTo>
                  <a:pt x="25237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Hình chữ nhật 15">
            <a:extLst>
              <a:ext uri="{FF2B5EF4-FFF2-40B4-BE49-F238E27FC236}">
                <a16:creationId xmlns:a16="http://schemas.microsoft.com/office/drawing/2014/main" id="{A9CCC359-2419-4EA0-A2FE-140C6FBCEEEE}"/>
              </a:ext>
            </a:extLst>
          </p:cNvPr>
          <p:cNvSpPr/>
          <p:nvPr/>
        </p:nvSpPr>
        <p:spPr>
          <a:xfrm>
            <a:off x="1345698" y="563406"/>
            <a:ext cx="81346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tập:</a:t>
            </a:r>
          </a:p>
        </p:txBody>
      </p:sp>
      <p:sp>
        <p:nvSpPr>
          <p:cNvPr id="11" name="Hình chữ nhật 15">
            <a:extLst>
              <a:ext uri="{FF2B5EF4-FFF2-40B4-BE49-F238E27FC236}">
                <a16:creationId xmlns:a16="http://schemas.microsoft.com/office/drawing/2014/main" id="{70A52F1B-C4B0-4AE0-B8BC-F1AB24F1A7BA}"/>
              </a:ext>
            </a:extLst>
          </p:cNvPr>
          <p:cNvSpPr/>
          <p:nvPr/>
        </p:nvSpPr>
        <p:spPr>
          <a:xfrm>
            <a:off x="751479" y="1069935"/>
            <a:ext cx="11202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 và đọc tên nốt nhạc là phách mạnh và phách nhẹ trong dòng nhạc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6D8486-BA07-4E02-A1F1-172D234DE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41" y="1893260"/>
            <a:ext cx="9922353" cy="15357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6FE195-7EFD-4574-807B-D5707E4FC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9616" y="2985138"/>
            <a:ext cx="314286" cy="361905"/>
          </a:xfrm>
          <a:prstGeom prst="rect">
            <a:avLst/>
          </a:prstGeom>
        </p:spPr>
      </p:pic>
      <p:sp>
        <p:nvSpPr>
          <p:cNvPr id="15" name="Hình chữ nhật 15">
            <a:extLst>
              <a:ext uri="{FF2B5EF4-FFF2-40B4-BE49-F238E27FC236}">
                <a16:creationId xmlns:a16="http://schemas.microsoft.com/office/drawing/2014/main" id="{016E2542-369E-4F72-B9FE-542952A12BDB}"/>
              </a:ext>
            </a:extLst>
          </p:cNvPr>
          <p:cNvSpPr/>
          <p:nvPr/>
        </p:nvSpPr>
        <p:spPr>
          <a:xfrm>
            <a:off x="2074034" y="17149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47CA500-2F40-4F86-B35F-EEAEB3B8FDB1}"/>
              </a:ext>
            </a:extLst>
          </p:cNvPr>
          <p:cNvSpPr/>
          <p:nvPr/>
        </p:nvSpPr>
        <p:spPr>
          <a:xfrm>
            <a:off x="4348849" y="17062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7" name="Hình chữ nhật 15">
            <a:extLst>
              <a:ext uri="{FF2B5EF4-FFF2-40B4-BE49-F238E27FC236}">
                <a16:creationId xmlns:a16="http://schemas.microsoft.com/office/drawing/2014/main" id="{FE09AA63-B674-4178-A9EA-0A5464245E9B}"/>
              </a:ext>
            </a:extLst>
          </p:cNvPr>
          <p:cNvSpPr/>
          <p:nvPr/>
        </p:nvSpPr>
        <p:spPr>
          <a:xfrm>
            <a:off x="6575150" y="17149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8" name="Hình chữ nhật 15">
            <a:extLst>
              <a:ext uri="{FF2B5EF4-FFF2-40B4-BE49-F238E27FC236}">
                <a16:creationId xmlns:a16="http://schemas.microsoft.com/office/drawing/2014/main" id="{1848E541-C105-4F7A-99AD-B3256C779683}"/>
              </a:ext>
            </a:extLst>
          </p:cNvPr>
          <p:cNvSpPr/>
          <p:nvPr/>
        </p:nvSpPr>
        <p:spPr>
          <a:xfrm>
            <a:off x="9057715" y="1706263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</a:p>
        </p:txBody>
      </p:sp>
      <p:sp>
        <p:nvSpPr>
          <p:cNvPr id="19" name="Hình chữ nhật 15">
            <a:extLst>
              <a:ext uri="{FF2B5EF4-FFF2-40B4-BE49-F238E27FC236}">
                <a16:creationId xmlns:a16="http://schemas.microsoft.com/office/drawing/2014/main" id="{A9A69D79-6C53-4109-8F4C-73DD142E1CAC}"/>
              </a:ext>
            </a:extLst>
          </p:cNvPr>
          <p:cNvSpPr/>
          <p:nvPr/>
        </p:nvSpPr>
        <p:spPr>
          <a:xfrm>
            <a:off x="2637494" y="3267558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0" name="Hình chữ nhật 15">
            <a:extLst>
              <a:ext uri="{FF2B5EF4-FFF2-40B4-BE49-F238E27FC236}">
                <a16:creationId xmlns:a16="http://schemas.microsoft.com/office/drawing/2014/main" id="{65B24B7C-6C4B-4CF5-840F-00E179B2FA28}"/>
              </a:ext>
            </a:extLst>
          </p:cNvPr>
          <p:cNvSpPr/>
          <p:nvPr/>
        </p:nvSpPr>
        <p:spPr>
          <a:xfrm>
            <a:off x="3357559" y="3267558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1" name="Hình chữ nhật 15">
            <a:extLst>
              <a:ext uri="{FF2B5EF4-FFF2-40B4-BE49-F238E27FC236}">
                <a16:creationId xmlns:a16="http://schemas.microsoft.com/office/drawing/2014/main" id="{2926FE7B-7D0B-4349-9AC1-8B3CC15C6502}"/>
              </a:ext>
            </a:extLst>
          </p:cNvPr>
          <p:cNvSpPr/>
          <p:nvPr/>
        </p:nvSpPr>
        <p:spPr>
          <a:xfrm>
            <a:off x="4756540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2" name="Hình chữ nhật 15">
            <a:extLst>
              <a:ext uri="{FF2B5EF4-FFF2-40B4-BE49-F238E27FC236}">
                <a16:creationId xmlns:a16="http://schemas.microsoft.com/office/drawing/2014/main" id="{0A6BCEBD-FF8D-4729-A8E1-B7A01056BAE0}"/>
              </a:ext>
            </a:extLst>
          </p:cNvPr>
          <p:cNvSpPr/>
          <p:nvPr/>
        </p:nvSpPr>
        <p:spPr>
          <a:xfrm>
            <a:off x="5476605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3" name="Hình chữ nhật 15">
            <a:extLst>
              <a:ext uri="{FF2B5EF4-FFF2-40B4-BE49-F238E27FC236}">
                <a16:creationId xmlns:a16="http://schemas.microsoft.com/office/drawing/2014/main" id="{CD2BA581-8C76-4D17-9C26-C08A0F36A743}"/>
              </a:ext>
            </a:extLst>
          </p:cNvPr>
          <p:cNvSpPr/>
          <p:nvPr/>
        </p:nvSpPr>
        <p:spPr>
          <a:xfrm>
            <a:off x="7090943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4" name="Hình chữ nhật 15">
            <a:extLst>
              <a:ext uri="{FF2B5EF4-FFF2-40B4-BE49-F238E27FC236}">
                <a16:creationId xmlns:a16="http://schemas.microsoft.com/office/drawing/2014/main" id="{4F96C3DD-560B-4829-B89B-57C56523BEDC}"/>
              </a:ext>
            </a:extLst>
          </p:cNvPr>
          <p:cNvSpPr/>
          <p:nvPr/>
        </p:nvSpPr>
        <p:spPr>
          <a:xfrm>
            <a:off x="7811008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5" name="Hình chữ nhật 15">
            <a:extLst>
              <a:ext uri="{FF2B5EF4-FFF2-40B4-BE49-F238E27FC236}">
                <a16:creationId xmlns:a16="http://schemas.microsoft.com/office/drawing/2014/main" id="{C946A85D-AAB9-4386-99FE-FE9D38B2EE25}"/>
              </a:ext>
            </a:extLst>
          </p:cNvPr>
          <p:cNvSpPr/>
          <p:nvPr/>
        </p:nvSpPr>
        <p:spPr>
          <a:xfrm>
            <a:off x="9425346" y="3313135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  <p:sp>
        <p:nvSpPr>
          <p:cNvPr id="26" name="Hình chữ nhật 15">
            <a:extLst>
              <a:ext uri="{FF2B5EF4-FFF2-40B4-BE49-F238E27FC236}">
                <a16:creationId xmlns:a16="http://schemas.microsoft.com/office/drawing/2014/main" id="{2925A759-4748-4197-977D-DF92C54B962B}"/>
              </a:ext>
            </a:extLst>
          </p:cNvPr>
          <p:cNvSpPr/>
          <p:nvPr/>
        </p:nvSpPr>
        <p:spPr>
          <a:xfrm>
            <a:off x="10145411" y="3321360"/>
            <a:ext cx="84533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>
                <a:ln/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Nhẹ</a:t>
            </a:r>
          </a:p>
        </p:txBody>
      </p:sp>
    </p:spTree>
    <p:extLst>
      <p:ext uri="{BB962C8B-B14F-4D97-AF65-F5344CB8AC3E}">
        <p14:creationId xmlns:p14="http://schemas.microsoft.com/office/powerpoint/2010/main" val="221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59008E3-F4CE-42D2-AB04-82B66944A0B6}"/>
              </a:ext>
            </a:extLst>
          </p:cNvPr>
          <p:cNvSpPr/>
          <p:nvPr/>
        </p:nvSpPr>
        <p:spPr>
          <a:xfrm>
            <a:off x="-797623" y="6144426"/>
            <a:ext cx="80615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A78B814-E92C-488A-BF1A-A25EAC73C076}"/>
              </a:ext>
            </a:extLst>
          </p:cNvPr>
          <p:cNvSpPr/>
          <p:nvPr/>
        </p:nvSpPr>
        <p:spPr>
          <a:xfrm>
            <a:off x="9802024" y="4076342"/>
            <a:ext cx="1940225" cy="2308955"/>
          </a:xfrm>
          <a:custGeom>
            <a:avLst/>
            <a:gdLst/>
            <a:ahLst/>
            <a:cxnLst/>
            <a:rect l="l" t="t" r="r" b="b"/>
            <a:pathLst>
              <a:path w="3631552" h="3792744">
                <a:moveTo>
                  <a:pt x="0" y="0"/>
                </a:moveTo>
                <a:lnTo>
                  <a:pt x="3631552" y="0"/>
                </a:lnTo>
                <a:lnTo>
                  <a:pt x="3631552" y="3792744"/>
                </a:lnTo>
                <a:lnTo>
                  <a:pt x="0" y="379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6B40FCA-62D3-430F-9A43-E66BC34C06B9}"/>
              </a:ext>
            </a:extLst>
          </p:cNvPr>
          <p:cNvSpPr/>
          <p:nvPr/>
        </p:nvSpPr>
        <p:spPr>
          <a:xfrm>
            <a:off x="5187297" y="6144426"/>
            <a:ext cx="7984148" cy="713574"/>
          </a:xfrm>
          <a:custGeom>
            <a:avLst/>
            <a:gdLst/>
            <a:ahLst/>
            <a:cxnLst/>
            <a:rect l="l" t="t" r="r" b="b"/>
            <a:pathLst>
              <a:path w="7315200" h="1792224">
                <a:moveTo>
                  <a:pt x="0" y="0"/>
                </a:moveTo>
                <a:lnTo>
                  <a:pt x="7315200" y="0"/>
                </a:lnTo>
                <a:lnTo>
                  <a:pt x="7315200" y="1792224"/>
                </a:lnTo>
                <a:lnTo>
                  <a:pt x="0" y="179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C3082AD-EB4F-4607-B7FA-A1C29802E750}"/>
              </a:ext>
            </a:extLst>
          </p:cNvPr>
          <p:cNvSpPr txBox="1"/>
          <p:nvPr/>
        </p:nvSpPr>
        <p:spPr>
          <a:xfrm>
            <a:off x="1544773" y="1341692"/>
            <a:ext cx="6515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2: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8154499-D5F3-4858-8AC1-95FE3506115B}"/>
              </a:ext>
            </a:extLst>
          </p:cNvPr>
          <p:cNvSpPr/>
          <p:nvPr/>
        </p:nvSpPr>
        <p:spPr>
          <a:xfrm>
            <a:off x="239966" y="145280"/>
            <a:ext cx="1680821" cy="1196412"/>
          </a:xfrm>
          <a:custGeom>
            <a:avLst/>
            <a:gdLst/>
            <a:ahLst/>
            <a:cxnLst/>
            <a:rect l="l" t="t" r="r" b="b"/>
            <a:pathLst>
              <a:path w="5080000" h="4114800">
                <a:moveTo>
                  <a:pt x="0" y="0"/>
                </a:moveTo>
                <a:lnTo>
                  <a:pt x="5080000" y="0"/>
                </a:lnTo>
                <a:lnTo>
                  <a:pt x="508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77C4A8-BDCB-4226-86B2-AC3DA6F173A6}"/>
              </a:ext>
            </a:extLst>
          </p:cNvPr>
          <p:cNvSpPr txBox="1"/>
          <p:nvPr/>
        </p:nvSpPr>
        <p:spPr>
          <a:xfrm>
            <a:off x="4802323" y="2120001"/>
            <a:ext cx="86418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 nhạc – Bài số 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2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Freeform 5">
            <a:extLst>
              <a:ext uri="{FF2B5EF4-FFF2-40B4-BE49-F238E27FC236}">
                <a16:creationId xmlns:a16="http://schemas.microsoft.com/office/drawing/2014/main" id="{AFBDF9FD-658D-4970-8044-F2BF7927F349}"/>
              </a:ext>
            </a:extLst>
          </p:cNvPr>
          <p:cNvSpPr/>
          <p:nvPr/>
        </p:nvSpPr>
        <p:spPr>
          <a:xfrm>
            <a:off x="7448247" y="3924472"/>
            <a:ext cx="2943558" cy="2323866"/>
          </a:xfrm>
          <a:custGeom>
            <a:avLst/>
            <a:gdLst/>
            <a:ahLst/>
            <a:cxnLst/>
            <a:rect l="l" t="t" r="r" b="b"/>
            <a:pathLst>
              <a:path w="6399054" h="4356690">
                <a:moveTo>
                  <a:pt x="0" y="0"/>
                </a:moveTo>
                <a:lnTo>
                  <a:pt x="6399054" y="0"/>
                </a:lnTo>
                <a:lnTo>
                  <a:pt x="6399054" y="4356690"/>
                </a:lnTo>
                <a:lnTo>
                  <a:pt x="0" y="4356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5791C600-2EC8-FA8B-778D-E840AD576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42" y="949586"/>
            <a:ext cx="10472107" cy="2318689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E1E09A6B-6898-3FA6-9197-10A17954EE2E}"/>
              </a:ext>
            </a:extLst>
          </p:cNvPr>
          <p:cNvSpPr/>
          <p:nvPr/>
        </p:nvSpPr>
        <p:spPr>
          <a:xfrm>
            <a:off x="10186785" y="3640579"/>
            <a:ext cx="2351320" cy="2851940"/>
          </a:xfrm>
          <a:custGeom>
            <a:avLst/>
            <a:gdLst/>
            <a:ahLst/>
            <a:cxnLst/>
            <a:rect l="l" t="t" r="r" b="b"/>
            <a:pathLst>
              <a:path w="3403342" h="3704318">
                <a:moveTo>
                  <a:pt x="0" y="0"/>
                </a:moveTo>
                <a:lnTo>
                  <a:pt x="3403343" y="0"/>
                </a:lnTo>
                <a:lnTo>
                  <a:pt x="3403343" y="3704318"/>
                </a:lnTo>
                <a:lnTo>
                  <a:pt x="0" y="3704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10" descr="NOTES2">
            <a:extLst>
              <a:ext uri="{FF2B5EF4-FFF2-40B4-BE49-F238E27FC236}">
                <a16:creationId xmlns:a16="http://schemas.microsoft.com/office/drawing/2014/main" id="{EC67B49B-14CD-AB51-4EF6-5B7BC1701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3" y="7355"/>
            <a:ext cx="8572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4C72AA5-9FDB-67A9-246E-34705A208614}"/>
              </a:ext>
            </a:extLst>
          </p:cNvPr>
          <p:cNvSpPr/>
          <p:nvPr/>
        </p:nvSpPr>
        <p:spPr>
          <a:xfrm>
            <a:off x="4888573" y="463406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6" name="Picture 9" descr="F:\未标题-1.png">
            <a:extLst>
              <a:ext uri="{FF2B5EF4-FFF2-40B4-BE49-F238E27FC236}">
                <a16:creationId xmlns:a16="http://schemas.microsoft.com/office/drawing/2014/main" id="{01366328-F1FB-4B80-9ECC-2E2EDFD1B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9"/>
          <a:stretch/>
        </p:blipFill>
        <p:spPr bwMode="auto">
          <a:xfrm>
            <a:off x="-92740" y="5497910"/>
            <a:ext cx="12419009" cy="13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" name="Picture 4" descr="F:\未标题-1.png">
            <a:extLst>
              <a:ext uri="{FF2B5EF4-FFF2-40B4-BE49-F238E27FC236}">
                <a16:creationId xmlns:a16="http://schemas.microsoft.com/office/drawing/2014/main" id="{83BB81FC-9F90-4191-A360-36DB92027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6"/>
          <a:stretch/>
        </p:blipFill>
        <p:spPr bwMode="auto">
          <a:xfrm>
            <a:off x="-69693" y="6050605"/>
            <a:ext cx="12419009" cy="8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333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Times New Roman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14</cp:revision>
  <dcterms:created xsi:type="dcterms:W3CDTF">2024-06-22T14:36:22Z</dcterms:created>
  <dcterms:modified xsi:type="dcterms:W3CDTF">2025-01-21T06:10:23Z</dcterms:modified>
</cp:coreProperties>
</file>