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1" r:id="rId5"/>
  </p:sldMasterIdLst>
  <p:notesMasterIdLst>
    <p:notesMasterId r:id="rId22"/>
  </p:notesMasterIdLst>
  <p:sldIdLst>
    <p:sldId id="546" r:id="rId6"/>
    <p:sldId id="329" r:id="rId7"/>
    <p:sldId id="668" r:id="rId8"/>
    <p:sldId id="669" r:id="rId9"/>
    <p:sldId id="682" r:id="rId10"/>
    <p:sldId id="683" r:id="rId11"/>
    <p:sldId id="684" r:id="rId12"/>
    <p:sldId id="576" r:id="rId13"/>
    <p:sldId id="578" r:id="rId14"/>
    <p:sldId id="574" r:id="rId15"/>
    <p:sldId id="550" r:id="rId16"/>
    <p:sldId id="551" r:id="rId17"/>
    <p:sldId id="552" r:id="rId18"/>
    <p:sldId id="3356" r:id="rId19"/>
    <p:sldId id="694" r:id="rId20"/>
    <p:sldId id="3360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55563-40AF-4D6E-B58A-B1A7157BAD8F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7F469-B039-4260-8D82-687E262751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23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7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2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1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31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763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66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3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75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61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75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953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60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17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970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67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01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4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85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8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79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1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044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0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40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2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33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0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4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1" y="355601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3790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95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0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5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2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5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44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0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5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111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3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48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75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51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95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98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7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57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8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3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4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21/01/2025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46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1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44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4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17" Type="http://schemas.openxmlformats.org/officeDocument/2006/relationships/image" Target="../media/image11.GIF"/><Relationship Id="rId2" Type="http://schemas.openxmlformats.org/officeDocument/2006/relationships/tags" Target="../tags/tag2.xml"/><Relationship Id="rId16" Type="http://schemas.openxmlformats.org/officeDocument/2006/relationships/image" Target="../media/image10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1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37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37.svg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11" Type="http://schemas.microsoft.com/office/2007/relationships/hdphoto" Target="../media/hdphoto6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12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0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31.png"/><Relationship Id="rId12" Type="http://schemas.openxmlformats.org/officeDocument/2006/relationships/image" Target="../media/image23.png"/><Relationship Id="rId17" Type="http://schemas.openxmlformats.org/officeDocument/2006/relationships/image" Target="../media/image22.png"/><Relationship Id="rId2" Type="http://schemas.openxmlformats.org/officeDocument/2006/relationships/image" Target="../media/image30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image" Target="../media/image32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0.sv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>
            <a:extLst>
              <a:ext uri="{FF2B5EF4-FFF2-40B4-BE49-F238E27FC236}">
                <a16:creationId xmlns:a16="http://schemas.microsoft.com/office/drawing/2014/main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453180" y="5061576"/>
            <a:ext cx="5515240" cy="17595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320" y="-629528"/>
            <a:ext cx="2155436" cy="8117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8365884" y="762082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4307" y="19241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37688" y="5173536"/>
            <a:ext cx="5515240" cy="1759550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37325" y="5426790"/>
            <a:ext cx="5055017" cy="145513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32962" y="1"/>
            <a:ext cx="2082927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2"/>
            <a:ext cx="717325" cy="636625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E46662DF-36E3-47C2-96CE-7AF8AF708AD1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36E08-E07A-46BF-8896-8941A03B9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1" b="89761" l="5530" r="89862">
                        <a14:foregroundMark x1="51152" y1="7509" x2="70507" y2="5802"/>
                        <a14:foregroundMark x1="70507" y1="5802" x2="70968" y2="5802"/>
                        <a14:foregroundMark x1="74654" y1="76451" x2="9217" y2="76109"/>
                        <a14:foregroundMark x1="9217" y1="76109" x2="8295" y2="80546"/>
                        <a14:foregroundMark x1="5530" y1="83618" x2="7373" y2="78157"/>
                        <a14:foregroundMark x1="38710" y1="88055" x2="79263" y2="89761"/>
                        <a14:foregroundMark x1="70968" y1="37543" x2="54378" y2="44027"/>
                        <a14:foregroundMark x1="54378" y1="44027" x2="49309" y2="39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569" y="3327400"/>
            <a:ext cx="2598347" cy="3409717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0464800" y="1371600"/>
            <a:ext cx="1727200" cy="54864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8467" y="-1498600"/>
            <a:ext cx="1526349" cy="3344333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3998715" y="6115141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8062715" y="6121400"/>
            <a:ext cx="4273424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12416" y="6115142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218748-A476-4961-834B-B0B06A08511C}"/>
              </a:ext>
            </a:extLst>
          </p:cNvPr>
          <p:cNvSpPr/>
          <p:nvPr/>
        </p:nvSpPr>
        <p:spPr>
          <a:xfrm>
            <a:off x="1722536" y="985577"/>
            <a:ext cx="5064953" cy="3897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defTabSz="609630">
              <a:defRPr/>
            </a:pPr>
            <a:r>
              <a:rPr lang="vi-VN" sz="2133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Bài luyện tập</a:t>
            </a:r>
            <a:endParaRPr lang="en-US" sz="2133" b="1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B24C9-19B0-481D-BC38-4648B65912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000" y="1741074"/>
            <a:ext cx="9304661" cy="1586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969403-38A9-491F-BE7A-59266CC01A66}"/>
              </a:ext>
            </a:extLst>
          </p:cNvPr>
          <p:cNvSpPr/>
          <p:nvPr/>
        </p:nvSpPr>
        <p:spPr>
          <a:xfrm>
            <a:off x="1911935" y="2989523"/>
            <a:ext cx="9009769" cy="3897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defTabSz="609630">
              <a:defRPr/>
            </a:pPr>
            <a:r>
              <a:rPr lang="vi-VN" sz="2133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1      2       3      1       2     3    4    5          3      1     5      3           2        2 </a:t>
            </a:r>
            <a:endParaRPr lang="en-US" sz="2133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332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9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901" y="1704447"/>
            <a:ext cx="4483699" cy="266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7105-6489-447A-AAB1-A674EDA7779D}"/>
              </a:ext>
            </a:extLst>
          </p:cNvPr>
          <p:cNvSpPr txBox="1"/>
          <p:nvPr/>
        </p:nvSpPr>
        <p:spPr>
          <a:xfrm>
            <a:off x="1949861" y="632305"/>
            <a:ext cx="8686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D3EE7-5D0A-48D1-9098-E2E94ECA3A24}"/>
              </a:ext>
            </a:extLst>
          </p:cNvPr>
          <p:cNvSpPr txBox="1"/>
          <p:nvPr/>
        </p:nvSpPr>
        <p:spPr>
          <a:xfrm>
            <a:off x="3759200" y="4720962"/>
            <a:ext cx="8686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540264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9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200" y="1995966"/>
            <a:ext cx="4118043" cy="2441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000" y="2046020"/>
            <a:ext cx="4614750" cy="2391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A50B-F33C-4683-893E-2FA7E3C7F422}"/>
              </a:ext>
            </a:extLst>
          </p:cNvPr>
          <p:cNvSpPr txBox="1"/>
          <p:nvPr/>
        </p:nvSpPr>
        <p:spPr>
          <a:xfrm>
            <a:off x="2590800" y="653958"/>
            <a:ext cx="63961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D7690-0F32-4EEE-AC5B-60755505CD72}"/>
              </a:ext>
            </a:extLst>
          </p:cNvPr>
          <p:cNvSpPr txBox="1"/>
          <p:nvPr/>
        </p:nvSpPr>
        <p:spPr>
          <a:xfrm>
            <a:off x="1473200" y="4703865"/>
            <a:ext cx="6396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8879D-F3DB-4599-82D8-F6E3C4EB09D2}"/>
              </a:ext>
            </a:extLst>
          </p:cNvPr>
          <p:cNvSpPr txBox="1"/>
          <p:nvPr/>
        </p:nvSpPr>
        <p:spPr>
          <a:xfrm>
            <a:off x="6908800" y="4650677"/>
            <a:ext cx="6396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330400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9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543" y="1701130"/>
            <a:ext cx="3943859" cy="2692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400" y="1701130"/>
            <a:ext cx="5435600" cy="2692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ED18D-BFF9-43F6-A91E-BBA812AB4D1B}"/>
              </a:ext>
            </a:extLst>
          </p:cNvPr>
          <p:cNvSpPr txBox="1"/>
          <p:nvPr/>
        </p:nvSpPr>
        <p:spPr>
          <a:xfrm>
            <a:off x="1270000" y="4613951"/>
            <a:ext cx="6396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7D68-274A-4864-939A-0947D51C2DD8}"/>
              </a:ext>
            </a:extLst>
          </p:cNvPr>
          <p:cNvSpPr txBox="1"/>
          <p:nvPr/>
        </p:nvSpPr>
        <p:spPr>
          <a:xfrm>
            <a:off x="6066780" y="4659247"/>
            <a:ext cx="6396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43950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B21148AC-FFD4-4BD6-9FE5-7025DD2CFA39}"/>
              </a:ext>
            </a:extLst>
          </p:cNvPr>
          <p:cNvSpPr/>
          <p:nvPr/>
        </p:nvSpPr>
        <p:spPr>
          <a:xfrm>
            <a:off x="10509570" y="-145278"/>
            <a:ext cx="1727608" cy="28115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F95FD-8835-47D2-A68F-73E5B1B7D105}"/>
              </a:ext>
            </a:extLst>
          </p:cNvPr>
          <p:cNvSpPr txBox="1"/>
          <p:nvPr/>
        </p:nvSpPr>
        <p:spPr>
          <a:xfrm>
            <a:off x="499845" y="1059120"/>
            <a:ext cx="1137337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chuyện về bản xô nát Ánh trăng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Biên soạn theo tạp chí âm nhạc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Lút – vích -  van Bét-tô-ven (1770 -1827) là nhạc sĩ thiên tài người Đức. Ông là một trong những nhạc sĩ nổi tiếng ở Châu Âu đã có nhiều đóng góp cho nền âm nhạc của thế giới.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 xô - nát Ánh trăng là một trong những tác phẩm nổi tiếng của ông được ra đời từ một câu chuyện thật cảm động.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E68D8C1-9376-4384-9670-9D3F55E1E7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147ED28-1505-4B0D-8F1C-076DAFC348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144FDE4-1370-4887-B58A-4B533773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192" y="0"/>
            <a:ext cx="1096823" cy="8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4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B5EDBD-665B-4F91-89A3-B87273DE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4" y="618110"/>
            <a:ext cx="11120886" cy="586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B49D-8C87-49C2-AA39-DAE1A843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856" y="-27868"/>
            <a:ext cx="681405" cy="701372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1546" y="6647290"/>
            <a:ext cx="6348047" cy="18572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96000" y="6647290"/>
            <a:ext cx="6272864" cy="18572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52999" y="-27868"/>
            <a:ext cx="908373" cy="1160382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8838FCB-EFD0-2E89-61A5-B35F4ACD5501}"/>
              </a:ext>
            </a:extLst>
          </p:cNvPr>
          <p:cNvSpPr/>
          <p:nvPr/>
        </p:nvSpPr>
        <p:spPr>
          <a:xfrm>
            <a:off x="647314" y="150087"/>
            <a:ext cx="4055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2400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Nghe nhạc:</a:t>
            </a:r>
            <a:endParaRPr lang="en-AU" sz="2400" b="1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B5EB59-8A33-4645-B71E-0A83D2944406}"/>
              </a:ext>
            </a:extLst>
          </p:cNvPr>
          <p:cNvSpPr/>
          <p:nvPr/>
        </p:nvSpPr>
        <p:spPr>
          <a:xfrm>
            <a:off x="1085716" y="120025"/>
            <a:ext cx="8021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AU" sz="2400" b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Đường đến trường vui lắm</a:t>
            </a:r>
            <a:endParaRPr lang="en-US" sz="24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95F11CD-A33A-450B-A868-6566EE5ED3B1}"/>
              </a:ext>
            </a:extLst>
          </p:cNvPr>
          <p:cNvSpPr/>
          <p:nvPr/>
        </p:nvSpPr>
        <p:spPr>
          <a:xfrm>
            <a:off x="7199458" y="6590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AU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b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Nhạc: Lưu Hà An</a:t>
            </a:r>
          </a:p>
          <a:p>
            <a:pPr algn="ctr" defTabSz="914446">
              <a:defRPr/>
            </a:pPr>
            <a:r>
              <a:rPr lang="vi-VN" b="1" i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Lời (ý thơ): Nhật Hoa</a:t>
            </a:r>
            <a:endParaRPr lang="en-US" i="1" dirty="0">
              <a:solidFill>
                <a:srgbClr val="00206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861831-F740-4817-B6C9-C55DC009CCBB}"/>
              </a:ext>
            </a:extLst>
          </p:cNvPr>
          <p:cNvSpPr txBox="1"/>
          <p:nvPr/>
        </p:nvSpPr>
        <p:spPr>
          <a:xfrm>
            <a:off x="1368627" y="1762518"/>
            <a:ext cx="1096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trường  vui          lắm                    chiếc      cầu    tre.                      Mẹ   thức      dậy mỗi        sớm,               gửi    đi 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FA7A5F-04E7-44FC-8B24-98D504555567}"/>
              </a:ext>
            </a:extLst>
          </p:cNvPr>
          <p:cNvSpPr txBox="1"/>
          <p:nvPr/>
        </p:nvSpPr>
        <p:spPr>
          <a:xfrm>
            <a:off x="3327619" y="1135383"/>
            <a:ext cx="9409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Đường đến        trường    vui      lắm,           đồng   lúa         chín       thơm   bông.    Đường đến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5F9DE2-C860-4994-81B9-6AE6300CDD41}"/>
              </a:ext>
            </a:extLst>
          </p:cNvPr>
          <p:cNvSpPr txBox="1"/>
          <p:nvPr/>
        </p:nvSpPr>
        <p:spPr>
          <a:xfrm>
            <a:off x="1277682" y="2394629"/>
            <a:ext cx="9738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Những   yêu thương.         Đường    gần         đường     xa                 vui   tiếng     bạn      bè.                   Đường đến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6DCB66-2530-49D8-A92C-28E8DE7D25C4}"/>
              </a:ext>
            </a:extLst>
          </p:cNvPr>
          <p:cNvSpPr txBox="1"/>
          <p:nvPr/>
        </p:nvSpPr>
        <p:spPr>
          <a:xfrm>
            <a:off x="1368628" y="3064997"/>
            <a:ext cx="10555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trường     vui        lắm             có    tiếng     suối        reo vang.            Đường  đến     trường  yêu     lắm             những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A69DE4-1498-42DB-A6C4-4752A0981A80}"/>
              </a:ext>
            </a:extLst>
          </p:cNvPr>
          <p:cNvSpPr txBox="1"/>
          <p:nvPr/>
        </p:nvSpPr>
        <p:spPr>
          <a:xfrm>
            <a:off x="1504743" y="3671636"/>
            <a:ext cx="10282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hàng   cây.                 Cùng  thức     dậy     mỗi       sớm,           cùng gọi         nhau     đi     học.               Đường đến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017CE-2D6A-4432-A45F-132FCC8516C5}"/>
              </a:ext>
            </a:extLst>
          </p:cNvPr>
          <p:cNvSpPr txBox="1"/>
          <p:nvPr/>
        </p:nvSpPr>
        <p:spPr>
          <a:xfrm>
            <a:off x="1413192" y="4306502"/>
            <a:ext cx="1050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trường vui   lắm        nụ    cười        xinh.                                          Cầu   vồng         sáng       lung  linh,             vui      </a:t>
            </a: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46"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FC96B4-6979-4A83-8DB5-3AB369191CAF}"/>
              </a:ext>
            </a:extLst>
          </p:cNvPr>
          <p:cNvSpPr txBox="1"/>
          <p:nvPr/>
        </p:nvSpPr>
        <p:spPr>
          <a:xfrm>
            <a:off x="1596480" y="4919209"/>
            <a:ext cx="1061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bước    chân      tới      trường.                   Và         bài  học  đầu  tiên         biết   yêu            quê hương.    Cầu vồng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CFBA50-4031-473A-9E21-CC90A160E53B}"/>
              </a:ext>
            </a:extLst>
          </p:cNvPr>
          <p:cNvSpPr txBox="1"/>
          <p:nvPr/>
        </p:nvSpPr>
        <p:spPr>
          <a:xfrm>
            <a:off x="1368628" y="5486849"/>
            <a:ext cx="9741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 sáng              lung       linh                            những       ước       mơ        đến     trường.                              Thắp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D018B4-9200-401E-BCDC-6CBAAAD7553C}"/>
              </a:ext>
            </a:extLst>
          </p:cNvPr>
          <p:cNvSpPr txBox="1"/>
          <p:nvPr/>
        </p:nvSpPr>
        <p:spPr>
          <a:xfrm>
            <a:off x="1451254" y="6148742"/>
            <a:ext cx="9741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sáng        những  nụ              cười             Việt       Nam.                      Đường   đến   trường      vui                  lắm!</a:t>
            </a:r>
            <a:endParaRPr lang="vi-VN" sz="16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46"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60FF126-C9C2-4469-B1D1-91B6E0B068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8000" l="9923" r="97036">
                        <a14:foregroundMark x1="45490" y1="86222" x2="43170" y2="83444"/>
                        <a14:foregroundMark x1="42655" y1="48778" x2="49613" y2="33778"/>
                        <a14:foregroundMark x1="49613" y1="33778" x2="56186" y2="31556"/>
                        <a14:foregroundMark x1="42139" y1="45111" x2="49098" y2="41000"/>
                        <a14:foregroundMark x1="34794" y1="79556" x2="44588" y2="85667"/>
                        <a14:foregroundMark x1="63531" y1="81222" x2="58763" y2="85667"/>
                        <a14:foregroundMark x1="65979" y1="88444" x2="80155" y2="98111"/>
                        <a14:foregroundMark x1="89691" y1="78667" x2="91753" y2="93444"/>
                        <a14:foregroundMark x1="92010" y1="96778" x2="97036" y2="91222"/>
                        <a14:foregroundMark x1="84021" y1="32333" x2="88015" y2="30111"/>
                        <a14:foregroundMark x1="43428" y1="42111" x2="41753" y2="44556"/>
                        <a14:backgroundMark x1="22294" y1="24000" x2="28222" y2="34333"/>
                        <a14:backgroundMark x1="32216" y1="33778" x2="32861" y2="41556"/>
                        <a14:backgroundMark x1="27964" y1="17889" x2="48454" y2="23222"/>
                        <a14:backgroundMark x1="48454" y1="23222" x2="41495" y2="29333"/>
                        <a14:backgroundMark x1="49356" y1="19889" x2="62371" y2="27222"/>
                        <a14:backgroundMark x1="62371" y1="27222" x2="73325" y2="25667"/>
                        <a14:backgroundMark x1="73969" y1="21000" x2="61211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1" y="3872451"/>
            <a:ext cx="1797637" cy="30225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E774F4-8922-4953-866E-044781E65D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9923" r="97036">
                        <a14:foregroundMark x1="45490" y1="86222" x2="43170" y2="83444"/>
                        <a14:foregroundMark x1="42655" y1="48778" x2="49613" y2="33778"/>
                        <a14:foregroundMark x1="49613" y1="33778" x2="56186" y2="31556"/>
                        <a14:foregroundMark x1="42139" y1="45111" x2="49098" y2="41000"/>
                        <a14:foregroundMark x1="34794" y1="79556" x2="44588" y2="85667"/>
                        <a14:foregroundMark x1="63531" y1="81222" x2="58763" y2="85667"/>
                        <a14:foregroundMark x1="65979" y1="88444" x2="80155" y2="98111"/>
                        <a14:foregroundMark x1="89691" y1="78667" x2="91753" y2="93444"/>
                        <a14:foregroundMark x1="92010" y1="96778" x2="97036" y2="91222"/>
                        <a14:foregroundMark x1="84021" y1="32333" x2="88015" y2="30111"/>
                        <a14:foregroundMark x1="43428" y1="42111" x2="41753" y2="44556"/>
                        <a14:backgroundMark x1="22294" y1="24000" x2="28222" y2="34333"/>
                        <a14:backgroundMark x1="32216" y1="33778" x2="32861" y2="41556"/>
                        <a14:backgroundMark x1="27964" y1="17889" x2="48454" y2="23222"/>
                        <a14:backgroundMark x1="48454" y1="23222" x2="41495" y2="29333"/>
                        <a14:backgroundMark x1="49356" y1="19889" x2="62371" y2="27222"/>
                        <a14:backgroundMark x1="62371" y1="27222" x2="73325" y2="25667"/>
                        <a14:backgroundMark x1="73969" y1="21000" x2="61211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92" y="3786976"/>
            <a:ext cx="2012721" cy="30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5" grpId="0"/>
      <p:bldP spid="15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1321322" cy="1675933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3" y="5289830"/>
            <a:ext cx="2972873" cy="97101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1095188" y="-920349"/>
            <a:ext cx="1247813" cy="2855616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29041ADD-51EB-4075-BDC1-BE1C492B4589}"/>
              </a:ext>
            </a:extLst>
          </p:cNvPr>
          <p:cNvSpPr txBox="1"/>
          <p:nvPr/>
        </p:nvSpPr>
        <p:spPr>
          <a:xfrm>
            <a:off x="4538589" y="479607"/>
            <a:ext cx="142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95468EEB-6F41-4930-B141-3AD881213483}"/>
              </a:ext>
            </a:extLst>
          </p:cNvPr>
          <p:cNvSpPr txBox="1"/>
          <p:nvPr/>
        </p:nvSpPr>
        <p:spPr>
          <a:xfrm>
            <a:off x="-66102" y="1095678"/>
            <a:ext cx="11657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học kì 1: Ôn đọc nhạc, ôn nhạc cụ,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thường thức âm nhạc, ôn nghe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63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1321322" cy="1675933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3" y="5289830"/>
            <a:ext cx="2972873" cy="97101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1095188" y="-920349"/>
            <a:ext cx="1247813" cy="2855616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29041ADD-51EB-4075-BDC1-BE1C492B4589}"/>
              </a:ext>
            </a:extLst>
          </p:cNvPr>
          <p:cNvSpPr txBox="1"/>
          <p:nvPr/>
        </p:nvSpPr>
        <p:spPr>
          <a:xfrm>
            <a:off x="4538589" y="479607"/>
            <a:ext cx="142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95468EEB-6F41-4930-B141-3AD881213483}"/>
              </a:ext>
            </a:extLst>
          </p:cNvPr>
          <p:cNvSpPr txBox="1"/>
          <p:nvPr/>
        </p:nvSpPr>
        <p:spPr>
          <a:xfrm>
            <a:off x="-66102" y="1095678"/>
            <a:ext cx="11657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học kì 1: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đọc nhạc, ôn nhạc cụ,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thường thức âm nhạc, ôn nghe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48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8" y="3653496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8" y="21216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134842" y="848334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phách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5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8" y="2519998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1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4" y="2484027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7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2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4" y="2491043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9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8" y="4075497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20" y="4095329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900" y="4096343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2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5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8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7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6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A1FC5E92-182F-4B2E-A735-62BE6ACF1B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931044" cy="22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40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5" y="451518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1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69" y="1568210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5" y="2607359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1" y="11901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70" y="39307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2903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6" y="4901407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4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053" y="3186996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962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1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994" y="3177344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099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9793" y="3221159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514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0859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625" y="5039286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327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1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1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8" y="92235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phách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7"/>
            <a:ext cx="427990" cy="379095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270" y="2903103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6"/>
            <a:ext cx="427990" cy="379095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316" y="2919316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6"/>
            <a:ext cx="427990" cy="379095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644" y="2900353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4" y="2900353"/>
            <a:ext cx="427990" cy="379095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1262" y="2881737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8" y="4337083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558B60D-C191-47C2-AC96-E3CE1C9893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200" y="4320869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2" y="4323819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EA703B-5B87-46F5-A03D-CFE5637B19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638" y="4358602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3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0DB9385-AEB0-4115-8275-3A8427BC7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4670" y="4418191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3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B1DBA62-E112-4CEE-8735-FE7AFC1D73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5258" y="4444487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8" y="92235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446" y="5166131"/>
            <a:ext cx="609600" cy="609600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nhịp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7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6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6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4" y="2900353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8" y="4337083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2" y="4323819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3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3"/>
            <a:ext cx="427990" cy="379095"/>
          </a:xfrm>
          <a:prstGeom prst="rect">
            <a:avLst/>
          </a:prstGeom>
        </p:spPr>
      </p:pic>
      <p:pic>
        <p:nvPicPr>
          <p:cNvPr id="18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9B4F0B26-02B5-4693-9125-C51831922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5830" y="253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7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599552" y="1109609"/>
            <a:ext cx="15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" y="1783965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4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97601" y="6334126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64386" y="6334127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3" y="10236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2" descr="sol">
            <a:extLst>
              <a:ext uri="{FF2B5EF4-FFF2-40B4-BE49-F238E27FC236}">
                <a16:creationId xmlns:a16="http://schemas.microsoft.com/office/drawing/2014/main" id="{1B677DDA-841E-4680-9517-6508C7E1F6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2682" y="4637494"/>
            <a:ext cx="579120" cy="293370"/>
          </a:xfrm>
          <a:prstGeom prst="rect">
            <a:avLst/>
          </a:prstGeom>
        </p:spPr>
      </p:pic>
      <p:pic>
        <p:nvPicPr>
          <p:cNvPr id="19" name="Hình ảnh 3" descr="la">
            <a:extLst>
              <a:ext uri="{FF2B5EF4-FFF2-40B4-BE49-F238E27FC236}">
                <a16:creationId xmlns:a16="http://schemas.microsoft.com/office/drawing/2014/main" id="{CF09871C-B2BC-4E86-9B42-CEAB6DA5F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6970" y="4657198"/>
            <a:ext cx="498475" cy="276860"/>
          </a:xfrm>
          <a:prstGeom prst="rect">
            <a:avLst/>
          </a:prstGeom>
        </p:spPr>
      </p:pic>
      <p:pic>
        <p:nvPicPr>
          <p:cNvPr id="20" name="Hình ảnh 15" descr="do">
            <a:extLst>
              <a:ext uri="{FF2B5EF4-FFF2-40B4-BE49-F238E27FC236}">
                <a16:creationId xmlns:a16="http://schemas.microsoft.com/office/drawing/2014/main" id="{14EBCC23-0A88-4A38-A919-E5FC82B928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6931" y="3043993"/>
            <a:ext cx="558800" cy="266700"/>
          </a:xfrm>
          <a:prstGeom prst="rect">
            <a:avLst/>
          </a:prstGeom>
        </p:spPr>
      </p:pic>
      <p:pic>
        <p:nvPicPr>
          <p:cNvPr id="23" name="Hình ảnh 20" descr="sol">
            <a:extLst>
              <a:ext uri="{FF2B5EF4-FFF2-40B4-BE49-F238E27FC236}">
                <a16:creationId xmlns:a16="http://schemas.microsoft.com/office/drawing/2014/main" id="{806BA5AD-5D70-4183-8180-59C56541C0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4757" y="3076524"/>
            <a:ext cx="579120" cy="293370"/>
          </a:xfrm>
          <a:prstGeom prst="rect">
            <a:avLst/>
          </a:prstGeom>
        </p:spPr>
      </p:pic>
      <p:pic>
        <p:nvPicPr>
          <p:cNvPr id="24" name="Hình ảnh 23" descr="la">
            <a:extLst>
              <a:ext uri="{FF2B5EF4-FFF2-40B4-BE49-F238E27FC236}">
                <a16:creationId xmlns:a16="http://schemas.microsoft.com/office/drawing/2014/main" id="{3435BE99-0AEC-44B0-B7A5-424E739CDC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5673" y="3118456"/>
            <a:ext cx="498475" cy="276860"/>
          </a:xfrm>
          <a:prstGeom prst="rect">
            <a:avLst/>
          </a:prstGeom>
        </p:spPr>
      </p:pic>
      <p:pic>
        <p:nvPicPr>
          <p:cNvPr id="25" name="Hình ảnh 27" descr="mi">
            <a:extLst>
              <a:ext uri="{FF2B5EF4-FFF2-40B4-BE49-F238E27FC236}">
                <a16:creationId xmlns:a16="http://schemas.microsoft.com/office/drawing/2014/main" id="{7BCB2378-0D8D-4693-B25C-0D604A0BE4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7074" y="4682249"/>
            <a:ext cx="664845" cy="233045"/>
          </a:xfrm>
          <a:prstGeom prst="rect">
            <a:avLst/>
          </a:prstGeom>
        </p:spPr>
      </p:pic>
      <p:pic>
        <p:nvPicPr>
          <p:cNvPr id="26" name="Hình ảnh 4" descr="re">
            <a:extLst>
              <a:ext uri="{FF2B5EF4-FFF2-40B4-BE49-F238E27FC236}">
                <a16:creationId xmlns:a16="http://schemas.microsoft.com/office/drawing/2014/main" id="{C5EFF6C7-FD76-4D0A-B44D-EB5543D879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0005" y="2992685"/>
            <a:ext cx="485775" cy="388620"/>
          </a:xfrm>
          <a:prstGeom prst="rect">
            <a:avLst/>
          </a:prstGeom>
        </p:spPr>
      </p:pic>
      <p:pic>
        <p:nvPicPr>
          <p:cNvPr id="27" name="Hình ảnh 15" descr="do">
            <a:extLst>
              <a:ext uri="{FF2B5EF4-FFF2-40B4-BE49-F238E27FC236}">
                <a16:creationId xmlns:a16="http://schemas.microsoft.com/office/drawing/2014/main" id="{8C3FA254-EB2E-4105-A740-CAFD21779E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5809" y="3061842"/>
            <a:ext cx="558800" cy="266700"/>
          </a:xfrm>
          <a:prstGeom prst="rect">
            <a:avLst/>
          </a:prstGeom>
        </p:spPr>
      </p:pic>
      <p:pic>
        <p:nvPicPr>
          <p:cNvPr id="28" name="Hình ảnh 15" descr="do">
            <a:extLst>
              <a:ext uri="{FF2B5EF4-FFF2-40B4-BE49-F238E27FC236}">
                <a16:creationId xmlns:a16="http://schemas.microsoft.com/office/drawing/2014/main" id="{6E52CA73-132A-4648-A3BE-742F38A737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9055" y="3123536"/>
            <a:ext cx="558800" cy="266700"/>
          </a:xfrm>
          <a:prstGeom prst="rect">
            <a:avLst/>
          </a:prstGeom>
        </p:spPr>
      </p:pic>
      <p:pic>
        <p:nvPicPr>
          <p:cNvPr id="29" name="Hình ảnh 20" descr="sol">
            <a:extLst>
              <a:ext uri="{FF2B5EF4-FFF2-40B4-BE49-F238E27FC236}">
                <a16:creationId xmlns:a16="http://schemas.microsoft.com/office/drawing/2014/main" id="{0EBB86A7-A1B1-4999-B5F7-F55F3A4A42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2504" y="3094386"/>
            <a:ext cx="579120" cy="29337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5183DCB-41D8-43A1-889B-8BBD322705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8795" y="3089858"/>
            <a:ext cx="558800" cy="266700"/>
          </a:xfrm>
          <a:prstGeom prst="rect">
            <a:avLst/>
          </a:prstGeom>
        </p:spPr>
      </p:pic>
      <p:pic>
        <p:nvPicPr>
          <p:cNvPr id="34" name="Hình ảnh 20" descr="sol">
            <a:extLst>
              <a:ext uri="{FF2B5EF4-FFF2-40B4-BE49-F238E27FC236}">
                <a16:creationId xmlns:a16="http://schemas.microsoft.com/office/drawing/2014/main" id="{D2409B6D-4563-4FFA-8232-36C0E5EBC2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4903" y="3025278"/>
            <a:ext cx="579120" cy="293370"/>
          </a:xfrm>
          <a:prstGeom prst="rect">
            <a:avLst/>
          </a:prstGeom>
        </p:spPr>
      </p:pic>
      <p:pic>
        <p:nvPicPr>
          <p:cNvPr id="36" name="Hình ảnh 2" descr="sol">
            <a:extLst>
              <a:ext uri="{FF2B5EF4-FFF2-40B4-BE49-F238E27FC236}">
                <a16:creationId xmlns:a16="http://schemas.microsoft.com/office/drawing/2014/main" id="{E5E72EE4-6215-4355-B838-862913B0CB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4664" y="4648944"/>
            <a:ext cx="579120" cy="293370"/>
          </a:xfrm>
          <a:prstGeom prst="rect">
            <a:avLst/>
          </a:prstGeom>
        </p:spPr>
      </p:pic>
      <p:pic>
        <p:nvPicPr>
          <p:cNvPr id="38" name="Hình ảnh 2" descr="sol">
            <a:extLst>
              <a:ext uri="{FF2B5EF4-FFF2-40B4-BE49-F238E27FC236}">
                <a16:creationId xmlns:a16="http://schemas.microsoft.com/office/drawing/2014/main" id="{31AFFCC9-5E92-4FF5-8D6B-9A894E6311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659" y="4666046"/>
            <a:ext cx="579120" cy="293370"/>
          </a:xfrm>
          <a:prstGeom prst="rect">
            <a:avLst/>
          </a:prstGeom>
        </p:spPr>
      </p:pic>
      <p:pic>
        <p:nvPicPr>
          <p:cNvPr id="40" name="Hình ảnh 27" descr="mi">
            <a:extLst>
              <a:ext uri="{FF2B5EF4-FFF2-40B4-BE49-F238E27FC236}">
                <a16:creationId xmlns:a16="http://schemas.microsoft.com/office/drawing/2014/main" id="{6B9EBA8E-90A1-436D-A31B-B9593BD40E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1839" y="4682249"/>
            <a:ext cx="664845" cy="233045"/>
          </a:xfrm>
          <a:prstGeom prst="rect">
            <a:avLst/>
          </a:prstGeom>
        </p:spPr>
      </p:pic>
      <p:pic>
        <p:nvPicPr>
          <p:cNvPr id="42" name="Hình ảnh 20" descr="sol">
            <a:extLst>
              <a:ext uri="{FF2B5EF4-FFF2-40B4-BE49-F238E27FC236}">
                <a16:creationId xmlns:a16="http://schemas.microsoft.com/office/drawing/2014/main" id="{E883F1ED-ADBD-4CEF-9236-FE99F663A6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8330" y="4583124"/>
            <a:ext cx="579120" cy="293370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49BDCEE-435B-4345-9262-A5CC0B24CE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8903" y="4607738"/>
            <a:ext cx="664845" cy="233045"/>
          </a:xfrm>
          <a:prstGeom prst="rect">
            <a:avLst/>
          </a:prstGeom>
        </p:spPr>
      </p:pic>
      <p:pic>
        <p:nvPicPr>
          <p:cNvPr id="46" name="Hình ảnh 4" descr="re">
            <a:extLst>
              <a:ext uri="{FF2B5EF4-FFF2-40B4-BE49-F238E27FC236}">
                <a16:creationId xmlns:a16="http://schemas.microsoft.com/office/drawing/2014/main" id="{A7DD967D-41C0-4032-A97E-DD68B65746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79123" y="4462888"/>
            <a:ext cx="485775" cy="388620"/>
          </a:xfrm>
          <a:prstGeom prst="rect">
            <a:avLst/>
          </a:prstGeom>
        </p:spPr>
      </p:pic>
      <p:pic>
        <p:nvPicPr>
          <p:cNvPr id="47" name="Hình ảnh 15" descr="do">
            <a:extLst>
              <a:ext uri="{FF2B5EF4-FFF2-40B4-BE49-F238E27FC236}">
                <a16:creationId xmlns:a16="http://schemas.microsoft.com/office/drawing/2014/main" id="{2D1AEC85-AF64-42CC-A322-A45E165250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7769" y="4637493"/>
            <a:ext cx="558800" cy="266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104DDD-08EC-4E5D-8123-C87EE7F6E2C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" y="3962076"/>
            <a:ext cx="1910641" cy="28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50EFB-12E6-48D0-AB17-FC545345E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69945"/>
            <a:ext cx="10312400" cy="1475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B2B86-7DB2-4686-8FB8-708478B7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0" y="3974571"/>
            <a:ext cx="2991490" cy="250666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0464800" y="1371600"/>
            <a:ext cx="1727200" cy="54864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8467" y="-1498600"/>
            <a:ext cx="1526349" cy="3344333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3998715" y="6115141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8062715" y="6121400"/>
            <a:ext cx="4273424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12416" y="6115142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21E18A-F74E-4B8B-92EA-D95814872742}"/>
              </a:ext>
            </a:extLst>
          </p:cNvPr>
          <p:cNvSpPr/>
          <p:nvPr/>
        </p:nvSpPr>
        <p:spPr>
          <a:xfrm>
            <a:off x="1117600" y="541868"/>
            <a:ext cx="4285381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Bài luyện tập</a:t>
            </a:r>
            <a:endParaRPr lang="en-US" sz="2667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5959B-0674-4BB0-9FE2-DE5DEBC355E4}"/>
              </a:ext>
            </a:extLst>
          </p:cNvPr>
          <p:cNvSpPr/>
          <p:nvPr/>
        </p:nvSpPr>
        <p:spPr>
          <a:xfrm>
            <a:off x="3149600" y="1193800"/>
            <a:ext cx="4285381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 b="1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Chú cừu nhỏ của bạn Ma-ry</a:t>
            </a:r>
            <a:endParaRPr lang="en-US" sz="2667" b="1">
              <a:ln w="0"/>
              <a:solidFill>
                <a:srgbClr val="ED7D31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19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969FC-6D03-4621-AC86-B9A19F09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63" y="2071958"/>
            <a:ext cx="9341491" cy="128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D36E08-E07A-46BF-8896-8941A03B9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1" b="89761" l="5530" r="89862">
                        <a14:foregroundMark x1="51152" y1="7509" x2="70507" y2="5802"/>
                        <a14:foregroundMark x1="70507" y1="5802" x2="70968" y2="5802"/>
                        <a14:foregroundMark x1="74654" y1="76451" x2="9217" y2="76109"/>
                        <a14:foregroundMark x1="9217" y1="76109" x2="8295" y2="80546"/>
                        <a14:foregroundMark x1="5530" y1="83618" x2="7373" y2="78157"/>
                        <a14:foregroundMark x1="38710" y1="88055" x2="79263" y2="89761"/>
                        <a14:foregroundMark x1="70968" y1="37543" x2="54378" y2="44027"/>
                        <a14:foregroundMark x1="54378" y1="44027" x2="49309" y2="39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569" y="3327400"/>
            <a:ext cx="2598347" cy="3409717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0464800" y="1371600"/>
            <a:ext cx="1727200" cy="54864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8467" y="-1498600"/>
            <a:ext cx="1526349" cy="3344333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3998715" y="6115141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8062715" y="6121400"/>
            <a:ext cx="4273424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12416" y="6115142"/>
            <a:ext cx="4176416" cy="7196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6C9A3-3C28-4E39-9D61-810C55FD3057}"/>
              </a:ext>
            </a:extLst>
          </p:cNvPr>
          <p:cNvSpPr/>
          <p:nvPr/>
        </p:nvSpPr>
        <p:spPr>
          <a:xfrm>
            <a:off x="1649626" y="1490517"/>
            <a:ext cx="5064953" cy="3897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defTabSz="609630">
              <a:defRPr/>
            </a:pPr>
            <a:r>
              <a:rPr lang="vi-VN" sz="2133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Luyện gam đi lên với kỹ thuật luồn ngón 1</a:t>
            </a:r>
            <a:endParaRPr lang="en-US" sz="2133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80821-F5D5-4457-ABAF-4313586594E4}"/>
              </a:ext>
            </a:extLst>
          </p:cNvPr>
          <p:cNvSpPr/>
          <p:nvPr/>
        </p:nvSpPr>
        <p:spPr>
          <a:xfrm>
            <a:off x="1722900" y="3063567"/>
            <a:ext cx="9009769" cy="3897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defTabSz="609630">
              <a:defRPr/>
            </a:pPr>
            <a:r>
              <a:rPr lang="vi-VN" sz="2133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1             2              3             1              2              3            4              5</a:t>
            </a:r>
            <a:endParaRPr lang="en-US" sz="2133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6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521</Words>
  <Application>Microsoft Office PowerPoint</Application>
  <PresentationFormat>Widescreen</PresentationFormat>
  <Paragraphs>60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.VnTime</vt:lpstr>
      <vt:lpstr>Arial</vt:lpstr>
      <vt:lpstr>Calibri</vt:lpstr>
      <vt:lpstr>Calibri Light</vt:lpstr>
      <vt:lpstr>等线</vt:lpstr>
      <vt:lpstr>等线 Light</vt:lpstr>
      <vt:lpstr>Times New Roman</vt:lpstr>
      <vt:lpstr>4_Office Theme</vt:lpstr>
      <vt:lpstr>7_Office Theme</vt:lpstr>
      <vt:lpstr>5_Office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4</cp:revision>
  <dcterms:created xsi:type="dcterms:W3CDTF">2024-06-13T08:12:10Z</dcterms:created>
  <dcterms:modified xsi:type="dcterms:W3CDTF">2025-01-21T06:22:49Z</dcterms:modified>
</cp:coreProperties>
</file>