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668423"/>
          </a:xfrm>
          <a:prstGeom prst="rect">
            <a:avLst/>
          </a:prstGeom>
        </p:spPr>
        <p:txBody>
          <a:bodyPr wrap="square">
            <a:spAutoFit/>
          </a:bodyPr>
          <a:lstStyle/>
          <a:p>
            <a:pPr algn="just" defTabSz="342900">
              <a:lnSpc>
                <a:spcPct val="135000"/>
              </a:lnSpc>
            </a:pPr>
            <a:r>
              <a:rPr lang="vi-VN" sz="2400" b="1" u="sng">
                <a:solidFill>
                  <a:srgbClr val="FF0000"/>
                </a:solidFill>
                <a:latin typeface="UTM Avo" panose="02040603050506020204" pitchFamily="18" charset="0"/>
                <a:cs typeface="Times New Roman" panose="02020603050405020304" pitchFamily="18" charset="0"/>
              </a:rPr>
              <a:t>Thư mục</a:t>
            </a:r>
            <a:r>
              <a:rPr lang="vi-VN" sz="2400" u="sng">
                <a:solidFill>
                  <a:srgbClr val="FF0000"/>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1006429"/>
          </a:xfrm>
          <a:prstGeom prst="rect">
            <a:avLst/>
          </a:prstGeom>
        </p:spPr>
        <p:txBody>
          <a:bodyPr wrap="square">
            <a:spAutoFit/>
          </a:bodyPr>
          <a:lstStyle/>
          <a:p>
            <a:pPr algn="just" defTabSz="342900">
              <a:lnSpc>
                <a:spcPct val="135000"/>
              </a:lnSpc>
            </a:pPr>
            <a:r>
              <a:rPr lang="vi-VN" sz="2400" b="1" u="sng">
                <a:solidFill>
                  <a:srgbClr val="FF0000"/>
                </a:solidFill>
                <a:latin typeface="UTM Avo" panose="02040603050506020204" pitchFamily="18" charset="0"/>
                <a:cs typeface="Times New Roman" panose="02020603050405020304" pitchFamily="18" charset="0"/>
              </a:rPr>
              <a:t>Tệp</a:t>
            </a:r>
            <a:r>
              <a:rPr lang="vi-VN" sz="2400" u="sng">
                <a:solidFill>
                  <a:srgbClr val="FF0000"/>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3850723"/>
            <a:ext cx="7419915" cy="1006429"/>
          </a:xfrm>
          <a:prstGeom prst="rect">
            <a:avLst/>
          </a:prstGeom>
        </p:spPr>
        <p:txBody>
          <a:bodyPr wrap="square">
            <a:spAutoFit/>
          </a:bodyPr>
          <a:lstStyle/>
          <a:p>
            <a:pPr algn="just" defTabSz="342900">
              <a:lnSpc>
                <a:spcPct val="135000"/>
              </a:lnSpc>
            </a:pPr>
            <a:r>
              <a:rPr lang="vi-VN" sz="2400" b="1" u="sng">
                <a:solidFill>
                  <a:srgbClr val="FF0000"/>
                </a:solidFill>
                <a:latin typeface="UTM Avo" panose="02040603050506020204" pitchFamily="18" charset="0"/>
                <a:cs typeface="Times New Roman" panose="02020603050405020304" pitchFamily="18" charset="0"/>
              </a:rPr>
              <a:t>Ổ đĩa</a:t>
            </a:r>
            <a:r>
              <a:rPr lang="vi-VN" sz="2400" u="sng">
                <a:solidFill>
                  <a:srgbClr val="FF0000"/>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4907686"/>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5552</TotalTime>
  <Words>744</Words>
  <Application>Microsoft Office PowerPoint</Application>
  <PresentationFormat>Widescreen</PresentationFormat>
  <Paragraphs>51</Paragraphs>
  <Slides>11</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 3</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LIEN THANH</cp:lastModifiedBy>
  <cp:revision>183</cp:revision>
  <dcterms:created xsi:type="dcterms:W3CDTF">2021-11-14T08:33:55Z</dcterms:created>
  <dcterms:modified xsi:type="dcterms:W3CDTF">2023-01-30T07:53:36Z</dcterms:modified>
</cp:coreProperties>
</file>