
<file path=[Content_Types].xml><?xml version="1.0" encoding="utf-8"?>
<Types xmlns="http://schemas.openxmlformats.org/package/2006/content-types">
  <Default Extension="png" ContentType="image/png"/>
  <Default Extension="jfif" ContentType="image/jpeg"/>
  <Default Extension="mp3" ContentType="audio/mpe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0" r:id="rId2"/>
    <p:sldMasterId id="2147483674" r:id="rId3"/>
    <p:sldMasterId id="2147483686" r:id="rId4"/>
  </p:sldMasterIdLst>
  <p:notesMasterIdLst>
    <p:notesMasterId r:id="rId29"/>
  </p:notesMasterIdLst>
  <p:sldIdLst>
    <p:sldId id="386" r:id="rId5"/>
    <p:sldId id="387" r:id="rId6"/>
    <p:sldId id="256" r:id="rId7"/>
    <p:sldId id="382" r:id="rId8"/>
    <p:sldId id="262" r:id="rId9"/>
    <p:sldId id="383" r:id="rId10"/>
    <p:sldId id="259" r:id="rId11"/>
    <p:sldId id="384" r:id="rId12"/>
    <p:sldId id="266" r:id="rId13"/>
    <p:sldId id="385" r:id="rId14"/>
    <p:sldId id="271" r:id="rId15"/>
    <p:sldId id="270" r:id="rId16"/>
    <p:sldId id="265" r:id="rId17"/>
    <p:sldId id="257" r:id="rId18"/>
    <p:sldId id="258" r:id="rId19"/>
    <p:sldId id="275" r:id="rId20"/>
    <p:sldId id="392" r:id="rId21"/>
    <p:sldId id="389" r:id="rId22"/>
    <p:sldId id="394" r:id="rId23"/>
    <p:sldId id="398" r:id="rId24"/>
    <p:sldId id="397" r:id="rId25"/>
    <p:sldId id="396" r:id="rId26"/>
    <p:sldId id="395" r:id="rId27"/>
    <p:sldId id="393" r:id="rId28"/>
  </p:sldIdLst>
  <p:sldSz cx="18288000" cy="10287000"/>
  <p:notesSz cx="6858000" cy="9144000"/>
  <p:embeddedFontLst>
    <p:embeddedFont>
      <p:font typeface="微软雅黑" panose="020B0503020204020204" pitchFamily="34" charset="-122"/>
      <p:regular r:id="rId30"/>
      <p:bold r:id="rId31"/>
    </p:embeddedFont>
    <p:embeddedFont>
      <p:font typeface="DengXian" panose="020B0604020202020204" charset="0"/>
      <p:regular r:id="rId32"/>
      <p:bold r:id="rId33"/>
    </p:embeddedFont>
    <p:embeddedFont>
      <p:font typeface="Paytone One" panose="020B0604020202020204" charset="0"/>
      <p:regular r:id="rId34"/>
    </p:embeddedFont>
    <p:embeddedFont>
      <p:font typeface="Calibri" panose="020F0502020204030204" pitchFamily="34" charset="0"/>
      <p:regular r:id="rId35"/>
      <p:bold r:id="rId36"/>
      <p:italic r:id="rId37"/>
      <p:boldItalic r:id="rId38"/>
    </p:embeddedFont>
    <p:embeddedFont>
      <p:font typeface="Open Sans" panose="020B0606030504020204" pitchFamily="3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9646EB-8929-4649-BEAF-DA3F0372CE82}" v="434" dt="2024-07-19T09:40:40.989"/>
  </p1510:revLst>
</p1510:revInfo>
</file>

<file path=ppt/tableStyles.xml><?xml version="1.0" encoding="utf-8"?>
<a:tblStyleLst xmlns:a="http://schemas.openxmlformats.org/drawingml/2006/main" def="{1462727C-7D43-4EB4-A6E7-983327922AB2}">
  <a:tblStyle styleId="{1462727C-7D43-4EB4-A6E7-983327922AB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4" d="100"/>
          <a:sy n="44" d="100"/>
        </p:scale>
        <p:origin x="780"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0.fntdata"/><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font" Target="fonts/font13.fntdata"/><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1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ô Thị Dịu" userId="9239adeb-dabb-42ee-b658-acdf993bd767" providerId="ADAL" clId="{E29646EB-8929-4649-BEAF-DA3F0372CE82}"/>
    <pc:docChg chg="undo redo custSel delSld modSld">
      <pc:chgData name="Ngô Thị Dịu" userId="9239adeb-dabb-42ee-b658-acdf993bd767" providerId="ADAL" clId="{E29646EB-8929-4649-BEAF-DA3F0372CE82}" dt="2024-07-19T09:39:17.837" v="979"/>
      <pc:docMkLst>
        <pc:docMk/>
      </pc:docMkLst>
      <pc:sldChg chg="delSp mod delAnim">
        <pc:chgData name="Ngô Thị Dịu" userId="9239adeb-dabb-42ee-b658-acdf993bd767" providerId="ADAL" clId="{E29646EB-8929-4649-BEAF-DA3F0372CE82}" dt="2024-07-19T09:23:38.383" v="490" actId="478"/>
        <pc:sldMkLst>
          <pc:docMk/>
          <pc:sldMk cId="0" sldId="259"/>
        </pc:sldMkLst>
        <pc:picChg chg="del">
          <ac:chgData name="Ngô Thị Dịu" userId="9239adeb-dabb-42ee-b658-acdf993bd767" providerId="ADAL" clId="{E29646EB-8929-4649-BEAF-DA3F0372CE82}" dt="2024-07-19T09:23:36.485" v="489" actId="478"/>
          <ac:picMkLst>
            <pc:docMk/>
            <pc:sldMk cId="0" sldId="259"/>
            <ac:picMk id="21" creationId="{1CF7B858-6D4C-4909-A212-74F712934FB5}"/>
          </ac:picMkLst>
        </pc:picChg>
        <pc:picChg chg="del">
          <ac:chgData name="Ngô Thị Dịu" userId="9239adeb-dabb-42ee-b658-acdf993bd767" providerId="ADAL" clId="{E29646EB-8929-4649-BEAF-DA3F0372CE82}" dt="2024-07-19T09:23:38.383" v="490" actId="478"/>
          <ac:picMkLst>
            <pc:docMk/>
            <pc:sldMk cId="0" sldId="259"/>
            <ac:picMk id="165" creationId="{00000000-0000-0000-0000-000000000000}"/>
          </ac:picMkLst>
        </pc:picChg>
      </pc:sldChg>
      <pc:sldChg chg="del">
        <pc:chgData name="Ngô Thị Dịu" userId="9239adeb-dabb-42ee-b658-acdf993bd767" providerId="ADAL" clId="{E29646EB-8929-4649-BEAF-DA3F0372CE82}" dt="2024-07-19T09:37:19.376" v="977" actId="47"/>
        <pc:sldMkLst>
          <pc:docMk/>
          <pc:sldMk cId="0" sldId="263"/>
        </pc:sldMkLst>
      </pc:sldChg>
      <pc:sldChg chg="delSp modSp mod delAnim modAnim modNotes">
        <pc:chgData name="Ngô Thị Dịu" userId="9239adeb-dabb-42ee-b658-acdf993bd767" providerId="ADAL" clId="{E29646EB-8929-4649-BEAF-DA3F0372CE82}" dt="2024-07-19T09:27:19.018" v="527"/>
        <pc:sldMkLst>
          <pc:docMk/>
          <pc:sldMk cId="2670462105" sldId="266"/>
        </pc:sldMkLst>
        <pc:spChg chg="mod">
          <ac:chgData name="Ngô Thị Dịu" userId="9239adeb-dabb-42ee-b658-acdf993bd767" providerId="ADAL" clId="{E29646EB-8929-4649-BEAF-DA3F0372CE82}" dt="2024-07-19T09:27:19.018" v="527"/>
          <ac:spMkLst>
            <pc:docMk/>
            <pc:sldMk cId="2670462105" sldId="266"/>
            <ac:spMk id="30" creationId="{00000000-0000-0000-0000-000000000000}"/>
          </ac:spMkLst>
        </pc:spChg>
        <pc:picChg chg="mod">
          <ac:chgData name="Ngô Thị Dịu" userId="9239adeb-dabb-42ee-b658-acdf993bd767" providerId="ADAL" clId="{E29646EB-8929-4649-BEAF-DA3F0372CE82}" dt="2024-07-19T09:26:45.009" v="513"/>
          <ac:picMkLst>
            <pc:docMk/>
            <pc:sldMk cId="2670462105" sldId="266"/>
            <ac:picMk id="22" creationId="{00000000-0000-0000-0000-000000000000}"/>
          </ac:picMkLst>
        </pc:picChg>
        <pc:picChg chg="mod">
          <ac:chgData name="Ngô Thị Dịu" userId="9239adeb-dabb-42ee-b658-acdf993bd767" providerId="ADAL" clId="{E29646EB-8929-4649-BEAF-DA3F0372CE82}" dt="2024-07-19T09:26:49.020" v="514"/>
          <ac:picMkLst>
            <pc:docMk/>
            <pc:sldMk cId="2670462105" sldId="266"/>
            <ac:picMk id="23" creationId="{00000000-0000-0000-0000-000000000000}"/>
          </ac:picMkLst>
        </pc:picChg>
        <pc:picChg chg="mod">
          <ac:chgData name="Ngô Thị Dịu" userId="9239adeb-dabb-42ee-b658-acdf993bd767" providerId="ADAL" clId="{E29646EB-8929-4649-BEAF-DA3F0372CE82}" dt="2024-07-19T09:26:30.773" v="510" actId="1076"/>
          <ac:picMkLst>
            <pc:docMk/>
            <pc:sldMk cId="2670462105" sldId="266"/>
            <ac:picMk id="24" creationId="{00000000-0000-0000-0000-000000000000}"/>
          </ac:picMkLst>
        </pc:picChg>
        <pc:picChg chg="del">
          <ac:chgData name="Ngô Thị Dịu" userId="9239adeb-dabb-42ee-b658-acdf993bd767" providerId="ADAL" clId="{E29646EB-8929-4649-BEAF-DA3F0372CE82}" dt="2024-07-19T09:26:22.561" v="505" actId="478"/>
          <ac:picMkLst>
            <pc:docMk/>
            <pc:sldMk cId="2670462105" sldId="266"/>
            <ac:picMk id="25" creationId="{00000000-0000-0000-0000-000000000000}"/>
          </ac:picMkLst>
        </pc:picChg>
        <pc:picChg chg="del">
          <ac:chgData name="Ngô Thị Dịu" userId="9239adeb-dabb-42ee-b658-acdf993bd767" providerId="ADAL" clId="{E29646EB-8929-4649-BEAF-DA3F0372CE82}" dt="2024-07-19T09:26:24.021" v="506" actId="478"/>
          <ac:picMkLst>
            <pc:docMk/>
            <pc:sldMk cId="2670462105" sldId="266"/>
            <ac:picMk id="26" creationId="{00000000-0000-0000-0000-000000000000}"/>
          </ac:picMkLst>
        </pc:picChg>
        <pc:picChg chg="del">
          <ac:chgData name="Ngô Thị Dịu" userId="9239adeb-dabb-42ee-b658-acdf993bd767" providerId="ADAL" clId="{E29646EB-8929-4649-BEAF-DA3F0372CE82}" dt="2024-07-19T09:26:24.737" v="507" actId="478"/>
          <ac:picMkLst>
            <pc:docMk/>
            <pc:sldMk cId="2670462105" sldId="266"/>
            <ac:picMk id="27" creationId="{00000000-0000-0000-0000-000000000000}"/>
          </ac:picMkLst>
        </pc:picChg>
        <pc:picChg chg="del">
          <ac:chgData name="Ngô Thị Dịu" userId="9239adeb-dabb-42ee-b658-acdf993bd767" providerId="ADAL" clId="{E29646EB-8929-4649-BEAF-DA3F0372CE82}" dt="2024-07-19T09:26:25.500" v="508" actId="478"/>
          <ac:picMkLst>
            <pc:docMk/>
            <pc:sldMk cId="2670462105" sldId="266"/>
            <ac:picMk id="28" creationId="{00000000-0000-0000-0000-000000000000}"/>
          </ac:picMkLst>
        </pc:picChg>
        <pc:picChg chg="del">
          <ac:chgData name="Ngô Thị Dịu" userId="9239adeb-dabb-42ee-b658-acdf993bd767" providerId="ADAL" clId="{E29646EB-8929-4649-BEAF-DA3F0372CE82}" dt="2024-07-19T09:26:26.555" v="509" actId="478"/>
          <ac:picMkLst>
            <pc:docMk/>
            <pc:sldMk cId="2670462105" sldId="266"/>
            <ac:picMk id="29" creationId="{00000000-0000-0000-0000-000000000000}"/>
          </ac:picMkLst>
        </pc:picChg>
      </pc:sldChg>
      <pc:sldChg chg="addSp delSp modSp mod modAnim">
        <pc:chgData name="Ngô Thị Dịu" userId="9239adeb-dabb-42ee-b658-acdf993bd767" providerId="ADAL" clId="{E29646EB-8929-4649-BEAF-DA3F0372CE82}" dt="2024-07-19T09:34:59.285" v="976" actId="1076"/>
        <pc:sldMkLst>
          <pc:docMk/>
          <pc:sldMk cId="3332485421" sldId="270"/>
        </pc:sldMkLst>
        <pc:spChg chg="add mod">
          <ac:chgData name="Ngô Thị Dịu" userId="9239adeb-dabb-42ee-b658-acdf993bd767" providerId="ADAL" clId="{E29646EB-8929-4649-BEAF-DA3F0372CE82}" dt="2024-07-19T09:32:51.014" v="938"/>
          <ac:spMkLst>
            <pc:docMk/>
            <pc:sldMk cId="3332485421" sldId="270"/>
            <ac:spMk id="2" creationId="{69AD3368-33B9-3993-A853-6C5A86D625E7}"/>
          </ac:spMkLst>
        </pc:spChg>
        <pc:spChg chg="del">
          <ac:chgData name="Ngô Thị Dịu" userId="9239adeb-dabb-42ee-b658-acdf993bd767" providerId="ADAL" clId="{E29646EB-8929-4649-BEAF-DA3F0372CE82}" dt="2024-07-19T09:32:49.539" v="937" actId="478"/>
          <ac:spMkLst>
            <pc:docMk/>
            <pc:sldMk cId="3332485421" sldId="270"/>
            <ac:spMk id="4" creationId="{00000000-0000-0000-0000-000000000000}"/>
          </ac:spMkLst>
        </pc:spChg>
        <pc:spChg chg="mod">
          <ac:chgData name="Ngô Thị Dịu" userId="9239adeb-dabb-42ee-b658-acdf993bd767" providerId="ADAL" clId="{E29646EB-8929-4649-BEAF-DA3F0372CE82}" dt="2024-07-19T09:33:49.093" v="952" actId="1076"/>
          <ac:spMkLst>
            <pc:docMk/>
            <pc:sldMk cId="3332485421" sldId="270"/>
            <ac:spMk id="5" creationId="{00000000-0000-0000-0000-000000000000}"/>
          </ac:spMkLst>
        </pc:spChg>
        <pc:picChg chg="add mod modCrop">
          <ac:chgData name="Ngô Thị Dịu" userId="9239adeb-dabb-42ee-b658-acdf993bd767" providerId="ADAL" clId="{E29646EB-8929-4649-BEAF-DA3F0372CE82}" dt="2024-07-19T09:34:59.285" v="976" actId="1076"/>
          <ac:picMkLst>
            <pc:docMk/>
            <pc:sldMk cId="3332485421" sldId="270"/>
            <ac:picMk id="3" creationId="{5534A102-D938-A1A4-70A5-E5FB4E5126D6}"/>
          </ac:picMkLst>
        </pc:picChg>
        <pc:picChg chg="mod">
          <ac:chgData name="Ngô Thị Dịu" userId="9239adeb-dabb-42ee-b658-acdf993bd767" providerId="ADAL" clId="{E29646EB-8929-4649-BEAF-DA3F0372CE82}" dt="2024-07-19T09:33:50.197" v="953" actId="1076"/>
          <ac:picMkLst>
            <pc:docMk/>
            <pc:sldMk cId="3332485421" sldId="270"/>
            <ac:picMk id="6" creationId="{00000000-0000-0000-0000-000000000000}"/>
          </ac:picMkLst>
        </pc:picChg>
        <pc:picChg chg="mod">
          <ac:chgData name="Ngô Thị Dịu" userId="9239adeb-dabb-42ee-b658-acdf993bd767" providerId="ADAL" clId="{E29646EB-8929-4649-BEAF-DA3F0372CE82}" dt="2024-07-19T09:33:47.253" v="951" actId="1076"/>
          <ac:picMkLst>
            <pc:docMk/>
            <pc:sldMk cId="3332485421" sldId="270"/>
            <ac:picMk id="8" creationId="{00000000-0000-0000-0000-000000000000}"/>
          </ac:picMkLst>
        </pc:picChg>
      </pc:sldChg>
      <pc:sldChg chg="addSp modSp mod modAnim">
        <pc:chgData name="Ngô Thị Dịu" userId="9239adeb-dabb-42ee-b658-acdf993bd767" providerId="ADAL" clId="{E29646EB-8929-4649-BEAF-DA3F0372CE82}" dt="2024-07-19T09:34:36.837" v="969" actId="1076"/>
        <pc:sldMkLst>
          <pc:docMk/>
          <pc:sldMk cId="246765192" sldId="271"/>
        </pc:sldMkLst>
        <pc:spChg chg="mod">
          <ac:chgData name="Ngô Thị Dịu" userId="9239adeb-dabb-42ee-b658-acdf993bd767" providerId="ADAL" clId="{E29646EB-8929-4649-BEAF-DA3F0372CE82}" dt="2024-07-19T09:32:41.866" v="936" actId="1076"/>
          <ac:spMkLst>
            <pc:docMk/>
            <pc:sldMk cId="246765192" sldId="271"/>
            <ac:spMk id="4" creationId="{00000000-0000-0000-0000-000000000000}"/>
          </ac:spMkLst>
        </pc:spChg>
        <pc:spChg chg="mod">
          <ac:chgData name="Ngô Thị Dịu" userId="9239adeb-dabb-42ee-b658-acdf993bd767" providerId="ADAL" clId="{E29646EB-8929-4649-BEAF-DA3F0372CE82}" dt="2024-07-19T09:33:40.350" v="947" actId="1076"/>
          <ac:spMkLst>
            <pc:docMk/>
            <pc:sldMk cId="246765192" sldId="271"/>
            <ac:spMk id="5" creationId="{00000000-0000-0000-0000-000000000000}"/>
          </ac:spMkLst>
        </pc:spChg>
        <pc:picChg chg="add mod modCrop">
          <ac:chgData name="Ngô Thị Dịu" userId="9239adeb-dabb-42ee-b658-acdf993bd767" providerId="ADAL" clId="{E29646EB-8929-4649-BEAF-DA3F0372CE82}" dt="2024-07-19T09:34:36.837" v="969" actId="1076"/>
          <ac:picMkLst>
            <pc:docMk/>
            <pc:sldMk cId="246765192" sldId="271"/>
            <ac:picMk id="2" creationId="{0C7F30DE-C88F-6463-A7E7-72E097EA6EE8}"/>
          </ac:picMkLst>
        </pc:picChg>
        <pc:picChg chg="mod">
          <ac:chgData name="Ngô Thị Dịu" userId="9239adeb-dabb-42ee-b658-acdf993bd767" providerId="ADAL" clId="{E29646EB-8929-4649-BEAF-DA3F0372CE82}" dt="2024-07-19T09:33:42.749" v="949" actId="1076"/>
          <ac:picMkLst>
            <pc:docMk/>
            <pc:sldMk cId="246765192" sldId="271"/>
            <ac:picMk id="6" creationId="{00000000-0000-0000-0000-000000000000}"/>
          </ac:picMkLst>
        </pc:picChg>
        <pc:picChg chg="mod">
          <ac:chgData name="Ngô Thị Dịu" userId="9239adeb-dabb-42ee-b658-acdf993bd767" providerId="ADAL" clId="{E29646EB-8929-4649-BEAF-DA3F0372CE82}" dt="2024-07-19T09:33:43.837" v="950" actId="1076"/>
          <ac:picMkLst>
            <pc:docMk/>
            <pc:sldMk cId="246765192" sldId="271"/>
            <ac:picMk id="8" creationId="{00000000-0000-0000-0000-000000000000}"/>
          </ac:picMkLst>
        </pc:picChg>
      </pc:sldChg>
      <pc:sldChg chg="modSp mod">
        <pc:chgData name="Ngô Thị Dịu" userId="9239adeb-dabb-42ee-b658-acdf993bd767" providerId="ADAL" clId="{E29646EB-8929-4649-BEAF-DA3F0372CE82}" dt="2024-07-19T09:16:00.207" v="118" actId="20577"/>
        <pc:sldMkLst>
          <pc:docMk/>
          <pc:sldMk cId="3583990752" sldId="382"/>
        </pc:sldMkLst>
        <pc:spChg chg="mod">
          <ac:chgData name="Ngô Thị Dịu" userId="9239adeb-dabb-42ee-b658-acdf993bd767" providerId="ADAL" clId="{E29646EB-8929-4649-BEAF-DA3F0372CE82}" dt="2024-07-19T09:16:00.207" v="118" actId="20577"/>
          <ac:spMkLst>
            <pc:docMk/>
            <pc:sldMk cId="3583990752" sldId="382"/>
            <ac:spMk id="32" creationId="{B11F5685-8E1D-468C-BA04-32A479A18E3A}"/>
          </ac:spMkLst>
        </pc:spChg>
      </pc:sldChg>
      <pc:sldChg chg="addSp delSp modSp mod delAnim modAnim">
        <pc:chgData name="Ngô Thị Dịu" userId="9239adeb-dabb-42ee-b658-acdf993bd767" providerId="ADAL" clId="{E29646EB-8929-4649-BEAF-DA3F0372CE82}" dt="2024-07-19T09:24:51.302" v="504" actId="1076"/>
        <pc:sldMkLst>
          <pc:docMk/>
          <pc:sldMk cId="2416081135" sldId="383"/>
        </pc:sldMkLst>
        <pc:spChg chg="del">
          <ac:chgData name="Ngô Thị Dịu" userId="9239adeb-dabb-42ee-b658-acdf993bd767" providerId="ADAL" clId="{E29646EB-8929-4649-BEAF-DA3F0372CE82}" dt="2024-07-19T09:18:32.724" v="133" actId="478"/>
          <ac:spMkLst>
            <pc:docMk/>
            <pc:sldMk cId="2416081135" sldId="383"/>
            <ac:spMk id="2" creationId="{9ED59EBE-D699-4966-9D16-81F0691A6741}"/>
          </ac:spMkLst>
        </pc:spChg>
        <pc:spChg chg="del">
          <ac:chgData name="Ngô Thị Dịu" userId="9239adeb-dabb-42ee-b658-acdf993bd767" providerId="ADAL" clId="{E29646EB-8929-4649-BEAF-DA3F0372CE82}" dt="2024-07-19T09:17:12.232" v="119" actId="478"/>
          <ac:spMkLst>
            <pc:docMk/>
            <pc:sldMk cId="2416081135" sldId="383"/>
            <ac:spMk id="3" creationId="{1F7A8D0E-1D0D-4961-81DF-844D8DE8BC30}"/>
          </ac:spMkLst>
        </pc:spChg>
        <pc:spChg chg="add mod">
          <ac:chgData name="Ngô Thị Dịu" userId="9239adeb-dabb-42ee-b658-acdf993bd767" providerId="ADAL" clId="{E29646EB-8929-4649-BEAF-DA3F0372CE82}" dt="2024-07-19T09:24:46.661" v="502" actId="1076"/>
          <ac:spMkLst>
            <pc:docMk/>
            <pc:sldMk cId="2416081135" sldId="383"/>
            <ac:spMk id="5" creationId="{D460686E-793A-17F3-C418-FF58CE7D5016}"/>
          </ac:spMkLst>
        </pc:spChg>
        <pc:spChg chg="del">
          <ac:chgData name="Ngô Thị Dịu" userId="9239adeb-dabb-42ee-b658-acdf993bd767" providerId="ADAL" clId="{E29646EB-8929-4649-BEAF-DA3F0372CE82}" dt="2024-07-19T09:18:33.408" v="134" actId="478"/>
          <ac:spMkLst>
            <pc:docMk/>
            <pc:sldMk cId="2416081135" sldId="383"/>
            <ac:spMk id="24" creationId="{008F77CA-8DEA-47C1-AE67-55A3D3417DD1}"/>
          </ac:spMkLst>
        </pc:spChg>
        <pc:spChg chg="del">
          <ac:chgData name="Ngô Thị Dịu" userId="9239adeb-dabb-42ee-b658-acdf993bd767" providerId="ADAL" clId="{E29646EB-8929-4649-BEAF-DA3F0372CE82}" dt="2024-07-19T09:18:31.088" v="132" actId="478"/>
          <ac:spMkLst>
            <pc:docMk/>
            <pc:sldMk cId="2416081135" sldId="383"/>
            <ac:spMk id="25" creationId="{439CBBED-3FEC-408E-8335-80F669721784}"/>
          </ac:spMkLst>
        </pc:spChg>
        <pc:spChg chg="del">
          <ac:chgData name="Ngô Thị Dịu" userId="9239adeb-dabb-42ee-b658-acdf993bd767" providerId="ADAL" clId="{E29646EB-8929-4649-BEAF-DA3F0372CE82}" dt="2024-07-19T09:18:34.172" v="135" actId="478"/>
          <ac:spMkLst>
            <pc:docMk/>
            <pc:sldMk cId="2416081135" sldId="383"/>
            <ac:spMk id="26" creationId="{5D468E6C-385D-4570-9BEF-9BB822518566}"/>
          </ac:spMkLst>
        </pc:spChg>
        <pc:grpChg chg="add del">
          <ac:chgData name="Ngô Thị Dịu" userId="9239adeb-dabb-42ee-b658-acdf993bd767" providerId="ADAL" clId="{E29646EB-8929-4649-BEAF-DA3F0372CE82}" dt="2024-07-19T09:23:17.180" v="483" actId="478"/>
          <ac:grpSpMkLst>
            <pc:docMk/>
            <pc:sldMk cId="2416081135" sldId="383"/>
            <ac:grpSpMk id="156" creationId="{00000000-0000-0000-0000-000000000000}"/>
          </ac:grpSpMkLst>
        </pc:grpChg>
        <pc:grpChg chg="add del">
          <ac:chgData name="Ngô Thị Dịu" userId="9239adeb-dabb-42ee-b658-acdf993bd767" providerId="ADAL" clId="{E29646EB-8929-4649-BEAF-DA3F0372CE82}" dt="2024-07-19T09:23:17.379" v="484" actId="478"/>
          <ac:grpSpMkLst>
            <pc:docMk/>
            <pc:sldMk cId="2416081135" sldId="383"/>
            <ac:grpSpMk id="159" creationId="{00000000-0000-0000-0000-000000000000}"/>
          </ac:grpSpMkLst>
        </pc:grpChg>
        <pc:grpChg chg="del">
          <ac:chgData name="Ngô Thị Dịu" userId="9239adeb-dabb-42ee-b658-acdf993bd767" providerId="ADAL" clId="{E29646EB-8929-4649-BEAF-DA3F0372CE82}" dt="2024-07-19T09:17:13.945" v="120" actId="478"/>
          <ac:grpSpMkLst>
            <pc:docMk/>
            <pc:sldMk cId="2416081135" sldId="383"/>
            <ac:grpSpMk id="162" creationId="{00000000-0000-0000-0000-000000000000}"/>
          </ac:grpSpMkLst>
        </pc:grpChg>
        <pc:picChg chg="add mod">
          <ac:chgData name="Ngô Thị Dịu" userId="9239adeb-dabb-42ee-b658-acdf993bd767" providerId="ADAL" clId="{E29646EB-8929-4649-BEAF-DA3F0372CE82}" dt="2024-07-19T09:24:51.302" v="504" actId="1076"/>
          <ac:picMkLst>
            <pc:docMk/>
            <pc:sldMk cId="2416081135" sldId="383"/>
            <ac:picMk id="4" creationId="{AF43A774-CF6F-CED2-707F-02B1F78E1CAB}"/>
          </ac:picMkLst>
        </pc:picChg>
        <pc:picChg chg="add mod">
          <ac:chgData name="Ngô Thị Dịu" userId="9239adeb-dabb-42ee-b658-acdf993bd767" providerId="ADAL" clId="{E29646EB-8929-4649-BEAF-DA3F0372CE82}" dt="2024-07-19T09:24:49.348" v="503" actId="1076"/>
          <ac:picMkLst>
            <pc:docMk/>
            <pc:sldMk cId="2416081135" sldId="383"/>
            <ac:picMk id="6" creationId="{C68ADB89-1E90-09F0-616C-482DD1C4031F}"/>
          </ac:picMkLst>
        </pc:picChg>
        <pc:picChg chg="mod modCrop">
          <ac:chgData name="Ngô Thị Dịu" userId="9239adeb-dabb-42ee-b658-acdf993bd767" providerId="ADAL" clId="{E29646EB-8929-4649-BEAF-DA3F0372CE82}" dt="2024-07-19T09:22:25.885" v="474" actId="732"/>
          <ac:picMkLst>
            <pc:docMk/>
            <pc:sldMk cId="2416081135" sldId="383"/>
            <ac:picMk id="21" creationId="{1CF7B858-6D4C-4909-A212-74F712934FB5}"/>
          </ac:picMkLst>
        </pc:picChg>
        <pc:picChg chg="del">
          <ac:chgData name="Ngô Thị Dịu" userId="9239adeb-dabb-42ee-b658-acdf993bd767" providerId="ADAL" clId="{E29646EB-8929-4649-BEAF-DA3F0372CE82}" dt="2024-07-19T09:17:17.433" v="122" actId="478"/>
          <ac:picMkLst>
            <pc:docMk/>
            <pc:sldMk cId="2416081135" sldId="383"/>
            <ac:picMk id="165" creationId="{00000000-0000-0000-0000-000000000000}"/>
          </ac:picMkLst>
        </pc:picChg>
        <pc:picChg chg="add del">
          <ac:chgData name="Ngô Thị Dịu" userId="9239adeb-dabb-42ee-b658-acdf993bd767" providerId="ADAL" clId="{E29646EB-8929-4649-BEAF-DA3F0372CE82}" dt="2024-07-19T09:23:17.563" v="485" actId="478"/>
          <ac:picMkLst>
            <pc:docMk/>
            <pc:sldMk cId="2416081135" sldId="383"/>
            <ac:picMk id="166" creationId="{00000000-0000-0000-0000-000000000000}"/>
          </ac:picMkLst>
        </pc:picChg>
        <pc:picChg chg="del">
          <ac:chgData name="Ngô Thị Dịu" userId="9239adeb-dabb-42ee-b658-acdf993bd767" providerId="ADAL" clId="{E29646EB-8929-4649-BEAF-DA3F0372CE82}" dt="2024-07-19T09:17:15.402" v="121" actId="478"/>
          <ac:picMkLst>
            <pc:docMk/>
            <pc:sldMk cId="2416081135" sldId="383"/>
            <ac:picMk id="172" creationId="{00000000-0000-0000-0000-000000000000}"/>
          </ac:picMkLst>
        </pc:picChg>
      </pc:sldChg>
      <pc:sldChg chg="modAnim">
        <pc:chgData name="Ngô Thị Dịu" userId="9239adeb-dabb-42ee-b658-acdf993bd767" providerId="ADAL" clId="{E29646EB-8929-4649-BEAF-DA3F0372CE82}" dt="2024-07-19T09:39:17.837" v="979"/>
        <pc:sldMkLst>
          <pc:docMk/>
          <pc:sldMk cId="3852735255" sldId="384"/>
        </pc:sldMkLst>
      </pc:sldChg>
      <pc:sldChg chg="addSp modSp mod modAnim">
        <pc:chgData name="Ngô Thị Dịu" userId="9239adeb-dabb-42ee-b658-acdf993bd767" providerId="ADAL" clId="{E29646EB-8929-4649-BEAF-DA3F0372CE82}" dt="2024-07-19T09:34:17.470" v="964" actId="1076"/>
        <pc:sldMkLst>
          <pc:docMk/>
          <pc:sldMk cId="3535750918" sldId="385"/>
        </pc:sldMkLst>
        <pc:spChg chg="mod">
          <ac:chgData name="Ngô Thị Dịu" userId="9239adeb-dabb-42ee-b658-acdf993bd767" providerId="ADAL" clId="{E29646EB-8929-4649-BEAF-DA3F0372CE82}" dt="2024-07-19T09:32:30.626" v="933" actId="6549"/>
          <ac:spMkLst>
            <pc:docMk/>
            <pc:sldMk cId="3535750918" sldId="385"/>
            <ac:spMk id="4" creationId="{00000000-0000-0000-0000-000000000000}"/>
          </ac:spMkLst>
        </pc:spChg>
        <pc:spChg chg="mod">
          <ac:chgData name="Ngô Thị Dịu" userId="9239adeb-dabb-42ee-b658-acdf993bd767" providerId="ADAL" clId="{E29646EB-8929-4649-BEAF-DA3F0372CE82}" dt="2024-07-19T09:33:19.670" v="942" actId="1076"/>
          <ac:spMkLst>
            <pc:docMk/>
            <pc:sldMk cId="3535750918" sldId="385"/>
            <ac:spMk id="5" creationId="{00000000-0000-0000-0000-000000000000}"/>
          </ac:spMkLst>
        </pc:spChg>
        <pc:picChg chg="add mod modCrop">
          <ac:chgData name="Ngô Thị Dịu" userId="9239adeb-dabb-42ee-b658-acdf993bd767" providerId="ADAL" clId="{E29646EB-8929-4649-BEAF-DA3F0372CE82}" dt="2024-07-19T09:34:17.470" v="964" actId="1076"/>
          <ac:picMkLst>
            <pc:docMk/>
            <pc:sldMk cId="3535750918" sldId="385"/>
            <ac:picMk id="2" creationId="{DB202F04-23C1-66C0-06F3-418B38A0976A}"/>
          </ac:picMkLst>
        </pc:picChg>
        <pc:picChg chg="mod">
          <ac:chgData name="Ngô Thị Dịu" userId="9239adeb-dabb-42ee-b658-acdf993bd767" providerId="ADAL" clId="{E29646EB-8929-4649-BEAF-DA3F0372CE82}" dt="2024-07-19T09:33:21.918" v="943" actId="1076"/>
          <ac:picMkLst>
            <pc:docMk/>
            <pc:sldMk cId="3535750918" sldId="385"/>
            <ac:picMk id="6" creationId="{00000000-0000-0000-0000-000000000000}"/>
          </ac:picMkLst>
        </pc:picChg>
        <pc:picChg chg="mod">
          <ac:chgData name="Ngô Thị Dịu" userId="9239adeb-dabb-42ee-b658-acdf993bd767" providerId="ADAL" clId="{E29646EB-8929-4649-BEAF-DA3F0372CE82}" dt="2024-07-19T09:33:59.600" v="959" actId="1076"/>
          <ac:picMkLst>
            <pc:docMk/>
            <pc:sldMk cId="3535750918" sldId="385"/>
            <ac:picMk id="8"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57006251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199f375035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g2199f375035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199f375035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54" name="Google Shape;154;g2199f375035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5422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199f375035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4" name="Google Shape;154;g2199f375035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58D3D1-9635-4903-A0AA-623289BF2D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9304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5" name="Google Shape;34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7" name="Google Shape;60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Master" Target="../slideMasters/slideMaster2.xml"/><Relationship Id="rId6" Type="http://schemas.openxmlformats.org/officeDocument/2006/relationships/image" Target="../media/image6.emf"/><Relationship Id="rId5" Type="http://schemas.openxmlformats.org/officeDocument/2006/relationships/image" Target="../media/image5.emf"/><Relationship Id="rId10" Type="http://schemas.openxmlformats.org/officeDocument/2006/relationships/image" Target="../media/image10.emf"/><Relationship Id="rId4" Type="http://schemas.openxmlformats.org/officeDocument/2006/relationships/image" Target="../media/image4.emf"/><Relationship Id="rId9" Type="http://schemas.openxmlformats.org/officeDocument/2006/relationships/image" Target="../media/image9.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accent2"/>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DDEA23-F162-44E4-9055-403EDED3A5D3}"/>
              </a:ext>
            </a:extLst>
          </p:cNvPr>
          <p:cNvPicPr>
            <a:picLocks noChangeAspect="1"/>
          </p:cNvPicPr>
          <p:nvPr userDrawn="1"/>
        </p:nvPicPr>
        <p:blipFill>
          <a:blip r:embed="rId2"/>
          <a:stretch>
            <a:fillRect/>
          </a:stretch>
        </p:blipFill>
        <p:spPr>
          <a:xfrm>
            <a:off x="2582296" y="250505"/>
            <a:ext cx="14206248" cy="9783590"/>
          </a:xfrm>
          <a:prstGeom prst="rect">
            <a:avLst/>
          </a:prstGeom>
        </p:spPr>
      </p:pic>
      <p:sp>
        <p:nvSpPr>
          <p:cNvPr id="8" name="椭圆 7">
            <a:extLst>
              <a:ext uri="{FF2B5EF4-FFF2-40B4-BE49-F238E27FC236}">
                <a16:creationId xmlns:a16="http://schemas.microsoft.com/office/drawing/2014/main" id="{7AE559E8-1AF6-40E0-9FC6-BCBE3B223B04}"/>
              </a:ext>
            </a:extLst>
          </p:cNvPr>
          <p:cNvSpPr/>
          <p:nvPr userDrawn="1"/>
        </p:nvSpPr>
        <p:spPr>
          <a:xfrm>
            <a:off x="3343286" y="-570316"/>
            <a:ext cx="11425232" cy="1142523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9" name="椭圆 8">
            <a:extLst>
              <a:ext uri="{FF2B5EF4-FFF2-40B4-BE49-F238E27FC236}">
                <a16:creationId xmlns:a16="http://schemas.microsoft.com/office/drawing/2014/main" id="{F975C8BF-6AD1-4AC6-8615-4441907E5DBE}"/>
              </a:ext>
            </a:extLst>
          </p:cNvPr>
          <p:cNvSpPr/>
          <p:nvPr userDrawn="1"/>
        </p:nvSpPr>
        <p:spPr>
          <a:xfrm>
            <a:off x="5542211" y="1390629"/>
            <a:ext cx="7058178" cy="7058178"/>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0" name="椭圆 9">
            <a:extLst>
              <a:ext uri="{FF2B5EF4-FFF2-40B4-BE49-F238E27FC236}">
                <a16:creationId xmlns:a16="http://schemas.microsoft.com/office/drawing/2014/main" id="{71B60FF5-1759-4A3F-B198-18C64EA81C71}"/>
              </a:ext>
            </a:extLst>
          </p:cNvPr>
          <p:cNvSpPr/>
          <p:nvPr userDrawn="1"/>
        </p:nvSpPr>
        <p:spPr>
          <a:xfrm>
            <a:off x="6685209" y="2400289"/>
            <a:ext cx="4831714" cy="4831714"/>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id="{7385C0D1-6F0C-46AC-9C89-F4371482C433}"/>
              </a:ext>
            </a:extLst>
          </p:cNvPr>
          <p:cNvPicPr>
            <a:picLocks noChangeAspect="1"/>
          </p:cNvPicPr>
          <p:nvPr userDrawn="1"/>
        </p:nvPicPr>
        <p:blipFill>
          <a:blip r:embed="rId3"/>
          <a:stretch>
            <a:fillRect/>
          </a:stretch>
        </p:blipFill>
        <p:spPr>
          <a:xfrm>
            <a:off x="7549333" y="2268108"/>
            <a:ext cx="3071302" cy="5065968"/>
          </a:xfrm>
          <a:prstGeom prst="rect">
            <a:avLst/>
          </a:prstGeom>
        </p:spPr>
      </p:pic>
      <p:sp>
        <p:nvSpPr>
          <p:cNvPr id="12" name="文本框 11">
            <a:extLst>
              <a:ext uri="{FF2B5EF4-FFF2-40B4-BE49-F238E27FC236}">
                <a16:creationId xmlns:a16="http://schemas.microsoft.com/office/drawing/2014/main" id="{3AAFB050-9D8A-491A-A4E4-355A7F5E417B}"/>
              </a:ext>
            </a:extLst>
          </p:cNvPr>
          <p:cNvSpPr txBox="1"/>
          <p:nvPr userDrawn="1"/>
        </p:nvSpPr>
        <p:spPr>
          <a:xfrm>
            <a:off x="5191130" y="6381738"/>
            <a:ext cx="7860508" cy="3416320"/>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zh-CN" altLang="en-US" sz="10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暑期少儿</a:t>
            </a:r>
            <a:endParaRPr kumimoji="0" lang="en-US" altLang="zh-CN" sz="10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zh-CN" altLang="en-US" sz="10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兴趣班招生</a:t>
            </a:r>
          </a:p>
        </p:txBody>
      </p:sp>
      <p:pic>
        <p:nvPicPr>
          <p:cNvPr id="13" name="图片 12">
            <a:extLst>
              <a:ext uri="{FF2B5EF4-FFF2-40B4-BE49-F238E27FC236}">
                <a16:creationId xmlns:a16="http://schemas.microsoft.com/office/drawing/2014/main" id="{AD8D586D-BC42-4410-848F-AEB6A0E543EA}"/>
              </a:ext>
            </a:extLst>
          </p:cNvPr>
          <p:cNvPicPr>
            <a:picLocks noChangeAspect="1"/>
          </p:cNvPicPr>
          <p:nvPr userDrawn="1"/>
        </p:nvPicPr>
        <p:blipFill>
          <a:blip r:embed="rId4"/>
          <a:stretch>
            <a:fillRect/>
          </a:stretch>
        </p:blipFill>
        <p:spPr>
          <a:xfrm>
            <a:off x="12732694" y="1328145"/>
            <a:ext cx="4267624" cy="2483554"/>
          </a:xfrm>
          <a:prstGeom prst="rect">
            <a:avLst/>
          </a:prstGeom>
        </p:spPr>
      </p:pic>
      <p:pic>
        <p:nvPicPr>
          <p:cNvPr id="14" name="图片 13">
            <a:extLst>
              <a:ext uri="{FF2B5EF4-FFF2-40B4-BE49-F238E27FC236}">
                <a16:creationId xmlns:a16="http://schemas.microsoft.com/office/drawing/2014/main" id="{9E7CB672-AFD4-4A21-8C2B-729B5D4F65EA}"/>
              </a:ext>
            </a:extLst>
          </p:cNvPr>
          <p:cNvPicPr>
            <a:picLocks noChangeAspect="1"/>
          </p:cNvPicPr>
          <p:nvPr userDrawn="1"/>
        </p:nvPicPr>
        <p:blipFill>
          <a:blip r:embed="rId5"/>
          <a:stretch>
            <a:fillRect/>
          </a:stretch>
        </p:blipFill>
        <p:spPr>
          <a:xfrm>
            <a:off x="3131513" y="1498034"/>
            <a:ext cx="1721934" cy="1540148"/>
          </a:xfrm>
          <a:prstGeom prst="rect">
            <a:avLst/>
          </a:prstGeom>
        </p:spPr>
      </p:pic>
      <p:pic>
        <p:nvPicPr>
          <p:cNvPr id="15" name="图片 14">
            <a:extLst>
              <a:ext uri="{FF2B5EF4-FFF2-40B4-BE49-F238E27FC236}">
                <a16:creationId xmlns:a16="http://schemas.microsoft.com/office/drawing/2014/main" id="{62FE7361-A7D9-44BC-8885-427FACB8BF04}"/>
              </a:ext>
            </a:extLst>
          </p:cNvPr>
          <p:cNvPicPr>
            <a:picLocks noChangeAspect="1"/>
          </p:cNvPicPr>
          <p:nvPr userDrawn="1"/>
        </p:nvPicPr>
        <p:blipFill>
          <a:blip r:embed="rId6"/>
          <a:stretch>
            <a:fillRect/>
          </a:stretch>
        </p:blipFill>
        <p:spPr>
          <a:xfrm>
            <a:off x="3882191" y="5813824"/>
            <a:ext cx="2478266" cy="1199028"/>
          </a:xfrm>
          <a:prstGeom prst="rect">
            <a:avLst/>
          </a:prstGeom>
        </p:spPr>
      </p:pic>
      <p:pic>
        <p:nvPicPr>
          <p:cNvPr id="16" name="图片 15">
            <a:extLst>
              <a:ext uri="{FF2B5EF4-FFF2-40B4-BE49-F238E27FC236}">
                <a16:creationId xmlns:a16="http://schemas.microsoft.com/office/drawing/2014/main" id="{C73DE643-168D-4E38-954D-5A07DC4227BB}"/>
              </a:ext>
            </a:extLst>
          </p:cNvPr>
          <p:cNvPicPr>
            <a:picLocks noChangeAspect="1"/>
          </p:cNvPicPr>
          <p:nvPr userDrawn="1"/>
        </p:nvPicPr>
        <p:blipFill>
          <a:blip r:embed="rId7"/>
          <a:stretch>
            <a:fillRect/>
          </a:stretch>
        </p:blipFill>
        <p:spPr>
          <a:xfrm>
            <a:off x="2582297" y="3277258"/>
            <a:ext cx="1778626" cy="1951600"/>
          </a:xfrm>
          <a:prstGeom prst="rect">
            <a:avLst/>
          </a:prstGeom>
        </p:spPr>
      </p:pic>
      <p:pic>
        <p:nvPicPr>
          <p:cNvPr id="17" name="图片 16">
            <a:extLst>
              <a:ext uri="{FF2B5EF4-FFF2-40B4-BE49-F238E27FC236}">
                <a16:creationId xmlns:a16="http://schemas.microsoft.com/office/drawing/2014/main" id="{D298E89C-4551-4C1A-B97F-4D8992FDADD0}"/>
              </a:ext>
            </a:extLst>
          </p:cNvPr>
          <p:cNvPicPr>
            <a:picLocks noChangeAspect="1"/>
          </p:cNvPicPr>
          <p:nvPr userDrawn="1"/>
        </p:nvPicPr>
        <p:blipFill>
          <a:blip r:embed="rId8"/>
          <a:stretch>
            <a:fillRect/>
          </a:stretch>
        </p:blipFill>
        <p:spPr>
          <a:xfrm>
            <a:off x="2172603" y="6082742"/>
            <a:ext cx="2276178" cy="3296176"/>
          </a:xfrm>
          <a:prstGeom prst="rect">
            <a:avLst/>
          </a:prstGeom>
        </p:spPr>
      </p:pic>
      <p:pic>
        <p:nvPicPr>
          <p:cNvPr id="18" name="图片 17">
            <a:extLst>
              <a:ext uri="{FF2B5EF4-FFF2-40B4-BE49-F238E27FC236}">
                <a16:creationId xmlns:a16="http://schemas.microsoft.com/office/drawing/2014/main" id="{A1536B18-FD40-4A6D-865D-EE8DBAE369FF}"/>
              </a:ext>
            </a:extLst>
          </p:cNvPr>
          <p:cNvPicPr>
            <a:picLocks noChangeAspect="1"/>
          </p:cNvPicPr>
          <p:nvPr userDrawn="1"/>
        </p:nvPicPr>
        <p:blipFill>
          <a:blip r:embed="rId9"/>
          <a:stretch>
            <a:fillRect/>
          </a:stretch>
        </p:blipFill>
        <p:spPr>
          <a:xfrm>
            <a:off x="13241200" y="5635538"/>
            <a:ext cx="2323688" cy="1492400"/>
          </a:xfrm>
          <a:prstGeom prst="rect">
            <a:avLst/>
          </a:prstGeom>
        </p:spPr>
      </p:pic>
      <p:pic>
        <p:nvPicPr>
          <p:cNvPr id="19" name="图片 18">
            <a:extLst>
              <a:ext uri="{FF2B5EF4-FFF2-40B4-BE49-F238E27FC236}">
                <a16:creationId xmlns:a16="http://schemas.microsoft.com/office/drawing/2014/main" id="{46EBC1E2-A3F4-4AC8-B6CD-73C8445D6191}"/>
              </a:ext>
            </a:extLst>
          </p:cNvPr>
          <p:cNvPicPr>
            <a:picLocks noChangeAspect="1"/>
          </p:cNvPicPr>
          <p:nvPr userDrawn="1"/>
        </p:nvPicPr>
        <p:blipFill>
          <a:blip r:embed="rId10"/>
          <a:stretch>
            <a:fillRect/>
          </a:stretch>
        </p:blipFill>
        <p:spPr>
          <a:xfrm>
            <a:off x="12763362" y="993526"/>
            <a:ext cx="1864688" cy="1865500"/>
          </a:xfrm>
          <a:prstGeom prst="rect">
            <a:avLst/>
          </a:prstGeom>
        </p:spPr>
      </p:pic>
    </p:spTree>
    <p:extLst>
      <p:ext uri="{BB962C8B-B14F-4D97-AF65-F5344CB8AC3E}">
        <p14:creationId xmlns:p14="http://schemas.microsoft.com/office/powerpoint/2010/main" val="276834556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par>
                                <p:cTn id="15" presetID="26" presetClass="emph" presetSubtype="0" fill="hold" grpId="1" nodeType="withEffect">
                                  <p:stCondLst>
                                    <p:cond delay="200"/>
                                  </p:stCondLst>
                                  <p:childTnLst>
                                    <p:animEffect transition="out" filter="fade">
                                      <p:cBhvr>
                                        <p:cTn id="16" dur="2000" tmFilter="0, 0; .2, .5; .8, .5; 1, 0"/>
                                        <p:tgtEl>
                                          <p:spTgt spid="10"/>
                                        </p:tgtEl>
                                      </p:cBhvr>
                                    </p:animEffect>
                                    <p:animScale>
                                      <p:cBhvr>
                                        <p:cTn id="17" dur="1000" autoRev="1" fill="hold"/>
                                        <p:tgtEl>
                                          <p:spTgt spid="10"/>
                                        </p:tgtEl>
                                      </p:cBhvr>
                                      <p:by x="105000" y="105000"/>
                                    </p:animScale>
                                  </p:childTnLst>
                                </p:cTn>
                              </p:par>
                              <p:par>
                                <p:cTn id="18" presetID="53" presetClass="entr" presetSubtype="16" fill="hold" grpId="0" nodeType="withEffect">
                                  <p:stCondLst>
                                    <p:cond delay="40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Effect transition="in" filter="fade">
                                      <p:cBhvr>
                                        <p:cTn id="22" dur="1000"/>
                                        <p:tgtEl>
                                          <p:spTgt spid="9"/>
                                        </p:tgtEl>
                                      </p:cBhvr>
                                    </p:animEffect>
                                  </p:childTnLst>
                                </p:cTn>
                              </p:par>
                              <p:par>
                                <p:cTn id="23" presetID="26" presetClass="emph" presetSubtype="0" fill="hold" grpId="1" nodeType="withEffect">
                                  <p:stCondLst>
                                    <p:cond delay="400"/>
                                  </p:stCondLst>
                                  <p:childTnLst>
                                    <p:animEffect transition="out" filter="fade">
                                      <p:cBhvr>
                                        <p:cTn id="24" dur="2000" tmFilter="0, 0; .2, .5; .8, .5; 1, 0"/>
                                        <p:tgtEl>
                                          <p:spTgt spid="9"/>
                                        </p:tgtEl>
                                      </p:cBhvr>
                                    </p:animEffect>
                                    <p:animScale>
                                      <p:cBhvr>
                                        <p:cTn id="25" dur="1000" autoRev="1" fill="hold"/>
                                        <p:tgtEl>
                                          <p:spTgt spid="9"/>
                                        </p:tgtEl>
                                      </p:cBhvr>
                                      <p:by x="105000" y="105000"/>
                                    </p:animScale>
                                  </p:childTnLst>
                                </p:cTn>
                              </p:par>
                              <p:par>
                                <p:cTn id="26" presetID="53" presetClass="entr" presetSubtype="16" fill="hold" grpId="0" nodeType="withEffect">
                                  <p:stCondLst>
                                    <p:cond delay="60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Effect transition="in" filter="fade">
                                      <p:cBhvr>
                                        <p:cTn id="30" dur="1000"/>
                                        <p:tgtEl>
                                          <p:spTgt spid="8"/>
                                        </p:tgtEl>
                                      </p:cBhvr>
                                    </p:animEffect>
                                  </p:childTnLst>
                                </p:cTn>
                              </p:par>
                              <p:par>
                                <p:cTn id="31" presetID="26" presetClass="emph" presetSubtype="0" fill="hold" grpId="1" nodeType="withEffect">
                                  <p:stCondLst>
                                    <p:cond delay="600"/>
                                  </p:stCondLst>
                                  <p:childTnLst>
                                    <p:animEffect transition="out" filter="fade">
                                      <p:cBhvr>
                                        <p:cTn id="32" dur="2000" tmFilter="0, 0; .2, .5; .8, .5; 1, 0"/>
                                        <p:tgtEl>
                                          <p:spTgt spid="8"/>
                                        </p:tgtEl>
                                      </p:cBhvr>
                                    </p:animEffect>
                                    <p:animScale>
                                      <p:cBhvr>
                                        <p:cTn id="33" dur="1000" autoRev="1" fill="hold"/>
                                        <p:tgtEl>
                                          <p:spTgt spid="8"/>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heel(1)">
                                      <p:cBhvr>
                                        <p:cTn id="38" dur="2000"/>
                                        <p:tgtEl>
                                          <p:spTgt spid="7"/>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000" fill="hold"/>
                                        <p:tgtEl>
                                          <p:spTgt spid="12"/>
                                        </p:tgtEl>
                                        <p:attrNameLst>
                                          <p:attrName>ppt_w</p:attrName>
                                        </p:attrNameLst>
                                      </p:cBhvr>
                                      <p:tavLst>
                                        <p:tav tm="0">
                                          <p:val>
                                            <p:strVal val="#ppt_w*0.70"/>
                                          </p:val>
                                        </p:tav>
                                        <p:tav tm="100000">
                                          <p:val>
                                            <p:strVal val="#ppt_w"/>
                                          </p:val>
                                        </p:tav>
                                      </p:tavLst>
                                    </p:anim>
                                    <p:anim calcmode="lin" valueType="num">
                                      <p:cBhvr>
                                        <p:cTn id="42" dur="1000" fill="hold"/>
                                        <p:tgtEl>
                                          <p:spTgt spid="12"/>
                                        </p:tgtEl>
                                        <p:attrNameLst>
                                          <p:attrName>ppt_h</p:attrName>
                                        </p:attrNameLst>
                                      </p:cBhvr>
                                      <p:tavLst>
                                        <p:tav tm="0">
                                          <p:val>
                                            <p:strVal val="#ppt_h"/>
                                          </p:val>
                                        </p:tav>
                                        <p:tav tm="100000">
                                          <p:val>
                                            <p:strVal val="#ppt_h"/>
                                          </p:val>
                                        </p:tav>
                                      </p:tavLst>
                                    </p:anim>
                                    <p:animEffect transition="in" filter="fade">
                                      <p:cBhvr>
                                        <p:cTn id="43" dur="1000"/>
                                        <p:tgtEl>
                                          <p:spTgt spid="12"/>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par>
                          <p:cTn id="56" fill="hold">
                            <p:stCondLst>
                              <p:cond delay="3500"/>
                            </p:stCondLst>
                            <p:childTnLst>
                              <p:par>
                                <p:cTn id="57" presetID="10" presetClass="entr" presetSubtype="0"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par>
                          <p:cTn id="60" fill="hold">
                            <p:stCondLst>
                              <p:cond delay="4000"/>
                            </p:stCondLst>
                            <p:childTnLst>
                              <p:par>
                                <p:cTn id="61" presetID="10" presetClass="entr" presetSubtype="0"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par>
                          <p:cTn id="64" fill="hold">
                            <p:stCondLst>
                              <p:cond delay="4500"/>
                            </p:stCondLst>
                            <p:childTnLst>
                              <p:par>
                                <p:cTn id="65" presetID="10" presetClass="entr" presetSubtype="0" fill="hold"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par>
                          <p:cTn id="68" fill="hold">
                            <p:stCondLst>
                              <p:cond delay="5000"/>
                            </p:stCondLst>
                            <p:childTnLst>
                              <p:par>
                                <p:cTn id="69" presetID="10" presetClass="entr" presetSubtype="0" fill="hold"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2"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843413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和内容">
    <p:bg>
      <p:bgPr>
        <a:solidFill>
          <a:schemeClr val="accent2"/>
        </a:solidFill>
        <a:effectLst/>
      </p:bgPr>
    </p:bg>
    <p:spTree>
      <p:nvGrpSpPr>
        <p:cNvPr id="1" name=""/>
        <p:cNvGrpSpPr/>
        <p:nvPr/>
      </p:nvGrpSpPr>
      <p:grpSpPr>
        <a:xfrm>
          <a:off x="0" y="0"/>
          <a:ext cx="0" cy="0"/>
          <a:chOff x="0" y="0"/>
          <a:chExt cx="0" cy="0"/>
        </a:xfrm>
      </p:grpSpPr>
      <p:sp>
        <p:nvSpPr>
          <p:cNvPr id="7" name="Rectangle 38">
            <a:extLst>
              <a:ext uri="{FF2B5EF4-FFF2-40B4-BE49-F238E27FC236}">
                <a16:creationId xmlns:a16="http://schemas.microsoft.com/office/drawing/2014/main" id="{B4742D61-2262-4FB1-A45F-941FD8930D7B}"/>
              </a:ext>
            </a:extLst>
          </p:cNvPr>
          <p:cNvSpPr/>
          <p:nvPr userDrawn="1"/>
        </p:nvSpPr>
        <p:spPr>
          <a:xfrm>
            <a:off x="1712046" y="1232909"/>
            <a:ext cx="14859104" cy="430887"/>
          </a:xfrm>
          <a:prstGeom prst="rect">
            <a:avLst/>
          </a:prstGeom>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rPr>
              <a:t>Option Strategies Display Your Presentation Idea</a:t>
            </a:r>
            <a:endParaRPr kumimoji="0" lang="id-ID" sz="2200"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endParaRPr>
          </a:p>
        </p:txBody>
      </p:sp>
      <p:grpSp>
        <p:nvGrpSpPr>
          <p:cNvPr id="8" name="Group 39">
            <a:extLst>
              <a:ext uri="{FF2B5EF4-FFF2-40B4-BE49-F238E27FC236}">
                <a16:creationId xmlns:a16="http://schemas.microsoft.com/office/drawing/2014/main" id="{A412E5BB-6331-43D4-BB9F-96CE6B0DAD7F}"/>
              </a:ext>
            </a:extLst>
          </p:cNvPr>
          <p:cNvGrpSpPr/>
          <p:nvPr userDrawn="1"/>
        </p:nvGrpSpPr>
        <p:grpSpPr>
          <a:xfrm>
            <a:off x="1712046" y="232814"/>
            <a:ext cx="14859104" cy="892552"/>
            <a:chOff x="857224" y="142876"/>
            <a:chExt cx="7429552" cy="446275"/>
          </a:xfrm>
        </p:grpSpPr>
        <p:sp>
          <p:nvSpPr>
            <p:cNvPr id="9" name="Rectangle 40">
              <a:extLst>
                <a:ext uri="{FF2B5EF4-FFF2-40B4-BE49-F238E27FC236}">
                  <a16:creationId xmlns:a16="http://schemas.microsoft.com/office/drawing/2014/main" id="{BCBD6658-1D15-4275-B160-050954D22FAC}"/>
                </a:ext>
              </a:extLst>
            </p:cNvPr>
            <p:cNvSpPr/>
            <p:nvPr/>
          </p:nvSpPr>
          <p:spPr>
            <a:xfrm>
              <a:off x="857224" y="142876"/>
              <a:ext cx="7429552" cy="446275"/>
            </a:xfrm>
            <a:prstGeom prst="rect">
              <a:avLst/>
            </a:prstGeom>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zh-CN" altLang="en-US" sz="5200"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rPr>
                <a:t>输入你的标题</a:t>
              </a:r>
              <a:endParaRPr kumimoji="0" lang="id-ID" sz="5200"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endParaRPr>
            </a:p>
          </p:txBody>
        </p:sp>
        <p:cxnSp>
          <p:nvCxnSpPr>
            <p:cNvPr id="10" name="Straight Connector 41">
              <a:extLst>
                <a:ext uri="{FF2B5EF4-FFF2-40B4-BE49-F238E27FC236}">
                  <a16:creationId xmlns:a16="http://schemas.microsoft.com/office/drawing/2014/main" id="{1EBB074B-20E0-46BC-8A7C-FC294EF3AC83}"/>
                </a:ext>
              </a:extLst>
            </p:cNvPr>
            <p:cNvCxnSpPr/>
            <p:nvPr/>
          </p:nvCxnSpPr>
          <p:spPr>
            <a:xfrm rot="5400000">
              <a:off x="3000498" y="385629"/>
              <a:ext cx="286546" cy="10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7C496A79-D3F0-408C-8D3E-9506DA184CD6}"/>
                </a:ext>
              </a:extLst>
            </p:cNvPr>
            <p:cNvCxnSpPr/>
            <p:nvPr/>
          </p:nvCxnSpPr>
          <p:spPr>
            <a:xfrm rot="5400000">
              <a:off x="5858018" y="385629"/>
              <a:ext cx="286546" cy="10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44326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Top)">
                                      <p:cBhvr>
                                        <p:cTn id="7" dur="500"/>
                                        <p:tgtEl>
                                          <p:spTgt spid="8"/>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lide(fromTo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15ED93-61FB-42CE-8703-D50F7545C7D1}"/>
              </a:ext>
            </a:extLst>
          </p:cNvPr>
          <p:cNvSpPr>
            <a:spLocks noGrp="1"/>
          </p:cNvSpPr>
          <p:nvPr>
            <p:ph type="title"/>
          </p:nvPr>
        </p:nvSpPr>
        <p:spPr>
          <a:xfrm>
            <a:off x="1247776" y="2564609"/>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a:extLst>
              <a:ext uri="{FF2B5EF4-FFF2-40B4-BE49-F238E27FC236}">
                <a16:creationId xmlns:a16="http://schemas.microsoft.com/office/drawing/2014/main" id="{236B1754-A614-4C6C-B635-A9B277312746}"/>
              </a:ext>
            </a:extLst>
          </p:cNvPr>
          <p:cNvSpPr>
            <a:spLocks noGrp="1"/>
          </p:cNvSpPr>
          <p:nvPr>
            <p:ph type="body" idx="1"/>
          </p:nvPr>
        </p:nvSpPr>
        <p:spPr>
          <a:xfrm>
            <a:off x="1247776" y="6884196"/>
            <a:ext cx="15773400" cy="2250280"/>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3CDEC549-69FA-4E38-A2AA-ECB5E611251E}"/>
              </a:ext>
            </a:extLst>
          </p:cNvPr>
          <p:cNvSpPr>
            <a:spLocks noGrp="1"/>
          </p:cNvSpPr>
          <p:nvPr>
            <p:ph type="dt" sz="half" idx="10"/>
          </p:nvPr>
        </p:nvSpPr>
        <p:spPr>
          <a:xfrm>
            <a:off x="1257300" y="9534526"/>
            <a:ext cx="4114800" cy="547688"/>
          </a:xfrm>
          <a:prstGeom prst="rect">
            <a:avLst/>
          </a:prstGeom>
        </p:spPr>
        <p:txBody>
          <a:bodyPr/>
          <a:lstStyle/>
          <a:p>
            <a:pPr defTabSz="1371600">
              <a:buClrTx/>
              <a:defRPr/>
            </a:pPr>
            <a:fld id="{0C774952-38DF-43EB-B2B9-DF49F89FF1CA}" type="datetimeFigureOut">
              <a:rPr lang="zh-CN" altLang="en-US" sz="2700" kern="1200" smtClean="0">
                <a:solidFill>
                  <a:prstClr val="black"/>
                </a:solidFill>
                <a:latin typeface="等线" panose="020F0502020204030204"/>
                <a:cs typeface="+mn-cs"/>
              </a:rPr>
              <a:pPr defTabSz="1371600">
                <a:buClrTx/>
                <a:defRPr/>
              </a:pPr>
              <a:t>2025/1/21</a:t>
            </a:fld>
            <a:endParaRPr lang="zh-CN" altLang="en-US" sz="2700" kern="1200">
              <a:solidFill>
                <a:prstClr val="black"/>
              </a:solidFill>
              <a:latin typeface="等线" panose="020F0502020204030204"/>
              <a:cs typeface="+mn-cs"/>
            </a:endParaRPr>
          </a:p>
        </p:txBody>
      </p:sp>
      <p:sp>
        <p:nvSpPr>
          <p:cNvPr id="5" name="页脚占位符 4">
            <a:extLst>
              <a:ext uri="{FF2B5EF4-FFF2-40B4-BE49-F238E27FC236}">
                <a16:creationId xmlns:a16="http://schemas.microsoft.com/office/drawing/2014/main" id="{70145644-BB00-4DAC-8D2D-3659AE8BCD5E}"/>
              </a:ext>
            </a:extLst>
          </p:cNvPr>
          <p:cNvSpPr>
            <a:spLocks noGrp="1"/>
          </p:cNvSpPr>
          <p:nvPr>
            <p:ph type="ftr" sz="quarter" idx="11"/>
          </p:nvPr>
        </p:nvSpPr>
        <p:spPr>
          <a:xfrm>
            <a:off x="6057900" y="9534526"/>
            <a:ext cx="6172200" cy="547688"/>
          </a:xfrm>
          <a:prstGeom prst="rect">
            <a:avLst/>
          </a:prstGeom>
        </p:spPr>
        <p:txBody>
          <a:bodyPr/>
          <a:lstStyle/>
          <a:p>
            <a:pPr defTabSz="1371600">
              <a:buClrTx/>
              <a:defRPr/>
            </a:pPr>
            <a:endParaRPr lang="zh-CN" altLang="en-US" sz="2700" kern="1200">
              <a:solidFill>
                <a:prstClr val="black"/>
              </a:solidFill>
              <a:latin typeface="等线" panose="020F0502020204030204"/>
              <a:cs typeface="+mn-cs"/>
            </a:endParaRPr>
          </a:p>
        </p:txBody>
      </p:sp>
      <p:sp>
        <p:nvSpPr>
          <p:cNvPr id="6" name="灯片编号占位符 5">
            <a:extLst>
              <a:ext uri="{FF2B5EF4-FFF2-40B4-BE49-F238E27FC236}">
                <a16:creationId xmlns:a16="http://schemas.microsoft.com/office/drawing/2014/main" id="{63CEA105-9754-487B-BF64-D3C393122DE0}"/>
              </a:ext>
            </a:extLst>
          </p:cNvPr>
          <p:cNvSpPr>
            <a:spLocks noGrp="1"/>
          </p:cNvSpPr>
          <p:nvPr>
            <p:ph type="sldNum" sz="quarter" idx="12"/>
          </p:nvPr>
        </p:nvSpPr>
        <p:spPr>
          <a:xfrm>
            <a:off x="12915900" y="9534526"/>
            <a:ext cx="4114800" cy="547688"/>
          </a:xfrm>
          <a:prstGeom prst="rect">
            <a:avLst/>
          </a:prstGeom>
        </p:spPr>
        <p:txBody>
          <a:bodyPr/>
          <a:lstStyle/>
          <a:p>
            <a:pPr defTabSz="1371600">
              <a:buClrTx/>
              <a:defRPr/>
            </a:pPr>
            <a:fld id="{A50C06A1-A830-45C1-A80E-E7B2DF28D1F5}" type="slidenum">
              <a:rPr lang="zh-CN" altLang="en-US" sz="2700" kern="1200" smtClean="0">
                <a:solidFill>
                  <a:prstClr val="black"/>
                </a:solidFill>
                <a:latin typeface="等线" panose="020F0502020204030204"/>
                <a:cs typeface="+mn-cs"/>
              </a:rPr>
              <a:pPr defTabSz="1371600">
                <a:buClrTx/>
                <a:defRPr/>
              </a:pPr>
              <a:t>‹#›</a:t>
            </a:fld>
            <a:endParaRPr lang="zh-CN" altLang="en-US" sz="2700" kern="1200">
              <a:solidFill>
                <a:prstClr val="black"/>
              </a:solidFill>
              <a:latin typeface="等线" panose="020F0502020204030204"/>
              <a:cs typeface="+mn-cs"/>
            </a:endParaRPr>
          </a:p>
        </p:txBody>
      </p:sp>
    </p:spTree>
    <p:extLst>
      <p:ext uri="{BB962C8B-B14F-4D97-AF65-F5344CB8AC3E}">
        <p14:creationId xmlns:p14="http://schemas.microsoft.com/office/powerpoint/2010/main" val="17990156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7073AB-7D9A-4131-AB33-C4129EC10152}"/>
              </a:ext>
            </a:extLst>
          </p:cNvPr>
          <p:cNvSpPr>
            <a:spLocks noGrp="1"/>
          </p:cNvSpPr>
          <p:nvPr>
            <p:ph type="title"/>
          </p:nvPr>
        </p:nvSpPr>
        <p:spPr>
          <a:xfrm>
            <a:off x="1257300" y="547688"/>
            <a:ext cx="15773400" cy="1988344"/>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F1E71FB-D629-4ADF-8BF9-37D9616FCC4A}"/>
              </a:ext>
            </a:extLst>
          </p:cNvPr>
          <p:cNvSpPr>
            <a:spLocks noGrp="1"/>
          </p:cNvSpPr>
          <p:nvPr>
            <p:ph sz="half" idx="1"/>
          </p:nvPr>
        </p:nvSpPr>
        <p:spPr>
          <a:xfrm>
            <a:off x="1257300" y="2738438"/>
            <a:ext cx="7772400" cy="652700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8CC3CA1E-5F9E-4D49-8A05-995B14B90982}"/>
              </a:ext>
            </a:extLst>
          </p:cNvPr>
          <p:cNvSpPr>
            <a:spLocks noGrp="1"/>
          </p:cNvSpPr>
          <p:nvPr>
            <p:ph sz="half" idx="2"/>
          </p:nvPr>
        </p:nvSpPr>
        <p:spPr>
          <a:xfrm>
            <a:off x="9258300" y="2738438"/>
            <a:ext cx="7772400" cy="652700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F793B89B-50A6-4DA7-8E34-CBC9675BCF63}"/>
              </a:ext>
            </a:extLst>
          </p:cNvPr>
          <p:cNvSpPr>
            <a:spLocks noGrp="1"/>
          </p:cNvSpPr>
          <p:nvPr>
            <p:ph type="dt" sz="half" idx="10"/>
          </p:nvPr>
        </p:nvSpPr>
        <p:spPr>
          <a:xfrm>
            <a:off x="1257300" y="9534526"/>
            <a:ext cx="4114800" cy="547688"/>
          </a:xfrm>
          <a:prstGeom prst="rect">
            <a:avLst/>
          </a:prstGeom>
        </p:spPr>
        <p:txBody>
          <a:bodyPr/>
          <a:lstStyle/>
          <a:p>
            <a:pPr defTabSz="1371600">
              <a:buClrTx/>
              <a:defRPr/>
            </a:pPr>
            <a:fld id="{0C774952-38DF-43EB-B2B9-DF49F89FF1CA}" type="datetimeFigureOut">
              <a:rPr lang="zh-CN" altLang="en-US" sz="2700" kern="1200" smtClean="0">
                <a:solidFill>
                  <a:prstClr val="black"/>
                </a:solidFill>
                <a:latin typeface="等线" panose="020F0502020204030204"/>
                <a:cs typeface="+mn-cs"/>
              </a:rPr>
              <a:pPr defTabSz="1371600">
                <a:buClrTx/>
                <a:defRPr/>
              </a:pPr>
              <a:t>2025/1/21</a:t>
            </a:fld>
            <a:endParaRPr lang="zh-CN" altLang="en-US" sz="2700" kern="1200">
              <a:solidFill>
                <a:prstClr val="black"/>
              </a:solidFill>
              <a:latin typeface="等线" panose="020F0502020204030204"/>
              <a:cs typeface="+mn-cs"/>
            </a:endParaRPr>
          </a:p>
        </p:txBody>
      </p:sp>
      <p:sp>
        <p:nvSpPr>
          <p:cNvPr id="6" name="页脚占位符 5">
            <a:extLst>
              <a:ext uri="{FF2B5EF4-FFF2-40B4-BE49-F238E27FC236}">
                <a16:creationId xmlns:a16="http://schemas.microsoft.com/office/drawing/2014/main" id="{491D7F12-62CC-4D93-A2BF-76F1D693116D}"/>
              </a:ext>
            </a:extLst>
          </p:cNvPr>
          <p:cNvSpPr>
            <a:spLocks noGrp="1"/>
          </p:cNvSpPr>
          <p:nvPr>
            <p:ph type="ftr" sz="quarter" idx="11"/>
          </p:nvPr>
        </p:nvSpPr>
        <p:spPr>
          <a:xfrm>
            <a:off x="6057900" y="9534526"/>
            <a:ext cx="6172200" cy="547688"/>
          </a:xfrm>
          <a:prstGeom prst="rect">
            <a:avLst/>
          </a:prstGeom>
        </p:spPr>
        <p:txBody>
          <a:bodyPr/>
          <a:lstStyle/>
          <a:p>
            <a:pPr defTabSz="1371600">
              <a:buClrTx/>
              <a:defRPr/>
            </a:pPr>
            <a:endParaRPr lang="zh-CN" altLang="en-US" sz="2700" kern="1200">
              <a:solidFill>
                <a:prstClr val="black"/>
              </a:solidFill>
              <a:latin typeface="等线" panose="020F0502020204030204"/>
              <a:cs typeface="+mn-cs"/>
            </a:endParaRPr>
          </a:p>
        </p:txBody>
      </p:sp>
      <p:sp>
        <p:nvSpPr>
          <p:cNvPr id="7" name="灯片编号占位符 6">
            <a:extLst>
              <a:ext uri="{FF2B5EF4-FFF2-40B4-BE49-F238E27FC236}">
                <a16:creationId xmlns:a16="http://schemas.microsoft.com/office/drawing/2014/main" id="{675CDF20-8E02-44DF-B643-41E73F057564}"/>
              </a:ext>
            </a:extLst>
          </p:cNvPr>
          <p:cNvSpPr>
            <a:spLocks noGrp="1"/>
          </p:cNvSpPr>
          <p:nvPr>
            <p:ph type="sldNum" sz="quarter" idx="12"/>
          </p:nvPr>
        </p:nvSpPr>
        <p:spPr>
          <a:xfrm>
            <a:off x="12915900" y="9534526"/>
            <a:ext cx="4114800" cy="547688"/>
          </a:xfrm>
          <a:prstGeom prst="rect">
            <a:avLst/>
          </a:prstGeom>
        </p:spPr>
        <p:txBody>
          <a:bodyPr/>
          <a:lstStyle/>
          <a:p>
            <a:pPr defTabSz="1371600">
              <a:buClrTx/>
              <a:defRPr/>
            </a:pPr>
            <a:fld id="{A50C06A1-A830-45C1-A80E-E7B2DF28D1F5}" type="slidenum">
              <a:rPr lang="zh-CN" altLang="en-US" sz="2700" kern="1200" smtClean="0">
                <a:solidFill>
                  <a:prstClr val="black"/>
                </a:solidFill>
                <a:latin typeface="等线" panose="020F0502020204030204"/>
                <a:cs typeface="+mn-cs"/>
              </a:rPr>
              <a:pPr defTabSz="1371600">
                <a:buClrTx/>
                <a:defRPr/>
              </a:pPr>
              <a:t>‹#›</a:t>
            </a:fld>
            <a:endParaRPr lang="zh-CN" altLang="en-US" sz="2700" kern="1200">
              <a:solidFill>
                <a:prstClr val="black"/>
              </a:solidFill>
              <a:latin typeface="等线" panose="020F0502020204030204"/>
              <a:cs typeface="+mn-cs"/>
            </a:endParaRPr>
          </a:p>
        </p:txBody>
      </p:sp>
    </p:spTree>
    <p:extLst>
      <p:ext uri="{BB962C8B-B14F-4D97-AF65-F5344CB8AC3E}">
        <p14:creationId xmlns:p14="http://schemas.microsoft.com/office/powerpoint/2010/main" val="106834596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7BBD87-F6F2-4EB2-B051-127BE60E7CEA}"/>
              </a:ext>
            </a:extLst>
          </p:cNvPr>
          <p:cNvSpPr>
            <a:spLocks noGrp="1"/>
          </p:cNvSpPr>
          <p:nvPr>
            <p:ph type="title"/>
          </p:nvPr>
        </p:nvSpPr>
        <p:spPr>
          <a:xfrm>
            <a:off x="1259682" y="547688"/>
            <a:ext cx="15773400" cy="1988344"/>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39AEFB7-7064-4E6F-B69A-E28CBD2D2AC1}"/>
              </a:ext>
            </a:extLst>
          </p:cNvPr>
          <p:cNvSpPr>
            <a:spLocks noGrp="1"/>
          </p:cNvSpPr>
          <p:nvPr>
            <p:ph type="body" idx="1"/>
          </p:nvPr>
        </p:nvSpPr>
        <p:spPr>
          <a:xfrm>
            <a:off x="1259684" y="2521744"/>
            <a:ext cx="7736680"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4" name="内容占位符 3">
            <a:extLst>
              <a:ext uri="{FF2B5EF4-FFF2-40B4-BE49-F238E27FC236}">
                <a16:creationId xmlns:a16="http://schemas.microsoft.com/office/drawing/2014/main" id="{CAAD9C60-EA11-4821-85B2-D876EE99B8EC}"/>
              </a:ext>
            </a:extLst>
          </p:cNvPr>
          <p:cNvSpPr>
            <a:spLocks noGrp="1"/>
          </p:cNvSpPr>
          <p:nvPr>
            <p:ph sz="half" idx="2"/>
          </p:nvPr>
        </p:nvSpPr>
        <p:spPr>
          <a:xfrm>
            <a:off x="1259684" y="3757613"/>
            <a:ext cx="7736680" cy="5526882"/>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CD3D26D-A981-41D7-8130-7ED2100CF6C5}"/>
              </a:ext>
            </a:extLst>
          </p:cNvPr>
          <p:cNvSpPr>
            <a:spLocks noGrp="1"/>
          </p:cNvSpPr>
          <p:nvPr>
            <p:ph type="body" sz="quarter" idx="3"/>
          </p:nvPr>
        </p:nvSpPr>
        <p:spPr>
          <a:xfrm>
            <a:off x="9258301" y="2521744"/>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6" name="内容占位符 5">
            <a:extLst>
              <a:ext uri="{FF2B5EF4-FFF2-40B4-BE49-F238E27FC236}">
                <a16:creationId xmlns:a16="http://schemas.microsoft.com/office/drawing/2014/main" id="{802A63BC-9C52-4079-9A5D-DF55DC3BA7D2}"/>
              </a:ext>
            </a:extLst>
          </p:cNvPr>
          <p:cNvSpPr>
            <a:spLocks noGrp="1"/>
          </p:cNvSpPr>
          <p:nvPr>
            <p:ph sz="quarter" idx="4"/>
          </p:nvPr>
        </p:nvSpPr>
        <p:spPr>
          <a:xfrm>
            <a:off x="9258301" y="3757613"/>
            <a:ext cx="7774782" cy="5526882"/>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FD6DE27-000D-4699-9601-DDCFBD40934B}"/>
              </a:ext>
            </a:extLst>
          </p:cNvPr>
          <p:cNvSpPr>
            <a:spLocks noGrp="1"/>
          </p:cNvSpPr>
          <p:nvPr>
            <p:ph type="dt" sz="half" idx="10"/>
          </p:nvPr>
        </p:nvSpPr>
        <p:spPr>
          <a:xfrm>
            <a:off x="1257300" y="9534526"/>
            <a:ext cx="4114800" cy="547688"/>
          </a:xfrm>
          <a:prstGeom prst="rect">
            <a:avLst/>
          </a:prstGeom>
        </p:spPr>
        <p:txBody>
          <a:bodyPr/>
          <a:lstStyle/>
          <a:p>
            <a:pPr defTabSz="1371600">
              <a:buClrTx/>
              <a:defRPr/>
            </a:pPr>
            <a:fld id="{0C774952-38DF-43EB-B2B9-DF49F89FF1CA}" type="datetimeFigureOut">
              <a:rPr lang="zh-CN" altLang="en-US" sz="2700" kern="1200" smtClean="0">
                <a:solidFill>
                  <a:prstClr val="black"/>
                </a:solidFill>
                <a:latin typeface="等线" panose="020F0502020204030204"/>
                <a:cs typeface="+mn-cs"/>
              </a:rPr>
              <a:pPr defTabSz="1371600">
                <a:buClrTx/>
                <a:defRPr/>
              </a:pPr>
              <a:t>2025/1/21</a:t>
            </a:fld>
            <a:endParaRPr lang="zh-CN" altLang="en-US" sz="2700" kern="1200">
              <a:solidFill>
                <a:prstClr val="black"/>
              </a:solidFill>
              <a:latin typeface="等线" panose="020F0502020204030204"/>
              <a:cs typeface="+mn-cs"/>
            </a:endParaRPr>
          </a:p>
        </p:txBody>
      </p:sp>
      <p:sp>
        <p:nvSpPr>
          <p:cNvPr id="8" name="页脚占位符 7">
            <a:extLst>
              <a:ext uri="{FF2B5EF4-FFF2-40B4-BE49-F238E27FC236}">
                <a16:creationId xmlns:a16="http://schemas.microsoft.com/office/drawing/2014/main" id="{1F0D1C6A-5F8B-4F9C-8C6E-9450EBC3F4F2}"/>
              </a:ext>
            </a:extLst>
          </p:cNvPr>
          <p:cNvSpPr>
            <a:spLocks noGrp="1"/>
          </p:cNvSpPr>
          <p:nvPr>
            <p:ph type="ftr" sz="quarter" idx="11"/>
          </p:nvPr>
        </p:nvSpPr>
        <p:spPr>
          <a:xfrm>
            <a:off x="6057900" y="9534526"/>
            <a:ext cx="6172200" cy="547688"/>
          </a:xfrm>
          <a:prstGeom prst="rect">
            <a:avLst/>
          </a:prstGeom>
        </p:spPr>
        <p:txBody>
          <a:bodyPr/>
          <a:lstStyle/>
          <a:p>
            <a:pPr defTabSz="1371600">
              <a:buClrTx/>
              <a:defRPr/>
            </a:pPr>
            <a:endParaRPr lang="zh-CN" altLang="en-US" sz="2700" kern="1200">
              <a:solidFill>
                <a:prstClr val="black"/>
              </a:solidFill>
              <a:latin typeface="等线" panose="020F0502020204030204"/>
              <a:cs typeface="+mn-cs"/>
            </a:endParaRPr>
          </a:p>
        </p:txBody>
      </p:sp>
      <p:sp>
        <p:nvSpPr>
          <p:cNvPr id="9" name="灯片编号占位符 8">
            <a:extLst>
              <a:ext uri="{FF2B5EF4-FFF2-40B4-BE49-F238E27FC236}">
                <a16:creationId xmlns:a16="http://schemas.microsoft.com/office/drawing/2014/main" id="{85BFD6FB-6894-4BF3-97CB-FC50F4714042}"/>
              </a:ext>
            </a:extLst>
          </p:cNvPr>
          <p:cNvSpPr>
            <a:spLocks noGrp="1"/>
          </p:cNvSpPr>
          <p:nvPr>
            <p:ph type="sldNum" sz="quarter" idx="12"/>
          </p:nvPr>
        </p:nvSpPr>
        <p:spPr>
          <a:xfrm>
            <a:off x="12915900" y="9534526"/>
            <a:ext cx="4114800" cy="547688"/>
          </a:xfrm>
          <a:prstGeom prst="rect">
            <a:avLst/>
          </a:prstGeom>
        </p:spPr>
        <p:txBody>
          <a:bodyPr/>
          <a:lstStyle/>
          <a:p>
            <a:pPr defTabSz="1371600">
              <a:buClrTx/>
              <a:defRPr/>
            </a:pPr>
            <a:fld id="{A50C06A1-A830-45C1-A80E-E7B2DF28D1F5}" type="slidenum">
              <a:rPr lang="zh-CN" altLang="en-US" sz="2700" kern="1200" smtClean="0">
                <a:solidFill>
                  <a:prstClr val="black"/>
                </a:solidFill>
                <a:latin typeface="等线" panose="020F0502020204030204"/>
                <a:cs typeface="+mn-cs"/>
              </a:rPr>
              <a:pPr defTabSz="1371600">
                <a:buClrTx/>
                <a:defRPr/>
              </a:pPr>
              <a:t>‹#›</a:t>
            </a:fld>
            <a:endParaRPr lang="zh-CN" altLang="en-US" sz="2700" kern="1200">
              <a:solidFill>
                <a:prstClr val="black"/>
              </a:solidFill>
              <a:latin typeface="等线" panose="020F0502020204030204"/>
              <a:cs typeface="+mn-cs"/>
            </a:endParaRPr>
          </a:p>
        </p:txBody>
      </p:sp>
    </p:spTree>
    <p:extLst>
      <p:ext uri="{BB962C8B-B14F-4D97-AF65-F5344CB8AC3E}">
        <p14:creationId xmlns:p14="http://schemas.microsoft.com/office/powerpoint/2010/main" val="42510092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0C9BFC-577D-48EA-85FE-B01800106C10}"/>
              </a:ext>
            </a:extLst>
          </p:cNvPr>
          <p:cNvSpPr>
            <a:spLocks noGrp="1"/>
          </p:cNvSpPr>
          <p:nvPr>
            <p:ph type="title"/>
          </p:nvPr>
        </p:nvSpPr>
        <p:spPr>
          <a:xfrm>
            <a:off x="1257300" y="547688"/>
            <a:ext cx="15773400" cy="1988344"/>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EB57C43-7894-4AA2-8A08-7C176E6B642F}"/>
              </a:ext>
            </a:extLst>
          </p:cNvPr>
          <p:cNvSpPr>
            <a:spLocks noGrp="1"/>
          </p:cNvSpPr>
          <p:nvPr>
            <p:ph type="dt" sz="half" idx="10"/>
          </p:nvPr>
        </p:nvSpPr>
        <p:spPr>
          <a:xfrm>
            <a:off x="1257300" y="9534526"/>
            <a:ext cx="4114800" cy="547688"/>
          </a:xfrm>
          <a:prstGeom prst="rect">
            <a:avLst/>
          </a:prstGeom>
        </p:spPr>
        <p:txBody>
          <a:bodyPr/>
          <a:lstStyle/>
          <a:p>
            <a:pPr defTabSz="1371600">
              <a:buClrTx/>
              <a:defRPr/>
            </a:pPr>
            <a:fld id="{0C774952-38DF-43EB-B2B9-DF49F89FF1CA}" type="datetimeFigureOut">
              <a:rPr lang="zh-CN" altLang="en-US" sz="2700" kern="1200" smtClean="0">
                <a:solidFill>
                  <a:prstClr val="black"/>
                </a:solidFill>
                <a:latin typeface="等线" panose="020F0502020204030204"/>
                <a:cs typeface="+mn-cs"/>
              </a:rPr>
              <a:pPr defTabSz="1371600">
                <a:buClrTx/>
                <a:defRPr/>
              </a:pPr>
              <a:t>2025/1/21</a:t>
            </a:fld>
            <a:endParaRPr lang="zh-CN" altLang="en-US" sz="2700" kern="1200">
              <a:solidFill>
                <a:prstClr val="black"/>
              </a:solidFill>
              <a:latin typeface="等线" panose="020F0502020204030204"/>
              <a:cs typeface="+mn-cs"/>
            </a:endParaRPr>
          </a:p>
        </p:txBody>
      </p:sp>
      <p:sp>
        <p:nvSpPr>
          <p:cNvPr id="4" name="页脚占位符 3">
            <a:extLst>
              <a:ext uri="{FF2B5EF4-FFF2-40B4-BE49-F238E27FC236}">
                <a16:creationId xmlns:a16="http://schemas.microsoft.com/office/drawing/2014/main" id="{8A3BBAD3-9592-484A-B9B5-FF4F5159C620}"/>
              </a:ext>
            </a:extLst>
          </p:cNvPr>
          <p:cNvSpPr>
            <a:spLocks noGrp="1"/>
          </p:cNvSpPr>
          <p:nvPr>
            <p:ph type="ftr" sz="quarter" idx="11"/>
          </p:nvPr>
        </p:nvSpPr>
        <p:spPr>
          <a:xfrm>
            <a:off x="6057900" y="9534526"/>
            <a:ext cx="6172200" cy="547688"/>
          </a:xfrm>
          <a:prstGeom prst="rect">
            <a:avLst/>
          </a:prstGeom>
        </p:spPr>
        <p:txBody>
          <a:bodyPr/>
          <a:lstStyle/>
          <a:p>
            <a:pPr defTabSz="1371600">
              <a:buClrTx/>
              <a:defRPr/>
            </a:pPr>
            <a:endParaRPr lang="zh-CN" altLang="en-US" sz="2700" kern="1200">
              <a:solidFill>
                <a:prstClr val="black"/>
              </a:solidFill>
              <a:latin typeface="等线" panose="020F0502020204030204"/>
              <a:cs typeface="+mn-cs"/>
            </a:endParaRPr>
          </a:p>
        </p:txBody>
      </p:sp>
      <p:sp>
        <p:nvSpPr>
          <p:cNvPr id="5" name="灯片编号占位符 4">
            <a:extLst>
              <a:ext uri="{FF2B5EF4-FFF2-40B4-BE49-F238E27FC236}">
                <a16:creationId xmlns:a16="http://schemas.microsoft.com/office/drawing/2014/main" id="{449592F5-79DB-4218-BBDC-B2F362E53243}"/>
              </a:ext>
            </a:extLst>
          </p:cNvPr>
          <p:cNvSpPr>
            <a:spLocks noGrp="1"/>
          </p:cNvSpPr>
          <p:nvPr>
            <p:ph type="sldNum" sz="quarter" idx="12"/>
          </p:nvPr>
        </p:nvSpPr>
        <p:spPr>
          <a:xfrm>
            <a:off x="12915900" y="9534526"/>
            <a:ext cx="4114800" cy="547688"/>
          </a:xfrm>
          <a:prstGeom prst="rect">
            <a:avLst/>
          </a:prstGeom>
        </p:spPr>
        <p:txBody>
          <a:bodyPr/>
          <a:lstStyle/>
          <a:p>
            <a:pPr defTabSz="1371600">
              <a:buClrTx/>
              <a:defRPr/>
            </a:pPr>
            <a:fld id="{A50C06A1-A830-45C1-A80E-E7B2DF28D1F5}" type="slidenum">
              <a:rPr lang="zh-CN" altLang="en-US" sz="2700" kern="1200" smtClean="0">
                <a:solidFill>
                  <a:prstClr val="black"/>
                </a:solidFill>
                <a:latin typeface="等线" panose="020F0502020204030204"/>
                <a:cs typeface="+mn-cs"/>
              </a:rPr>
              <a:pPr defTabSz="1371600">
                <a:buClrTx/>
                <a:defRPr/>
              </a:pPr>
              <a:t>‹#›</a:t>
            </a:fld>
            <a:endParaRPr lang="zh-CN" altLang="en-US" sz="2700" kern="1200">
              <a:solidFill>
                <a:prstClr val="black"/>
              </a:solidFill>
              <a:latin typeface="等线" panose="020F0502020204030204"/>
              <a:cs typeface="+mn-cs"/>
            </a:endParaRPr>
          </a:p>
        </p:txBody>
      </p:sp>
    </p:spTree>
    <p:extLst>
      <p:ext uri="{BB962C8B-B14F-4D97-AF65-F5344CB8AC3E}">
        <p14:creationId xmlns:p14="http://schemas.microsoft.com/office/powerpoint/2010/main" val="280978955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A073F50-029D-4189-9618-C660CABB021F}"/>
              </a:ext>
            </a:extLst>
          </p:cNvPr>
          <p:cNvSpPr>
            <a:spLocks noGrp="1"/>
          </p:cNvSpPr>
          <p:nvPr>
            <p:ph type="dt" sz="half" idx="10"/>
          </p:nvPr>
        </p:nvSpPr>
        <p:spPr>
          <a:xfrm>
            <a:off x="1257300" y="9534526"/>
            <a:ext cx="4114800" cy="547688"/>
          </a:xfrm>
          <a:prstGeom prst="rect">
            <a:avLst/>
          </a:prstGeom>
        </p:spPr>
        <p:txBody>
          <a:bodyPr/>
          <a:lstStyle/>
          <a:p>
            <a:pPr defTabSz="1371600">
              <a:buClrTx/>
              <a:defRPr/>
            </a:pPr>
            <a:fld id="{0C774952-38DF-43EB-B2B9-DF49F89FF1CA}" type="datetimeFigureOut">
              <a:rPr lang="zh-CN" altLang="en-US" sz="2700" kern="1200" smtClean="0">
                <a:solidFill>
                  <a:prstClr val="black"/>
                </a:solidFill>
                <a:latin typeface="等线" panose="020F0502020204030204"/>
                <a:cs typeface="+mn-cs"/>
              </a:rPr>
              <a:pPr defTabSz="1371600">
                <a:buClrTx/>
                <a:defRPr/>
              </a:pPr>
              <a:t>2025/1/21</a:t>
            </a:fld>
            <a:endParaRPr lang="zh-CN" altLang="en-US" sz="2700" kern="1200">
              <a:solidFill>
                <a:prstClr val="black"/>
              </a:solidFill>
              <a:latin typeface="等线" panose="020F0502020204030204"/>
              <a:cs typeface="+mn-cs"/>
            </a:endParaRPr>
          </a:p>
        </p:txBody>
      </p:sp>
      <p:sp>
        <p:nvSpPr>
          <p:cNvPr id="3" name="页脚占位符 2">
            <a:extLst>
              <a:ext uri="{FF2B5EF4-FFF2-40B4-BE49-F238E27FC236}">
                <a16:creationId xmlns:a16="http://schemas.microsoft.com/office/drawing/2014/main" id="{1924A0DA-15A9-4122-B9D6-3808D00359CB}"/>
              </a:ext>
            </a:extLst>
          </p:cNvPr>
          <p:cNvSpPr>
            <a:spLocks noGrp="1"/>
          </p:cNvSpPr>
          <p:nvPr>
            <p:ph type="ftr" sz="quarter" idx="11"/>
          </p:nvPr>
        </p:nvSpPr>
        <p:spPr>
          <a:xfrm>
            <a:off x="6057900" y="9534526"/>
            <a:ext cx="6172200" cy="547688"/>
          </a:xfrm>
          <a:prstGeom prst="rect">
            <a:avLst/>
          </a:prstGeom>
        </p:spPr>
        <p:txBody>
          <a:bodyPr/>
          <a:lstStyle/>
          <a:p>
            <a:pPr defTabSz="1371600">
              <a:buClrTx/>
              <a:defRPr/>
            </a:pPr>
            <a:endParaRPr lang="zh-CN" altLang="en-US" sz="2700" kern="1200">
              <a:solidFill>
                <a:prstClr val="black"/>
              </a:solidFill>
              <a:latin typeface="等线" panose="020F0502020204030204"/>
              <a:cs typeface="+mn-cs"/>
            </a:endParaRPr>
          </a:p>
        </p:txBody>
      </p:sp>
      <p:sp>
        <p:nvSpPr>
          <p:cNvPr id="4" name="灯片编号占位符 3">
            <a:extLst>
              <a:ext uri="{FF2B5EF4-FFF2-40B4-BE49-F238E27FC236}">
                <a16:creationId xmlns:a16="http://schemas.microsoft.com/office/drawing/2014/main" id="{B9B57E65-E466-4A52-A637-E9754FA76285}"/>
              </a:ext>
            </a:extLst>
          </p:cNvPr>
          <p:cNvSpPr>
            <a:spLocks noGrp="1"/>
          </p:cNvSpPr>
          <p:nvPr>
            <p:ph type="sldNum" sz="quarter" idx="12"/>
          </p:nvPr>
        </p:nvSpPr>
        <p:spPr>
          <a:xfrm>
            <a:off x="12915900" y="9534526"/>
            <a:ext cx="4114800" cy="547688"/>
          </a:xfrm>
          <a:prstGeom prst="rect">
            <a:avLst/>
          </a:prstGeom>
        </p:spPr>
        <p:txBody>
          <a:bodyPr/>
          <a:lstStyle/>
          <a:p>
            <a:pPr defTabSz="1371600">
              <a:buClrTx/>
              <a:defRPr/>
            </a:pPr>
            <a:fld id="{A50C06A1-A830-45C1-A80E-E7B2DF28D1F5}" type="slidenum">
              <a:rPr lang="zh-CN" altLang="en-US" sz="2700" kern="1200" smtClean="0">
                <a:solidFill>
                  <a:prstClr val="black"/>
                </a:solidFill>
                <a:latin typeface="等线" panose="020F0502020204030204"/>
                <a:cs typeface="+mn-cs"/>
              </a:rPr>
              <a:pPr defTabSz="1371600">
                <a:buClrTx/>
                <a:defRPr/>
              </a:pPr>
              <a:t>‹#›</a:t>
            </a:fld>
            <a:endParaRPr lang="zh-CN" altLang="en-US" sz="2700" kern="1200">
              <a:solidFill>
                <a:prstClr val="black"/>
              </a:solidFill>
              <a:latin typeface="等线" panose="020F0502020204030204"/>
              <a:cs typeface="+mn-cs"/>
            </a:endParaRPr>
          </a:p>
        </p:txBody>
      </p:sp>
    </p:spTree>
    <p:extLst>
      <p:ext uri="{BB962C8B-B14F-4D97-AF65-F5344CB8AC3E}">
        <p14:creationId xmlns:p14="http://schemas.microsoft.com/office/powerpoint/2010/main" val="84750967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8C1282-D9A5-44C7-9172-B60BB339E84E}"/>
              </a:ext>
            </a:extLst>
          </p:cNvPr>
          <p:cNvSpPr>
            <a:spLocks noGrp="1"/>
          </p:cNvSpPr>
          <p:nvPr>
            <p:ph type="title"/>
          </p:nvPr>
        </p:nvSpPr>
        <p:spPr>
          <a:xfrm>
            <a:off x="1259682"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61178D5E-9383-46C4-A444-1DAB96BFC052}"/>
              </a:ext>
            </a:extLst>
          </p:cNvPr>
          <p:cNvSpPr>
            <a:spLocks noGrp="1"/>
          </p:cNvSpPr>
          <p:nvPr>
            <p:ph idx="1"/>
          </p:nvPr>
        </p:nvSpPr>
        <p:spPr>
          <a:xfrm>
            <a:off x="7774782" y="1481139"/>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0CC6DD1-3FFA-48C4-8B1B-2340F3A6A6A8}"/>
              </a:ext>
            </a:extLst>
          </p:cNvPr>
          <p:cNvSpPr>
            <a:spLocks noGrp="1"/>
          </p:cNvSpPr>
          <p:nvPr>
            <p:ph type="body" sz="half" idx="2"/>
          </p:nvPr>
        </p:nvSpPr>
        <p:spPr>
          <a:xfrm>
            <a:off x="1259682" y="3086101"/>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日期占位符 4">
            <a:extLst>
              <a:ext uri="{FF2B5EF4-FFF2-40B4-BE49-F238E27FC236}">
                <a16:creationId xmlns:a16="http://schemas.microsoft.com/office/drawing/2014/main" id="{182BA4B5-E52F-4BB5-A9EF-5E0E0959E282}"/>
              </a:ext>
            </a:extLst>
          </p:cNvPr>
          <p:cNvSpPr>
            <a:spLocks noGrp="1"/>
          </p:cNvSpPr>
          <p:nvPr>
            <p:ph type="dt" sz="half" idx="10"/>
          </p:nvPr>
        </p:nvSpPr>
        <p:spPr>
          <a:xfrm>
            <a:off x="1257300" y="9534526"/>
            <a:ext cx="4114800" cy="547688"/>
          </a:xfrm>
          <a:prstGeom prst="rect">
            <a:avLst/>
          </a:prstGeom>
        </p:spPr>
        <p:txBody>
          <a:bodyPr/>
          <a:lstStyle/>
          <a:p>
            <a:pPr defTabSz="1371600">
              <a:buClrTx/>
              <a:defRPr/>
            </a:pPr>
            <a:fld id="{0C774952-38DF-43EB-B2B9-DF49F89FF1CA}" type="datetimeFigureOut">
              <a:rPr lang="zh-CN" altLang="en-US" sz="2700" kern="1200" smtClean="0">
                <a:solidFill>
                  <a:prstClr val="black"/>
                </a:solidFill>
                <a:latin typeface="等线" panose="020F0502020204030204"/>
                <a:cs typeface="+mn-cs"/>
              </a:rPr>
              <a:pPr defTabSz="1371600">
                <a:buClrTx/>
                <a:defRPr/>
              </a:pPr>
              <a:t>2025/1/21</a:t>
            </a:fld>
            <a:endParaRPr lang="zh-CN" altLang="en-US" sz="2700" kern="1200">
              <a:solidFill>
                <a:prstClr val="black"/>
              </a:solidFill>
              <a:latin typeface="等线" panose="020F0502020204030204"/>
              <a:cs typeface="+mn-cs"/>
            </a:endParaRPr>
          </a:p>
        </p:txBody>
      </p:sp>
      <p:sp>
        <p:nvSpPr>
          <p:cNvPr id="6" name="页脚占位符 5">
            <a:extLst>
              <a:ext uri="{FF2B5EF4-FFF2-40B4-BE49-F238E27FC236}">
                <a16:creationId xmlns:a16="http://schemas.microsoft.com/office/drawing/2014/main" id="{B81DFF25-70C7-46D5-8A77-349BF3AF1A97}"/>
              </a:ext>
            </a:extLst>
          </p:cNvPr>
          <p:cNvSpPr>
            <a:spLocks noGrp="1"/>
          </p:cNvSpPr>
          <p:nvPr>
            <p:ph type="ftr" sz="quarter" idx="11"/>
          </p:nvPr>
        </p:nvSpPr>
        <p:spPr>
          <a:xfrm>
            <a:off x="6057900" y="9534526"/>
            <a:ext cx="6172200" cy="547688"/>
          </a:xfrm>
          <a:prstGeom prst="rect">
            <a:avLst/>
          </a:prstGeom>
        </p:spPr>
        <p:txBody>
          <a:bodyPr/>
          <a:lstStyle/>
          <a:p>
            <a:pPr defTabSz="1371600">
              <a:buClrTx/>
              <a:defRPr/>
            </a:pPr>
            <a:endParaRPr lang="zh-CN" altLang="en-US" sz="2700" kern="1200">
              <a:solidFill>
                <a:prstClr val="black"/>
              </a:solidFill>
              <a:latin typeface="等线" panose="020F0502020204030204"/>
              <a:cs typeface="+mn-cs"/>
            </a:endParaRPr>
          </a:p>
        </p:txBody>
      </p:sp>
      <p:sp>
        <p:nvSpPr>
          <p:cNvPr id="7" name="灯片编号占位符 6">
            <a:extLst>
              <a:ext uri="{FF2B5EF4-FFF2-40B4-BE49-F238E27FC236}">
                <a16:creationId xmlns:a16="http://schemas.microsoft.com/office/drawing/2014/main" id="{FAB96FB2-83A4-43B3-A5B4-9B1FDF416078}"/>
              </a:ext>
            </a:extLst>
          </p:cNvPr>
          <p:cNvSpPr>
            <a:spLocks noGrp="1"/>
          </p:cNvSpPr>
          <p:nvPr>
            <p:ph type="sldNum" sz="quarter" idx="12"/>
          </p:nvPr>
        </p:nvSpPr>
        <p:spPr>
          <a:xfrm>
            <a:off x="12915900" y="9534526"/>
            <a:ext cx="4114800" cy="547688"/>
          </a:xfrm>
          <a:prstGeom prst="rect">
            <a:avLst/>
          </a:prstGeom>
        </p:spPr>
        <p:txBody>
          <a:bodyPr/>
          <a:lstStyle/>
          <a:p>
            <a:pPr defTabSz="1371600">
              <a:buClrTx/>
              <a:defRPr/>
            </a:pPr>
            <a:fld id="{A50C06A1-A830-45C1-A80E-E7B2DF28D1F5}" type="slidenum">
              <a:rPr lang="zh-CN" altLang="en-US" sz="2700" kern="1200" smtClean="0">
                <a:solidFill>
                  <a:prstClr val="black"/>
                </a:solidFill>
                <a:latin typeface="等线" panose="020F0502020204030204"/>
                <a:cs typeface="+mn-cs"/>
              </a:rPr>
              <a:pPr defTabSz="1371600">
                <a:buClrTx/>
                <a:defRPr/>
              </a:pPr>
              <a:t>‹#›</a:t>
            </a:fld>
            <a:endParaRPr lang="zh-CN" altLang="en-US" sz="2700" kern="1200">
              <a:solidFill>
                <a:prstClr val="black"/>
              </a:solidFill>
              <a:latin typeface="等线" panose="020F0502020204030204"/>
              <a:cs typeface="+mn-cs"/>
            </a:endParaRPr>
          </a:p>
        </p:txBody>
      </p:sp>
    </p:spTree>
    <p:extLst>
      <p:ext uri="{BB962C8B-B14F-4D97-AF65-F5344CB8AC3E}">
        <p14:creationId xmlns:p14="http://schemas.microsoft.com/office/powerpoint/2010/main" val="370614583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35032D-CCEE-4CAC-946F-9E6AD01945FE}"/>
              </a:ext>
            </a:extLst>
          </p:cNvPr>
          <p:cNvSpPr>
            <a:spLocks noGrp="1"/>
          </p:cNvSpPr>
          <p:nvPr>
            <p:ph type="title"/>
          </p:nvPr>
        </p:nvSpPr>
        <p:spPr>
          <a:xfrm>
            <a:off x="1259682"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A3606972-106E-4AC4-B6C5-8D86691ECEE7}"/>
              </a:ext>
            </a:extLst>
          </p:cNvPr>
          <p:cNvSpPr>
            <a:spLocks noGrp="1"/>
          </p:cNvSpPr>
          <p:nvPr>
            <p:ph type="pic" idx="1"/>
          </p:nvPr>
        </p:nvSpPr>
        <p:spPr>
          <a:xfrm>
            <a:off x="7774782" y="1481139"/>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06703408-7210-4E8B-B9F5-871D27C2C98B}"/>
              </a:ext>
            </a:extLst>
          </p:cNvPr>
          <p:cNvSpPr>
            <a:spLocks noGrp="1"/>
          </p:cNvSpPr>
          <p:nvPr>
            <p:ph type="body" sz="half" idx="2"/>
          </p:nvPr>
        </p:nvSpPr>
        <p:spPr>
          <a:xfrm>
            <a:off x="1259682" y="3086101"/>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日期占位符 4">
            <a:extLst>
              <a:ext uri="{FF2B5EF4-FFF2-40B4-BE49-F238E27FC236}">
                <a16:creationId xmlns:a16="http://schemas.microsoft.com/office/drawing/2014/main" id="{A014BAEB-3B79-449D-8864-CD67F3CB4A24}"/>
              </a:ext>
            </a:extLst>
          </p:cNvPr>
          <p:cNvSpPr>
            <a:spLocks noGrp="1"/>
          </p:cNvSpPr>
          <p:nvPr>
            <p:ph type="dt" sz="half" idx="10"/>
          </p:nvPr>
        </p:nvSpPr>
        <p:spPr>
          <a:xfrm>
            <a:off x="1257300" y="9534526"/>
            <a:ext cx="4114800" cy="547688"/>
          </a:xfrm>
          <a:prstGeom prst="rect">
            <a:avLst/>
          </a:prstGeom>
        </p:spPr>
        <p:txBody>
          <a:bodyPr/>
          <a:lstStyle/>
          <a:p>
            <a:pPr defTabSz="1371600">
              <a:buClrTx/>
              <a:defRPr/>
            </a:pPr>
            <a:fld id="{0C774952-38DF-43EB-B2B9-DF49F89FF1CA}" type="datetimeFigureOut">
              <a:rPr lang="zh-CN" altLang="en-US" sz="2700" kern="1200" smtClean="0">
                <a:solidFill>
                  <a:prstClr val="black"/>
                </a:solidFill>
                <a:latin typeface="等线" panose="020F0502020204030204"/>
                <a:cs typeface="+mn-cs"/>
              </a:rPr>
              <a:pPr defTabSz="1371600">
                <a:buClrTx/>
                <a:defRPr/>
              </a:pPr>
              <a:t>2025/1/21</a:t>
            </a:fld>
            <a:endParaRPr lang="zh-CN" altLang="en-US" sz="2700" kern="1200">
              <a:solidFill>
                <a:prstClr val="black"/>
              </a:solidFill>
              <a:latin typeface="等线" panose="020F0502020204030204"/>
              <a:cs typeface="+mn-cs"/>
            </a:endParaRPr>
          </a:p>
        </p:txBody>
      </p:sp>
      <p:sp>
        <p:nvSpPr>
          <p:cNvPr id="6" name="页脚占位符 5">
            <a:extLst>
              <a:ext uri="{FF2B5EF4-FFF2-40B4-BE49-F238E27FC236}">
                <a16:creationId xmlns:a16="http://schemas.microsoft.com/office/drawing/2014/main" id="{544C117B-A5F8-4BCD-970D-EA2BD3C5BF7E}"/>
              </a:ext>
            </a:extLst>
          </p:cNvPr>
          <p:cNvSpPr>
            <a:spLocks noGrp="1"/>
          </p:cNvSpPr>
          <p:nvPr>
            <p:ph type="ftr" sz="quarter" idx="11"/>
          </p:nvPr>
        </p:nvSpPr>
        <p:spPr>
          <a:xfrm>
            <a:off x="6057900" y="9534526"/>
            <a:ext cx="6172200" cy="547688"/>
          </a:xfrm>
          <a:prstGeom prst="rect">
            <a:avLst/>
          </a:prstGeom>
        </p:spPr>
        <p:txBody>
          <a:bodyPr/>
          <a:lstStyle/>
          <a:p>
            <a:pPr defTabSz="1371600">
              <a:buClrTx/>
              <a:defRPr/>
            </a:pPr>
            <a:endParaRPr lang="zh-CN" altLang="en-US" sz="2700" kern="1200">
              <a:solidFill>
                <a:prstClr val="black"/>
              </a:solidFill>
              <a:latin typeface="等线" panose="020F0502020204030204"/>
              <a:cs typeface="+mn-cs"/>
            </a:endParaRPr>
          </a:p>
        </p:txBody>
      </p:sp>
      <p:sp>
        <p:nvSpPr>
          <p:cNvPr id="7" name="灯片编号占位符 6">
            <a:extLst>
              <a:ext uri="{FF2B5EF4-FFF2-40B4-BE49-F238E27FC236}">
                <a16:creationId xmlns:a16="http://schemas.microsoft.com/office/drawing/2014/main" id="{6EFB0DB7-B3D4-4632-B887-F565EAB48406}"/>
              </a:ext>
            </a:extLst>
          </p:cNvPr>
          <p:cNvSpPr>
            <a:spLocks noGrp="1"/>
          </p:cNvSpPr>
          <p:nvPr>
            <p:ph type="sldNum" sz="quarter" idx="12"/>
          </p:nvPr>
        </p:nvSpPr>
        <p:spPr>
          <a:xfrm>
            <a:off x="12915900" y="9534526"/>
            <a:ext cx="4114800" cy="547688"/>
          </a:xfrm>
          <a:prstGeom prst="rect">
            <a:avLst/>
          </a:prstGeom>
        </p:spPr>
        <p:txBody>
          <a:bodyPr/>
          <a:lstStyle/>
          <a:p>
            <a:pPr defTabSz="1371600">
              <a:buClrTx/>
              <a:defRPr/>
            </a:pPr>
            <a:fld id="{A50C06A1-A830-45C1-A80E-E7B2DF28D1F5}" type="slidenum">
              <a:rPr lang="zh-CN" altLang="en-US" sz="2700" kern="1200" smtClean="0">
                <a:solidFill>
                  <a:prstClr val="black"/>
                </a:solidFill>
                <a:latin typeface="等线" panose="020F0502020204030204"/>
                <a:cs typeface="+mn-cs"/>
              </a:rPr>
              <a:pPr defTabSz="1371600">
                <a:buClrTx/>
                <a:defRPr/>
              </a:pPr>
              <a:t>‹#›</a:t>
            </a:fld>
            <a:endParaRPr lang="zh-CN" altLang="en-US" sz="2700" kern="1200">
              <a:solidFill>
                <a:prstClr val="black"/>
              </a:solidFill>
              <a:latin typeface="等线" panose="020F0502020204030204"/>
              <a:cs typeface="+mn-cs"/>
            </a:endParaRPr>
          </a:p>
        </p:txBody>
      </p:sp>
    </p:spTree>
    <p:extLst>
      <p:ext uri="{BB962C8B-B14F-4D97-AF65-F5344CB8AC3E}">
        <p14:creationId xmlns:p14="http://schemas.microsoft.com/office/powerpoint/2010/main" val="321307198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3994C4-B144-413E-BE41-7203607FFEE0}"/>
              </a:ext>
            </a:extLst>
          </p:cNvPr>
          <p:cNvSpPr>
            <a:spLocks noGrp="1"/>
          </p:cNvSpPr>
          <p:nvPr>
            <p:ph type="title"/>
          </p:nvPr>
        </p:nvSpPr>
        <p:spPr>
          <a:xfrm>
            <a:off x="1257300" y="547688"/>
            <a:ext cx="15773400" cy="1988344"/>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DF4DBFD-8736-4A82-8AFB-A2DA73AF20F6}"/>
              </a:ext>
            </a:extLst>
          </p:cNvPr>
          <p:cNvSpPr>
            <a:spLocks noGrp="1"/>
          </p:cNvSpPr>
          <p:nvPr>
            <p:ph type="body" orient="vert" idx="1"/>
          </p:nvPr>
        </p:nvSpPr>
        <p:spPr>
          <a:xfrm>
            <a:off x="1257300" y="2738438"/>
            <a:ext cx="15773400" cy="652700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196E27D-65AF-4E69-A6F7-4DE7E758F385}"/>
              </a:ext>
            </a:extLst>
          </p:cNvPr>
          <p:cNvSpPr>
            <a:spLocks noGrp="1"/>
          </p:cNvSpPr>
          <p:nvPr>
            <p:ph type="dt" sz="half" idx="10"/>
          </p:nvPr>
        </p:nvSpPr>
        <p:spPr>
          <a:xfrm>
            <a:off x="1257300" y="9534526"/>
            <a:ext cx="4114800" cy="547688"/>
          </a:xfrm>
          <a:prstGeom prst="rect">
            <a:avLst/>
          </a:prstGeom>
        </p:spPr>
        <p:txBody>
          <a:bodyPr/>
          <a:lstStyle/>
          <a:p>
            <a:pPr defTabSz="1371600">
              <a:buClrTx/>
              <a:defRPr/>
            </a:pPr>
            <a:fld id="{0C774952-38DF-43EB-B2B9-DF49F89FF1CA}" type="datetimeFigureOut">
              <a:rPr lang="zh-CN" altLang="en-US" sz="2700" kern="1200" smtClean="0">
                <a:solidFill>
                  <a:prstClr val="black"/>
                </a:solidFill>
                <a:latin typeface="等线" panose="020F0502020204030204"/>
                <a:cs typeface="+mn-cs"/>
              </a:rPr>
              <a:pPr defTabSz="1371600">
                <a:buClrTx/>
                <a:defRPr/>
              </a:pPr>
              <a:t>2025/1/21</a:t>
            </a:fld>
            <a:endParaRPr lang="zh-CN" altLang="en-US" sz="2700" kern="1200">
              <a:solidFill>
                <a:prstClr val="black"/>
              </a:solidFill>
              <a:latin typeface="等线" panose="020F0502020204030204"/>
              <a:cs typeface="+mn-cs"/>
            </a:endParaRPr>
          </a:p>
        </p:txBody>
      </p:sp>
      <p:sp>
        <p:nvSpPr>
          <p:cNvPr id="5" name="页脚占位符 4">
            <a:extLst>
              <a:ext uri="{FF2B5EF4-FFF2-40B4-BE49-F238E27FC236}">
                <a16:creationId xmlns:a16="http://schemas.microsoft.com/office/drawing/2014/main" id="{7ECBA6AD-2B7C-4A08-8D02-399F826709F7}"/>
              </a:ext>
            </a:extLst>
          </p:cNvPr>
          <p:cNvSpPr>
            <a:spLocks noGrp="1"/>
          </p:cNvSpPr>
          <p:nvPr>
            <p:ph type="ftr" sz="quarter" idx="11"/>
          </p:nvPr>
        </p:nvSpPr>
        <p:spPr>
          <a:xfrm>
            <a:off x="6057900" y="9534526"/>
            <a:ext cx="6172200" cy="547688"/>
          </a:xfrm>
          <a:prstGeom prst="rect">
            <a:avLst/>
          </a:prstGeom>
        </p:spPr>
        <p:txBody>
          <a:bodyPr/>
          <a:lstStyle/>
          <a:p>
            <a:pPr defTabSz="1371600">
              <a:buClrTx/>
              <a:defRPr/>
            </a:pPr>
            <a:endParaRPr lang="zh-CN" altLang="en-US" sz="2700" kern="1200">
              <a:solidFill>
                <a:prstClr val="black"/>
              </a:solidFill>
              <a:latin typeface="等线" panose="020F0502020204030204"/>
              <a:cs typeface="+mn-cs"/>
            </a:endParaRPr>
          </a:p>
        </p:txBody>
      </p:sp>
      <p:sp>
        <p:nvSpPr>
          <p:cNvPr id="6" name="灯片编号占位符 5">
            <a:extLst>
              <a:ext uri="{FF2B5EF4-FFF2-40B4-BE49-F238E27FC236}">
                <a16:creationId xmlns:a16="http://schemas.microsoft.com/office/drawing/2014/main" id="{BAD37B3B-CFA6-423A-80AC-675CBBB3FFE9}"/>
              </a:ext>
            </a:extLst>
          </p:cNvPr>
          <p:cNvSpPr>
            <a:spLocks noGrp="1"/>
          </p:cNvSpPr>
          <p:nvPr>
            <p:ph type="sldNum" sz="quarter" idx="12"/>
          </p:nvPr>
        </p:nvSpPr>
        <p:spPr>
          <a:xfrm>
            <a:off x="12915900" y="9534526"/>
            <a:ext cx="4114800" cy="547688"/>
          </a:xfrm>
          <a:prstGeom prst="rect">
            <a:avLst/>
          </a:prstGeom>
        </p:spPr>
        <p:txBody>
          <a:bodyPr/>
          <a:lstStyle/>
          <a:p>
            <a:pPr defTabSz="1371600">
              <a:buClrTx/>
              <a:defRPr/>
            </a:pPr>
            <a:fld id="{A50C06A1-A830-45C1-A80E-E7B2DF28D1F5}" type="slidenum">
              <a:rPr lang="zh-CN" altLang="en-US" sz="2700" kern="1200" smtClean="0">
                <a:solidFill>
                  <a:prstClr val="black"/>
                </a:solidFill>
                <a:latin typeface="等线" panose="020F0502020204030204"/>
                <a:cs typeface="+mn-cs"/>
              </a:rPr>
              <a:pPr defTabSz="1371600">
                <a:buClrTx/>
                <a:defRPr/>
              </a:pPr>
              <a:t>‹#›</a:t>
            </a:fld>
            <a:endParaRPr lang="zh-CN" altLang="en-US" sz="2700" kern="1200">
              <a:solidFill>
                <a:prstClr val="black"/>
              </a:solidFill>
              <a:latin typeface="等线" panose="020F0502020204030204"/>
              <a:cs typeface="+mn-cs"/>
            </a:endParaRPr>
          </a:p>
        </p:txBody>
      </p:sp>
    </p:spTree>
    <p:extLst>
      <p:ext uri="{BB962C8B-B14F-4D97-AF65-F5344CB8AC3E}">
        <p14:creationId xmlns:p14="http://schemas.microsoft.com/office/powerpoint/2010/main" val="274396183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ECB9EAC-2F4C-4737-ACFC-E78402C99C3A}"/>
              </a:ext>
            </a:extLst>
          </p:cNvPr>
          <p:cNvSpPr>
            <a:spLocks noGrp="1"/>
          </p:cNvSpPr>
          <p:nvPr>
            <p:ph type="title" orient="vert"/>
          </p:nvPr>
        </p:nvSpPr>
        <p:spPr>
          <a:xfrm>
            <a:off x="13087351" y="547689"/>
            <a:ext cx="3943350" cy="871775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DF49B8E-9312-4BDB-BB85-6073CE210068}"/>
              </a:ext>
            </a:extLst>
          </p:cNvPr>
          <p:cNvSpPr>
            <a:spLocks noGrp="1"/>
          </p:cNvSpPr>
          <p:nvPr>
            <p:ph type="body" orient="vert" idx="1"/>
          </p:nvPr>
        </p:nvSpPr>
        <p:spPr>
          <a:xfrm>
            <a:off x="1257301" y="547689"/>
            <a:ext cx="11601450" cy="871775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82EA9A3-98F4-47DF-805E-18B85230E1BD}"/>
              </a:ext>
            </a:extLst>
          </p:cNvPr>
          <p:cNvSpPr>
            <a:spLocks noGrp="1"/>
          </p:cNvSpPr>
          <p:nvPr>
            <p:ph type="dt" sz="half" idx="10"/>
          </p:nvPr>
        </p:nvSpPr>
        <p:spPr>
          <a:xfrm>
            <a:off x="1257300" y="9534526"/>
            <a:ext cx="4114800" cy="547688"/>
          </a:xfrm>
          <a:prstGeom prst="rect">
            <a:avLst/>
          </a:prstGeom>
        </p:spPr>
        <p:txBody>
          <a:bodyPr/>
          <a:lstStyle/>
          <a:p>
            <a:pPr defTabSz="1371600">
              <a:buClrTx/>
              <a:defRPr/>
            </a:pPr>
            <a:fld id="{0C774952-38DF-43EB-B2B9-DF49F89FF1CA}" type="datetimeFigureOut">
              <a:rPr lang="zh-CN" altLang="en-US" sz="2700" kern="1200" smtClean="0">
                <a:solidFill>
                  <a:prstClr val="black"/>
                </a:solidFill>
                <a:latin typeface="等线" panose="020F0502020204030204"/>
                <a:cs typeface="+mn-cs"/>
              </a:rPr>
              <a:pPr defTabSz="1371600">
                <a:buClrTx/>
                <a:defRPr/>
              </a:pPr>
              <a:t>2025/1/21</a:t>
            </a:fld>
            <a:endParaRPr lang="zh-CN" altLang="en-US" sz="2700" kern="1200">
              <a:solidFill>
                <a:prstClr val="black"/>
              </a:solidFill>
              <a:latin typeface="等线" panose="020F0502020204030204"/>
              <a:cs typeface="+mn-cs"/>
            </a:endParaRPr>
          </a:p>
        </p:txBody>
      </p:sp>
      <p:sp>
        <p:nvSpPr>
          <p:cNvPr id="5" name="页脚占位符 4">
            <a:extLst>
              <a:ext uri="{FF2B5EF4-FFF2-40B4-BE49-F238E27FC236}">
                <a16:creationId xmlns:a16="http://schemas.microsoft.com/office/drawing/2014/main" id="{196039D1-75A2-47C7-8A16-C196F2704EDE}"/>
              </a:ext>
            </a:extLst>
          </p:cNvPr>
          <p:cNvSpPr>
            <a:spLocks noGrp="1"/>
          </p:cNvSpPr>
          <p:nvPr>
            <p:ph type="ftr" sz="quarter" idx="11"/>
          </p:nvPr>
        </p:nvSpPr>
        <p:spPr>
          <a:xfrm>
            <a:off x="6057900" y="9534526"/>
            <a:ext cx="6172200" cy="547688"/>
          </a:xfrm>
          <a:prstGeom prst="rect">
            <a:avLst/>
          </a:prstGeom>
        </p:spPr>
        <p:txBody>
          <a:bodyPr/>
          <a:lstStyle/>
          <a:p>
            <a:pPr defTabSz="1371600">
              <a:buClrTx/>
              <a:defRPr/>
            </a:pPr>
            <a:endParaRPr lang="zh-CN" altLang="en-US" sz="2700" kern="1200">
              <a:solidFill>
                <a:prstClr val="black"/>
              </a:solidFill>
              <a:latin typeface="等线" panose="020F0502020204030204"/>
              <a:cs typeface="+mn-cs"/>
            </a:endParaRPr>
          </a:p>
        </p:txBody>
      </p:sp>
      <p:sp>
        <p:nvSpPr>
          <p:cNvPr id="6" name="灯片编号占位符 5">
            <a:extLst>
              <a:ext uri="{FF2B5EF4-FFF2-40B4-BE49-F238E27FC236}">
                <a16:creationId xmlns:a16="http://schemas.microsoft.com/office/drawing/2014/main" id="{5A6CFF2B-39DA-4D60-984E-F4C263D616CE}"/>
              </a:ext>
            </a:extLst>
          </p:cNvPr>
          <p:cNvSpPr>
            <a:spLocks noGrp="1"/>
          </p:cNvSpPr>
          <p:nvPr>
            <p:ph type="sldNum" sz="quarter" idx="12"/>
          </p:nvPr>
        </p:nvSpPr>
        <p:spPr>
          <a:xfrm>
            <a:off x="12915900" y="9534526"/>
            <a:ext cx="4114800" cy="547688"/>
          </a:xfrm>
          <a:prstGeom prst="rect">
            <a:avLst/>
          </a:prstGeom>
        </p:spPr>
        <p:txBody>
          <a:bodyPr/>
          <a:lstStyle/>
          <a:p>
            <a:pPr defTabSz="1371600">
              <a:buClrTx/>
              <a:defRPr/>
            </a:pPr>
            <a:fld id="{A50C06A1-A830-45C1-A80E-E7B2DF28D1F5}" type="slidenum">
              <a:rPr lang="zh-CN" altLang="en-US" sz="2700" kern="1200" smtClean="0">
                <a:solidFill>
                  <a:prstClr val="black"/>
                </a:solidFill>
                <a:latin typeface="等线" panose="020F0502020204030204"/>
                <a:cs typeface="+mn-cs"/>
              </a:rPr>
              <a:pPr defTabSz="1371600">
                <a:buClrTx/>
                <a:defRPr/>
              </a:pPr>
              <a:t>‹#›</a:t>
            </a:fld>
            <a:endParaRPr lang="zh-CN" altLang="en-US" sz="2700" kern="1200">
              <a:solidFill>
                <a:prstClr val="black"/>
              </a:solidFill>
              <a:latin typeface="等线" panose="020F0502020204030204"/>
              <a:cs typeface="+mn-cs"/>
            </a:endParaRPr>
          </a:p>
        </p:txBody>
      </p:sp>
    </p:spTree>
    <p:extLst>
      <p:ext uri="{BB962C8B-B14F-4D97-AF65-F5344CB8AC3E}">
        <p14:creationId xmlns:p14="http://schemas.microsoft.com/office/powerpoint/2010/main" val="34943181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7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B247BF-0ABA-42DF-9E96-FDA8ADC46D54}"/>
              </a:ext>
            </a:extLst>
          </p:cNvPr>
          <p:cNvSpPr>
            <a:spLocks noGrp="1"/>
          </p:cNvSpPr>
          <p:nvPr>
            <p:ph type="dt" sz="half" idx="10"/>
          </p:nvPr>
        </p:nvSpPr>
        <p:spPr/>
        <p:txBody>
          <a:bodyPr/>
          <a:lstStyle/>
          <a:p>
            <a:pPr defTabSz="1371600">
              <a:buClrTx/>
              <a:defRPr/>
            </a:pPr>
            <a:fld id="{15C87518-6E8A-41BB-A282-E8C0A2691D2E}" type="datetimeFigureOut">
              <a:rPr lang="zh-CN" altLang="en-US" sz="2700" kern="1200" smtClean="0">
                <a:solidFill>
                  <a:prstClr val="black"/>
                </a:solidFill>
                <a:latin typeface="等线" panose="020F0502020204030204"/>
                <a:cs typeface="+mn-cs"/>
              </a:rPr>
              <a:pPr defTabSz="1371600">
                <a:buClrTx/>
                <a:defRPr/>
              </a:pPr>
              <a:t>2025/1/21</a:t>
            </a:fld>
            <a:endParaRPr lang="zh-CN" altLang="en-US" sz="2700" kern="1200">
              <a:solidFill>
                <a:prstClr val="black"/>
              </a:solidFill>
              <a:latin typeface="等线" panose="020F0502020204030204"/>
              <a:cs typeface="+mn-cs"/>
            </a:endParaRPr>
          </a:p>
        </p:txBody>
      </p:sp>
      <p:sp>
        <p:nvSpPr>
          <p:cNvPr id="5" name="页脚占位符 4">
            <a:extLst>
              <a:ext uri="{FF2B5EF4-FFF2-40B4-BE49-F238E27FC236}">
                <a16:creationId xmlns:a16="http://schemas.microsoft.com/office/drawing/2014/main" id="{825815E2-53BF-4418-8839-D6D142489137}"/>
              </a:ext>
            </a:extLst>
          </p:cNvPr>
          <p:cNvSpPr>
            <a:spLocks noGrp="1"/>
          </p:cNvSpPr>
          <p:nvPr>
            <p:ph type="ftr" sz="quarter" idx="11"/>
          </p:nvPr>
        </p:nvSpPr>
        <p:spPr/>
        <p:txBody>
          <a:bodyPr/>
          <a:lstStyle/>
          <a:p>
            <a:pPr defTabSz="1371600">
              <a:buClrTx/>
              <a:defRPr/>
            </a:pPr>
            <a:endParaRPr lang="zh-CN" altLang="en-US" sz="2700" kern="1200">
              <a:solidFill>
                <a:prstClr val="black"/>
              </a:solidFill>
              <a:latin typeface="等线" panose="020F0502020204030204"/>
              <a:cs typeface="+mn-cs"/>
            </a:endParaRPr>
          </a:p>
        </p:txBody>
      </p:sp>
      <p:sp>
        <p:nvSpPr>
          <p:cNvPr id="6" name="灯片编号占位符 5">
            <a:extLst>
              <a:ext uri="{FF2B5EF4-FFF2-40B4-BE49-F238E27FC236}">
                <a16:creationId xmlns:a16="http://schemas.microsoft.com/office/drawing/2014/main" id="{0E84BD10-1F15-42CB-8CA5-F898C0C3B763}"/>
              </a:ext>
            </a:extLst>
          </p:cNvPr>
          <p:cNvSpPr>
            <a:spLocks noGrp="1"/>
          </p:cNvSpPr>
          <p:nvPr>
            <p:ph type="sldNum" sz="quarter" idx="12"/>
          </p:nvPr>
        </p:nvSpPr>
        <p:spPr/>
        <p:txBody>
          <a:bodyPr/>
          <a:lstStyle/>
          <a:p>
            <a:pPr defTabSz="1371600">
              <a:buClrTx/>
              <a:defRPr/>
            </a:pPr>
            <a:fld id="{4DE821D5-859A-48F5-8522-80C2AEFEFC60}" type="slidenum">
              <a:rPr lang="zh-CN" altLang="en-US" sz="2700" kern="1200" smtClean="0">
                <a:solidFill>
                  <a:prstClr val="black"/>
                </a:solidFill>
                <a:latin typeface="等线" panose="020F0502020204030204"/>
                <a:cs typeface="+mn-cs"/>
              </a:rPr>
              <a:pPr defTabSz="1371600">
                <a:buClrTx/>
                <a:defRPr/>
              </a:pPr>
              <a:t>‹#›</a:t>
            </a:fld>
            <a:endParaRPr lang="zh-CN" altLang="en-US" sz="2700" kern="1200">
              <a:solidFill>
                <a:prstClr val="black"/>
              </a:solidFill>
              <a:latin typeface="等线" panose="020F0502020204030204"/>
              <a:cs typeface="+mn-cs"/>
            </a:endParaRPr>
          </a:p>
        </p:txBody>
      </p:sp>
    </p:spTree>
    <p:extLst>
      <p:ext uri="{BB962C8B-B14F-4D97-AF65-F5344CB8AC3E}">
        <p14:creationId xmlns:p14="http://schemas.microsoft.com/office/powerpoint/2010/main" val="599150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BCD88A2-A8ED-4796-ABF9-3B8FE568CFA9}"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5D1682-7505-41DF-BF39-FFEDA95B34ED}" type="slidenum">
              <a:rPr lang="en-US" smtClean="0"/>
              <a:t>‹#›</a:t>
            </a:fld>
            <a:endParaRPr lang="en-US"/>
          </a:p>
        </p:txBody>
      </p:sp>
    </p:spTree>
    <p:extLst>
      <p:ext uri="{BB962C8B-B14F-4D97-AF65-F5344CB8AC3E}">
        <p14:creationId xmlns:p14="http://schemas.microsoft.com/office/powerpoint/2010/main" val="36902708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CD88A2-A8ED-4796-ABF9-3B8FE568CFA9}"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5D1682-7505-41DF-BF39-FFEDA95B34ED}" type="slidenum">
              <a:rPr lang="en-US" smtClean="0"/>
              <a:t>‹#›</a:t>
            </a:fld>
            <a:endParaRPr lang="en-US"/>
          </a:p>
        </p:txBody>
      </p:sp>
    </p:spTree>
    <p:extLst>
      <p:ext uri="{BB962C8B-B14F-4D97-AF65-F5344CB8AC3E}">
        <p14:creationId xmlns:p14="http://schemas.microsoft.com/office/powerpoint/2010/main" val="38546684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CD88A2-A8ED-4796-ABF9-3B8FE568CFA9}"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5D1682-7505-41DF-BF39-FFEDA95B34ED}" type="slidenum">
              <a:rPr lang="en-US" smtClean="0"/>
              <a:t>‹#›</a:t>
            </a:fld>
            <a:endParaRPr lang="en-US"/>
          </a:p>
        </p:txBody>
      </p:sp>
    </p:spTree>
    <p:extLst>
      <p:ext uri="{BB962C8B-B14F-4D97-AF65-F5344CB8AC3E}">
        <p14:creationId xmlns:p14="http://schemas.microsoft.com/office/powerpoint/2010/main" val="30599070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BCD88A2-A8ED-4796-ABF9-3B8FE568CFA9}" type="datetimeFigureOut">
              <a:rPr lang="en-US" smtClean="0"/>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5D1682-7505-41DF-BF39-FFEDA95B34ED}" type="slidenum">
              <a:rPr lang="en-US" smtClean="0"/>
              <a:t>‹#›</a:t>
            </a:fld>
            <a:endParaRPr lang="en-US"/>
          </a:p>
        </p:txBody>
      </p:sp>
    </p:spTree>
    <p:extLst>
      <p:ext uri="{BB962C8B-B14F-4D97-AF65-F5344CB8AC3E}">
        <p14:creationId xmlns:p14="http://schemas.microsoft.com/office/powerpoint/2010/main" val="42760605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BCD88A2-A8ED-4796-ABF9-3B8FE568CFA9}" type="datetimeFigureOut">
              <a:rPr lang="en-US" smtClean="0"/>
              <a:t>1/21/2025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5D1682-7505-41DF-BF39-FFEDA95B34ED}" type="slidenum">
              <a:rPr lang="en-US" smtClean="0"/>
              <a:t>‹#›</a:t>
            </a:fld>
            <a:endParaRPr lang="en-US"/>
          </a:p>
        </p:txBody>
      </p:sp>
    </p:spTree>
    <p:extLst>
      <p:ext uri="{BB962C8B-B14F-4D97-AF65-F5344CB8AC3E}">
        <p14:creationId xmlns:p14="http://schemas.microsoft.com/office/powerpoint/2010/main" val="4179679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BCD88A2-A8ED-4796-ABF9-3B8FE568CFA9}" type="datetimeFigureOut">
              <a:rPr lang="en-US" smtClean="0"/>
              <a:t>1/21/2025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5D1682-7505-41DF-BF39-FFEDA95B34ED}" type="slidenum">
              <a:rPr lang="en-US" smtClean="0"/>
              <a:t>‹#›</a:t>
            </a:fld>
            <a:endParaRPr lang="en-US"/>
          </a:p>
        </p:txBody>
      </p:sp>
    </p:spTree>
    <p:extLst>
      <p:ext uri="{BB962C8B-B14F-4D97-AF65-F5344CB8AC3E}">
        <p14:creationId xmlns:p14="http://schemas.microsoft.com/office/powerpoint/2010/main" val="41199345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CD88A2-A8ED-4796-ABF9-3B8FE568CFA9}" type="datetimeFigureOut">
              <a:rPr lang="en-US" smtClean="0"/>
              <a:t>1/21/2025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5D1682-7505-41DF-BF39-FFEDA95B34ED}" type="slidenum">
              <a:rPr lang="en-US" smtClean="0"/>
              <a:t>‹#›</a:t>
            </a:fld>
            <a:endParaRPr lang="en-US"/>
          </a:p>
        </p:txBody>
      </p:sp>
    </p:spTree>
    <p:extLst>
      <p:ext uri="{BB962C8B-B14F-4D97-AF65-F5344CB8AC3E}">
        <p14:creationId xmlns:p14="http://schemas.microsoft.com/office/powerpoint/2010/main" val="23338253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0BCD88A2-A8ED-4796-ABF9-3B8FE568CFA9}" type="datetimeFigureOut">
              <a:rPr lang="en-US" smtClean="0"/>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5D1682-7505-41DF-BF39-FFEDA95B34ED}" type="slidenum">
              <a:rPr lang="en-US" smtClean="0"/>
              <a:t>‹#›</a:t>
            </a:fld>
            <a:endParaRPr lang="en-US"/>
          </a:p>
        </p:txBody>
      </p:sp>
    </p:spTree>
    <p:extLst>
      <p:ext uri="{BB962C8B-B14F-4D97-AF65-F5344CB8AC3E}">
        <p14:creationId xmlns:p14="http://schemas.microsoft.com/office/powerpoint/2010/main" val="25143127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0BCD88A2-A8ED-4796-ABF9-3B8FE568CFA9}" type="datetimeFigureOut">
              <a:rPr lang="en-US" smtClean="0"/>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5D1682-7505-41DF-BF39-FFEDA95B34ED}" type="slidenum">
              <a:rPr lang="en-US" smtClean="0"/>
              <a:t>‹#›</a:t>
            </a:fld>
            <a:endParaRPr lang="en-US"/>
          </a:p>
        </p:txBody>
      </p:sp>
    </p:spTree>
    <p:extLst>
      <p:ext uri="{BB962C8B-B14F-4D97-AF65-F5344CB8AC3E}">
        <p14:creationId xmlns:p14="http://schemas.microsoft.com/office/powerpoint/2010/main" val="41675172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CD88A2-A8ED-4796-ABF9-3B8FE568CFA9}"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5D1682-7505-41DF-BF39-FFEDA95B34ED}" type="slidenum">
              <a:rPr lang="en-US" smtClean="0"/>
              <a:t>‹#›</a:t>
            </a:fld>
            <a:endParaRPr lang="en-US"/>
          </a:p>
        </p:txBody>
      </p:sp>
    </p:spTree>
    <p:extLst>
      <p:ext uri="{BB962C8B-B14F-4D97-AF65-F5344CB8AC3E}">
        <p14:creationId xmlns:p14="http://schemas.microsoft.com/office/powerpoint/2010/main" val="19144948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CD88A2-A8ED-4796-ABF9-3B8FE568CFA9}"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5D1682-7505-41DF-BF39-FFEDA95B34ED}" type="slidenum">
              <a:rPr lang="en-US" smtClean="0"/>
              <a:t>‹#›</a:t>
            </a:fld>
            <a:endParaRPr lang="en-US"/>
          </a:p>
        </p:txBody>
      </p:sp>
    </p:spTree>
    <p:extLst>
      <p:ext uri="{BB962C8B-B14F-4D97-AF65-F5344CB8AC3E}">
        <p14:creationId xmlns:p14="http://schemas.microsoft.com/office/powerpoint/2010/main" val="6885119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12923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23676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94775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BCD88A2-A8ED-4796-ABF9-3B8FE568CFA9}" type="datetimeFigureOut">
              <a:rPr lang="en-US" smtClean="0">
                <a:solidFill>
                  <a:prstClr val="black">
                    <a:tint val="75000"/>
                  </a:prstClr>
                </a:solidFill>
              </a:rPr>
              <a:pPr/>
              <a:t>1/21/2025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200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BCD88A2-A8ED-4796-ABF9-3B8FE568CFA9}" type="datetimeFigureOut">
              <a:rPr lang="en-US" smtClean="0">
                <a:solidFill>
                  <a:prstClr val="black">
                    <a:tint val="75000"/>
                  </a:prstClr>
                </a:solidFill>
              </a:rPr>
              <a:pPr/>
              <a:t>1/21/2025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74151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BCD88A2-A8ED-4796-ABF9-3B8FE568CFA9}" type="datetimeFigureOut">
              <a:rPr lang="en-US" smtClean="0">
                <a:solidFill>
                  <a:prstClr val="black">
                    <a:tint val="75000"/>
                  </a:prstClr>
                </a:solidFill>
              </a:rPr>
              <a:pPr/>
              <a:t>1/21/2025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01360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CD88A2-A8ED-4796-ABF9-3B8FE568CFA9}" type="datetimeFigureOut">
              <a:rPr lang="en-US" smtClean="0">
                <a:solidFill>
                  <a:prstClr val="black">
                    <a:tint val="75000"/>
                  </a:prstClr>
                </a:solidFill>
              </a:rPr>
              <a:pPr/>
              <a:t>1/21/2025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33620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0BCD88A2-A8ED-4796-ABF9-3B8FE568CFA9}" type="datetimeFigureOut">
              <a:rPr lang="en-US" smtClean="0">
                <a:solidFill>
                  <a:prstClr val="black">
                    <a:tint val="75000"/>
                  </a:prstClr>
                </a:solidFill>
              </a:rPr>
              <a:pPr/>
              <a:t>1/21/2025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3891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0BCD88A2-A8ED-4796-ABF9-3B8FE568CFA9}" type="datetimeFigureOut">
              <a:rPr lang="en-US" smtClean="0">
                <a:solidFill>
                  <a:prstClr val="black">
                    <a:tint val="75000"/>
                  </a:prstClr>
                </a:solidFill>
              </a:rPr>
              <a:pPr/>
              <a:t>1/21/2025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79567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64296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588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88A23F0E-E062-44EF-A72E-58F82D79133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938129" y="352841"/>
            <a:ext cx="1697902" cy="1697902"/>
          </a:xfrm>
          <a:prstGeom prst="rect">
            <a:avLst/>
          </a:prstGeom>
        </p:spPr>
      </p:pic>
    </p:spTree>
    <p:extLst>
      <p:ext uri="{BB962C8B-B14F-4D97-AF65-F5344CB8AC3E}">
        <p14:creationId xmlns:p14="http://schemas.microsoft.com/office/powerpoint/2010/main" val="22276395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0BCD88A2-A8ED-4796-ABF9-3B8FE568CFA9}" type="datetimeFigureOut">
              <a:rPr lang="en-US" smtClean="0"/>
              <a:t>1/21/2025</a:t>
            </a:fld>
            <a:endParaRPr lang="en-US"/>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D15D1682-7505-41DF-BF39-FFEDA95B34ED}" type="slidenum">
              <a:rPr lang="en-US" smtClean="0"/>
              <a:t>‹#›</a:t>
            </a:fld>
            <a:endParaRPr lang="en-US"/>
          </a:p>
        </p:txBody>
      </p:sp>
    </p:spTree>
    <p:extLst>
      <p:ext uri="{BB962C8B-B14F-4D97-AF65-F5344CB8AC3E}">
        <p14:creationId xmlns:p14="http://schemas.microsoft.com/office/powerpoint/2010/main" val="168799430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1371600" rtl="0" eaLnBrk="1" latinLnBrk="0" hangingPunct="1">
        <a:spcBef>
          <a:spcPct val="0"/>
        </a:spcBef>
        <a:buNone/>
        <a:defRPr sz="6600" b="0" i="0" u="none"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b="0" i="0" u="none"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0BCD88A2-A8ED-4796-ABF9-3B8FE568CFA9}" type="datetimeFigureOut">
              <a:rPr lang="en-US" smtClean="0">
                <a:solidFill>
                  <a:prstClr val="black">
                    <a:tint val="75000"/>
                  </a:prstClr>
                </a:solidFill>
              </a:rPr>
              <a:pPr/>
              <a:t>1/21/2025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543141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image" Target="../media/image47.png"/><Relationship Id="rId2" Type="http://schemas.openxmlformats.org/officeDocument/2006/relationships/image" Target="../media/image45.jpg"/><Relationship Id="rId1" Type="http://schemas.openxmlformats.org/officeDocument/2006/relationships/slideLayout" Target="../slideLayouts/slideLayout26.xml"/><Relationship Id="rId6" Type="http://schemas.microsoft.com/office/2007/relationships/hdphoto" Target="../media/hdphoto3.wdp"/><Relationship Id="rId5" Type="http://schemas.openxmlformats.org/officeDocument/2006/relationships/image" Target="../media/image34.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image" Target="../media/image47.png"/><Relationship Id="rId2" Type="http://schemas.openxmlformats.org/officeDocument/2006/relationships/image" Target="../media/image45.jpg"/><Relationship Id="rId1" Type="http://schemas.openxmlformats.org/officeDocument/2006/relationships/slideLayout" Target="../slideLayouts/slideLayout37.xml"/><Relationship Id="rId6" Type="http://schemas.microsoft.com/office/2007/relationships/hdphoto" Target="../media/hdphoto3.wdp"/><Relationship Id="rId5" Type="http://schemas.openxmlformats.org/officeDocument/2006/relationships/image" Target="../media/image34.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image" Target="../media/image47.png"/><Relationship Id="rId2" Type="http://schemas.openxmlformats.org/officeDocument/2006/relationships/image" Target="../media/image45.jpg"/><Relationship Id="rId1" Type="http://schemas.openxmlformats.org/officeDocument/2006/relationships/slideLayout" Target="../slideLayouts/slideLayout37.xml"/><Relationship Id="rId6" Type="http://schemas.microsoft.com/office/2007/relationships/hdphoto" Target="../media/hdphoto3.wdp"/><Relationship Id="rId5" Type="http://schemas.openxmlformats.org/officeDocument/2006/relationships/image" Target="../media/image34.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10.wdp"/></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60.jpe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g"/></Relationships>
</file>

<file path=ppt/slides/_rels/slide18.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slide" Target="slide9.xml"/><Relationship Id="rId18" Type="http://schemas.openxmlformats.org/officeDocument/2006/relationships/slide" Target="slide6.xml"/><Relationship Id="rId26" Type="http://schemas.openxmlformats.org/officeDocument/2006/relationships/image" Target="../media/image80.png"/><Relationship Id="rId3" Type="http://schemas.openxmlformats.org/officeDocument/2006/relationships/image" Target="../media/image67.png"/><Relationship Id="rId21" Type="http://schemas.openxmlformats.org/officeDocument/2006/relationships/slide" Target="slide8.xml"/><Relationship Id="rId7" Type="http://schemas.openxmlformats.org/officeDocument/2006/relationships/image" Target="../media/image71.png"/><Relationship Id="rId12" Type="http://schemas.microsoft.com/office/2007/relationships/hdphoto" Target="../media/hdphoto11.wdp"/><Relationship Id="rId17" Type="http://schemas.openxmlformats.org/officeDocument/2006/relationships/image" Target="../media/image77.png"/><Relationship Id="rId25" Type="http://schemas.openxmlformats.org/officeDocument/2006/relationships/slide" Target="slide5.xml"/><Relationship Id="rId2" Type="http://schemas.openxmlformats.org/officeDocument/2006/relationships/audio" Target="../media/audio1.wav"/><Relationship Id="rId16" Type="http://schemas.openxmlformats.org/officeDocument/2006/relationships/slide" Target="slide19.xml"/><Relationship Id="rId20"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5.png"/><Relationship Id="rId24" Type="http://schemas.openxmlformats.org/officeDocument/2006/relationships/slide" Target="slide21.xml"/><Relationship Id="rId5" Type="http://schemas.openxmlformats.org/officeDocument/2006/relationships/image" Target="../media/image69.png"/><Relationship Id="rId15" Type="http://schemas.openxmlformats.org/officeDocument/2006/relationships/image" Target="../media/image65.png"/><Relationship Id="rId23" Type="http://schemas.openxmlformats.org/officeDocument/2006/relationships/slide" Target="slide20.xml"/><Relationship Id="rId10" Type="http://schemas.openxmlformats.org/officeDocument/2006/relationships/image" Target="../media/image74.png"/><Relationship Id="rId19" Type="http://schemas.openxmlformats.org/officeDocument/2006/relationships/slide" Target="slide14.xml"/><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6.png"/><Relationship Id="rId22" Type="http://schemas.openxmlformats.org/officeDocument/2006/relationships/image" Target="../media/image79.png"/><Relationship Id="rId27" Type="http://schemas.openxmlformats.org/officeDocument/2006/relationships/slide" Target="slide22.xml"/></Relationships>
</file>

<file path=ppt/slides/_rels/slide19.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slide" Target="slide18.xml"/><Relationship Id="rId18" Type="http://schemas.openxmlformats.org/officeDocument/2006/relationships/audio" Target="../media/audio5.wav"/><Relationship Id="rId3" Type="http://schemas.openxmlformats.org/officeDocument/2006/relationships/audio" Target="../media/audio3.wav"/><Relationship Id="rId7" Type="http://schemas.openxmlformats.org/officeDocument/2006/relationships/image" Target="../media/image68.png"/><Relationship Id="rId12" Type="http://schemas.openxmlformats.org/officeDocument/2006/relationships/image" Target="../media/image80.png"/><Relationship Id="rId17" Type="http://schemas.openxmlformats.org/officeDocument/2006/relationships/audio" Target="../media/audio4.wav"/><Relationship Id="rId2" Type="http://schemas.openxmlformats.org/officeDocument/2006/relationships/audio" Target="../media/audio2.wav"/><Relationship Id="rId16"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slide" Target="slide5.xml"/><Relationship Id="rId5" Type="http://schemas.openxmlformats.org/officeDocument/2006/relationships/audio" Target="../media/audio5.wav"/><Relationship Id="rId15" Type="http://schemas.openxmlformats.org/officeDocument/2006/relationships/audio" Target="../media/audio2.wav"/><Relationship Id="rId10" Type="http://schemas.openxmlformats.org/officeDocument/2006/relationships/image" Target="../media/image70.png"/><Relationship Id="rId4" Type="http://schemas.openxmlformats.org/officeDocument/2006/relationships/audio" Target="../media/audio4.wav"/><Relationship Id="rId9" Type="http://schemas.openxmlformats.org/officeDocument/2006/relationships/image" Target="../media/image82.png"/><Relationship Id="rId14" Type="http://schemas.openxmlformats.org/officeDocument/2006/relationships/image" Target="../media/image65.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xml"/><Relationship Id="rId7" Type="http://schemas.openxmlformats.org/officeDocument/2006/relationships/image" Target="../media/image14.png"/><Relationship Id="rId12" Type="http://schemas.openxmlformats.org/officeDocument/2006/relationships/image" Target="../media/image18.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3.jpeg"/><Relationship Id="rId11"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16.jfif"/><Relationship Id="rId4" Type="http://schemas.openxmlformats.org/officeDocument/2006/relationships/image" Target="../media/image12.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0.png"/><Relationship Id="rId18" Type="http://schemas.openxmlformats.org/officeDocument/2006/relationships/audio" Target="../media/audio4.wav"/><Relationship Id="rId3" Type="http://schemas.openxmlformats.org/officeDocument/2006/relationships/audio" Target="../media/audio3.wav"/><Relationship Id="rId7" Type="http://schemas.openxmlformats.org/officeDocument/2006/relationships/image" Target="../media/image68.png"/><Relationship Id="rId12" Type="http://schemas.openxmlformats.org/officeDocument/2006/relationships/slide" Target="slide15.xml"/><Relationship Id="rId17" Type="http://schemas.openxmlformats.org/officeDocument/2006/relationships/audio" Target="../media/audio3.wav"/><Relationship Id="rId2" Type="http://schemas.openxmlformats.org/officeDocument/2006/relationships/audio" Target="../media/audio2.wav"/><Relationship Id="rId16"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70.png"/><Relationship Id="rId5" Type="http://schemas.openxmlformats.org/officeDocument/2006/relationships/audio" Target="../media/audio5.wav"/><Relationship Id="rId15" Type="http://schemas.openxmlformats.org/officeDocument/2006/relationships/slide" Target="slide18.xml"/><Relationship Id="rId10" Type="http://schemas.openxmlformats.org/officeDocument/2006/relationships/image" Target="../media/image82.png"/><Relationship Id="rId19" Type="http://schemas.openxmlformats.org/officeDocument/2006/relationships/audio" Target="../media/audio5.wav"/><Relationship Id="rId4" Type="http://schemas.openxmlformats.org/officeDocument/2006/relationships/audio" Target="../media/audio4.wav"/><Relationship Id="rId9" Type="http://schemas.openxmlformats.org/officeDocument/2006/relationships/image" Target="../media/image65.png"/><Relationship Id="rId14" Type="http://schemas.openxmlformats.org/officeDocument/2006/relationships/slide" Target="slide5.xml"/></Relationships>
</file>

<file path=ppt/slides/_rels/slide21.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0.png"/><Relationship Id="rId18" Type="http://schemas.openxmlformats.org/officeDocument/2006/relationships/audio" Target="../media/audio5.wav"/><Relationship Id="rId3" Type="http://schemas.openxmlformats.org/officeDocument/2006/relationships/audio" Target="../media/audio3.wav"/><Relationship Id="rId7" Type="http://schemas.openxmlformats.org/officeDocument/2006/relationships/image" Target="../media/image68.png"/><Relationship Id="rId12" Type="http://schemas.openxmlformats.org/officeDocument/2006/relationships/slide" Target="slide5.xml"/><Relationship Id="rId17" Type="http://schemas.openxmlformats.org/officeDocument/2006/relationships/audio" Target="../media/audio4.wav"/><Relationship Id="rId2" Type="http://schemas.openxmlformats.org/officeDocument/2006/relationships/audio" Target="../media/audio2.wav"/><Relationship Id="rId16"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70.png"/><Relationship Id="rId5" Type="http://schemas.openxmlformats.org/officeDocument/2006/relationships/audio" Target="../media/audio5.wav"/><Relationship Id="rId15" Type="http://schemas.openxmlformats.org/officeDocument/2006/relationships/audio" Target="../media/audio2.wav"/><Relationship Id="rId10" Type="http://schemas.openxmlformats.org/officeDocument/2006/relationships/image" Target="../media/image82.png"/><Relationship Id="rId4" Type="http://schemas.openxmlformats.org/officeDocument/2006/relationships/audio" Target="../media/audio4.wav"/><Relationship Id="rId9" Type="http://schemas.openxmlformats.org/officeDocument/2006/relationships/image" Target="../media/image65.png"/><Relationship Id="rId14" Type="http://schemas.openxmlformats.org/officeDocument/2006/relationships/slide" Target="slid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70.png"/><Relationship Id="rId3" Type="http://schemas.openxmlformats.org/officeDocument/2006/relationships/slideLayout" Target="../slideLayouts/slideLayout2.xml"/><Relationship Id="rId7" Type="http://schemas.openxmlformats.org/officeDocument/2006/relationships/image" Target="../media/image74.png"/><Relationship Id="rId12" Type="http://schemas.openxmlformats.org/officeDocument/2006/relationships/image" Target="../media/image83.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3.png"/><Relationship Id="rId11" Type="http://schemas.openxmlformats.org/officeDocument/2006/relationships/image" Target="../media/image65.png"/><Relationship Id="rId5" Type="http://schemas.openxmlformats.org/officeDocument/2006/relationships/image" Target="../media/image72.png"/><Relationship Id="rId10" Type="http://schemas.openxmlformats.org/officeDocument/2006/relationships/image" Target="../media/image76.png"/><Relationship Id="rId4" Type="http://schemas.openxmlformats.org/officeDocument/2006/relationships/image" Target="../media/image67.png"/><Relationship Id="rId9" Type="http://schemas.microsoft.com/office/2007/relationships/hdphoto" Target="../media/hdphoto11.wdp"/><Relationship Id="rId1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1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xml"/><Relationship Id="rId7" Type="http://schemas.openxmlformats.org/officeDocument/2006/relationships/image" Target="../media/image3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26.xml"/><Relationship Id="rId7" Type="http://schemas.openxmlformats.org/officeDocument/2006/relationships/slide" Target="slide9.xml"/><Relationship Id="rId2" Type="http://schemas.microsoft.com/office/2007/relationships/media" Target="../media/media3.mp3"/><Relationship Id="rId1" Type="http://schemas.openxmlformats.org/officeDocument/2006/relationships/audio" Target="NULL" TargetMode="External"/><Relationship Id="rId6" Type="http://schemas.microsoft.com/office/2007/relationships/hdphoto" Target="../media/hdphoto3.wdp"/><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7.wdp"/><Relationship Id="rId18" Type="http://schemas.openxmlformats.org/officeDocument/2006/relationships/image" Target="../media/image44.png"/><Relationship Id="rId3" Type="http://schemas.openxmlformats.org/officeDocument/2006/relationships/image" Target="../media/image37.jpg"/><Relationship Id="rId7" Type="http://schemas.microsoft.com/office/2007/relationships/hdphoto" Target="../media/hdphoto5.wdp"/><Relationship Id="rId12" Type="http://schemas.openxmlformats.org/officeDocument/2006/relationships/image" Target="../media/image42.png"/><Relationship Id="rId17" Type="http://schemas.openxmlformats.org/officeDocument/2006/relationships/slide" Target="slide12.xml"/><Relationship Id="rId2" Type="http://schemas.openxmlformats.org/officeDocument/2006/relationships/notesSlide" Target="../notesSlides/notesSlide5.xml"/><Relationship Id="rId16" Type="http://schemas.microsoft.com/office/2007/relationships/hdphoto" Target="../media/hdphoto8.wdp"/><Relationship Id="rId20" Type="http://schemas.openxmlformats.org/officeDocument/2006/relationships/slide" Target="slide13.xml"/><Relationship Id="rId1" Type="http://schemas.openxmlformats.org/officeDocument/2006/relationships/slideLayout" Target="../slideLayouts/slideLayout26.xml"/><Relationship Id="rId6" Type="http://schemas.openxmlformats.org/officeDocument/2006/relationships/image" Target="../media/image39.png"/><Relationship Id="rId11" Type="http://schemas.openxmlformats.org/officeDocument/2006/relationships/slide" Target="slide10.xml"/><Relationship Id="rId5" Type="http://schemas.microsoft.com/office/2007/relationships/hdphoto" Target="../media/hdphoto4.wdp"/><Relationship Id="rId15" Type="http://schemas.openxmlformats.org/officeDocument/2006/relationships/image" Target="../media/image43.png"/><Relationship Id="rId10" Type="http://schemas.openxmlformats.org/officeDocument/2006/relationships/image" Target="../media/image41.png"/><Relationship Id="rId19" Type="http://schemas.microsoft.com/office/2007/relationships/hdphoto" Target="../media/hdphoto9.wdp"/><Relationship Id="rId4" Type="http://schemas.openxmlformats.org/officeDocument/2006/relationships/image" Target="../media/image38.png"/><Relationship Id="rId9" Type="http://schemas.microsoft.com/office/2007/relationships/hdphoto" Target="../media/hdphoto6.wdp"/><Relationship Id="rId14" Type="http://schemas.openxmlformats.org/officeDocument/2006/relationships/slide" Target="slide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68" y="-30957"/>
            <a:ext cx="18288000" cy="1031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4000502" y="601041"/>
            <a:ext cx="12981211" cy="784756"/>
          </a:xfrm>
          <a:prstGeom prst="rect">
            <a:avLst/>
          </a:prstGeom>
          <a:noFill/>
        </p:spPr>
        <p:txBody>
          <a:bodyPr wrap="square" lIns="137079" tIns="68543" rIns="137079" bIns="68543" rtlCol="0">
            <a:spAutoFit/>
          </a:bodyPr>
          <a:lstStyle/>
          <a:p>
            <a:pPr algn="ctr">
              <a:defRPr/>
            </a:pPr>
            <a:r>
              <a:rPr lang="en-US" sz="4200" dirty="0">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rPr>
              <a:t>PHÒNG GIÁO DỤC VÀ </a:t>
            </a:r>
            <a:r>
              <a:rPr lang="en-US" sz="4200">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rPr>
              <a:t>ĐÀO </a:t>
            </a:r>
            <a:r>
              <a:rPr lang="en-US" sz="4200" smtClean="0">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rPr>
              <a:t>TẠO HUYỆN AN LÃO</a:t>
            </a:r>
            <a:endParaRPr lang="en-US" sz="4200" dirty="0">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5600700" y="1257303"/>
            <a:ext cx="92583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079" tIns="68543" rIns="137079" bIns="68543">
            <a:spAutoFit/>
          </a:bodyPr>
          <a:lstStyle/>
          <a:p>
            <a:pPr algn="ctr" eaLnBrk="1" hangingPunct="1">
              <a:spcBef>
                <a:spcPct val="0"/>
              </a:spcBef>
              <a:buClrTx/>
              <a:buSzTx/>
              <a:buFontTx/>
              <a:buNone/>
            </a:pPr>
            <a:r>
              <a:rPr lang="en-US" altLang="en-US" sz="4200" b="1">
                <a:solidFill>
                  <a:srgbClr val="0000CC"/>
                </a:solidFill>
                <a:latin typeface="Times New Roman" panose="02020603050405020304" pitchFamily="18" charset="0"/>
                <a:cs typeface="Times New Roman" panose="02020603050405020304" pitchFamily="18" charset="0"/>
              </a:rPr>
              <a:t>TRƯỜNG </a:t>
            </a:r>
            <a:r>
              <a:rPr lang="en-US" altLang="en-US" sz="4200" b="1" smtClean="0">
                <a:solidFill>
                  <a:srgbClr val="0000CC"/>
                </a:solidFill>
                <a:latin typeface="Times New Roman" panose="02020603050405020304" pitchFamily="18" charset="0"/>
                <a:cs typeface="Times New Roman" panose="02020603050405020304" pitchFamily="18" charset="0"/>
              </a:rPr>
              <a:t>TH TÂN VIÊN</a:t>
            </a:r>
            <a:endParaRPr lang="en-US" altLang="en-US" sz="4200" b="1" dirty="0">
              <a:solidFill>
                <a:srgbClr val="0000CC"/>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457200" y="3780468"/>
            <a:ext cx="17830800" cy="2169825"/>
          </a:xfrm>
          <a:prstGeom prst="rect">
            <a:avLst/>
          </a:prstGeom>
          <a:noFill/>
        </p:spPr>
        <p:txBody>
          <a:bodyPr wrap="square" lIns="137079" tIns="68543" rIns="137079" bIns="68543">
            <a:spAutoFit/>
          </a:bodyPr>
          <a:lstStyle/>
          <a:p>
            <a:pPr algn="ctr">
              <a:defRPr/>
            </a:pP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MỪNG</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SINH</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VỚI</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pPr algn="ctr">
              <a:defRPr/>
            </a:pP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 TIN HỌC LỚP 5</a:t>
            </a: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2304731" y="7009083"/>
            <a:ext cx="14135742"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079" tIns="68543" rIns="137079" bIns="68543">
            <a:spAutoFit/>
          </a:bodyPr>
          <a:lstStyle/>
          <a:p>
            <a:pPr algn="ctr" eaLnBrk="1" hangingPunct="1">
              <a:spcBef>
                <a:spcPct val="0"/>
              </a:spcBef>
              <a:buClrTx/>
              <a:buSzTx/>
              <a:buFontTx/>
              <a:buNone/>
            </a:pPr>
            <a:r>
              <a:rPr lang="en-US" altLang="en-US" sz="6000" b="1" i="1" dirty="0" err="1">
                <a:solidFill>
                  <a:srgbClr val="1D1D1D"/>
                </a:solidFill>
                <a:latin typeface="Times New Roman" panose="02020603050405020304" pitchFamily="18" charset="0"/>
                <a:cs typeface="Times New Roman" panose="02020603050405020304" pitchFamily="18" charset="0"/>
              </a:rPr>
              <a:t>Giáo</a:t>
            </a:r>
            <a:r>
              <a:rPr lang="en-US" altLang="en-US" sz="6000" b="1" i="1" dirty="0">
                <a:solidFill>
                  <a:srgbClr val="1D1D1D"/>
                </a:solidFill>
                <a:latin typeface="Times New Roman" panose="02020603050405020304" pitchFamily="18" charset="0"/>
                <a:cs typeface="Times New Roman" panose="02020603050405020304" pitchFamily="18" charset="0"/>
              </a:rPr>
              <a:t> </a:t>
            </a:r>
            <a:r>
              <a:rPr lang="en-US" altLang="en-US" sz="6000" b="1" i="1" err="1">
                <a:solidFill>
                  <a:srgbClr val="1D1D1D"/>
                </a:solidFill>
                <a:latin typeface="Times New Roman" panose="02020603050405020304" pitchFamily="18" charset="0"/>
                <a:cs typeface="Times New Roman" panose="02020603050405020304" pitchFamily="18" charset="0"/>
              </a:rPr>
              <a:t>viên</a:t>
            </a:r>
            <a:r>
              <a:rPr lang="en-US" altLang="en-US" sz="6000" b="1" i="1" smtClean="0">
                <a:solidFill>
                  <a:srgbClr val="1D1D1D"/>
                </a:solidFill>
                <a:latin typeface="Times New Roman" panose="02020603050405020304" pitchFamily="18" charset="0"/>
                <a:cs typeface="Times New Roman" panose="02020603050405020304" pitchFamily="18" charset="0"/>
              </a:rPr>
              <a:t>: Trần Thị Liên</a:t>
            </a:r>
            <a:endParaRPr lang="en-US" altLang="en-US" sz="7200" b="1" i="1" dirty="0">
              <a:solidFill>
                <a:srgbClr val="1D1D1D"/>
              </a:solidFill>
              <a:latin typeface="Times New Roman" panose="02020603050405020304" pitchFamily="18" charset="0"/>
              <a:cs typeface="Times New Roman" panose="02020603050405020304" pitchFamily="18" charset="0"/>
            </a:endParaRPr>
          </a:p>
        </p:txBody>
      </p:sp>
      <p:sp>
        <p:nvSpPr>
          <p:cNvPr id="9" name="TextBox 9">
            <a:extLst>
              <a:ext uri="{FF2B5EF4-FFF2-40B4-BE49-F238E27FC236}">
                <a16:creationId xmlns:a16="http://schemas.microsoft.com/office/drawing/2014/main" id="{179D390A-E1FC-4330-902B-0FBEB616C06D}"/>
              </a:ext>
            </a:extLst>
          </p:cNvPr>
          <p:cNvSpPr txBox="1">
            <a:spLocks noChangeArrowheads="1"/>
          </p:cNvSpPr>
          <p:nvPr/>
        </p:nvSpPr>
        <p:spPr bwMode="auto">
          <a:xfrm>
            <a:off x="2514603" y="8176749"/>
            <a:ext cx="14135742"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079" tIns="68543" rIns="137079" bIns="68543">
            <a:spAutoFit/>
          </a:bodyPr>
          <a:lstStyle/>
          <a:p>
            <a:pPr algn="ctr" eaLnBrk="1" hangingPunct="1">
              <a:spcBef>
                <a:spcPct val="0"/>
              </a:spcBef>
              <a:buClrTx/>
              <a:buSzTx/>
              <a:buFontTx/>
              <a:buNone/>
            </a:pPr>
            <a:r>
              <a:rPr lang="en-US" altLang="en-US" sz="6000" b="1" dirty="0" err="1">
                <a:solidFill>
                  <a:srgbClr val="1D1D1D"/>
                </a:solidFill>
                <a:latin typeface="Times New Roman" panose="02020603050405020304" pitchFamily="18" charset="0"/>
                <a:cs typeface="Times New Roman" panose="02020603050405020304" pitchFamily="18" charset="0"/>
              </a:rPr>
              <a:t>Năm</a:t>
            </a:r>
            <a:r>
              <a:rPr lang="en-US" altLang="en-US" sz="6000" b="1" dirty="0">
                <a:solidFill>
                  <a:srgbClr val="1D1D1D"/>
                </a:solidFill>
                <a:latin typeface="Times New Roman" panose="02020603050405020304" pitchFamily="18" charset="0"/>
                <a:cs typeface="Times New Roman" panose="02020603050405020304" pitchFamily="18" charset="0"/>
              </a:rPr>
              <a:t> </a:t>
            </a:r>
            <a:r>
              <a:rPr lang="en-US" altLang="en-US" sz="6000" b="1" dirty="0" err="1">
                <a:solidFill>
                  <a:srgbClr val="1D1D1D"/>
                </a:solidFill>
                <a:latin typeface="Times New Roman" panose="02020603050405020304" pitchFamily="18" charset="0"/>
                <a:cs typeface="Times New Roman" panose="02020603050405020304" pitchFamily="18" charset="0"/>
              </a:rPr>
              <a:t>học</a:t>
            </a:r>
            <a:r>
              <a:rPr lang="en-US" altLang="en-US" sz="6000" b="1" dirty="0">
                <a:solidFill>
                  <a:srgbClr val="1D1D1D"/>
                </a:solidFill>
                <a:latin typeface="Times New Roman" panose="02020603050405020304" pitchFamily="18" charset="0"/>
                <a:cs typeface="Times New Roman" panose="02020603050405020304" pitchFamily="18" charset="0"/>
              </a:rPr>
              <a:t>: 2024 - 2025</a:t>
            </a:r>
            <a:endParaRPr lang="en-US" altLang="en-US" sz="7200" b="1" i="1" dirty="0">
              <a:solidFill>
                <a:srgbClr val="1D1D1D"/>
              </a:solidFill>
              <a:latin typeface="Times New Roman" panose="02020603050405020304" pitchFamily="18"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id="{EF5FBD90-9FF3-4CE0-94C3-6E830887528B}"/>
              </a:ext>
            </a:extLst>
          </p:cNvPr>
          <p:cNvCxnSpPr/>
          <p:nvPr/>
        </p:nvCxnSpPr>
        <p:spPr>
          <a:xfrm>
            <a:off x="8300294" y="2032463"/>
            <a:ext cx="3314700" cy="0"/>
          </a:xfrm>
          <a:prstGeom prst="line">
            <a:avLst/>
          </a:prstGeom>
          <a:ln>
            <a:solidFill>
              <a:schemeClr val="accent1"/>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74825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p:nvSpPr>
        <p:spPr>
          <a:xfrm>
            <a:off x="2478358" y="485037"/>
            <a:ext cx="13331283" cy="166199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1371600">
              <a:buClrTx/>
            </a:pPr>
            <a:r>
              <a:rPr lang="en-US" sz="5100" kern="1200" dirty="0">
                <a:solidFill>
                  <a:prstClr val="black"/>
                </a:solidFill>
                <a:latin typeface="Times New Roman" pitchFamily="18" charset="0"/>
                <a:cs typeface="Times New Roman" pitchFamily="18" charset="0"/>
              </a:rPr>
              <a:t>Quan </a:t>
            </a:r>
            <a:r>
              <a:rPr lang="en-US" sz="5100" kern="1200" dirty="0" err="1">
                <a:solidFill>
                  <a:prstClr val="black"/>
                </a:solidFill>
                <a:latin typeface="Times New Roman" pitchFamily="18" charset="0"/>
                <a:cs typeface="Times New Roman" pitchFamily="18" charset="0"/>
              </a:rPr>
              <a:t>sát</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tấm</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thiệp</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và</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cho</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biết</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tấm</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thiệp</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thuộc</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chủ</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đề</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nào</a:t>
            </a:r>
            <a:r>
              <a:rPr lang="en-US" sz="5100" kern="1200" dirty="0">
                <a:solidFill>
                  <a:prstClr val="black"/>
                </a:solidFill>
                <a:latin typeface="Times New Roman" pitchFamily="18" charset="0"/>
                <a:cs typeface="Times New Roman" pitchFamily="18" charset="0"/>
              </a:rPr>
              <a:t>?</a:t>
            </a:r>
          </a:p>
        </p:txBody>
      </p:sp>
      <p:sp>
        <p:nvSpPr>
          <p:cNvPr id="5" name="TextBox 4"/>
          <p:cNvSpPr txBox="1"/>
          <p:nvPr/>
        </p:nvSpPr>
        <p:spPr>
          <a:xfrm>
            <a:off x="3933072" y="7726960"/>
            <a:ext cx="8316542" cy="87716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1371600">
              <a:buClrTx/>
            </a:pPr>
            <a:r>
              <a:rPr lang="en-US" sz="5100" kern="1200" dirty="0" err="1">
                <a:solidFill>
                  <a:prstClr val="black"/>
                </a:solidFill>
                <a:latin typeface="Times New Roman" pitchFamily="18" charset="0"/>
                <a:cs typeface="Times New Roman" pitchFamily="18" charset="0"/>
              </a:rPr>
              <a:t>Thiệp</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chúc</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mừng</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sinh</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nhật</a:t>
            </a:r>
            <a:endParaRPr lang="en-US" sz="5100" kern="1200" dirty="0">
              <a:solidFill>
                <a:prstClr val="black"/>
              </a:solidFill>
              <a:latin typeface="Times New Roman" pitchFamily="18" charset="0"/>
              <a:cs typeface="Times New Roman" pitchFamily="18" charset="0"/>
            </a:endParaRPr>
          </a:p>
        </p:txBody>
      </p:sp>
      <p:pic>
        <p:nvPicPr>
          <p:cNvPr id="6" name="Picture 5">
            <a:hlinkClick r:id="rId3" action="ppaction://hlinksldjump"/>
          </p:cNvPr>
          <p:cNvPicPr>
            <a:picLocks noChangeAspect="1"/>
          </p:cNvPicPr>
          <p:nvPr/>
        </p:nvPicPr>
        <p:blipFill>
          <a:blip r:embed="rId4"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2249614" y="5603235"/>
            <a:ext cx="3313266" cy="5524679"/>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1331356" y="6057737"/>
            <a:ext cx="2787527" cy="3587025"/>
          </a:xfrm>
          <a:prstGeom prst="rect">
            <a:avLst/>
          </a:prstGeom>
        </p:spPr>
      </p:pic>
      <p:pic>
        <p:nvPicPr>
          <p:cNvPr id="2" name="Picture 1">
            <a:extLst>
              <a:ext uri="{FF2B5EF4-FFF2-40B4-BE49-F238E27FC236}">
                <a16:creationId xmlns:a16="http://schemas.microsoft.com/office/drawing/2014/main" id="{DB202F04-23C1-66C0-06F3-418B38A0976A}"/>
              </a:ext>
            </a:extLst>
          </p:cNvPr>
          <p:cNvPicPr>
            <a:picLocks noChangeAspect="1"/>
          </p:cNvPicPr>
          <p:nvPr/>
        </p:nvPicPr>
        <p:blipFill rotWithShape="1">
          <a:blip r:embed="rId7"/>
          <a:srcRect l="35256" r="37732" b="13693"/>
          <a:stretch/>
        </p:blipFill>
        <p:spPr>
          <a:xfrm>
            <a:off x="6038387" y="2541875"/>
            <a:ext cx="5598904" cy="4790240"/>
          </a:xfrm>
          <a:prstGeom prst="rect">
            <a:avLst/>
          </a:prstGeom>
        </p:spPr>
      </p:pic>
    </p:spTree>
    <p:extLst>
      <p:ext uri="{BB962C8B-B14F-4D97-AF65-F5344CB8AC3E}">
        <p14:creationId xmlns:p14="http://schemas.microsoft.com/office/powerpoint/2010/main" val="353575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p:nvSpPr>
        <p:spPr>
          <a:xfrm>
            <a:off x="2701383" y="765453"/>
            <a:ext cx="12885234" cy="166199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1371600">
              <a:buClrTx/>
            </a:pPr>
            <a:r>
              <a:rPr lang="en-US" sz="5100" kern="1200" dirty="0">
                <a:solidFill>
                  <a:prstClr val="black"/>
                </a:solidFill>
                <a:latin typeface="Times New Roman" pitchFamily="18" charset="0"/>
                <a:cs typeface="Times New Roman" pitchFamily="18" charset="0"/>
              </a:rPr>
              <a:t>Quan </a:t>
            </a:r>
            <a:r>
              <a:rPr lang="en-US" sz="5100" kern="1200" dirty="0" err="1">
                <a:solidFill>
                  <a:prstClr val="black"/>
                </a:solidFill>
                <a:latin typeface="Times New Roman" pitchFamily="18" charset="0"/>
                <a:cs typeface="Times New Roman" pitchFamily="18" charset="0"/>
              </a:rPr>
              <a:t>sát</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tấm</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thiệp</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và</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cho</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biết</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tấm</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thiệp</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thuộc</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chủ</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đề</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nào</a:t>
            </a:r>
            <a:r>
              <a:rPr lang="en-US" sz="5100" kern="1200" dirty="0">
                <a:solidFill>
                  <a:prstClr val="black"/>
                </a:solidFill>
                <a:latin typeface="Times New Roman" pitchFamily="18" charset="0"/>
                <a:cs typeface="Times New Roman" pitchFamily="18" charset="0"/>
              </a:rPr>
              <a:t>?</a:t>
            </a:r>
          </a:p>
        </p:txBody>
      </p:sp>
      <p:sp>
        <p:nvSpPr>
          <p:cNvPr id="5" name="TextBox 4"/>
          <p:cNvSpPr txBox="1"/>
          <p:nvPr/>
        </p:nvSpPr>
        <p:spPr>
          <a:xfrm>
            <a:off x="4699222" y="7859554"/>
            <a:ext cx="8316542" cy="166199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1371600">
              <a:buClrTx/>
            </a:pPr>
            <a:r>
              <a:rPr lang="en-US" sz="5100" kern="1200" dirty="0" err="1">
                <a:solidFill>
                  <a:prstClr val="black"/>
                </a:solidFill>
                <a:latin typeface="Times New Roman" pitchFamily="18" charset="0"/>
                <a:cs typeface="Times New Roman" pitchFamily="18" charset="0"/>
              </a:rPr>
              <a:t>Thiệp</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chúc</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mừng</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ngày</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Nhà</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giáo</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Việt</a:t>
            </a:r>
            <a:r>
              <a:rPr lang="en-US" sz="5100" kern="1200" dirty="0">
                <a:solidFill>
                  <a:prstClr val="black"/>
                </a:solidFill>
                <a:latin typeface="Times New Roman" pitchFamily="18" charset="0"/>
                <a:cs typeface="Times New Roman" pitchFamily="18" charset="0"/>
              </a:rPr>
              <a:t> Nam</a:t>
            </a:r>
          </a:p>
        </p:txBody>
      </p:sp>
      <p:pic>
        <p:nvPicPr>
          <p:cNvPr id="6" name="Picture 5">
            <a:hlinkClick r:id="rId3" action="ppaction://hlinksldjump"/>
          </p:cNvPr>
          <p:cNvPicPr>
            <a:picLocks noChangeAspect="1"/>
          </p:cNvPicPr>
          <p:nvPr/>
        </p:nvPicPr>
        <p:blipFill>
          <a:blip r:embed="rId4"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3015764" y="5602007"/>
            <a:ext cx="3313266" cy="5524679"/>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1911695" y="6570833"/>
            <a:ext cx="2787527" cy="3587025"/>
          </a:xfrm>
          <a:prstGeom prst="rect">
            <a:avLst/>
          </a:prstGeom>
        </p:spPr>
      </p:pic>
      <p:pic>
        <p:nvPicPr>
          <p:cNvPr id="2" name="Picture 1">
            <a:extLst>
              <a:ext uri="{FF2B5EF4-FFF2-40B4-BE49-F238E27FC236}">
                <a16:creationId xmlns:a16="http://schemas.microsoft.com/office/drawing/2014/main" id="{0C7F30DE-C88F-6463-A7E7-72E097EA6EE8}"/>
              </a:ext>
            </a:extLst>
          </p:cNvPr>
          <p:cNvPicPr>
            <a:picLocks noChangeAspect="1"/>
          </p:cNvPicPr>
          <p:nvPr/>
        </p:nvPicPr>
        <p:blipFill rotWithShape="1">
          <a:blip r:embed="rId7"/>
          <a:srcRect r="64256" b="10813"/>
          <a:stretch/>
        </p:blipFill>
        <p:spPr>
          <a:xfrm>
            <a:off x="6012163" y="2592487"/>
            <a:ext cx="6263674" cy="4185011"/>
          </a:xfrm>
          <a:prstGeom prst="rect">
            <a:avLst/>
          </a:prstGeom>
        </p:spPr>
      </p:pic>
    </p:spTree>
    <p:extLst>
      <p:ext uri="{BB962C8B-B14F-4D97-AF65-F5344CB8AC3E}">
        <p14:creationId xmlns:p14="http://schemas.microsoft.com/office/powerpoint/2010/main" val="24676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TextBox 4"/>
          <p:cNvSpPr txBox="1"/>
          <p:nvPr/>
        </p:nvSpPr>
        <p:spPr>
          <a:xfrm>
            <a:off x="4372192" y="8203195"/>
            <a:ext cx="8316542" cy="87716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1371600">
              <a:buClrTx/>
            </a:pPr>
            <a:r>
              <a:rPr lang="en-US" sz="5100" kern="1200" dirty="0" err="1">
                <a:solidFill>
                  <a:prstClr val="black"/>
                </a:solidFill>
                <a:latin typeface="Times New Roman" pitchFamily="18" charset="0"/>
                <a:cs typeface="Times New Roman" pitchFamily="18" charset="0"/>
              </a:rPr>
              <a:t>Thiệp</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chúc</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mừng</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năm</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mới</a:t>
            </a:r>
            <a:endParaRPr lang="en-US" sz="5100" kern="1200" dirty="0">
              <a:solidFill>
                <a:prstClr val="black"/>
              </a:solidFill>
              <a:latin typeface="Times New Roman" pitchFamily="18" charset="0"/>
              <a:cs typeface="Times New Roman" pitchFamily="18" charset="0"/>
            </a:endParaRPr>
          </a:p>
        </p:txBody>
      </p:sp>
      <p:pic>
        <p:nvPicPr>
          <p:cNvPr id="6" name="Picture 5">
            <a:hlinkClick r:id="rId3" action="ppaction://hlinksldjump"/>
          </p:cNvPr>
          <p:cNvPicPr>
            <a:picLocks noChangeAspect="1"/>
          </p:cNvPicPr>
          <p:nvPr/>
        </p:nvPicPr>
        <p:blipFill>
          <a:blip r:embed="rId4"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2688734" y="5647840"/>
            <a:ext cx="3313266" cy="5524679"/>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1705096" y="6427544"/>
            <a:ext cx="2787527" cy="3587025"/>
          </a:xfrm>
          <a:prstGeom prst="rect">
            <a:avLst/>
          </a:prstGeom>
        </p:spPr>
      </p:pic>
      <p:sp>
        <p:nvSpPr>
          <p:cNvPr id="2" name="TextBox 1">
            <a:extLst>
              <a:ext uri="{FF2B5EF4-FFF2-40B4-BE49-F238E27FC236}">
                <a16:creationId xmlns:a16="http://schemas.microsoft.com/office/drawing/2014/main" id="{69AD3368-33B9-3993-A853-6C5A86D625E7}"/>
              </a:ext>
            </a:extLst>
          </p:cNvPr>
          <p:cNvSpPr txBox="1"/>
          <p:nvPr/>
        </p:nvSpPr>
        <p:spPr>
          <a:xfrm>
            <a:off x="2701383" y="765453"/>
            <a:ext cx="12885234" cy="166199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1371600">
              <a:buClrTx/>
            </a:pPr>
            <a:r>
              <a:rPr lang="en-US" sz="5100" kern="1200" dirty="0">
                <a:solidFill>
                  <a:prstClr val="black"/>
                </a:solidFill>
                <a:latin typeface="Times New Roman" pitchFamily="18" charset="0"/>
                <a:cs typeface="Times New Roman" pitchFamily="18" charset="0"/>
              </a:rPr>
              <a:t>Quan </a:t>
            </a:r>
            <a:r>
              <a:rPr lang="en-US" sz="5100" kern="1200" dirty="0" err="1">
                <a:solidFill>
                  <a:prstClr val="black"/>
                </a:solidFill>
                <a:latin typeface="Times New Roman" pitchFamily="18" charset="0"/>
                <a:cs typeface="Times New Roman" pitchFamily="18" charset="0"/>
              </a:rPr>
              <a:t>sát</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tấm</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thiệp</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và</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cho</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biết</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tấm</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thiệp</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thuộc</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chủ</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đề</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nào</a:t>
            </a:r>
            <a:r>
              <a:rPr lang="en-US" sz="5100" kern="1200" dirty="0">
                <a:solidFill>
                  <a:prstClr val="black"/>
                </a:solidFill>
                <a:latin typeface="Times New Roman" pitchFamily="18" charset="0"/>
                <a:cs typeface="Times New Roman" pitchFamily="18" charset="0"/>
              </a:rPr>
              <a:t>?</a:t>
            </a:r>
          </a:p>
        </p:txBody>
      </p:sp>
      <p:pic>
        <p:nvPicPr>
          <p:cNvPr id="3" name="Picture 2">
            <a:extLst>
              <a:ext uri="{FF2B5EF4-FFF2-40B4-BE49-F238E27FC236}">
                <a16:creationId xmlns:a16="http://schemas.microsoft.com/office/drawing/2014/main" id="{5534A102-D938-A1A4-70A5-E5FB4E5126D6}"/>
              </a:ext>
            </a:extLst>
          </p:cNvPr>
          <p:cNvPicPr>
            <a:picLocks noChangeAspect="1"/>
          </p:cNvPicPr>
          <p:nvPr/>
        </p:nvPicPr>
        <p:blipFill rotWithShape="1">
          <a:blip r:embed="rId7"/>
          <a:srcRect l="62731" t="13302" b="12525"/>
          <a:stretch/>
        </p:blipFill>
        <p:spPr>
          <a:xfrm>
            <a:off x="4372192" y="2925680"/>
            <a:ext cx="8149993" cy="4343304"/>
          </a:xfrm>
          <a:prstGeom prst="rect">
            <a:avLst/>
          </a:prstGeom>
        </p:spPr>
      </p:pic>
    </p:spTree>
    <p:extLst>
      <p:ext uri="{BB962C8B-B14F-4D97-AF65-F5344CB8AC3E}">
        <p14:creationId xmlns:p14="http://schemas.microsoft.com/office/powerpoint/2010/main" val="333248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5A6CB"/>
        </a:solidFill>
        <a:effectLst/>
      </p:bgPr>
    </p:bg>
    <p:spTree>
      <p:nvGrpSpPr>
        <p:cNvPr id="1" name="Shape 346"/>
        <p:cNvGrpSpPr/>
        <p:nvPr/>
      </p:nvGrpSpPr>
      <p:grpSpPr>
        <a:xfrm>
          <a:off x="0" y="0"/>
          <a:ext cx="0" cy="0"/>
          <a:chOff x="0" y="0"/>
          <a:chExt cx="0" cy="0"/>
        </a:xfrm>
      </p:grpSpPr>
      <p:pic>
        <p:nvPicPr>
          <p:cNvPr id="347" name="Google Shape;347;p22"/>
          <p:cNvPicPr preferRelativeResize="0"/>
          <p:nvPr/>
        </p:nvPicPr>
        <p:blipFill>
          <a:blip r:embed="rId3">
            <a:alphaModFix/>
            <a:duotone>
              <a:prstClr val="black"/>
              <a:schemeClr val="tx2">
                <a:tint val="45000"/>
                <a:satMod val="400000"/>
              </a:schemeClr>
            </a:duotone>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0" y="0"/>
            <a:ext cx="18288000" cy="10287000"/>
          </a:xfrm>
          <a:prstGeom prst="rect">
            <a:avLst/>
          </a:prstGeom>
          <a:noFill/>
          <a:ln>
            <a:noFill/>
          </a:ln>
        </p:spPr>
      </p:pic>
      <p:pic>
        <p:nvPicPr>
          <p:cNvPr id="375" name="Google Shape;375;p22"/>
          <p:cNvPicPr preferRelativeResize="0"/>
          <p:nvPr/>
        </p:nvPicPr>
        <p:blipFill rotWithShape="1">
          <a:blip r:embed="rId5">
            <a:alphaModFix/>
          </a:blip>
          <a:srcRect/>
          <a:stretch/>
        </p:blipFill>
        <p:spPr>
          <a:xfrm rot="532356">
            <a:off x="561809" y="7488264"/>
            <a:ext cx="3809425" cy="2818975"/>
          </a:xfrm>
          <a:prstGeom prst="rect">
            <a:avLst/>
          </a:prstGeom>
          <a:noFill/>
          <a:ln>
            <a:noFill/>
          </a:ln>
        </p:spPr>
      </p:pic>
      <p:sp>
        <p:nvSpPr>
          <p:cNvPr id="376" name="Google Shape;376;p22"/>
          <p:cNvSpPr txBox="1"/>
          <p:nvPr/>
        </p:nvSpPr>
        <p:spPr>
          <a:xfrm>
            <a:off x="-2499259" y="3284447"/>
            <a:ext cx="12100459" cy="737894"/>
          </a:xfrm>
          <a:prstGeom prst="rect">
            <a:avLst/>
          </a:prstGeom>
          <a:noFill/>
          <a:ln>
            <a:noFill/>
          </a:ln>
        </p:spPr>
        <p:txBody>
          <a:bodyPr spcFirstLastPara="1" wrap="square" lIns="0" tIns="0" rIns="0" bIns="0" anchor="t" anchorCtr="0">
            <a:spAutoFit/>
          </a:bodyPr>
          <a:lstStyle/>
          <a:p>
            <a:pPr lvl="0" algn="ctr">
              <a:lnSpc>
                <a:spcPct val="137006"/>
              </a:lnSpc>
            </a:pPr>
            <a:r>
              <a:rPr lang="en-US" sz="3500" dirty="0">
                <a:latin typeface="Paytone One"/>
                <a:ea typeface="Paytone One"/>
                <a:cs typeface="Paytone One"/>
                <a:sym typeface="Paytone One"/>
              </a:rPr>
              <a:t>b) </a:t>
            </a:r>
            <a:r>
              <a:rPr lang="en-US" sz="3500" dirty="0" err="1">
                <a:latin typeface="Paytone One"/>
                <a:ea typeface="Paytone One"/>
                <a:cs typeface="Paytone One"/>
                <a:sym typeface="Paytone One"/>
              </a:rPr>
              <a:t>Tạo</a:t>
            </a:r>
            <a:r>
              <a:rPr lang="en-US" sz="3500" dirty="0">
                <a:latin typeface="Paytone One"/>
                <a:ea typeface="Paytone One"/>
                <a:cs typeface="Paytone One"/>
                <a:sym typeface="Paytone One"/>
              </a:rPr>
              <a:t> </a:t>
            </a:r>
            <a:r>
              <a:rPr lang="en-US" sz="3500" dirty="0" err="1">
                <a:latin typeface="Paytone One"/>
                <a:ea typeface="Paytone One"/>
                <a:cs typeface="Paytone One"/>
                <a:sym typeface="Paytone One"/>
              </a:rPr>
              <a:t>khung</a:t>
            </a:r>
            <a:r>
              <a:rPr lang="en-US" sz="3500" dirty="0">
                <a:latin typeface="Paytone One"/>
                <a:ea typeface="Paytone One"/>
                <a:cs typeface="Paytone One"/>
                <a:sym typeface="Paytone One"/>
              </a:rPr>
              <a:t> </a:t>
            </a:r>
            <a:r>
              <a:rPr lang="en-US" sz="3500" dirty="0" err="1">
                <a:latin typeface="Paytone One"/>
                <a:ea typeface="Paytone One"/>
                <a:cs typeface="Paytone One"/>
                <a:sym typeface="Paytone One"/>
              </a:rPr>
              <a:t>cho</a:t>
            </a:r>
            <a:r>
              <a:rPr lang="en-US" sz="3500" dirty="0">
                <a:latin typeface="Paytone One"/>
                <a:ea typeface="Paytone One"/>
                <a:cs typeface="Paytone One"/>
                <a:sym typeface="Paytone One"/>
              </a:rPr>
              <a:t> </a:t>
            </a:r>
            <a:r>
              <a:rPr lang="en-US" sz="3500" dirty="0" err="1">
                <a:latin typeface="Paytone One"/>
                <a:ea typeface="Paytone One"/>
                <a:cs typeface="Paytone One"/>
                <a:sym typeface="Paytone One"/>
              </a:rPr>
              <a:t>tấm</a:t>
            </a:r>
            <a:r>
              <a:rPr lang="en-US" sz="3500" dirty="0">
                <a:latin typeface="Paytone One"/>
                <a:ea typeface="Paytone One"/>
                <a:cs typeface="Paytone One"/>
                <a:sym typeface="Paytone One"/>
              </a:rPr>
              <a:t> </a:t>
            </a:r>
            <a:r>
              <a:rPr lang="en-US" sz="3500" dirty="0" err="1">
                <a:latin typeface="Paytone One"/>
                <a:ea typeface="Paytone One"/>
                <a:cs typeface="Paytone One"/>
                <a:sym typeface="Paytone One"/>
              </a:rPr>
              <a:t>thiệp</a:t>
            </a:r>
            <a:endParaRPr sz="3500" dirty="0"/>
          </a:p>
        </p:txBody>
      </p:sp>
      <p:sp>
        <p:nvSpPr>
          <p:cNvPr id="384" name="Google Shape;384;p22"/>
          <p:cNvSpPr txBox="1"/>
          <p:nvPr/>
        </p:nvSpPr>
        <p:spPr>
          <a:xfrm>
            <a:off x="-3147261" y="1203256"/>
            <a:ext cx="16979006" cy="737894"/>
          </a:xfrm>
          <a:prstGeom prst="rect">
            <a:avLst/>
          </a:prstGeom>
          <a:noFill/>
          <a:ln>
            <a:noFill/>
          </a:ln>
        </p:spPr>
        <p:txBody>
          <a:bodyPr spcFirstLastPara="1" wrap="square" lIns="0" tIns="0" rIns="0" bIns="0" anchor="t" anchorCtr="0">
            <a:spAutoFit/>
          </a:bodyPr>
          <a:lstStyle/>
          <a:p>
            <a:pPr lvl="0" algn="ctr">
              <a:lnSpc>
                <a:spcPct val="137006"/>
              </a:lnSpc>
            </a:pPr>
            <a:r>
              <a:rPr lang="en-US" sz="3500" dirty="0">
                <a:latin typeface="Paytone One"/>
                <a:ea typeface="Paytone One"/>
                <a:cs typeface="Paytone One"/>
                <a:sym typeface="Paytone One"/>
              </a:rPr>
              <a:t>a) </a:t>
            </a:r>
            <a:r>
              <a:rPr lang="en-US" sz="3500" dirty="0" err="1">
                <a:latin typeface="Paytone One"/>
                <a:ea typeface="Paytone One"/>
                <a:cs typeface="Paytone One"/>
                <a:sym typeface="Paytone One"/>
              </a:rPr>
              <a:t>Xác</a:t>
            </a:r>
            <a:r>
              <a:rPr lang="en-US" sz="3500" dirty="0">
                <a:latin typeface="Paytone One"/>
                <a:ea typeface="Paytone One"/>
                <a:cs typeface="Paytone One"/>
                <a:sym typeface="Paytone One"/>
              </a:rPr>
              <a:t> </a:t>
            </a:r>
            <a:r>
              <a:rPr lang="en-US" sz="3500" dirty="0" err="1">
                <a:latin typeface="Paytone One"/>
                <a:ea typeface="Paytone One"/>
                <a:cs typeface="Paytone One"/>
                <a:sym typeface="Paytone One"/>
              </a:rPr>
              <a:t>định</a:t>
            </a:r>
            <a:r>
              <a:rPr lang="en-US" sz="3500" dirty="0">
                <a:latin typeface="Paytone One"/>
                <a:ea typeface="Paytone One"/>
                <a:cs typeface="Paytone One"/>
                <a:sym typeface="Paytone One"/>
              </a:rPr>
              <a:t> </a:t>
            </a:r>
            <a:r>
              <a:rPr lang="en-US" sz="3500" dirty="0" err="1">
                <a:latin typeface="Paytone One"/>
                <a:ea typeface="Paytone One"/>
                <a:cs typeface="Paytone One"/>
                <a:sym typeface="Paytone One"/>
              </a:rPr>
              <a:t>các</a:t>
            </a:r>
            <a:r>
              <a:rPr lang="en-US" sz="3500" dirty="0">
                <a:latin typeface="Paytone One"/>
                <a:ea typeface="Paytone One"/>
                <a:cs typeface="Paytone One"/>
                <a:sym typeface="Paytone One"/>
              </a:rPr>
              <a:t> </a:t>
            </a:r>
            <a:r>
              <a:rPr lang="en-US" sz="3500" dirty="0" err="1">
                <a:latin typeface="Paytone One"/>
                <a:ea typeface="Paytone One"/>
                <a:cs typeface="Paytone One"/>
                <a:sym typeface="Paytone One"/>
              </a:rPr>
              <a:t>hình</a:t>
            </a:r>
            <a:r>
              <a:rPr lang="en-US" sz="3500" dirty="0">
                <a:latin typeface="Paytone One"/>
                <a:ea typeface="Paytone One"/>
                <a:cs typeface="Paytone One"/>
                <a:sym typeface="Paytone One"/>
              </a:rPr>
              <a:t> </a:t>
            </a:r>
            <a:r>
              <a:rPr lang="en-US" sz="3500" dirty="0" err="1">
                <a:latin typeface="Paytone One"/>
                <a:ea typeface="Paytone One"/>
                <a:cs typeface="Paytone One"/>
                <a:sym typeface="Paytone One"/>
              </a:rPr>
              <a:t>ảnh</a:t>
            </a:r>
            <a:r>
              <a:rPr lang="en-US" sz="3500" dirty="0">
                <a:latin typeface="Paytone One"/>
                <a:ea typeface="Paytone One"/>
                <a:cs typeface="Paytone One"/>
                <a:sym typeface="Paytone One"/>
              </a:rPr>
              <a:t> </a:t>
            </a:r>
            <a:r>
              <a:rPr lang="en-US" sz="3500" dirty="0" err="1">
                <a:latin typeface="Paytone One"/>
                <a:ea typeface="Paytone One"/>
                <a:cs typeface="Paytone One"/>
                <a:sym typeface="Paytone One"/>
              </a:rPr>
              <a:t>có</a:t>
            </a:r>
            <a:r>
              <a:rPr lang="en-US" sz="3500" dirty="0">
                <a:latin typeface="Paytone One"/>
                <a:ea typeface="Paytone One"/>
                <a:cs typeface="Paytone One"/>
                <a:sym typeface="Paytone One"/>
              </a:rPr>
              <a:t> </a:t>
            </a:r>
            <a:r>
              <a:rPr lang="en-US" sz="3500" dirty="0" err="1">
                <a:latin typeface="Paytone One"/>
                <a:ea typeface="Paytone One"/>
                <a:cs typeface="Paytone One"/>
                <a:sym typeface="Paytone One"/>
              </a:rPr>
              <a:t>trong</a:t>
            </a:r>
            <a:r>
              <a:rPr lang="en-US" sz="3500" dirty="0">
                <a:latin typeface="Paytone One"/>
                <a:ea typeface="Paytone One"/>
                <a:cs typeface="Paytone One"/>
                <a:sym typeface="Paytone One"/>
              </a:rPr>
              <a:t> </a:t>
            </a:r>
            <a:r>
              <a:rPr lang="en-US" sz="3500" dirty="0" err="1">
                <a:latin typeface="Paytone One"/>
                <a:ea typeface="Paytone One"/>
                <a:cs typeface="Paytone One"/>
                <a:sym typeface="Paytone One"/>
              </a:rPr>
              <a:t>tấm</a:t>
            </a:r>
            <a:r>
              <a:rPr lang="en-US" sz="3500" dirty="0">
                <a:latin typeface="Paytone One"/>
                <a:ea typeface="Paytone One"/>
                <a:cs typeface="Paytone One"/>
                <a:sym typeface="Paytone One"/>
              </a:rPr>
              <a:t> </a:t>
            </a:r>
            <a:r>
              <a:rPr lang="en-US" sz="3500" dirty="0" err="1">
                <a:latin typeface="Paytone One"/>
                <a:ea typeface="Paytone One"/>
                <a:cs typeface="Paytone One"/>
                <a:sym typeface="Paytone One"/>
              </a:rPr>
              <a:t>thiệp</a:t>
            </a:r>
            <a:r>
              <a:rPr lang="en-US" sz="3500" dirty="0">
                <a:latin typeface="Paytone One"/>
                <a:ea typeface="Paytone One"/>
                <a:cs typeface="Paytone One"/>
                <a:sym typeface="Paytone One"/>
              </a:rPr>
              <a:t>:</a:t>
            </a:r>
            <a:endParaRPr sz="3500" dirty="0"/>
          </a:p>
        </p:txBody>
      </p:sp>
      <p:sp>
        <p:nvSpPr>
          <p:cNvPr id="4" name="TextBox 3">
            <a:extLst>
              <a:ext uri="{FF2B5EF4-FFF2-40B4-BE49-F238E27FC236}">
                <a16:creationId xmlns:a16="http://schemas.microsoft.com/office/drawing/2014/main" id="{FCA96FB3-BC92-44C2-8B85-A1D742734E9E}"/>
              </a:ext>
            </a:extLst>
          </p:cNvPr>
          <p:cNvSpPr txBox="1"/>
          <p:nvPr/>
        </p:nvSpPr>
        <p:spPr>
          <a:xfrm>
            <a:off x="8686800" y="4680857"/>
            <a:ext cx="914400" cy="914400"/>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64B89838-6BB6-4CA6-B3B1-B51EE48805CD}"/>
              </a:ext>
            </a:extLst>
          </p:cNvPr>
          <p:cNvSpPr txBox="1"/>
          <p:nvPr/>
        </p:nvSpPr>
        <p:spPr>
          <a:xfrm>
            <a:off x="1458686" y="236963"/>
            <a:ext cx="15283543" cy="861774"/>
          </a:xfrm>
          <a:prstGeom prst="rect">
            <a:avLst/>
          </a:prstGeom>
          <a:noFill/>
        </p:spPr>
        <p:txBody>
          <a:bodyPr wrap="square" rtlCol="0">
            <a:spAutoFit/>
          </a:bodyPr>
          <a:lstStyle/>
          <a:p>
            <a:r>
              <a:rPr lang="en-US" sz="5000" b="1" dirty="0">
                <a:latin typeface="Times New Roman" panose="02020603050405020304" pitchFamily="18" charset="0"/>
                <a:cs typeface="Times New Roman" panose="02020603050405020304" pitchFamily="18" charset="0"/>
              </a:rPr>
              <a:t>NHIỆM </a:t>
            </a:r>
            <a:r>
              <a:rPr lang="en-US" sz="5000" b="1" dirty="0" err="1">
                <a:latin typeface="Times New Roman" panose="02020603050405020304" pitchFamily="18" charset="0"/>
                <a:cs typeface="Times New Roman" panose="02020603050405020304" pitchFamily="18" charset="0"/>
              </a:rPr>
              <a:t>VỤ:Tạo</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một</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tấm</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thiệp</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chúc</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mừng</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sinh</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nhật</a:t>
            </a:r>
            <a:r>
              <a:rPr lang="en-US" sz="5000" dirty="0">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EA02B0D9-79F5-4212-9FA6-9F45F6DF6F03}"/>
              </a:ext>
            </a:extLst>
          </p:cNvPr>
          <p:cNvSpPr/>
          <p:nvPr/>
        </p:nvSpPr>
        <p:spPr>
          <a:xfrm>
            <a:off x="1046374" y="1927886"/>
            <a:ext cx="16195251" cy="1323439"/>
          </a:xfrm>
          <a:prstGeom prst="rect">
            <a:avLst/>
          </a:prstGeom>
        </p:spPr>
        <p:txBody>
          <a:bodyPr wrap="square">
            <a:spAutoFit/>
          </a:bodyPr>
          <a:lstStyle/>
          <a:p>
            <a:pPr algn="just"/>
            <a:r>
              <a:rPr lang="en-US" sz="4000" dirty="0" err="1">
                <a:latin typeface="Times New Roman" panose="02020603050405020304" pitchFamily="18" charset="0"/>
                <a:cs typeface="Times New Roman" panose="02020603050405020304" pitchFamily="18" charset="0"/>
              </a:rPr>
              <a:t>Tấm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thiệp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sắc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chùm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bóng</a:t>
            </a:r>
            <a:r>
              <a:rPr lang="en-US" sz="4000" dirty="0">
                <a:latin typeface="Times New Roman" panose="02020603050405020304" pitchFamily="18" charset="0"/>
                <a:cs typeface="Times New Roman" panose="02020603050405020304" pitchFamily="18" charset="0"/>
              </a:rPr>
              <a:t> bay, </a:t>
            </a:r>
            <a:r>
              <a:rPr lang="en-US" sz="4000" dirty="0" err="1">
                <a:latin typeface="Times New Roman" panose="02020603050405020304" pitchFamily="18" charset="0"/>
                <a:cs typeface="Times New Roman" panose="02020603050405020304" pitchFamily="18" charset="0"/>
              </a:rPr>
              <a:t>trái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mừng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nhật</a:t>
            </a:r>
            <a:r>
              <a:rPr lang="en-US" sz="40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8B90652B-B1F1-46CC-A526-B4050E9BBC5B}"/>
              </a:ext>
            </a:extLst>
          </p:cNvPr>
          <p:cNvSpPr txBox="1"/>
          <p:nvPr/>
        </p:nvSpPr>
        <p:spPr>
          <a:xfrm>
            <a:off x="801861" y="4168561"/>
            <a:ext cx="16402753" cy="3170099"/>
          </a:xfrm>
          <a:prstGeom prst="rect">
            <a:avLst/>
          </a:prstGeom>
          <a:noFill/>
        </p:spPr>
        <p:txBody>
          <a:bodyPr wrap="square" rtlCol="0">
            <a:spAutoFit/>
          </a:bodyPr>
          <a:lstStyle/>
          <a:p>
            <a:r>
              <a:rPr lang="vi-VN" sz="4000" dirty="0">
                <a:solidFill>
                  <a:srgbClr val="C00000"/>
                </a:solidFill>
                <a:latin typeface="+mj-lt"/>
              </a:rPr>
              <a:t>Bước 1:</a:t>
            </a:r>
            <a:r>
              <a:rPr lang="vi-VN" sz="4000" dirty="0">
                <a:latin typeface="+mj-lt"/>
              </a:rPr>
              <a:t>Chọn công cụ vẽ hình chữ nhật </a:t>
            </a:r>
            <a:r>
              <a:rPr lang="en-US" sz="4000" b="1" dirty="0">
                <a:latin typeface="+mj-lt"/>
              </a:rPr>
              <a:t>R</a:t>
            </a:r>
            <a:r>
              <a:rPr lang="vi-VN" sz="4000" b="1" dirty="0">
                <a:latin typeface="+mj-lt"/>
              </a:rPr>
              <a:t>ectangle</a:t>
            </a:r>
            <a:r>
              <a:rPr lang="en-US" sz="4000" b="1" dirty="0">
                <a:latin typeface="+mj-lt"/>
              </a:rPr>
              <a:t>        =&gt; </a:t>
            </a:r>
            <a:r>
              <a:rPr lang="en-US" sz="4000" dirty="0" err="1">
                <a:latin typeface="+mj-lt"/>
              </a:rPr>
              <a:t>chọn</a:t>
            </a:r>
            <a:r>
              <a:rPr lang="en-US" sz="4000" dirty="0">
                <a:latin typeface="+mj-lt"/>
              </a:rPr>
              <a:t> </a:t>
            </a:r>
            <a:r>
              <a:rPr lang="en-US" sz="4000" dirty="0" err="1">
                <a:latin typeface="+mj-lt"/>
              </a:rPr>
              <a:t>màu</a:t>
            </a:r>
            <a:r>
              <a:rPr lang="en-US" sz="4000" dirty="0">
                <a:latin typeface="+mj-lt"/>
              </a:rPr>
              <a:t> </a:t>
            </a:r>
            <a:r>
              <a:rPr lang="en-US" sz="4000" dirty="0" err="1">
                <a:latin typeface="+mj-lt"/>
              </a:rPr>
              <a:t>vẽ</a:t>
            </a:r>
            <a:r>
              <a:rPr lang="en-US" sz="4000" dirty="0">
                <a:latin typeface="+mj-lt"/>
              </a:rPr>
              <a:t>,</a:t>
            </a:r>
          </a:p>
          <a:p>
            <a:endParaRPr lang="en-US" sz="4000" dirty="0">
              <a:latin typeface="+mj-lt"/>
            </a:endParaRPr>
          </a:p>
          <a:p>
            <a:r>
              <a:rPr lang="en-US" sz="4000" dirty="0" err="1">
                <a:latin typeface="+mj-lt"/>
              </a:rPr>
              <a:t>chọn</a:t>
            </a:r>
            <a:r>
              <a:rPr lang="en-US" sz="4000" dirty="0">
                <a:latin typeface="+mj-lt"/>
              </a:rPr>
              <a:t> ô </a:t>
            </a:r>
            <a:r>
              <a:rPr lang="en-US" sz="4000" dirty="0" err="1">
                <a:latin typeface="+mj-lt"/>
              </a:rPr>
              <a:t>màu</a:t>
            </a:r>
            <a:r>
              <a:rPr lang="en-US" sz="4000" dirty="0">
                <a:latin typeface="+mj-lt"/>
              </a:rPr>
              <a:t> </a:t>
            </a:r>
            <a:r>
              <a:rPr lang="en-US" sz="4000" dirty="0" err="1">
                <a:latin typeface="+mj-lt"/>
              </a:rPr>
              <a:t>tím</a:t>
            </a:r>
            <a:r>
              <a:rPr lang="en-US" sz="4000" dirty="0">
                <a:latin typeface="+mj-lt"/>
              </a:rPr>
              <a:t> </a:t>
            </a:r>
            <a:r>
              <a:rPr lang="en-US" sz="4000" dirty="0" err="1">
                <a:latin typeface="+mj-lt"/>
              </a:rPr>
              <a:t>nhạt</a:t>
            </a:r>
            <a:r>
              <a:rPr lang="en-US" sz="4000" dirty="0">
                <a:latin typeface="+mj-lt"/>
              </a:rPr>
              <a:t> </a:t>
            </a:r>
            <a:r>
              <a:rPr lang="en-US" sz="4000" b="1" dirty="0"/>
              <a:t>=&gt;</a:t>
            </a:r>
            <a:r>
              <a:rPr lang="vi-VN" sz="4000" b="1" dirty="0"/>
              <a:t> </a:t>
            </a:r>
            <a:r>
              <a:rPr lang="vi-VN" sz="4000" dirty="0"/>
              <a:t>nháy chuột vào mũi tên bên dưới lệnh </a:t>
            </a:r>
            <a:r>
              <a:rPr lang="vi-VN" sz="4000" b="1" dirty="0"/>
              <a:t>Size</a:t>
            </a:r>
            <a:r>
              <a:rPr lang="en-US" sz="4000" b="1" dirty="0"/>
              <a:t>       </a:t>
            </a:r>
          </a:p>
          <a:p>
            <a:r>
              <a:rPr lang="vi-VN" sz="4000" dirty="0">
                <a:latin typeface="Arial" panose="020B0604020202020204" pitchFamily="34" charset="0"/>
                <a:ea typeface="Arial" panose="020B0604020202020204" pitchFamily="34" charset="0"/>
              </a:rPr>
              <a:t>chọn</a:t>
            </a:r>
            <a:r>
              <a:rPr lang="vi-VN" sz="4000" spc="-60" dirty="0">
                <a:latin typeface="Arial" panose="020B0604020202020204" pitchFamily="34" charset="0"/>
                <a:ea typeface="Arial" panose="020B0604020202020204" pitchFamily="34" charset="0"/>
              </a:rPr>
              <a:t> </a:t>
            </a:r>
            <a:r>
              <a:rPr lang="vi-VN" sz="4000" dirty="0">
                <a:latin typeface="Arial" panose="020B0604020202020204" pitchFamily="34" charset="0"/>
                <a:ea typeface="Arial" panose="020B0604020202020204" pitchFamily="34" charset="0"/>
              </a:rPr>
              <a:t>nét</a:t>
            </a:r>
            <a:r>
              <a:rPr lang="vi-VN" sz="4000" spc="-60" dirty="0">
                <a:latin typeface="Arial" panose="020B0604020202020204" pitchFamily="34" charset="0"/>
                <a:ea typeface="Arial" panose="020B0604020202020204" pitchFamily="34" charset="0"/>
              </a:rPr>
              <a:t> </a:t>
            </a:r>
            <a:r>
              <a:rPr lang="vi-VN" sz="4000" dirty="0">
                <a:latin typeface="Arial" panose="020B0604020202020204" pitchFamily="34" charset="0"/>
                <a:ea typeface="Arial" panose="020B0604020202020204" pitchFamily="34" charset="0"/>
              </a:rPr>
              <a:t>vẽ</a:t>
            </a:r>
            <a:r>
              <a:rPr lang="vi-VN" sz="4000" spc="-60" dirty="0">
                <a:latin typeface="Arial" panose="020B0604020202020204" pitchFamily="34" charset="0"/>
                <a:ea typeface="Arial" panose="020B0604020202020204" pitchFamily="34" charset="0"/>
              </a:rPr>
              <a:t> </a:t>
            </a:r>
            <a:r>
              <a:rPr lang="vi-VN" sz="4000" dirty="0">
                <a:latin typeface="Arial" panose="020B0604020202020204" pitchFamily="34" charset="0"/>
                <a:ea typeface="Arial" panose="020B0604020202020204" pitchFamily="34" charset="0"/>
              </a:rPr>
              <a:t>dày nhất, kéo thả chuột</a:t>
            </a:r>
            <a:r>
              <a:rPr lang="en-US" sz="4000" dirty="0">
                <a:latin typeface="Arial" panose="020B0604020202020204" pitchFamily="34" charset="0"/>
                <a:ea typeface="Arial" panose="020B0604020202020204" pitchFamily="34" charset="0"/>
              </a:rPr>
              <a:t> </a:t>
            </a:r>
            <a:r>
              <a:rPr lang="en-US" sz="4000" b="1" dirty="0"/>
              <a:t>=&gt;</a:t>
            </a:r>
            <a:r>
              <a:rPr lang="en-US" sz="4000" dirty="0">
                <a:latin typeface="Arial" panose="020B0604020202020204" pitchFamily="34" charset="0"/>
                <a:ea typeface="Arial" panose="020B0604020202020204" pitchFamily="34" charset="0"/>
              </a:rPr>
              <a:t> </a:t>
            </a:r>
            <a:r>
              <a:rPr lang="vi-VN" sz="4000" dirty="0">
                <a:latin typeface="Arial" panose="020B0604020202020204" pitchFamily="34" charset="0"/>
                <a:ea typeface="Arial" panose="020B0604020202020204" pitchFamily="34" charset="0"/>
              </a:rPr>
              <a:t>tạo thành một hình chữ nhật có kích thước lớn làm khung cho tấm thiệp</a:t>
            </a:r>
            <a:endParaRPr lang="en-US" sz="4000" b="1" dirty="0">
              <a:latin typeface="+mj-lt"/>
            </a:endParaRPr>
          </a:p>
        </p:txBody>
      </p:sp>
      <p:pic>
        <p:nvPicPr>
          <p:cNvPr id="54" name="Image 1234">
            <a:extLst>
              <a:ext uri="{FF2B5EF4-FFF2-40B4-BE49-F238E27FC236}">
                <a16:creationId xmlns:a16="http://schemas.microsoft.com/office/drawing/2014/main" id="{B6AB280F-F102-4B6F-9BC1-9F263D9B743D}"/>
              </a:ext>
            </a:extLst>
          </p:cNvPr>
          <p:cNvPicPr/>
          <p:nvPr/>
        </p:nvPicPr>
        <p:blipFill>
          <a:blip r:embed="rId6" cstate="print"/>
          <a:stretch>
            <a:fillRect/>
          </a:stretch>
        </p:blipFill>
        <p:spPr>
          <a:xfrm>
            <a:off x="11186059" y="3819786"/>
            <a:ext cx="914400" cy="966389"/>
          </a:xfrm>
          <a:prstGeom prst="rect">
            <a:avLst/>
          </a:prstGeom>
        </p:spPr>
      </p:pic>
      <p:pic>
        <p:nvPicPr>
          <p:cNvPr id="55" name="Image 1235">
            <a:extLst>
              <a:ext uri="{FF2B5EF4-FFF2-40B4-BE49-F238E27FC236}">
                <a16:creationId xmlns:a16="http://schemas.microsoft.com/office/drawing/2014/main" id="{5C3DF013-8904-458D-AD49-122FDF750620}"/>
              </a:ext>
            </a:extLst>
          </p:cNvPr>
          <p:cNvPicPr/>
          <p:nvPr/>
        </p:nvPicPr>
        <p:blipFill>
          <a:blip r:embed="rId7" cstate="print"/>
          <a:stretch>
            <a:fillRect/>
          </a:stretch>
        </p:blipFill>
        <p:spPr>
          <a:xfrm>
            <a:off x="16276320" y="4829436"/>
            <a:ext cx="928295" cy="1259188"/>
          </a:xfrm>
          <a:prstGeom prst="rect">
            <a:avLst/>
          </a:prstGeom>
        </p:spPr>
      </p:pic>
      <p:pic>
        <p:nvPicPr>
          <p:cNvPr id="56" name="Image 1241">
            <a:extLst>
              <a:ext uri="{FF2B5EF4-FFF2-40B4-BE49-F238E27FC236}">
                <a16:creationId xmlns:a16="http://schemas.microsoft.com/office/drawing/2014/main" id="{CCB284A8-BC2D-4AB8-AF27-4E79ED61D503}"/>
              </a:ext>
            </a:extLst>
          </p:cNvPr>
          <p:cNvPicPr/>
          <p:nvPr/>
        </p:nvPicPr>
        <p:blipFill>
          <a:blip r:embed="rId8" cstate="print"/>
          <a:stretch>
            <a:fillRect/>
          </a:stretch>
        </p:blipFill>
        <p:spPr>
          <a:xfrm>
            <a:off x="10381490" y="6747450"/>
            <a:ext cx="4751829" cy="3402390"/>
          </a:xfrm>
          <a:prstGeom prst="rect">
            <a:avLst/>
          </a:prstGeom>
        </p:spPr>
      </p:pic>
      <p:sp>
        <p:nvSpPr>
          <p:cNvPr id="3" name="Rectangle 2">
            <a:extLst>
              <a:ext uri="{FF2B5EF4-FFF2-40B4-BE49-F238E27FC236}">
                <a16:creationId xmlns:a16="http://schemas.microsoft.com/office/drawing/2014/main" id="{B98699FA-DCFF-4BF3-B594-8E5C47D086B4}"/>
              </a:ext>
            </a:extLst>
          </p:cNvPr>
          <p:cNvSpPr/>
          <p:nvPr/>
        </p:nvSpPr>
        <p:spPr>
          <a:xfrm>
            <a:off x="4107702" y="2429623"/>
            <a:ext cx="10427164" cy="3323987"/>
          </a:xfrm>
          <a:prstGeom prst="rect">
            <a:avLst/>
          </a:prstGeom>
        </p:spPr>
        <p:txBody>
          <a:bodyPr wrap="square">
            <a:spAutoFit/>
          </a:bodyPr>
          <a:lstStyle/>
          <a:p>
            <a:pPr lvl="0" algn="ctr"/>
            <a:r>
              <a:rPr lang="en-US" sz="7000" b="1" dirty="0">
                <a:ln w="22225">
                  <a:solidFill>
                    <a:srgbClr val="C0504D"/>
                  </a:solidFill>
                  <a:prstDash val="solid"/>
                </a:ln>
                <a:solidFill>
                  <a:srgbClr val="C0504D">
                    <a:lumMod val="40000"/>
                    <a:lumOff val="60000"/>
                  </a:srgbClr>
                </a:solidFill>
              </a:rPr>
              <a:t>2.THỰC HÀNH TẠO THIỆP CHÚC MỪNG SINH NHẬT</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1" nodeType="clickEffect">
                                  <p:stCondLst>
                                    <p:cond delay="0"/>
                                  </p:stCondLst>
                                  <p:childTnLst>
                                    <p:animEffect transition="out" filter="circle(out)">
                                      <p:cBhvr>
                                        <p:cTn id="11" dur="1000"/>
                                        <p:tgtEl>
                                          <p:spTgt spid="3"/>
                                        </p:tgtEl>
                                      </p:cBhvr>
                                    </p:animEffect>
                                    <p:set>
                                      <p:cBhvr>
                                        <p:cTn id="12" dur="1" fill="hold">
                                          <p:stCondLst>
                                            <p:cond delay="999"/>
                                          </p:stCondLst>
                                        </p:cTn>
                                        <p:tgtEl>
                                          <p:spTgt spid="3"/>
                                        </p:tgtEl>
                                        <p:attrNameLst>
                                          <p:attrName>style.visibility</p:attrName>
                                        </p:attrNameLst>
                                      </p:cBhvr>
                                      <p:to>
                                        <p:strVal val="hidden"/>
                                      </p:to>
                                    </p:set>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1" presetClass="entr" presetSubtype="1" fill="hold" grpId="0" nodeType="withEffect">
                                  <p:stCondLst>
                                    <p:cond delay="0"/>
                                  </p:stCondLst>
                                  <p:childTnLst>
                                    <p:set>
                                      <p:cBhvr>
                                        <p:cTn id="18" dur="1" fill="hold">
                                          <p:stCondLst>
                                            <p:cond delay="0"/>
                                          </p:stCondLst>
                                        </p:cTn>
                                        <p:tgtEl>
                                          <p:spTgt spid="384"/>
                                        </p:tgtEl>
                                        <p:attrNameLst>
                                          <p:attrName>style.visibility</p:attrName>
                                        </p:attrNameLst>
                                      </p:cBhvr>
                                      <p:to>
                                        <p:strVal val="visible"/>
                                      </p:to>
                                    </p:set>
                                    <p:animEffect transition="in" filter="wheel(1)">
                                      <p:cBhvr>
                                        <p:cTn id="19" dur="500"/>
                                        <p:tgtEl>
                                          <p:spTgt spid="38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376"/>
                                        </p:tgtEl>
                                        <p:attrNameLst>
                                          <p:attrName>style.visibility</p:attrName>
                                        </p:attrNameLst>
                                      </p:cBhvr>
                                      <p:to>
                                        <p:strVal val="visible"/>
                                      </p:to>
                                    </p:set>
                                    <p:anim calcmode="lin" valueType="num">
                                      <p:cBhvr>
                                        <p:cTn id="27" dur="1000" fill="hold"/>
                                        <p:tgtEl>
                                          <p:spTgt spid="376"/>
                                        </p:tgtEl>
                                        <p:attrNameLst>
                                          <p:attrName>ppt_w</p:attrName>
                                        </p:attrNameLst>
                                      </p:cBhvr>
                                      <p:tavLst>
                                        <p:tav tm="0">
                                          <p:val>
                                            <p:fltVal val="0"/>
                                          </p:val>
                                        </p:tav>
                                        <p:tav tm="100000">
                                          <p:val>
                                            <p:strVal val="#ppt_w"/>
                                          </p:val>
                                        </p:tav>
                                      </p:tavLst>
                                    </p:anim>
                                    <p:anim calcmode="lin" valueType="num">
                                      <p:cBhvr>
                                        <p:cTn id="28" dur="1000" fill="hold"/>
                                        <p:tgtEl>
                                          <p:spTgt spid="376"/>
                                        </p:tgtEl>
                                        <p:attrNameLst>
                                          <p:attrName>ppt_h</p:attrName>
                                        </p:attrNameLst>
                                      </p:cBhvr>
                                      <p:tavLst>
                                        <p:tav tm="0">
                                          <p:val>
                                            <p:fltVal val="0"/>
                                          </p:val>
                                        </p:tav>
                                        <p:tav tm="100000">
                                          <p:val>
                                            <p:strVal val="#ppt_h"/>
                                          </p:val>
                                        </p:tav>
                                      </p:tavLst>
                                    </p:anim>
                                    <p:anim calcmode="lin" valueType="num">
                                      <p:cBhvr>
                                        <p:cTn id="29" dur="1000" fill="hold"/>
                                        <p:tgtEl>
                                          <p:spTgt spid="376"/>
                                        </p:tgtEl>
                                        <p:attrNameLst>
                                          <p:attrName>style.rotation</p:attrName>
                                        </p:attrNameLst>
                                      </p:cBhvr>
                                      <p:tavLst>
                                        <p:tav tm="0">
                                          <p:val>
                                            <p:fltVal val="90"/>
                                          </p:val>
                                        </p:tav>
                                        <p:tav tm="100000">
                                          <p:val>
                                            <p:fltVal val="0"/>
                                          </p:val>
                                        </p:tav>
                                      </p:tavLst>
                                    </p:anim>
                                    <p:animEffect transition="in" filter="fade">
                                      <p:cBhvr>
                                        <p:cTn id="30" dur="1000"/>
                                        <p:tgtEl>
                                          <p:spTgt spid="376"/>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1000" fill="hold"/>
                                        <p:tgtEl>
                                          <p:spTgt spid="7"/>
                                        </p:tgtEl>
                                        <p:attrNameLst>
                                          <p:attrName>ppt_w</p:attrName>
                                        </p:attrNameLst>
                                      </p:cBhvr>
                                      <p:tavLst>
                                        <p:tav tm="0">
                                          <p:val>
                                            <p:fltVal val="0"/>
                                          </p:val>
                                        </p:tav>
                                        <p:tav tm="100000">
                                          <p:val>
                                            <p:strVal val="#ppt_w"/>
                                          </p:val>
                                        </p:tav>
                                      </p:tavLst>
                                    </p:anim>
                                    <p:anim calcmode="lin" valueType="num">
                                      <p:cBhvr>
                                        <p:cTn id="34" dur="1000" fill="hold"/>
                                        <p:tgtEl>
                                          <p:spTgt spid="7"/>
                                        </p:tgtEl>
                                        <p:attrNameLst>
                                          <p:attrName>ppt_h</p:attrName>
                                        </p:attrNameLst>
                                      </p:cBhvr>
                                      <p:tavLst>
                                        <p:tav tm="0">
                                          <p:val>
                                            <p:fltVal val="0"/>
                                          </p:val>
                                        </p:tav>
                                        <p:tav tm="100000">
                                          <p:val>
                                            <p:strVal val="#ppt_h"/>
                                          </p:val>
                                        </p:tav>
                                      </p:tavLst>
                                    </p:anim>
                                    <p:anim calcmode="lin" valueType="num">
                                      <p:cBhvr>
                                        <p:cTn id="35" dur="1000" fill="hold"/>
                                        <p:tgtEl>
                                          <p:spTgt spid="7"/>
                                        </p:tgtEl>
                                        <p:attrNameLst>
                                          <p:attrName>style.rotation</p:attrName>
                                        </p:attrNameLst>
                                      </p:cBhvr>
                                      <p:tavLst>
                                        <p:tav tm="0">
                                          <p:val>
                                            <p:fltVal val="90"/>
                                          </p:val>
                                        </p:tav>
                                        <p:tav tm="100000">
                                          <p:val>
                                            <p:fltVal val="0"/>
                                          </p:val>
                                        </p:tav>
                                      </p:tavLst>
                                    </p:anim>
                                    <p:animEffect transition="in" filter="fade">
                                      <p:cBhvr>
                                        <p:cTn id="36" dur="1000"/>
                                        <p:tgtEl>
                                          <p:spTgt spid="7"/>
                                        </p:tgtEl>
                                      </p:cBhvr>
                                    </p:animEffect>
                                  </p:childTnLst>
                                </p:cTn>
                              </p:par>
                              <p:par>
                                <p:cTn id="37" presetID="14" presetClass="entr" presetSubtype="10" fill="hold" nodeType="with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randombar(horizontal)">
                                      <p:cBhvr>
                                        <p:cTn id="39" dur="500"/>
                                        <p:tgtEl>
                                          <p:spTgt spid="54"/>
                                        </p:tgtEl>
                                      </p:cBhvr>
                                    </p:animEffect>
                                  </p:childTnLst>
                                </p:cTn>
                              </p:par>
                              <p:par>
                                <p:cTn id="40" presetID="14" presetClass="entr" presetSubtype="10" fill="hold" nodeType="with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randombar(horizontal)">
                                      <p:cBhvr>
                                        <p:cTn id="42" dur="500"/>
                                        <p:tgtEl>
                                          <p:spTgt spid="55"/>
                                        </p:tgtEl>
                                      </p:cBhvr>
                                    </p:animEffect>
                                  </p:childTnLst>
                                </p:cTn>
                              </p:par>
                              <p:par>
                                <p:cTn id="43" presetID="6" presetClass="entr" presetSubtype="16" fill="hold" nodeType="withEffect">
                                  <p:stCondLst>
                                    <p:cond delay="0"/>
                                  </p:stCondLst>
                                  <p:childTnLst>
                                    <p:set>
                                      <p:cBhvr>
                                        <p:cTn id="44" dur="1" fill="hold">
                                          <p:stCondLst>
                                            <p:cond delay="0"/>
                                          </p:stCondLst>
                                        </p:cTn>
                                        <p:tgtEl>
                                          <p:spTgt spid="56"/>
                                        </p:tgtEl>
                                        <p:attrNameLst>
                                          <p:attrName>style.visibility</p:attrName>
                                        </p:attrNameLst>
                                      </p:cBhvr>
                                      <p:to>
                                        <p:strVal val="visible"/>
                                      </p:to>
                                    </p:set>
                                    <p:animEffect transition="in" filter="circle(in)">
                                      <p:cBhvr>
                                        <p:cTn id="45" dur="2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 grpId="0"/>
      <p:bldP spid="384" grpId="0"/>
      <p:bldP spid="5" grpId="0"/>
      <p:bldP spid="6" grpId="0"/>
      <p:bldP spid="7" grpId="0"/>
      <p:bldP spid="3" grpId="0"/>
      <p:bldP spid="3"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B9BE"/>
        </a:solidFill>
        <a:effectLst/>
      </p:bgPr>
    </p:bg>
    <p:spTree>
      <p:nvGrpSpPr>
        <p:cNvPr id="1" name="Shape 103"/>
        <p:cNvGrpSpPr/>
        <p:nvPr/>
      </p:nvGrpSpPr>
      <p:grpSpPr>
        <a:xfrm>
          <a:off x="0" y="0"/>
          <a:ext cx="0" cy="0"/>
          <a:chOff x="0" y="0"/>
          <a:chExt cx="0" cy="0"/>
        </a:xfrm>
      </p:grpSpPr>
      <p:grpSp>
        <p:nvGrpSpPr>
          <p:cNvPr id="104" name="Google Shape;104;p14"/>
          <p:cNvGrpSpPr/>
          <p:nvPr/>
        </p:nvGrpSpPr>
        <p:grpSpPr>
          <a:xfrm>
            <a:off x="371565" y="265452"/>
            <a:ext cx="17544871" cy="9647599"/>
            <a:chOff x="0" y="-28575"/>
            <a:chExt cx="4620871" cy="2540931"/>
          </a:xfrm>
        </p:grpSpPr>
        <p:sp>
          <p:nvSpPr>
            <p:cNvPr id="105" name="Google Shape;105;p14"/>
            <p:cNvSpPr/>
            <p:nvPr/>
          </p:nvSpPr>
          <p:spPr>
            <a:xfrm>
              <a:off x="0" y="0"/>
              <a:ext cx="4620871" cy="2512356"/>
            </a:xfrm>
            <a:custGeom>
              <a:avLst/>
              <a:gdLst/>
              <a:ahLst/>
              <a:cxnLst/>
              <a:rect l="l" t="t" r="r" b="b"/>
              <a:pathLst>
                <a:path w="4620871" h="2512356" extrusionOk="0">
                  <a:moveTo>
                    <a:pt x="0" y="0"/>
                  </a:moveTo>
                  <a:lnTo>
                    <a:pt x="4620871" y="0"/>
                  </a:lnTo>
                  <a:lnTo>
                    <a:pt x="4620871" y="2512356"/>
                  </a:lnTo>
                  <a:lnTo>
                    <a:pt x="0" y="2512356"/>
                  </a:lnTo>
                  <a:close/>
                </a:path>
              </a:pathLst>
            </a:custGeom>
            <a:solidFill>
              <a:srgbClr val="000000"/>
            </a:solidFill>
            <a:ln>
              <a:noFill/>
            </a:ln>
          </p:spPr>
          <p:txBody>
            <a:bodyPr/>
            <a:lstStyle/>
            <a:p>
              <a:endParaRPr lang="en-US"/>
            </a:p>
          </p:txBody>
        </p:sp>
        <p:sp>
          <p:nvSpPr>
            <p:cNvPr id="106" name="Google Shape;106;p14"/>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7" name="Google Shape;107;p14"/>
          <p:cNvGrpSpPr/>
          <p:nvPr/>
        </p:nvGrpSpPr>
        <p:grpSpPr>
          <a:xfrm>
            <a:off x="364102" y="331836"/>
            <a:ext cx="17416848" cy="9524344"/>
            <a:chOff x="0" y="-28575"/>
            <a:chExt cx="4587153" cy="2508469"/>
          </a:xfrm>
        </p:grpSpPr>
        <p:sp>
          <p:nvSpPr>
            <p:cNvPr id="108" name="Google Shape;108;p14"/>
            <p:cNvSpPr/>
            <p:nvPr/>
          </p:nvSpPr>
          <p:spPr>
            <a:xfrm>
              <a:off x="0" y="0"/>
              <a:ext cx="4587153" cy="2479894"/>
            </a:xfrm>
            <a:custGeom>
              <a:avLst/>
              <a:gdLst/>
              <a:ahLst/>
              <a:cxnLst/>
              <a:rect l="l" t="t" r="r" b="b"/>
              <a:pathLst>
                <a:path w="4587153" h="2479894" extrusionOk="0">
                  <a:moveTo>
                    <a:pt x="0" y="0"/>
                  </a:moveTo>
                  <a:lnTo>
                    <a:pt x="4587153" y="0"/>
                  </a:lnTo>
                  <a:lnTo>
                    <a:pt x="4587153" y="2479894"/>
                  </a:lnTo>
                  <a:lnTo>
                    <a:pt x="0" y="2479894"/>
                  </a:lnTo>
                  <a:close/>
                </a:path>
              </a:pathLst>
            </a:custGeom>
            <a:solidFill>
              <a:srgbClr val="F5F5F5"/>
            </a:solidFill>
            <a:ln>
              <a:noFill/>
            </a:ln>
          </p:spPr>
          <p:txBody>
            <a:bodyPr/>
            <a:lstStyle/>
            <a:p>
              <a:endParaRPr lang="en-US" dirty="0"/>
            </a:p>
          </p:txBody>
        </p:sp>
        <p:sp>
          <p:nvSpPr>
            <p:cNvPr id="109" name="Google Shape;109;p14"/>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21" name="Google Shape;121;p14"/>
          <p:cNvPicPr preferRelativeResize="0"/>
          <p:nvPr/>
        </p:nvPicPr>
        <p:blipFill rotWithShape="1">
          <a:blip r:embed="rId3">
            <a:alphaModFix/>
          </a:blip>
          <a:srcRect/>
          <a:stretch/>
        </p:blipFill>
        <p:spPr>
          <a:xfrm flipH="1">
            <a:off x="13109606" y="5700334"/>
            <a:ext cx="4739087" cy="4299347"/>
          </a:xfrm>
          <a:prstGeom prst="rect">
            <a:avLst/>
          </a:prstGeom>
          <a:noFill/>
          <a:ln>
            <a:noFill/>
          </a:ln>
        </p:spPr>
      </p:pic>
      <p:pic>
        <p:nvPicPr>
          <p:cNvPr id="122" name="Google Shape;122;p14"/>
          <p:cNvPicPr preferRelativeResize="0"/>
          <p:nvPr/>
        </p:nvPicPr>
        <p:blipFill rotWithShape="1">
          <a:blip r:embed="rId4">
            <a:alphaModFix/>
          </a:blip>
          <a:srcRect/>
          <a:stretch/>
        </p:blipFill>
        <p:spPr>
          <a:xfrm rot="19478267">
            <a:off x="240076" y="400768"/>
            <a:ext cx="2605947" cy="1660366"/>
          </a:xfrm>
          <a:prstGeom prst="rect">
            <a:avLst/>
          </a:prstGeom>
          <a:noFill/>
          <a:ln>
            <a:noFill/>
          </a:ln>
        </p:spPr>
      </p:pic>
      <p:sp>
        <p:nvSpPr>
          <p:cNvPr id="2" name="TextBox 1">
            <a:extLst>
              <a:ext uri="{FF2B5EF4-FFF2-40B4-BE49-F238E27FC236}">
                <a16:creationId xmlns:a16="http://schemas.microsoft.com/office/drawing/2014/main" id="{3FDA55F6-88B4-4E3E-AFAF-97164C7C8DC9}"/>
              </a:ext>
            </a:extLst>
          </p:cNvPr>
          <p:cNvSpPr txBox="1"/>
          <p:nvPr/>
        </p:nvSpPr>
        <p:spPr>
          <a:xfrm>
            <a:off x="3086100" y="653143"/>
            <a:ext cx="8931729" cy="2554545"/>
          </a:xfrm>
          <a:prstGeom prst="rect">
            <a:avLst/>
          </a:prstGeom>
          <a:noFill/>
        </p:spPr>
        <p:txBody>
          <a:bodyPr wrap="square" rtlCol="0">
            <a:spAutoFit/>
          </a:bodyPr>
          <a:lstStyle/>
          <a:p>
            <a:r>
              <a:rPr lang="vi-VN" sz="4000" i="1" dirty="0">
                <a:solidFill>
                  <a:srgbClr val="C00000"/>
                </a:solidFill>
                <a:latin typeface="+mj-lt"/>
              </a:rPr>
              <a:t>Bước 2: </a:t>
            </a:r>
            <a:r>
              <a:rPr lang="vi-VN" sz="4000" dirty="0">
                <a:latin typeface="+mj-lt"/>
              </a:rPr>
              <a:t>Chọn ô màu đỏ</a:t>
            </a:r>
            <a:r>
              <a:rPr lang="en-US" sz="4000" dirty="0">
                <a:latin typeface="+mj-lt"/>
              </a:rPr>
              <a:t> =&gt; </a:t>
            </a:r>
            <a:r>
              <a:rPr lang="vi-VN" sz="4000" dirty="0">
                <a:latin typeface="+mj-lt"/>
              </a:rPr>
              <a:t>chọn nét vẽ dày thứ hai , kéo thả chuột trên trang vẽ</a:t>
            </a:r>
            <a:r>
              <a:rPr lang="en-US" sz="4000" dirty="0">
                <a:latin typeface="+mj-lt"/>
              </a:rPr>
              <a:t> =&gt; </a:t>
            </a:r>
            <a:r>
              <a:rPr lang="vi-VN" sz="4000" dirty="0">
                <a:latin typeface="+mj-lt"/>
              </a:rPr>
              <a:t>tạo một hình chữ nhật màu đỏ bao quanh hình chữ nhật màu tím nhạt </a:t>
            </a:r>
            <a:endParaRPr lang="en-US" sz="4000" dirty="0">
              <a:latin typeface="+mj-lt"/>
            </a:endParaRPr>
          </a:p>
        </p:txBody>
      </p:sp>
      <p:pic>
        <p:nvPicPr>
          <p:cNvPr id="31" name="Image 1242">
            <a:extLst>
              <a:ext uri="{FF2B5EF4-FFF2-40B4-BE49-F238E27FC236}">
                <a16:creationId xmlns:a16="http://schemas.microsoft.com/office/drawing/2014/main" id="{59540BA7-740C-41E0-AA63-B2457535CA8C}"/>
              </a:ext>
            </a:extLst>
          </p:cNvPr>
          <p:cNvPicPr/>
          <p:nvPr/>
        </p:nvPicPr>
        <p:blipFill>
          <a:blip r:embed="rId5" cstate="print"/>
          <a:stretch>
            <a:fillRect/>
          </a:stretch>
        </p:blipFill>
        <p:spPr>
          <a:xfrm>
            <a:off x="12745111" y="526962"/>
            <a:ext cx="3846483" cy="2806905"/>
          </a:xfrm>
          <a:prstGeom prst="rect">
            <a:avLst/>
          </a:prstGeom>
        </p:spPr>
      </p:pic>
      <p:sp>
        <p:nvSpPr>
          <p:cNvPr id="3" name="TextBox 2">
            <a:extLst>
              <a:ext uri="{FF2B5EF4-FFF2-40B4-BE49-F238E27FC236}">
                <a16:creationId xmlns:a16="http://schemas.microsoft.com/office/drawing/2014/main" id="{91F222FB-8C30-45FC-82AD-FE78666657E0}"/>
              </a:ext>
            </a:extLst>
          </p:cNvPr>
          <p:cNvSpPr txBox="1"/>
          <p:nvPr/>
        </p:nvSpPr>
        <p:spPr>
          <a:xfrm>
            <a:off x="6335485" y="3770569"/>
            <a:ext cx="10688347" cy="3170099"/>
          </a:xfrm>
          <a:prstGeom prst="rect">
            <a:avLst/>
          </a:prstGeom>
          <a:noFill/>
        </p:spPr>
        <p:txBody>
          <a:bodyPr wrap="square" rtlCol="0">
            <a:spAutoFit/>
          </a:bodyPr>
          <a:lstStyle/>
          <a:p>
            <a:r>
              <a:rPr lang="vi-VN" sz="4000" i="1" dirty="0">
                <a:solidFill>
                  <a:srgbClr val="C00000"/>
                </a:solidFill>
                <a:latin typeface="+mj-lt"/>
              </a:rPr>
              <a:t>Bước 3:</a:t>
            </a:r>
            <a:r>
              <a:rPr lang="vi-VN" sz="4000" i="1" dirty="0">
                <a:latin typeface="+mj-lt"/>
              </a:rPr>
              <a:t> </a:t>
            </a:r>
            <a:r>
              <a:rPr lang="vi-VN" sz="4000" dirty="0">
                <a:latin typeface="+mj-lt"/>
              </a:rPr>
              <a:t>Chọn công cụ vẽ hình trái tim </a:t>
            </a:r>
            <a:r>
              <a:rPr lang="vi-VN" sz="4000" b="1" dirty="0">
                <a:latin typeface="+mj-lt"/>
              </a:rPr>
              <a:t>Heart</a:t>
            </a:r>
            <a:r>
              <a:rPr lang="en-US" sz="4000" b="1" dirty="0">
                <a:latin typeface="+mj-lt"/>
              </a:rPr>
              <a:t>        =&gt; </a:t>
            </a:r>
            <a:r>
              <a:rPr lang="vi-VN" sz="4000" i="1" dirty="0">
                <a:latin typeface="+mj-lt"/>
              </a:rPr>
              <a:t>vẽ bốn hình trái tim ở</a:t>
            </a:r>
            <a:r>
              <a:rPr lang="en-US" sz="4000" i="1" dirty="0">
                <a:latin typeface="+mj-lt"/>
              </a:rPr>
              <a:t> </a:t>
            </a:r>
            <a:r>
              <a:rPr lang="vi-VN" sz="4000" i="1" dirty="0">
                <a:latin typeface="+mj-lt"/>
              </a:rPr>
              <a:t>viền</a:t>
            </a:r>
            <a:r>
              <a:rPr lang="en-US" sz="4000" i="1" dirty="0">
                <a:latin typeface="+mj-lt"/>
              </a:rPr>
              <a:t> </a:t>
            </a:r>
            <a:r>
              <a:rPr lang="vi-VN" sz="4000" i="1" dirty="0">
                <a:latin typeface="+mj-lt"/>
              </a:rPr>
              <a:t>trên của khung</a:t>
            </a:r>
            <a:endParaRPr lang="en-US" sz="4000" i="1" dirty="0">
              <a:latin typeface="+mj-lt"/>
            </a:endParaRPr>
          </a:p>
          <a:p>
            <a:r>
              <a:rPr lang="vi-VN" sz="4000" i="1" dirty="0">
                <a:solidFill>
                  <a:srgbClr val="FF0000"/>
                </a:solidFill>
                <a:latin typeface="+mj-lt"/>
              </a:rPr>
              <a:t>Lưu ý: Để thuận tiện cho việc sao chép, hình muốn sao chép phải vẽ ở vùng trống.</a:t>
            </a:r>
            <a:endParaRPr lang="en-US" sz="4000" i="1" dirty="0">
              <a:solidFill>
                <a:srgbClr val="FF0000"/>
              </a:solidFill>
              <a:latin typeface="+mj-lt"/>
            </a:endParaRPr>
          </a:p>
          <a:p>
            <a:endParaRPr lang="en-US" sz="4000" i="1" dirty="0">
              <a:latin typeface="+mj-lt"/>
            </a:endParaRPr>
          </a:p>
        </p:txBody>
      </p:sp>
      <p:pic>
        <p:nvPicPr>
          <p:cNvPr id="33" name="Image 1236">
            <a:extLst>
              <a:ext uri="{FF2B5EF4-FFF2-40B4-BE49-F238E27FC236}">
                <a16:creationId xmlns:a16="http://schemas.microsoft.com/office/drawing/2014/main" id="{02CB7C3C-C625-4F50-88A6-EE5E09152F0C}"/>
              </a:ext>
            </a:extLst>
          </p:cNvPr>
          <p:cNvPicPr/>
          <p:nvPr/>
        </p:nvPicPr>
        <p:blipFill>
          <a:blip r:embed="rId6" cstate="print"/>
          <a:stretch>
            <a:fillRect/>
          </a:stretch>
        </p:blipFill>
        <p:spPr>
          <a:xfrm>
            <a:off x="15756712" y="3674038"/>
            <a:ext cx="968602" cy="902380"/>
          </a:xfrm>
          <a:prstGeom prst="rect">
            <a:avLst/>
          </a:prstGeom>
        </p:spPr>
      </p:pic>
      <p:pic>
        <p:nvPicPr>
          <p:cNvPr id="34" name="Image 1243">
            <a:extLst>
              <a:ext uri="{FF2B5EF4-FFF2-40B4-BE49-F238E27FC236}">
                <a16:creationId xmlns:a16="http://schemas.microsoft.com/office/drawing/2014/main" id="{E7733A6C-1F51-44EF-B2DB-2509D918F10E}"/>
              </a:ext>
            </a:extLst>
          </p:cNvPr>
          <p:cNvPicPr/>
          <p:nvPr/>
        </p:nvPicPr>
        <p:blipFill>
          <a:blip r:embed="rId7" cstate="print"/>
          <a:stretch>
            <a:fillRect/>
          </a:stretch>
        </p:blipFill>
        <p:spPr>
          <a:xfrm>
            <a:off x="1562686" y="3460049"/>
            <a:ext cx="4401235" cy="2554546"/>
          </a:xfrm>
          <a:prstGeom prst="rect">
            <a:avLst/>
          </a:prstGeom>
        </p:spPr>
      </p:pic>
      <p:sp>
        <p:nvSpPr>
          <p:cNvPr id="4" name="TextBox 3">
            <a:extLst>
              <a:ext uri="{FF2B5EF4-FFF2-40B4-BE49-F238E27FC236}">
                <a16:creationId xmlns:a16="http://schemas.microsoft.com/office/drawing/2014/main" id="{F4926146-5191-432C-B539-E8343B686DF6}"/>
              </a:ext>
            </a:extLst>
          </p:cNvPr>
          <p:cNvSpPr txBox="1"/>
          <p:nvPr/>
        </p:nvSpPr>
        <p:spPr>
          <a:xfrm>
            <a:off x="1981200" y="6325114"/>
            <a:ext cx="11938000" cy="2782300"/>
          </a:xfrm>
          <a:prstGeom prst="rect">
            <a:avLst/>
          </a:prstGeom>
          <a:noFill/>
        </p:spPr>
        <p:txBody>
          <a:bodyPr wrap="square" rtlCol="0">
            <a:spAutoFit/>
          </a:bodyPr>
          <a:lstStyle/>
          <a:p>
            <a:pPr lvl="0" algn="ctr">
              <a:lnSpc>
                <a:spcPct val="137006"/>
              </a:lnSpc>
            </a:pPr>
            <a:r>
              <a:rPr lang="en-US" sz="4000" b="1" dirty="0" smtClean="0">
                <a:latin typeface="Paytone One"/>
                <a:ea typeface="Paytone One"/>
                <a:cs typeface="Paytone One"/>
                <a:sym typeface="Paytone One"/>
              </a:rPr>
              <a:t>c</a:t>
            </a:r>
            <a:r>
              <a:rPr lang="en-US" sz="4000" b="1" dirty="0" smtClean="0">
                <a:latin typeface="Times New Roman" panose="02020603050405020304" pitchFamily="18" charset="0"/>
                <a:ea typeface="Paytone One"/>
                <a:cs typeface="Times New Roman" panose="02020603050405020304" pitchFamily="18" charset="0"/>
                <a:sym typeface="Paytone One"/>
              </a:rPr>
              <a:t>) </a:t>
            </a:r>
            <a:r>
              <a:rPr lang="en-US" sz="4000" b="1" dirty="0" err="1" smtClean="0">
                <a:latin typeface="Times New Roman" panose="02020603050405020304" pitchFamily="18" charset="0"/>
                <a:ea typeface="Paytone One"/>
                <a:cs typeface="Times New Roman" panose="02020603050405020304" pitchFamily="18" charset="0"/>
                <a:sym typeface="Paytone One"/>
              </a:rPr>
              <a:t>Tạo</a:t>
            </a:r>
            <a:r>
              <a:rPr lang="en-US" sz="4000" b="1" dirty="0" smtClean="0">
                <a:latin typeface="Times New Roman" panose="02020603050405020304" pitchFamily="18" charset="0"/>
                <a:ea typeface="Paytone One"/>
                <a:cs typeface="Times New Roman" panose="02020603050405020304" pitchFamily="18" charset="0"/>
                <a:sym typeface="Paytone One"/>
              </a:rPr>
              <a:t> </a:t>
            </a:r>
            <a:r>
              <a:rPr lang="en-US" sz="4000" b="1" dirty="0" err="1" smtClean="0">
                <a:latin typeface="Times New Roman" panose="02020603050405020304" pitchFamily="18" charset="0"/>
                <a:ea typeface="Paytone One"/>
                <a:cs typeface="Times New Roman" panose="02020603050405020304" pitchFamily="18" charset="0"/>
                <a:sym typeface="Paytone One"/>
              </a:rPr>
              <a:t>hình</a:t>
            </a:r>
            <a:r>
              <a:rPr lang="en-US" sz="4000" b="1" dirty="0" smtClean="0">
                <a:latin typeface="Times New Roman" panose="02020603050405020304" pitchFamily="18" charset="0"/>
                <a:ea typeface="Paytone One"/>
                <a:cs typeface="Times New Roman" panose="02020603050405020304" pitchFamily="18" charset="0"/>
                <a:sym typeface="Paytone One"/>
              </a:rPr>
              <a:t> </a:t>
            </a:r>
            <a:r>
              <a:rPr lang="en-US" sz="4000" b="1" dirty="0" err="1" smtClean="0">
                <a:latin typeface="Times New Roman" panose="02020603050405020304" pitchFamily="18" charset="0"/>
                <a:ea typeface="Paytone One"/>
                <a:cs typeface="Times New Roman" panose="02020603050405020304" pitchFamily="18" charset="0"/>
                <a:sym typeface="Paytone One"/>
              </a:rPr>
              <a:t>chùm</a:t>
            </a:r>
            <a:r>
              <a:rPr lang="en-US" sz="4000" b="1" dirty="0" smtClean="0">
                <a:latin typeface="Times New Roman" panose="02020603050405020304" pitchFamily="18" charset="0"/>
                <a:ea typeface="Paytone One"/>
                <a:cs typeface="Times New Roman" panose="02020603050405020304" pitchFamily="18" charset="0"/>
                <a:sym typeface="Paytone One"/>
              </a:rPr>
              <a:t> </a:t>
            </a:r>
            <a:r>
              <a:rPr lang="en-US" sz="4000" b="1" dirty="0" err="1" smtClean="0">
                <a:latin typeface="Times New Roman" panose="02020603050405020304" pitchFamily="18" charset="0"/>
                <a:ea typeface="Paytone One"/>
                <a:cs typeface="Times New Roman" panose="02020603050405020304" pitchFamily="18" charset="0"/>
                <a:sym typeface="Paytone One"/>
              </a:rPr>
              <a:t>bóng</a:t>
            </a:r>
            <a:r>
              <a:rPr lang="en-US" sz="4000" b="1" dirty="0" smtClean="0">
                <a:latin typeface="Times New Roman" panose="02020603050405020304" pitchFamily="18" charset="0"/>
                <a:ea typeface="Paytone One"/>
                <a:cs typeface="Times New Roman" panose="02020603050405020304" pitchFamily="18" charset="0"/>
                <a:sym typeface="Paytone One"/>
              </a:rPr>
              <a:t> bay:</a:t>
            </a:r>
            <a:endParaRPr lang="en-US" sz="4000" b="1" dirty="0" smtClean="0">
              <a:latin typeface="Times New Roman" panose="02020603050405020304" pitchFamily="18" charset="0"/>
              <a:cs typeface="Times New Roman" panose="02020603050405020304" pitchFamily="18" charset="0"/>
            </a:endParaRPr>
          </a:p>
          <a:p>
            <a:r>
              <a:rPr lang="vi-VN" sz="4000" dirty="0" smtClean="0">
                <a:latin typeface="+mj-lt"/>
              </a:rPr>
              <a:t>Thực hiện các bước tương tự </a:t>
            </a:r>
            <a:r>
              <a:rPr lang="vi-VN" sz="4000" dirty="0" smtClean="0">
                <a:solidFill>
                  <a:srgbClr val="FF0000"/>
                </a:solidFill>
                <a:latin typeface="+mj-lt"/>
              </a:rPr>
              <a:t>Nhiệm vụ 2 </a:t>
            </a:r>
            <a:r>
              <a:rPr lang="vi-VN" sz="4000" dirty="0" smtClean="0">
                <a:latin typeface="+mj-lt"/>
              </a:rPr>
              <a:t>và </a:t>
            </a:r>
            <a:r>
              <a:rPr lang="vi-VN" sz="4000" dirty="0" smtClean="0">
                <a:solidFill>
                  <a:srgbClr val="FF0000"/>
                </a:solidFill>
                <a:latin typeface="+mj-lt"/>
              </a:rPr>
              <a:t>Nhiệm vụ </a:t>
            </a:r>
            <a:r>
              <a:rPr lang="vi-VN" sz="4000" dirty="0" smtClean="0">
                <a:solidFill>
                  <a:schemeClr val="accent3"/>
                </a:solidFill>
                <a:latin typeface="+mj-lt"/>
              </a:rPr>
              <a:t>3</a:t>
            </a:r>
            <a:r>
              <a:rPr lang="vi-VN" sz="4000" dirty="0" smtClean="0">
                <a:latin typeface="+mj-lt"/>
              </a:rPr>
              <a:t> ở Bài 8a để tạo chùm bóng bay nhiều màu.</a:t>
            </a:r>
            <a:endParaRPr lang="en-US" sz="4000" dirty="0" smtClean="0">
              <a:latin typeface="+mj-lt"/>
            </a:endParaRPr>
          </a:p>
          <a:p>
            <a:endParaRPr lang="en-US" sz="4000" dirty="0">
              <a:latin typeface="+mj-lt"/>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500"/>
                                        <p:tgtEl>
                                          <p:spTgt spid="3"/>
                                        </p:tgtEl>
                                      </p:cBhvr>
                                    </p:animEffect>
                                  </p:childTnLst>
                                </p:cTn>
                              </p:par>
                              <p:par>
                                <p:cTn id="16" presetID="6" presetClass="entr" presetSubtype="16"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circle(in)">
                                      <p:cBhvr>
                                        <p:cTn id="18" dur="500"/>
                                        <p:tgtEl>
                                          <p:spTgt spid="33"/>
                                        </p:tgtEl>
                                      </p:cBhvr>
                                    </p:animEffect>
                                  </p:childTnLst>
                                </p:cTn>
                              </p:par>
                              <p:par>
                                <p:cTn id="19" presetID="6" presetClass="entr" presetSubtype="16"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circle(in)">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C86B"/>
        </a:solidFill>
        <a:effectLst/>
      </p:bgPr>
    </p:bg>
    <p:spTree>
      <p:nvGrpSpPr>
        <p:cNvPr id="1" name="Shape 135"/>
        <p:cNvGrpSpPr/>
        <p:nvPr/>
      </p:nvGrpSpPr>
      <p:grpSpPr>
        <a:xfrm>
          <a:off x="0" y="0"/>
          <a:ext cx="0" cy="0"/>
          <a:chOff x="0" y="0"/>
          <a:chExt cx="0" cy="0"/>
        </a:xfrm>
      </p:grpSpPr>
      <p:grpSp>
        <p:nvGrpSpPr>
          <p:cNvPr id="139" name="Google Shape;139;p15"/>
          <p:cNvGrpSpPr/>
          <p:nvPr/>
        </p:nvGrpSpPr>
        <p:grpSpPr>
          <a:xfrm>
            <a:off x="240506" y="0"/>
            <a:ext cx="18231683" cy="9875520"/>
            <a:chOff x="0" y="-28575"/>
            <a:chExt cx="4587153" cy="2508469"/>
          </a:xfrm>
        </p:grpSpPr>
        <p:sp>
          <p:nvSpPr>
            <p:cNvPr id="140" name="Google Shape;140;p15"/>
            <p:cNvSpPr/>
            <p:nvPr/>
          </p:nvSpPr>
          <p:spPr>
            <a:xfrm>
              <a:off x="0" y="0"/>
              <a:ext cx="4587153" cy="2479894"/>
            </a:xfrm>
            <a:custGeom>
              <a:avLst/>
              <a:gdLst/>
              <a:ahLst/>
              <a:cxnLst/>
              <a:rect l="l" t="t" r="r" b="b"/>
              <a:pathLst>
                <a:path w="4587153" h="2479894" extrusionOk="0">
                  <a:moveTo>
                    <a:pt x="0" y="0"/>
                  </a:moveTo>
                  <a:lnTo>
                    <a:pt x="4587153" y="0"/>
                  </a:lnTo>
                  <a:lnTo>
                    <a:pt x="4587153" y="2479894"/>
                  </a:lnTo>
                  <a:lnTo>
                    <a:pt x="0" y="2479894"/>
                  </a:lnTo>
                  <a:close/>
                </a:path>
              </a:pathLst>
            </a:custGeom>
            <a:solidFill>
              <a:schemeClr val="accent4">
                <a:lumMod val="40000"/>
                <a:lumOff val="60000"/>
              </a:schemeClr>
            </a:solidFill>
            <a:ln>
              <a:noFill/>
            </a:ln>
          </p:spPr>
          <p:txBody>
            <a:bodyPr/>
            <a:lstStyle/>
            <a:p>
              <a:endParaRPr lang="en-US"/>
            </a:p>
          </p:txBody>
        </p:sp>
        <p:sp>
          <p:nvSpPr>
            <p:cNvPr id="141" name="Google Shape;141;p15"/>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51" name="Google Shape;151;p15"/>
          <p:cNvPicPr preferRelativeResize="0"/>
          <p:nvPr/>
        </p:nvPicPr>
        <p:blipFill rotWithShape="1">
          <a:blip r:embed="rId3">
            <a:alphaModFix/>
          </a:blip>
          <a:srcRect/>
          <a:stretch/>
        </p:blipFill>
        <p:spPr>
          <a:xfrm>
            <a:off x="0" y="6303055"/>
            <a:ext cx="5640650" cy="3907432"/>
          </a:xfrm>
          <a:prstGeom prst="rect">
            <a:avLst/>
          </a:prstGeom>
          <a:noFill/>
          <a:ln>
            <a:noFill/>
          </a:ln>
        </p:spPr>
      </p:pic>
      <p:sp>
        <p:nvSpPr>
          <p:cNvPr id="3" name="Rectangle 2">
            <a:extLst>
              <a:ext uri="{FF2B5EF4-FFF2-40B4-BE49-F238E27FC236}">
                <a16:creationId xmlns:a16="http://schemas.microsoft.com/office/drawing/2014/main" id="{FFB2D5BB-3E49-4758-A5C4-F36249D88642}"/>
              </a:ext>
            </a:extLst>
          </p:cNvPr>
          <p:cNvSpPr/>
          <p:nvPr/>
        </p:nvSpPr>
        <p:spPr>
          <a:xfrm>
            <a:off x="760862" y="186161"/>
            <a:ext cx="5009705" cy="845040"/>
          </a:xfrm>
          <a:prstGeom prst="rect">
            <a:avLst/>
          </a:prstGeom>
        </p:spPr>
        <p:txBody>
          <a:bodyPr wrap="none">
            <a:spAutoFit/>
          </a:bodyPr>
          <a:lstStyle/>
          <a:p>
            <a:pPr lvl="0" algn="ctr">
              <a:lnSpc>
                <a:spcPct val="137006"/>
              </a:lnSpc>
            </a:pPr>
            <a:r>
              <a:rPr lang="en-US" sz="4000" b="1" dirty="0">
                <a:solidFill>
                  <a:srgbClr val="FF0000"/>
                </a:solidFill>
                <a:latin typeface="Times New Roman" panose="02020603050405020304" pitchFamily="18" charset="0"/>
                <a:ea typeface="Paytone One"/>
                <a:cs typeface="Times New Roman" panose="02020603050405020304" pitchFamily="18" charset="0"/>
                <a:sym typeface="Paytone One"/>
              </a:rPr>
              <a:t>d)  </a:t>
            </a:r>
            <a:r>
              <a:rPr lang="en-US" sz="4000" b="1" dirty="0" err="1">
                <a:solidFill>
                  <a:srgbClr val="FF0000"/>
                </a:solidFill>
                <a:latin typeface="Times New Roman" panose="02020603050405020304" pitchFamily="18" charset="0"/>
                <a:ea typeface="Paytone One"/>
                <a:cs typeface="Times New Roman" panose="02020603050405020304" pitchFamily="18" charset="0"/>
                <a:sym typeface="Paytone One"/>
              </a:rPr>
              <a:t>Tạo</a:t>
            </a:r>
            <a:r>
              <a:rPr lang="en-US" sz="4000" b="1" dirty="0">
                <a:solidFill>
                  <a:srgbClr val="FF0000"/>
                </a:solidFill>
                <a:latin typeface="Times New Roman" panose="02020603050405020304" pitchFamily="18" charset="0"/>
                <a:ea typeface="Paytone One"/>
                <a:cs typeface="Times New Roman" panose="02020603050405020304" pitchFamily="18" charset="0"/>
                <a:sym typeface="Paytone One"/>
              </a:rPr>
              <a:t> </a:t>
            </a:r>
            <a:r>
              <a:rPr lang="en-US" sz="4000" b="1" dirty="0" err="1">
                <a:solidFill>
                  <a:srgbClr val="FF0000"/>
                </a:solidFill>
                <a:latin typeface="Times New Roman" panose="02020603050405020304" pitchFamily="18" charset="0"/>
                <a:ea typeface="Paytone One"/>
                <a:cs typeface="Times New Roman" panose="02020603050405020304" pitchFamily="18" charset="0"/>
                <a:sym typeface="Paytone One"/>
              </a:rPr>
              <a:t>lời</a:t>
            </a:r>
            <a:r>
              <a:rPr lang="en-US" sz="4000" b="1" dirty="0">
                <a:solidFill>
                  <a:srgbClr val="FF0000"/>
                </a:solidFill>
                <a:latin typeface="Times New Roman" panose="02020603050405020304" pitchFamily="18" charset="0"/>
                <a:ea typeface="Paytone One"/>
                <a:cs typeface="Times New Roman" panose="02020603050405020304" pitchFamily="18" charset="0"/>
                <a:sym typeface="Paytone One"/>
              </a:rPr>
              <a:t> </a:t>
            </a:r>
            <a:r>
              <a:rPr lang="en-US" sz="4000" b="1" dirty="0" err="1">
                <a:solidFill>
                  <a:srgbClr val="FF0000"/>
                </a:solidFill>
                <a:latin typeface="Times New Roman" panose="02020603050405020304" pitchFamily="18" charset="0"/>
                <a:ea typeface="Paytone One"/>
                <a:cs typeface="Times New Roman" panose="02020603050405020304" pitchFamily="18" charset="0"/>
                <a:sym typeface="Paytone One"/>
              </a:rPr>
              <a:t>chúc</a:t>
            </a:r>
            <a:r>
              <a:rPr lang="en-US" sz="4000" b="1" dirty="0">
                <a:solidFill>
                  <a:srgbClr val="FF0000"/>
                </a:solidFill>
                <a:latin typeface="Times New Roman" panose="02020603050405020304" pitchFamily="18" charset="0"/>
                <a:ea typeface="Paytone One"/>
                <a:cs typeface="Times New Roman" panose="02020603050405020304" pitchFamily="18" charset="0"/>
                <a:sym typeface="Paytone One"/>
              </a:rPr>
              <a:t> </a:t>
            </a:r>
            <a:r>
              <a:rPr lang="en-US" sz="4000" b="1" dirty="0" err="1">
                <a:solidFill>
                  <a:srgbClr val="FF0000"/>
                </a:solidFill>
                <a:latin typeface="Times New Roman" panose="02020603050405020304" pitchFamily="18" charset="0"/>
                <a:ea typeface="Paytone One"/>
                <a:cs typeface="Times New Roman" panose="02020603050405020304" pitchFamily="18" charset="0"/>
                <a:sym typeface="Paytone One"/>
              </a:rPr>
              <a:t>mừng</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E527C40-44E7-410E-9C72-59E215646816}"/>
              </a:ext>
            </a:extLst>
          </p:cNvPr>
          <p:cNvSpPr txBox="1"/>
          <p:nvPr/>
        </p:nvSpPr>
        <p:spPr>
          <a:xfrm>
            <a:off x="449879" y="1338152"/>
            <a:ext cx="10682450" cy="4401205"/>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Chọn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cụ</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chữ</a:t>
            </a:r>
            <a:r>
              <a:rPr lang="en-US" sz="4000" dirty="0">
                <a:latin typeface="Times New Roman" panose="02020603050405020304" pitchFamily="18" charset="0"/>
                <a:cs typeface="Times New Roman" panose="02020603050405020304" pitchFamily="18" charset="0"/>
              </a:rPr>
              <a:t> </a:t>
            </a:r>
            <a:r>
              <a:rPr lang="en-US" sz="4000" b="1" dirty="0">
                <a:latin typeface="Times New Roman" panose="02020603050405020304" pitchFamily="18" charset="0"/>
                <a:cs typeface="Times New Roman" panose="02020603050405020304" pitchFamily="18" charset="0"/>
              </a:rPr>
              <a:t>Text          =&gt; </a:t>
            </a:r>
            <a:r>
              <a:rPr lang="en-US" sz="4000" dirty="0" err="1">
                <a:latin typeface="Times New Roman" panose="02020603050405020304" pitchFamily="18" charset="0"/>
                <a:cs typeface="Times New Roman" panose="02020603050405020304" pitchFamily="18" charset="0"/>
              </a:rPr>
              <a:t>nháy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chuột</a:t>
            </a:r>
            <a:r>
              <a:rPr lang="en-US" sz="4000" dirty="0">
                <a:latin typeface="Times New Roman" panose="02020603050405020304" pitchFamily="18" charset="0"/>
                <a:cs typeface="Times New Roman" panose="02020603050405020304" pitchFamily="18" charset="0"/>
              </a:rPr>
              <a:t> </a:t>
            </a:r>
          </a:p>
          <a:p>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tấm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thiệp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chữ</a:t>
            </a:r>
            <a:r>
              <a:rPr lang="en-US" sz="4000" dirty="0">
                <a:latin typeface="Times New Roman" panose="02020603050405020304" pitchFamily="18" charset="0"/>
                <a:cs typeface="Times New Roman" panose="02020603050405020304" pitchFamily="18" charset="0"/>
              </a:rPr>
              <a:t> </a:t>
            </a:r>
            <a:r>
              <a:rPr lang="en-US" sz="4000" b="1" dirty="0">
                <a:solidFill>
                  <a:schemeClr val="tx1"/>
                </a:solidFill>
                <a:latin typeface="Times New Roman" panose="02020603050405020304" pitchFamily="18" charset="0"/>
                <a:cs typeface="Times New Roman" panose="02020603050405020304" pitchFamily="18" charset="0"/>
              </a:rPr>
              <a:t>CHÚC</a:t>
            </a:r>
          </a:p>
          <a:p>
            <a:r>
              <a:rPr lang="en-US" sz="4000" b="1" dirty="0">
                <a:solidFill>
                  <a:schemeClr val="tx1"/>
                </a:solidFill>
                <a:latin typeface="Times New Roman" panose="02020603050405020304" pitchFamily="18" charset="0"/>
                <a:cs typeface="Times New Roman" panose="02020603050405020304" pitchFamily="18" charset="0"/>
              </a:rPr>
              <a:t>MỪNG SINH NHẬT. </a:t>
            </a:r>
            <a:r>
              <a:rPr lang="en-US" sz="4000" dirty="0">
                <a:solidFill>
                  <a:schemeClr val="tx1"/>
                </a:solidFill>
                <a:latin typeface="Times New Roman" panose="02020603050405020304" pitchFamily="18" charset="0"/>
                <a:cs typeface="Times New Roman" panose="02020603050405020304" pitchFamily="18" charset="0"/>
              </a:rPr>
              <a:t>(</a:t>
            </a:r>
            <a:r>
              <a:rPr lang="vi-VN" sz="4000" dirty="0">
                <a:solidFill>
                  <a:schemeClr val="tx1"/>
                </a:solidFill>
                <a:latin typeface="Times New Roman" panose="02020603050405020304" pitchFamily="18" charset="0"/>
                <a:cs typeface="Times New Roman" panose="02020603050405020304" pitchFamily="18" charset="0"/>
              </a:rPr>
              <a:t>Em có thể chọn phông chữ, cỡ chữ, màu chữ cho lời chúc bằng các thao tác tương tự trong phần mềm soạn thảo văn bản</a:t>
            </a:r>
            <a:r>
              <a:rPr lang="en-US" sz="4000" dirty="0">
                <a:solidFill>
                  <a:schemeClr val="tx1"/>
                </a:solidFill>
                <a:latin typeface="Times New Roman" panose="02020603050405020304" pitchFamily="18" charset="0"/>
                <a:cs typeface="Times New Roman" panose="02020603050405020304" pitchFamily="18" charset="0"/>
              </a:rPr>
              <a:t>)</a:t>
            </a:r>
          </a:p>
          <a:p>
            <a:r>
              <a:rPr lang="vi-VN" sz="4000" dirty="0">
                <a:solidFill>
                  <a:srgbClr val="FF0000"/>
                </a:solidFill>
                <a:latin typeface="Times New Roman" panose="02020603050405020304" pitchFamily="18" charset="0"/>
                <a:cs typeface="Times New Roman" panose="02020603050405020304" pitchFamily="18" charset="0"/>
              </a:rPr>
              <a:t>Lưu ý: Khi nhập đoạn văn bản xong, em cần định dạng ngay cho đoạn văn bản đó</a:t>
            </a:r>
            <a:r>
              <a:rPr lang="vi-VN" sz="4000" dirty="0">
                <a:solidFill>
                  <a:schemeClr val="tx1"/>
                </a:solidFill>
                <a:latin typeface="Times New Roman" panose="02020603050405020304" pitchFamily="18" charset="0"/>
                <a:cs typeface="Times New Roman" panose="02020603050405020304" pitchFamily="18" charset="0"/>
              </a:rPr>
              <a:t>.</a:t>
            </a:r>
            <a:endParaRPr lang="en-US" sz="4000" dirty="0">
              <a:solidFill>
                <a:schemeClr val="tx1"/>
              </a:solidFill>
              <a:latin typeface="Times New Roman" panose="02020603050405020304" pitchFamily="18" charset="0"/>
              <a:cs typeface="Times New Roman" panose="02020603050405020304" pitchFamily="18" charset="0"/>
            </a:endParaRPr>
          </a:p>
        </p:txBody>
      </p:sp>
      <p:pic>
        <p:nvPicPr>
          <p:cNvPr id="21" name="Image 1245">
            <a:extLst>
              <a:ext uri="{FF2B5EF4-FFF2-40B4-BE49-F238E27FC236}">
                <a16:creationId xmlns:a16="http://schemas.microsoft.com/office/drawing/2014/main" id="{4F66A73D-9C2D-4456-8F19-15FBBECE2C93}"/>
              </a:ext>
            </a:extLst>
          </p:cNvPr>
          <p:cNvPicPr/>
          <p:nvPr/>
        </p:nvPicPr>
        <p:blipFill>
          <a:blip r:embed="rId4" cstate="print"/>
          <a:stretch>
            <a:fillRect/>
          </a:stretch>
        </p:blipFill>
        <p:spPr>
          <a:xfrm>
            <a:off x="6336094" y="1317144"/>
            <a:ext cx="965563" cy="678095"/>
          </a:xfrm>
          <a:prstGeom prst="rect">
            <a:avLst/>
          </a:prstGeom>
        </p:spPr>
      </p:pic>
      <p:pic>
        <p:nvPicPr>
          <p:cNvPr id="22" name="Image 1244">
            <a:extLst>
              <a:ext uri="{FF2B5EF4-FFF2-40B4-BE49-F238E27FC236}">
                <a16:creationId xmlns:a16="http://schemas.microsoft.com/office/drawing/2014/main" id="{6CDE911C-39C5-4F53-AA65-D7D5715B723F}"/>
              </a:ext>
            </a:extLst>
          </p:cNvPr>
          <p:cNvPicPr/>
          <p:nvPr/>
        </p:nvPicPr>
        <p:blipFill>
          <a:blip r:embed="rId5" cstate="print"/>
          <a:stretch>
            <a:fillRect/>
          </a:stretch>
        </p:blipFill>
        <p:spPr>
          <a:xfrm>
            <a:off x="11564041" y="957691"/>
            <a:ext cx="4851615" cy="3570765"/>
          </a:xfrm>
          <a:prstGeom prst="rect">
            <a:avLst/>
          </a:prstGeom>
        </p:spPr>
      </p:pic>
      <p:sp>
        <p:nvSpPr>
          <p:cNvPr id="5" name="TextBox 4">
            <a:extLst>
              <a:ext uri="{FF2B5EF4-FFF2-40B4-BE49-F238E27FC236}">
                <a16:creationId xmlns:a16="http://schemas.microsoft.com/office/drawing/2014/main" id="{924AF284-1223-45A7-B07E-B04021825EC4}"/>
              </a:ext>
            </a:extLst>
          </p:cNvPr>
          <p:cNvSpPr txBox="1"/>
          <p:nvPr/>
        </p:nvSpPr>
        <p:spPr>
          <a:xfrm>
            <a:off x="7032172" y="6637051"/>
            <a:ext cx="11255828" cy="1938992"/>
          </a:xfrm>
          <a:prstGeom prst="rect">
            <a:avLst/>
          </a:prstGeom>
          <a:noFill/>
        </p:spPr>
        <p:txBody>
          <a:bodyPr wrap="square" rtlCol="0">
            <a:spAutoFit/>
          </a:bodyPr>
          <a:lstStyle/>
          <a:p>
            <a:pPr lvl="0"/>
            <a:r>
              <a:rPr lang="en-US" sz="4000" dirty="0">
                <a:latin typeface="Paytone One"/>
              </a:rPr>
              <a:t>e</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Lưu tệp</a:t>
            </a:r>
            <a:endParaRPr lang="en-US" sz="4000" b="1" i="1" dirty="0">
              <a:latin typeface="Times New Roman" panose="02020603050405020304" pitchFamily="18" charset="0"/>
              <a:cs typeface="Times New Roman" panose="02020603050405020304" pitchFamily="18" charset="0"/>
            </a:endParaRPr>
          </a:p>
          <a:p>
            <a:r>
              <a:rPr lang="vi-VN" sz="4000" dirty="0">
                <a:latin typeface="Times New Roman" panose="02020603050405020304" pitchFamily="18" charset="0"/>
                <a:cs typeface="Times New Roman" panose="02020603050405020304" pitchFamily="18" charset="0"/>
              </a:rPr>
              <a:t>Lưu lại tệp với tên ThiepMungSinhNhat.</a:t>
            </a:r>
            <a:endParaRPr lang="en-US" sz="40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143">
                                          <p:stCondLst>
                                            <p:cond delay="0"/>
                                          </p:stCondLst>
                                        </p:cTn>
                                        <p:tgtEl>
                                          <p:spTgt spid="3">
                                            <p:txEl>
                                              <p:pRg st="0" end="0"/>
                                            </p:txEl>
                                          </p:spTgt>
                                        </p:tgtEl>
                                      </p:cBhvr>
                                    </p:animEffect>
                                    <p:anim calcmode="lin" valueType="num">
                                      <p:cBhvr>
                                        <p:cTn id="8" dur="448"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163"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163" tmFilter="0, 0; 0.125,0.2665; 0.25,0.4; 0.375,0.465; 0.5,0.5;  0.625,0.535; 0.75,0.6; 0.875,0.7335; 1,1">
                                          <p:stCondLst>
                                            <p:cond delay="163"/>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325"/>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499"/>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1">
                                          <p:stCondLst>
                                            <p:cond delay="160"/>
                                          </p:stCondLst>
                                        </p:cTn>
                                        <p:tgtEl>
                                          <p:spTgt spid="3">
                                            <p:txEl>
                                              <p:pRg st="0" end="0"/>
                                            </p:txEl>
                                          </p:spTgt>
                                        </p:tgtEl>
                                      </p:cBhvr>
                                      <p:to x="100000" y="60000"/>
                                    </p:animScale>
                                    <p:animScale>
                                      <p:cBhvr>
                                        <p:cTn id="14" dur="1" decel="50000">
                                          <p:stCondLst>
                                            <p:cond delay="166"/>
                                          </p:stCondLst>
                                        </p:cTn>
                                        <p:tgtEl>
                                          <p:spTgt spid="3">
                                            <p:txEl>
                                              <p:pRg st="0" end="0"/>
                                            </p:txEl>
                                          </p:spTgt>
                                        </p:tgtEl>
                                      </p:cBhvr>
                                      <p:to x="100000" y="100000"/>
                                    </p:animScale>
                                    <p:animScale>
                                      <p:cBhvr>
                                        <p:cTn id="15" dur="1">
                                          <p:stCondLst>
                                            <p:cond delay="323"/>
                                          </p:stCondLst>
                                        </p:cTn>
                                        <p:tgtEl>
                                          <p:spTgt spid="3">
                                            <p:txEl>
                                              <p:pRg st="0" end="0"/>
                                            </p:txEl>
                                          </p:spTgt>
                                        </p:tgtEl>
                                      </p:cBhvr>
                                      <p:to x="100000" y="80000"/>
                                    </p:animScale>
                                    <p:animScale>
                                      <p:cBhvr>
                                        <p:cTn id="16" dur="1" decel="50000">
                                          <p:stCondLst>
                                            <p:cond delay="329"/>
                                          </p:stCondLst>
                                        </p:cTn>
                                        <p:tgtEl>
                                          <p:spTgt spid="3">
                                            <p:txEl>
                                              <p:pRg st="0" end="0"/>
                                            </p:txEl>
                                          </p:spTgt>
                                        </p:tgtEl>
                                      </p:cBhvr>
                                      <p:to x="100000" y="100000"/>
                                    </p:animScale>
                                    <p:animScale>
                                      <p:cBhvr>
                                        <p:cTn id="17" dur="1">
                                          <p:stCondLst>
                                            <p:cond delay="499"/>
                                          </p:stCondLst>
                                        </p:cTn>
                                        <p:tgtEl>
                                          <p:spTgt spid="3">
                                            <p:txEl>
                                              <p:pRg st="0" end="0"/>
                                            </p:txEl>
                                          </p:spTgt>
                                        </p:tgtEl>
                                      </p:cBhvr>
                                      <p:to x="100000" y="90000"/>
                                    </p:animScale>
                                    <p:animScale>
                                      <p:cBhvr>
                                        <p:cTn id="18" dur="1" decel="50000">
                                          <p:stCondLst>
                                            <p:cond delay="499"/>
                                          </p:stCondLst>
                                        </p:cTn>
                                        <p:tgtEl>
                                          <p:spTgt spid="3">
                                            <p:txEl>
                                              <p:pRg st="0" end="0"/>
                                            </p:txEl>
                                          </p:spTgt>
                                        </p:tgtEl>
                                      </p:cBhvr>
                                      <p:to x="100000" y="100000"/>
                                    </p:animScale>
                                    <p:animScale>
                                      <p:cBhvr>
                                        <p:cTn id="19" dur="1">
                                          <p:stCondLst>
                                            <p:cond delay="499"/>
                                          </p:stCondLst>
                                        </p:cTn>
                                        <p:tgtEl>
                                          <p:spTgt spid="3">
                                            <p:txEl>
                                              <p:pRg st="0" end="0"/>
                                            </p:txEl>
                                          </p:spTgt>
                                        </p:tgtEl>
                                      </p:cBhvr>
                                      <p:to x="100000" y="95000"/>
                                    </p:animScale>
                                    <p:animScale>
                                      <p:cBhvr>
                                        <p:cTn id="20" dur="1" decel="50000">
                                          <p:stCondLst>
                                            <p:cond delay="499"/>
                                          </p:stCondLst>
                                        </p:cTn>
                                        <p:tgtEl>
                                          <p:spTgt spid="3">
                                            <p:txEl>
                                              <p:pRg st="0" end="0"/>
                                            </p:txEl>
                                          </p:spTgt>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145">
                                          <p:stCondLst>
                                            <p:cond delay="0"/>
                                          </p:stCondLst>
                                        </p:cTn>
                                        <p:tgtEl>
                                          <p:spTgt spid="4"/>
                                        </p:tgtEl>
                                      </p:cBhvr>
                                    </p:animEffect>
                                    <p:anim calcmode="lin" valueType="num">
                                      <p:cBhvr>
                                        <p:cTn id="24"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29" dur="7">
                                          <p:stCondLst>
                                            <p:cond delay="162"/>
                                          </p:stCondLst>
                                        </p:cTn>
                                        <p:tgtEl>
                                          <p:spTgt spid="4"/>
                                        </p:tgtEl>
                                      </p:cBhvr>
                                      <p:to x="100000" y="60000"/>
                                    </p:animScale>
                                    <p:animScale>
                                      <p:cBhvr>
                                        <p:cTn id="30" dur="41" decel="50000">
                                          <p:stCondLst>
                                            <p:cond delay="169"/>
                                          </p:stCondLst>
                                        </p:cTn>
                                        <p:tgtEl>
                                          <p:spTgt spid="4"/>
                                        </p:tgtEl>
                                      </p:cBhvr>
                                      <p:to x="100000" y="100000"/>
                                    </p:animScale>
                                    <p:animScale>
                                      <p:cBhvr>
                                        <p:cTn id="31" dur="7">
                                          <p:stCondLst>
                                            <p:cond delay="328"/>
                                          </p:stCondLst>
                                        </p:cTn>
                                        <p:tgtEl>
                                          <p:spTgt spid="4"/>
                                        </p:tgtEl>
                                      </p:cBhvr>
                                      <p:to x="100000" y="80000"/>
                                    </p:animScale>
                                    <p:animScale>
                                      <p:cBhvr>
                                        <p:cTn id="32" dur="41" decel="50000">
                                          <p:stCondLst>
                                            <p:cond delay="335"/>
                                          </p:stCondLst>
                                        </p:cTn>
                                        <p:tgtEl>
                                          <p:spTgt spid="4"/>
                                        </p:tgtEl>
                                      </p:cBhvr>
                                      <p:to x="100000" y="100000"/>
                                    </p:animScale>
                                    <p:animScale>
                                      <p:cBhvr>
                                        <p:cTn id="33" dur="7">
                                          <p:stCondLst>
                                            <p:cond delay="410"/>
                                          </p:stCondLst>
                                        </p:cTn>
                                        <p:tgtEl>
                                          <p:spTgt spid="4"/>
                                        </p:tgtEl>
                                      </p:cBhvr>
                                      <p:to x="100000" y="90000"/>
                                    </p:animScale>
                                    <p:animScale>
                                      <p:cBhvr>
                                        <p:cTn id="34" dur="41" decel="50000">
                                          <p:stCondLst>
                                            <p:cond delay="417"/>
                                          </p:stCondLst>
                                        </p:cTn>
                                        <p:tgtEl>
                                          <p:spTgt spid="4"/>
                                        </p:tgtEl>
                                      </p:cBhvr>
                                      <p:to x="100000" y="100000"/>
                                    </p:animScale>
                                    <p:animScale>
                                      <p:cBhvr>
                                        <p:cTn id="35" dur="7">
                                          <p:stCondLst>
                                            <p:cond delay="452"/>
                                          </p:stCondLst>
                                        </p:cTn>
                                        <p:tgtEl>
                                          <p:spTgt spid="4"/>
                                        </p:tgtEl>
                                      </p:cBhvr>
                                      <p:to x="100000" y="95000"/>
                                    </p:animScale>
                                    <p:animScale>
                                      <p:cBhvr>
                                        <p:cTn id="36" dur="41" decel="50000">
                                          <p:stCondLst>
                                            <p:cond delay="459"/>
                                          </p:stCondLst>
                                        </p:cTn>
                                        <p:tgtEl>
                                          <p:spTgt spid="4"/>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145">
                                          <p:stCondLst>
                                            <p:cond delay="0"/>
                                          </p:stCondLst>
                                        </p:cTn>
                                        <p:tgtEl>
                                          <p:spTgt spid="21"/>
                                        </p:tgtEl>
                                      </p:cBhvr>
                                    </p:animEffect>
                                    <p:anim calcmode="lin" valueType="num">
                                      <p:cBhvr>
                                        <p:cTn id="40" dur="456"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41" dur="166"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42" dur="166" tmFilter="0, 0; 0.125,0.2665; 0.25,0.4; 0.375,0.465; 0.5,0.5;  0.625,0.535; 0.75,0.6; 0.875,0.7335; 1,1">
                                          <p:stCondLst>
                                            <p:cond delay="166"/>
                                          </p:stCondLst>
                                        </p:cTn>
                                        <p:tgtEl>
                                          <p:spTgt spid="21"/>
                                        </p:tgtEl>
                                        <p:attrNameLst>
                                          <p:attrName>ppt_y</p:attrName>
                                        </p:attrNameLst>
                                      </p:cBhvr>
                                      <p:tavLst>
                                        <p:tav tm="0" fmla="#ppt_y-sin(pi*$)/9">
                                          <p:val>
                                            <p:fltVal val="0"/>
                                          </p:val>
                                        </p:tav>
                                        <p:tav tm="100000">
                                          <p:val>
                                            <p:fltVal val="1"/>
                                          </p:val>
                                        </p:tav>
                                      </p:tavLst>
                                    </p:anim>
                                    <p:anim calcmode="lin" valueType="num">
                                      <p:cBhvr>
                                        <p:cTn id="43" dur="83" tmFilter="0, 0; 0.125,0.2665; 0.25,0.4; 0.375,0.465; 0.5,0.5;  0.625,0.535; 0.75,0.6; 0.875,0.7335; 1,1">
                                          <p:stCondLst>
                                            <p:cond delay="331"/>
                                          </p:stCondLst>
                                        </p:cTn>
                                        <p:tgtEl>
                                          <p:spTgt spid="21"/>
                                        </p:tgtEl>
                                        <p:attrNameLst>
                                          <p:attrName>ppt_y</p:attrName>
                                        </p:attrNameLst>
                                      </p:cBhvr>
                                      <p:tavLst>
                                        <p:tav tm="0" fmla="#ppt_y-sin(pi*$)/27">
                                          <p:val>
                                            <p:fltVal val="0"/>
                                          </p:val>
                                        </p:tav>
                                        <p:tav tm="100000">
                                          <p:val>
                                            <p:fltVal val="1"/>
                                          </p:val>
                                        </p:tav>
                                      </p:tavLst>
                                    </p:anim>
                                    <p:anim calcmode="lin" valueType="num">
                                      <p:cBhvr>
                                        <p:cTn id="44" dur="41" tmFilter="0, 0; 0.125,0.2665; 0.25,0.4; 0.375,0.465; 0.5,0.5;  0.625,0.535; 0.75,0.6; 0.875,0.7335; 1,1">
                                          <p:stCondLst>
                                            <p:cond delay="414"/>
                                          </p:stCondLst>
                                        </p:cTn>
                                        <p:tgtEl>
                                          <p:spTgt spid="21"/>
                                        </p:tgtEl>
                                        <p:attrNameLst>
                                          <p:attrName>ppt_y</p:attrName>
                                        </p:attrNameLst>
                                      </p:cBhvr>
                                      <p:tavLst>
                                        <p:tav tm="0" fmla="#ppt_y-sin(pi*$)/81">
                                          <p:val>
                                            <p:fltVal val="0"/>
                                          </p:val>
                                        </p:tav>
                                        <p:tav tm="100000">
                                          <p:val>
                                            <p:fltVal val="1"/>
                                          </p:val>
                                        </p:tav>
                                      </p:tavLst>
                                    </p:anim>
                                    <p:animScale>
                                      <p:cBhvr>
                                        <p:cTn id="45" dur="7">
                                          <p:stCondLst>
                                            <p:cond delay="162"/>
                                          </p:stCondLst>
                                        </p:cTn>
                                        <p:tgtEl>
                                          <p:spTgt spid="21"/>
                                        </p:tgtEl>
                                      </p:cBhvr>
                                      <p:to x="100000" y="60000"/>
                                    </p:animScale>
                                    <p:animScale>
                                      <p:cBhvr>
                                        <p:cTn id="46" dur="41" decel="50000">
                                          <p:stCondLst>
                                            <p:cond delay="169"/>
                                          </p:stCondLst>
                                        </p:cTn>
                                        <p:tgtEl>
                                          <p:spTgt spid="21"/>
                                        </p:tgtEl>
                                      </p:cBhvr>
                                      <p:to x="100000" y="100000"/>
                                    </p:animScale>
                                    <p:animScale>
                                      <p:cBhvr>
                                        <p:cTn id="47" dur="7">
                                          <p:stCondLst>
                                            <p:cond delay="328"/>
                                          </p:stCondLst>
                                        </p:cTn>
                                        <p:tgtEl>
                                          <p:spTgt spid="21"/>
                                        </p:tgtEl>
                                      </p:cBhvr>
                                      <p:to x="100000" y="80000"/>
                                    </p:animScale>
                                    <p:animScale>
                                      <p:cBhvr>
                                        <p:cTn id="48" dur="41" decel="50000">
                                          <p:stCondLst>
                                            <p:cond delay="335"/>
                                          </p:stCondLst>
                                        </p:cTn>
                                        <p:tgtEl>
                                          <p:spTgt spid="21"/>
                                        </p:tgtEl>
                                      </p:cBhvr>
                                      <p:to x="100000" y="100000"/>
                                    </p:animScale>
                                    <p:animScale>
                                      <p:cBhvr>
                                        <p:cTn id="49" dur="7">
                                          <p:stCondLst>
                                            <p:cond delay="410"/>
                                          </p:stCondLst>
                                        </p:cTn>
                                        <p:tgtEl>
                                          <p:spTgt spid="21"/>
                                        </p:tgtEl>
                                      </p:cBhvr>
                                      <p:to x="100000" y="90000"/>
                                    </p:animScale>
                                    <p:animScale>
                                      <p:cBhvr>
                                        <p:cTn id="50" dur="41" decel="50000">
                                          <p:stCondLst>
                                            <p:cond delay="417"/>
                                          </p:stCondLst>
                                        </p:cTn>
                                        <p:tgtEl>
                                          <p:spTgt spid="21"/>
                                        </p:tgtEl>
                                      </p:cBhvr>
                                      <p:to x="100000" y="100000"/>
                                    </p:animScale>
                                    <p:animScale>
                                      <p:cBhvr>
                                        <p:cTn id="51" dur="7">
                                          <p:stCondLst>
                                            <p:cond delay="452"/>
                                          </p:stCondLst>
                                        </p:cTn>
                                        <p:tgtEl>
                                          <p:spTgt spid="21"/>
                                        </p:tgtEl>
                                      </p:cBhvr>
                                      <p:to x="100000" y="95000"/>
                                    </p:animScale>
                                    <p:animScale>
                                      <p:cBhvr>
                                        <p:cTn id="52" dur="41" decel="50000">
                                          <p:stCondLst>
                                            <p:cond delay="459"/>
                                          </p:stCondLst>
                                        </p:cTn>
                                        <p:tgtEl>
                                          <p:spTgt spid="21"/>
                                        </p:tgtEl>
                                      </p:cBhvr>
                                      <p:to x="100000" y="100000"/>
                                    </p:animScale>
                                  </p:childTnLst>
                                </p:cTn>
                              </p:par>
                              <p:par>
                                <p:cTn id="53" presetID="10"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wipe(down)">
                                      <p:cBhvr>
                                        <p:cTn id="6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542C"/>
        </a:solidFill>
        <a:effectLst/>
      </p:bgPr>
    </p:bg>
    <p:spTree>
      <p:nvGrpSpPr>
        <p:cNvPr id="1" name="Shape 608"/>
        <p:cNvGrpSpPr/>
        <p:nvPr/>
      </p:nvGrpSpPr>
      <p:grpSpPr>
        <a:xfrm>
          <a:off x="0" y="0"/>
          <a:ext cx="0" cy="0"/>
          <a:chOff x="0" y="0"/>
          <a:chExt cx="0" cy="0"/>
        </a:xfrm>
      </p:grpSpPr>
      <p:grpSp>
        <p:nvGrpSpPr>
          <p:cNvPr id="609" name="Google Shape;609;p32"/>
          <p:cNvGrpSpPr/>
          <p:nvPr/>
        </p:nvGrpSpPr>
        <p:grpSpPr>
          <a:xfrm>
            <a:off x="387343" y="229287"/>
            <a:ext cx="11460575" cy="9683764"/>
            <a:chOff x="0" y="-38100"/>
            <a:chExt cx="3018423" cy="2550456"/>
          </a:xfrm>
        </p:grpSpPr>
        <p:sp>
          <p:nvSpPr>
            <p:cNvPr id="610" name="Google Shape;610;p32"/>
            <p:cNvSpPr/>
            <p:nvPr/>
          </p:nvSpPr>
          <p:spPr>
            <a:xfrm>
              <a:off x="0" y="0"/>
              <a:ext cx="3018423" cy="2512356"/>
            </a:xfrm>
            <a:custGeom>
              <a:avLst/>
              <a:gdLst/>
              <a:ahLst/>
              <a:cxnLst/>
              <a:rect l="l" t="t" r="r" b="b"/>
              <a:pathLst>
                <a:path w="3018423" h="2512356" extrusionOk="0">
                  <a:moveTo>
                    <a:pt x="0" y="0"/>
                  </a:moveTo>
                  <a:lnTo>
                    <a:pt x="3018423" y="0"/>
                  </a:lnTo>
                  <a:lnTo>
                    <a:pt x="3018423" y="2512356"/>
                  </a:lnTo>
                  <a:lnTo>
                    <a:pt x="0" y="2512356"/>
                  </a:lnTo>
                  <a:close/>
                </a:path>
              </a:pathLst>
            </a:custGeom>
            <a:solidFill>
              <a:srgbClr val="000000"/>
            </a:solidFill>
            <a:ln>
              <a:noFill/>
            </a:ln>
          </p:spPr>
          <p:txBody>
            <a:bodyPr/>
            <a:lstStyle/>
            <a:p>
              <a:endParaRPr lang="en-US"/>
            </a:p>
          </p:txBody>
        </p:sp>
        <p:sp>
          <p:nvSpPr>
            <p:cNvPr id="611" name="Google Shape;611;p32"/>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12" name="Google Shape;612;p32"/>
          <p:cNvGrpSpPr/>
          <p:nvPr/>
        </p:nvGrpSpPr>
        <p:grpSpPr>
          <a:xfrm>
            <a:off x="419798" y="269509"/>
            <a:ext cx="11331055" cy="9560509"/>
            <a:chOff x="0" y="-38100"/>
            <a:chExt cx="2984311" cy="2517994"/>
          </a:xfrm>
        </p:grpSpPr>
        <p:sp>
          <p:nvSpPr>
            <p:cNvPr id="613" name="Google Shape;613;p32"/>
            <p:cNvSpPr/>
            <p:nvPr/>
          </p:nvSpPr>
          <p:spPr>
            <a:xfrm>
              <a:off x="0" y="0"/>
              <a:ext cx="2984311" cy="2479894"/>
            </a:xfrm>
            <a:custGeom>
              <a:avLst/>
              <a:gdLst/>
              <a:ahLst/>
              <a:cxnLst/>
              <a:rect l="l" t="t" r="r" b="b"/>
              <a:pathLst>
                <a:path w="2984311" h="2479894" extrusionOk="0">
                  <a:moveTo>
                    <a:pt x="0" y="0"/>
                  </a:moveTo>
                  <a:lnTo>
                    <a:pt x="2984311" y="0"/>
                  </a:lnTo>
                  <a:lnTo>
                    <a:pt x="2984311" y="2479894"/>
                  </a:lnTo>
                  <a:lnTo>
                    <a:pt x="0" y="2479894"/>
                  </a:lnTo>
                  <a:close/>
                </a:path>
              </a:pathLst>
            </a:custGeom>
            <a:solidFill>
              <a:srgbClr val="ABE7F5"/>
            </a:solidFill>
            <a:ln>
              <a:noFill/>
            </a:ln>
          </p:spPr>
          <p:txBody>
            <a:bodyPr/>
            <a:lstStyle/>
            <a:p>
              <a:endParaRPr lang="en-US"/>
            </a:p>
          </p:txBody>
        </p:sp>
        <p:sp>
          <p:nvSpPr>
            <p:cNvPr id="614" name="Google Shape;614;p32"/>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15" name="Google Shape;615;p32"/>
          <p:cNvGrpSpPr/>
          <p:nvPr/>
        </p:nvGrpSpPr>
        <p:grpSpPr>
          <a:xfrm>
            <a:off x="12152717" y="229287"/>
            <a:ext cx="5779496" cy="9683764"/>
            <a:chOff x="0" y="-38100"/>
            <a:chExt cx="1522172" cy="2550456"/>
          </a:xfrm>
        </p:grpSpPr>
        <p:sp>
          <p:nvSpPr>
            <p:cNvPr id="616" name="Google Shape;616;p32"/>
            <p:cNvSpPr/>
            <p:nvPr/>
          </p:nvSpPr>
          <p:spPr>
            <a:xfrm>
              <a:off x="0" y="0"/>
              <a:ext cx="1522172" cy="2512356"/>
            </a:xfrm>
            <a:custGeom>
              <a:avLst/>
              <a:gdLst/>
              <a:ahLst/>
              <a:cxnLst/>
              <a:rect l="l" t="t" r="r" b="b"/>
              <a:pathLst>
                <a:path w="1522172" h="2512356" extrusionOk="0">
                  <a:moveTo>
                    <a:pt x="0" y="0"/>
                  </a:moveTo>
                  <a:lnTo>
                    <a:pt x="1522172" y="0"/>
                  </a:lnTo>
                  <a:lnTo>
                    <a:pt x="1522172" y="2512356"/>
                  </a:lnTo>
                  <a:lnTo>
                    <a:pt x="0" y="2512356"/>
                  </a:lnTo>
                  <a:close/>
                </a:path>
              </a:pathLst>
            </a:custGeom>
            <a:solidFill>
              <a:srgbClr val="000000"/>
            </a:solidFill>
            <a:ln>
              <a:noFill/>
            </a:ln>
          </p:spPr>
          <p:txBody>
            <a:bodyPr/>
            <a:lstStyle/>
            <a:p>
              <a:endParaRPr lang="en-US"/>
            </a:p>
          </p:txBody>
        </p:sp>
        <p:sp>
          <p:nvSpPr>
            <p:cNvPr id="617" name="Google Shape;617;p32"/>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18" name="Google Shape;618;p32"/>
          <p:cNvGrpSpPr/>
          <p:nvPr/>
        </p:nvGrpSpPr>
        <p:grpSpPr>
          <a:xfrm>
            <a:off x="12202861" y="290915"/>
            <a:ext cx="5665341" cy="9560509"/>
            <a:chOff x="0" y="-38100"/>
            <a:chExt cx="1492106" cy="2517994"/>
          </a:xfrm>
        </p:grpSpPr>
        <p:sp>
          <p:nvSpPr>
            <p:cNvPr id="619" name="Google Shape;619;p32"/>
            <p:cNvSpPr/>
            <p:nvPr/>
          </p:nvSpPr>
          <p:spPr>
            <a:xfrm>
              <a:off x="0" y="0"/>
              <a:ext cx="1492106" cy="2479894"/>
            </a:xfrm>
            <a:custGeom>
              <a:avLst/>
              <a:gdLst/>
              <a:ahLst/>
              <a:cxnLst/>
              <a:rect l="l" t="t" r="r" b="b"/>
              <a:pathLst>
                <a:path w="1492106" h="2479894" extrusionOk="0">
                  <a:moveTo>
                    <a:pt x="0" y="0"/>
                  </a:moveTo>
                  <a:lnTo>
                    <a:pt x="1492106" y="0"/>
                  </a:lnTo>
                  <a:lnTo>
                    <a:pt x="1492106" y="2479894"/>
                  </a:lnTo>
                  <a:lnTo>
                    <a:pt x="0" y="2479894"/>
                  </a:lnTo>
                  <a:close/>
                </a:path>
              </a:pathLst>
            </a:custGeom>
            <a:solidFill>
              <a:srgbClr val="A5C680"/>
            </a:solidFill>
            <a:ln>
              <a:noFill/>
            </a:ln>
          </p:spPr>
          <p:txBody>
            <a:bodyPr/>
            <a:lstStyle/>
            <a:p>
              <a:endParaRPr lang="en-US"/>
            </a:p>
          </p:txBody>
        </p:sp>
        <p:sp>
          <p:nvSpPr>
            <p:cNvPr id="620" name="Google Shape;620;p32"/>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624" name="Google Shape;624;p32"/>
          <p:cNvPicPr preferRelativeResize="0"/>
          <p:nvPr/>
        </p:nvPicPr>
        <p:blipFill rotWithShape="1">
          <a:blip r:embed="rId3">
            <a:alphaModFix/>
            <a:duotone>
              <a:schemeClr val="accent3">
                <a:shade val="45000"/>
                <a:satMod val="135000"/>
              </a:schemeClr>
              <a:prstClr val="white"/>
            </a:duotone>
          </a:blip>
          <a:srcRect/>
          <a:stretch/>
        </p:blipFill>
        <p:spPr>
          <a:xfrm>
            <a:off x="585599" y="590153"/>
            <a:ext cx="11089314" cy="3883191"/>
          </a:xfrm>
          <a:prstGeom prst="rect">
            <a:avLst/>
          </a:prstGeom>
          <a:noFill/>
          <a:ln>
            <a:noFill/>
          </a:ln>
        </p:spPr>
      </p:pic>
      <p:pic>
        <p:nvPicPr>
          <p:cNvPr id="625" name="Google Shape;625;p32"/>
          <p:cNvPicPr preferRelativeResize="0"/>
          <p:nvPr/>
        </p:nvPicPr>
        <p:blipFill rotWithShape="1">
          <a:blip r:embed="rId3">
            <a:alphaModFix/>
            <a:duotone>
              <a:schemeClr val="accent3">
                <a:shade val="45000"/>
                <a:satMod val="135000"/>
              </a:schemeClr>
              <a:prstClr val="white"/>
            </a:duotone>
          </a:blip>
          <a:srcRect/>
          <a:stretch/>
        </p:blipFill>
        <p:spPr>
          <a:xfrm>
            <a:off x="661538" y="5085837"/>
            <a:ext cx="11089315" cy="4319419"/>
          </a:xfrm>
          <a:prstGeom prst="rect">
            <a:avLst/>
          </a:prstGeom>
          <a:noFill/>
          <a:ln>
            <a:noFill/>
          </a:ln>
        </p:spPr>
      </p:pic>
      <p:sp>
        <p:nvSpPr>
          <p:cNvPr id="628" name="Google Shape;628;p32"/>
          <p:cNvSpPr txBox="1"/>
          <p:nvPr/>
        </p:nvSpPr>
        <p:spPr>
          <a:xfrm>
            <a:off x="959205" y="1564346"/>
            <a:ext cx="9144992" cy="1264962"/>
          </a:xfrm>
          <a:prstGeom prst="rect">
            <a:avLst/>
          </a:prstGeom>
          <a:noFill/>
          <a:ln>
            <a:noFill/>
          </a:ln>
        </p:spPr>
        <p:txBody>
          <a:bodyPr spcFirstLastPara="1" wrap="square" lIns="0" tIns="0" rIns="0" bIns="0" anchor="t" anchorCtr="0">
            <a:spAutoFit/>
          </a:bodyPr>
          <a:lstStyle/>
          <a:p>
            <a:pPr lvl="0" algn="ctr">
              <a:lnSpc>
                <a:spcPct val="137000"/>
              </a:lnSpc>
            </a:pPr>
            <a:r>
              <a:rPr lang="en-US" sz="3000" dirty="0" err="1">
                <a:latin typeface="Paytone One"/>
                <a:ea typeface="Paytone One"/>
                <a:cs typeface="Paytone One"/>
                <a:sym typeface="Paytone One"/>
              </a:rPr>
              <a:t>Em</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hãy</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sử</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dụng</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các</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công</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cụ</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của</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phần</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mềm</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đồ</a:t>
            </a:r>
            <a:r>
              <a:rPr lang="en-US" sz="3000" dirty="0">
                <a:latin typeface="Paytone One"/>
                <a:ea typeface="Paytone One"/>
                <a:cs typeface="Paytone One"/>
                <a:sym typeface="Paytone One"/>
              </a:rPr>
              <a:t> </a:t>
            </a:r>
          </a:p>
          <a:p>
            <a:pPr lvl="0" algn="ctr">
              <a:lnSpc>
                <a:spcPct val="137000"/>
              </a:lnSpc>
            </a:pPr>
            <a:r>
              <a:rPr lang="en-US" sz="3000" dirty="0" err="1">
                <a:latin typeface="Paytone One"/>
                <a:ea typeface="Paytone One"/>
                <a:cs typeface="Paytone One"/>
                <a:sym typeface="Paytone One"/>
              </a:rPr>
              <a:t>hoạ</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để</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tạo</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tấm</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thiệp</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theo</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gợi</a:t>
            </a:r>
            <a:r>
              <a:rPr lang="en-US" sz="3000" dirty="0">
                <a:latin typeface="Paytone One"/>
                <a:ea typeface="Paytone One"/>
                <a:cs typeface="Paytone One"/>
                <a:sym typeface="Paytone One"/>
              </a:rPr>
              <a:t> ý ở </a:t>
            </a:r>
            <a:r>
              <a:rPr lang="en-US" sz="3000" dirty="0" err="1">
                <a:latin typeface="Paytone One"/>
                <a:ea typeface="Paytone One"/>
                <a:cs typeface="Paytone One"/>
                <a:sym typeface="Paytone One"/>
              </a:rPr>
              <a:t>Hình</a:t>
            </a:r>
            <a:r>
              <a:rPr lang="en-US" sz="3000" dirty="0">
                <a:latin typeface="Paytone One"/>
                <a:ea typeface="Paytone One"/>
                <a:cs typeface="Paytone One"/>
                <a:sym typeface="Paytone One"/>
              </a:rPr>
              <a:t> 61a.</a:t>
            </a:r>
            <a:endParaRPr dirty="0"/>
          </a:p>
        </p:txBody>
      </p:sp>
      <p:sp>
        <p:nvSpPr>
          <p:cNvPr id="631" name="Google Shape;631;p32"/>
          <p:cNvSpPr txBox="1"/>
          <p:nvPr/>
        </p:nvSpPr>
        <p:spPr>
          <a:xfrm>
            <a:off x="1111194" y="5820342"/>
            <a:ext cx="9818535" cy="1897443"/>
          </a:xfrm>
          <a:prstGeom prst="rect">
            <a:avLst/>
          </a:prstGeom>
          <a:noFill/>
          <a:ln>
            <a:noFill/>
          </a:ln>
        </p:spPr>
        <p:txBody>
          <a:bodyPr spcFirstLastPara="1" wrap="square" lIns="0" tIns="0" rIns="0" bIns="0" anchor="t" anchorCtr="0">
            <a:spAutoFit/>
          </a:bodyPr>
          <a:lstStyle/>
          <a:p>
            <a:pPr lvl="0" algn="ctr">
              <a:lnSpc>
                <a:spcPct val="137000"/>
              </a:lnSpc>
            </a:pPr>
            <a:r>
              <a:rPr lang="en-US" sz="3000" dirty="0" err="1">
                <a:latin typeface="Paytone One"/>
                <a:ea typeface="Paytone One"/>
                <a:cs typeface="Paytone One"/>
                <a:sym typeface="Paytone One"/>
              </a:rPr>
              <a:t>Em</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hãy</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sử</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dụng</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các</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công</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cụ</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của</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phần</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mềm</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đồ</a:t>
            </a:r>
            <a:r>
              <a:rPr lang="en-US" sz="3000" dirty="0">
                <a:latin typeface="Paytone One"/>
                <a:ea typeface="Paytone One"/>
                <a:cs typeface="Paytone One"/>
                <a:sym typeface="Paytone One"/>
              </a:rPr>
              <a:t> </a:t>
            </a:r>
          </a:p>
          <a:p>
            <a:pPr lvl="0" algn="ctr">
              <a:lnSpc>
                <a:spcPct val="137000"/>
              </a:lnSpc>
            </a:pPr>
            <a:r>
              <a:rPr lang="en-US" sz="3000" dirty="0" err="1">
                <a:latin typeface="Paytone One"/>
                <a:ea typeface="Paytone One"/>
                <a:cs typeface="Paytone One"/>
                <a:sym typeface="Paytone One"/>
              </a:rPr>
              <a:t>hoạ</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để</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thêm</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lời</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chúc</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và</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các</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ngôi</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sao</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vào</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tấm</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thiệp</a:t>
            </a:r>
            <a:r>
              <a:rPr lang="en-US" sz="3000" dirty="0">
                <a:latin typeface="Paytone One"/>
                <a:ea typeface="Paytone One"/>
                <a:cs typeface="Paytone One"/>
                <a:sym typeface="Paytone One"/>
              </a:rPr>
              <a:t> </a:t>
            </a:r>
          </a:p>
          <a:p>
            <a:pPr lvl="0" algn="ctr">
              <a:lnSpc>
                <a:spcPct val="137000"/>
              </a:lnSpc>
            </a:pPr>
            <a:r>
              <a:rPr lang="en-US" sz="3000" dirty="0" err="1">
                <a:latin typeface="Paytone One"/>
                <a:ea typeface="Paytone One"/>
                <a:cs typeface="Paytone One"/>
                <a:sym typeface="Paytone One"/>
              </a:rPr>
              <a:t>đã</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tạo</a:t>
            </a:r>
            <a:r>
              <a:rPr lang="en-US" sz="3000" dirty="0">
                <a:latin typeface="Paytone One"/>
                <a:ea typeface="Paytone One"/>
                <a:cs typeface="Paytone One"/>
                <a:sym typeface="Paytone One"/>
              </a:rPr>
              <a:t> ở </a:t>
            </a:r>
            <a:r>
              <a:rPr lang="en-US" sz="3000" dirty="0" err="1">
                <a:latin typeface="Paytone One"/>
                <a:ea typeface="Paytone One"/>
                <a:cs typeface="Paytone One"/>
                <a:sym typeface="Paytone One"/>
              </a:rPr>
              <a:t>phần</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Luyện</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tập</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theo</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gợi</a:t>
            </a:r>
            <a:r>
              <a:rPr lang="en-US" sz="3000" dirty="0">
                <a:latin typeface="Paytone One"/>
                <a:ea typeface="Paytone One"/>
                <a:cs typeface="Paytone One"/>
                <a:sym typeface="Paytone One"/>
              </a:rPr>
              <a:t> ý ở </a:t>
            </a:r>
            <a:r>
              <a:rPr lang="en-US" sz="3000" dirty="0" err="1">
                <a:latin typeface="Paytone One"/>
                <a:ea typeface="Paytone One"/>
                <a:cs typeface="Paytone One"/>
                <a:sym typeface="Paytone One"/>
              </a:rPr>
              <a:t>Hình</a:t>
            </a:r>
            <a:r>
              <a:rPr lang="en-US" sz="3000" dirty="0">
                <a:latin typeface="Paytone One"/>
                <a:ea typeface="Paytone One"/>
                <a:cs typeface="Paytone One"/>
                <a:sym typeface="Paytone One"/>
              </a:rPr>
              <a:t> 61b</a:t>
            </a:r>
            <a:endParaRPr dirty="0"/>
          </a:p>
        </p:txBody>
      </p:sp>
      <p:pic>
        <p:nvPicPr>
          <p:cNvPr id="33" name="Picture 32">
            <a:extLst>
              <a:ext uri="{FF2B5EF4-FFF2-40B4-BE49-F238E27FC236}">
                <a16:creationId xmlns:a16="http://schemas.microsoft.com/office/drawing/2014/main" id="{F632B2F1-55D5-4B81-8107-073EFADCE3D6}"/>
              </a:ext>
            </a:extLst>
          </p:cNvPr>
          <p:cNvPicPr/>
          <p:nvPr/>
        </p:nvPicPr>
        <p:blipFill rotWithShape="1">
          <a:blip r:embed="rId4"/>
          <a:srcRect l="58055" t="24856" r="25000" b="46008"/>
          <a:stretch/>
        </p:blipFill>
        <p:spPr bwMode="auto">
          <a:xfrm>
            <a:off x="12763730" y="590153"/>
            <a:ext cx="4572544" cy="3720590"/>
          </a:xfrm>
          <a:prstGeom prst="rect">
            <a:avLst/>
          </a:prstGeom>
          <a:ln>
            <a:noFill/>
          </a:ln>
          <a:extLst>
            <a:ext uri="{53640926-AAD7-44D8-BBD7-CCE9431645EC}">
              <a14:shadowObscured xmlns:a14="http://schemas.microsoft.com/office/drawing/2010/main"/>
            </a:ext>
          </a:extLst>
        </p:spPr>
      </p:pic>
      <p:pic>
        <p:nvPicPr>
          <p:cNvPr id="34" name="Picture 33">
            <a:extLst>
              <a:ext uri="{FF2B5EF4-FFF2-40B4-BE49-F238E27FC236}">
                <a16:creationId xmlns:a16="http://schemas.microsoft.com/office/drawing/2014/main" id="{273EB0F5-254D-4332-ABB0-26DF578F0493}"/>
              </a:ext>
            </a:extLst>
          </p:cNvPr>
          <p:cNvPicPr/>
          <p:nvPr/>
        </p:nvPicPr>
        <p:blipFill rotWithShape="1">
          <a:blip r:embed="rId4"/>
          <a:srcRect l="58426" t="53004" r="25463" b="20000"/>
          <a:stretch/>
        </p:blipFill>
        <p:spPr bwMode="auto">
          <a:xfrm>
            <a:off x="13016775" y="5193730"/>
            <a:ext cx="4160031" cy="3928499"/>
          </a:xfrm>
          <a:prstGeom prst="rect">
            <a:avLst/>
          </a:prstGeom>
          <a:ln>
            <a:noFill/>
          </a:ln>
          <a:extLst>
            <a:ext uri="{53640926-AAD7-44D8-BBD7-CCE9431645EC}">
              <a14:shadowObscured xmlns:a14="http://schemas.microsoft.com/office/drawing/2010/main"/>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24"/>
                                        </p:tgtEl>
                                        <p:attrNameLst>
                                          <p:attrName>style.visibility</p:attrName>
                                        </p:attrNameLst>
                                      </p:cBhvr>
                                      <p:to>
                                        <p:strVal val="visible"/>
                                      </p:to>
                                    </p:set>
                                    <p:anim calcmode="lin" valueType="num">
                                      <p:cBhvr>
                                        <p:cTn id="7" dur="1000" fill="hold"/>
                                        <p:tgtEl>
                                          <p:spTgt spid="624"/>
                                        </p:tgtEl>
                                        <p:attrNameLst>
                                          <p:attrName>ppt_w</p:attrName>
                                        </p:attrNameLst>
                                      </p:cBhvr>
                                      <p:tavLst>
                                        <p:tav tm="0">
                                          <p:val>
                                            <p:fltVal val="0"/>
                                          </p:val>
                                        </p:tav>
                                        <p:tav tm="100000">
                                          <p:val>
                                            <p:strVal val="#ppt_w"/>
                                          </p:val>
                                        </p:tav>
                                      </p:tavLst>
                                    </p:anim>
                                    <p:anim calcmode="lin" valueType="num">
                                      <p:cBhvr>
                                        <p:cTn id="8" dur="1000" fill="hold"/>
                                        <p:tgtEl>
                                          <p:spTgt spid="624"/>
                                        </p:tgtEl>
                                        <p:attrNameLst>
                                          <p:attrName>ppt_h</p:attrName>
                                        </p:attrNameLst>
                                      </p:cBhvr>
                                      <p:tavLst>
                                        <p:tav tm="0">
                                          <p:val>
                                            <p:fltVal val="0"/>
                                          </p:val>
                                        </p:tav>
                                        <p:tav tm="100000">
                                          <p:val>
                                            <p:strVal val="#ppt_h"/>
                                          </p:val>
                                        </p:tav>
                                      </p:tavLst>
                                    </p:anim>
                                    <p:anim calcmode="lin" valueType="num">
                                      <p:cBhvr>
                                        <p:cTn id="9" dur="1000" fill="hold"/>
                                        <p:tgtEl>
                                          <p:spTgt spid="624"/>
                                        </p:tgtEl>
                                        <p:attrNameLst>
                                          <p:attrName>style.rotation</p:attrName>
                                        </p:attrNameLst>
                                      </p:cBhvr>
                                      <p:tavLst>
                                        <p:tav tm="0">
                                          <p:val>
                                            <p:fltVal val="90"/>
                                          </p:val>
                                        </p:tav>
                                        <p:tav tm="100000">
                                          <p:val>
                                            <p:fltVal val="0"/>
                                          </p:val>
                                        </p:tav>
                                      </p:tavLst>
                                    </p:anim>
                                    <p:animEffect transition="in" filter="fade">
                                      <p:cBhvr>
                                        <p:cTn id="10" dur="1000"/>
                                        <p:tgtEl>
                                          <p:spTgt spid="62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28"/>
                                        </p:tgtEl>
                                        <p:attrNameLst>
                                          <p:attrName>style.visibility</p:attrName>
                                        </p:attrNameLst>
                                      </p:cBhvr>
                                      <p:to>
                                        <p:strVal val="visible"/>
                                      </p:to>
                                    </p:set>
                                    <p:anim calcmode="lin" valueType="num">
                                      <p:cBhvr>
                                        <p:cTn id="13" dur="1000" fill="hold"/>
                                        <p:tgtEl>
                                          <p:spTgt spid="628"/>
                                        </p:tgtEl>
                                        <p:attrNameLst>
                                          <p:attrName>ppt_w</p:attrName>
                                        </p:attrNameLst>
                                      </p:cBhvr>
                                      <p:tavLst>
                                        <p:tav tm="0">
                                          <p:val>
                                            <p:fltVal val="0"/>
                                          </p:val>
                                        </p:tav>
                                        <p:tav tm="100000">
                                          <p:val>
                                            <p:strVal val="#ppt_w"/>
                                          </p:val>
                                        </p:tav>
                                      </p:tavLst>
                                    </p:anim>
                                    <p:anim calcmode="lin" valueType="num">
                                      <p:cBhvr>
                                        <p:cTn id="14" dur="1000" fill="hold"/>
                                        <p:tgtEl>
                                          <p:spTgt spid="628"/>
                                        </p:tgtEl>
                                        <p:attrNameLst>
                                          <p:attrName>ppt_h</p:attrName>
                                        </p:attrNameLst>
                                      </p:cBhvr>
                                      <p:tavLst>
                                        <p:tav tm="0">
                                          <p:val>
                                            <p:fltVal val="0"/>
                                          </p:val>
                                        </p:tav>
                                        <p:tav tm="100000">
                                          <p:val>
                                            <p:strVal val="#ppt_h"/>
                                          </p:val>
                                        </p:tav>
                                      </p:tavLst>
                                    </p:anim>
                                    <p:anim calcmode="lin" valueType="num">
                                      <p:cBhvr>
                                        <p:cTn id="15" dur="1000" fill="hold"/>
                                        <p:tgtEl>
                                          <p:spTgt spid="628"/>
                                        </p:tgtEl>
                                        <p:attrNameLst>
                                          <p:attrName>style.rotation</p:attrName>
                                        </p:attrNameLst>
                                      </p:cBhvr>
                                      <p:tavLst>
                                        <p:tav tm="0">
                                          <p:val>
                                            <p:fltVal val="90"/>
                                          </p:val>
                                        </p:tav>
                                        <p:tav tm="100000">
                                          <p:val>
                                            <p:fltVal val="0"/>
                                          </p:val>
                                        </p:tav>
                                      </p:tavLst>
                                    </p:anim>
                                    <p:animEffect transition="in" filter="fade">
                                      <p:cBhvr>
                                        <p:cTn id="16" dur="1000"/>
                                        <p:tgtEl>
                                          <p:spTgt spid="628"/>
                                        </p:tgtEl>
                                      </p:cBhvr>
                                    </p:animEffect>
                                  </p:childTnLst>
                                </p:cTn>
                              </p:par>
                              <p:par>
                                <p:cTn id="17" presetID="3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p:cTn id="19" dur="1000" fill="hold"/>
                                        <p:tgtEl>
                                          <p:spTgt spid="33"/>
                                        </p:tgtEl>
                                        <p:attrNameLst>
                                          <p:attrName>ppt_w</p:attrName>
                                        </p:attrNameLst>
                                      </p:cBhvr>
                                      <p:tavLst>
                                        <p:tav tm="0">
                                          <p:val>
                                            <p:fltVal val="0"/>
                                          </p:val>
                                        </p:tav>
                                        <p:tav tm="100000">
                                          <p:val>
                                            <p:strVal val="#ppt_w"/>
                                          </p:val>
                                        </p:tav>
                                      </p:tavLst>
                                    </p:anim>
                                    <p:anim calcmode="lin" valueType="num">
                                      <p:cBhvr>
                                        <p:cTn id="20" dur="1000" fill="hold"/>
                                        <p:tgtEl>
                                          <p:spTgt spid="33"/>
                                        </p:tgtEl>
                                        <p:attrNameLst>
                                          <p:attrName>ppt_h</p:attrName>
                                        </p:attrNameLst>
                                      </p:cBhvr>
                                      <p:tavLst>
                                        <p:tav tm="0">
                                          <p:val>
                                            <p:fltVal val="0"/>
                                          </p:val>
                                        </p:tav>
                                        <p:tav tm="100000">
                                          <p:val>
                                            <p:strVal val="#ppt_h"/>
                                          </p:val>
                                        </p:tav>
                                      </p:tavLst>
                                    </p:anim>
                                    <p:anim calcmode="lin" valueType="num">
                                      <p:cBhvr>
                                        <p:cTn id="21" dur="1000" fill="hold"/>
                                        <p:tgtEl>
                                          <p:spTgt spid="33"/>
                                        </p:tgtEl>
                                        <p:attrNameLst>
                                          <p:attrName>style.rotation</p:attrName>
                                        </p:attrNameLst>
                                      </p:cBhvr>
                                      <p:tavLst>
                                        <p:tav tm="0">
                                          <p:val>
                                            <p:fltVal val="90"/>
                                          </p:val>
                                        </p:tav>
                                        <p:tav tm="100000">
                                          <p:val>
                                            <p:fltVal val="0"/>
                                          </p:val>
                                        </p:tav>
                                      </p:tavLst>
                                    </p:anim>
                                    <p:animEffect transition="in" filter="fade">
                                      <p:cBhvr>
                                        <p:cTn id="22" dur="10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nodeType="clickEffect">
                                  <p:stCondLst>
                                    <p:cond delay="0"/>
                                  </p:stCondLst>
                                  <p:childTnLst>
                                    <p:set>
                                      <p:cBhvr>
                                        <p:cTn id="26" dur="1" fill="hold">
                                          <p:stCondLst>
                                            <p:cond delay="0"/>
                                          </p:stCondLst>
                                        </p:cTn>
                                        <p:tgtEl>
                                          <p:spTgt spid="625"/>
                                        </p:tgtEl>
                                        <p:attrNameLst>
                                          <p:attrName>style.visibility</p:attrName>
                                        </p:attrNameLst>
                                      </p:cBhvr>
                                      <p:to>
                                        <p:strVal val="visible"/>
                                      </p:to>
                                    </p:set>
                                    <p:animEffect transition="in" filter="fade">
                                      <p:cBhvr>
                                        <p:cTn id="27" dur="750"/>
                                        <p:tgtEl>
                                          <p:spTgt spid="625"/>
                                        </p:tgtEl>
                                      </p:cBhvr>
                                    </p:animEffect>
                                    <p:anim calcmode="lin" valueType="num">
                                      <p:cBhvr>
                                        <p:cTn id="28" dur="750" fill="hold"/>
                                        <p:tgtEl>
                                          <p:spTgt spid="625"/>
                                        </p:tgtEl>
                                        <p:attrNameLst>
                                          <p:attrName>ppt_w</p:attrName>
                                        </p:attrNameLst>
                                      </p:cBhvr>
                                      <p:tavLst>
                                        <p:tav tm="0" fmla="#ppt_w*sin(2.5*pi*$)">
                                          <p:val>
                                            <p:fltVal val="0"/>
                                          </p:val>
                                        </p:tav>
                                        <p:tav tm="100000">
                                          <p:val>
                                            <p:fltVal val="1"/>
                                          </p:val>
                                        </p:tav>
                                      </p:tavLst>
                                    </p:anim>
                                    <p:anim calcmode="lin" valueType="num">
                                      <p:cBhvr>
                                        <p:cTn id="29" dur="750" fill="hold"/>
                                        <p:tgtEl>
                                          <p:spTgt spid="625"/>
                                        </p:tgtEl>
                                        <p:attrNameLst>
                                          <p:attrName>ppt_h</p:attrName>
                                        </p:attrNameLst>
                                      </p:cBhvr>
                                      <p:tavLst>
                                        <p:tav tm="0">
                                          <p:val>
                                            <p:strVal val="#ppt_h"/>
                                          </p:val>
                                        </p:tav>
                                        <p:tav tm="100000">
                                          <p:val>
                                            <p:strVal val="#ppt_h"/>
                                          </p:val>
                                        </p:tav>
                                      </p:tavLst>
                                    </p:anim>
                                  </p:childTnLst>
                                </p:cTn>
                              </p:par>
                              <p:par>
                                <p:cTn id="30" presetID="45" presetClass="entr" presetSubtype="0" fill="hold" grpId="0" nodeType="withEffect">
                                  <p:stCondLst>
                                    <p:cond delay="0"/>
                                  </p:stCondLst>
                                  <p:childTnLst>
                                    <p:set>
                                      <p:cBhvr>
                                        <p:cTn id="31" dur="1" fill="hold">
                                          <p:stCondLst>
                                            <p:cond delay="0"/>
                                          </p:stCondLst>
                                        </p:cTn>
                                        <p:tgtEl>
                                          <p:spTgt spid="631"/>
                                        </p:tgtEl>
                                        <p:attrNameLst>
                                          <p:attrName>style.visibility</p:attrName>
                                        </p:attrNameLst>
                                      </p:cBhvr>
                                      <p:to>
                                        <p:strVal val="visible"/>
                                      </p:to>
                                    </p:set>
                                    <p:animEffect transition="in" filter="fade">
                                      <p:cBhvr>
                                        <p:cTn id="32" dur="750"/>
                                        <p:tgtEl>
                                          <p:spTgt spid="631"/>
                                        </p:tgtEl>
                                      </p:cBhvr>
                                    </p:animEffect>
                                    <p:anim calcmode="lin" valueType="num">
                                      <p:cBhvr>
                                        <p:cTn id="33" dur="750" fill="hold"/>
                                        <p:tgtEl>
                                          <p:spTgt spid="631"/>
                                        </p:tgtEl>
                                        <p:attrNameLst>
                                          <p:attrName>ppt_w</p:attrName>
                                        </p:attrNameLst>
                                      </p:cBhvr>
                                      <p:tavLst>
                                        <p:tav tm="0" fmla="#ppt_w*sin(2.5*pi*$)">
                                          <p:val>
                                            <p:fltVal val="0"/>
                                          </p:val>
                                        </p:tav>
                                        <p:tav tm="100000">
                                          <p:val>
                                            <p:fltVal val="1"/>
                                          </p:val>
                                        </p:tav>
                                      </p:tavLst>
                                    </p:anim>
                                    <p:anim calcmode="lin" valueType="num">
                                      <p:cBhvr>
                                        <p:cTn id="34" dur="750" fill="hold"/>
                                        <p:tgtEl>
                                          <p:spTgt spid="631"/>
                                        </p:tgtEl>
                                        <p:attrNameLst>
                                          <p:attrName>ppt_h</p:attrName>
                                        </p:attrNameLst>
                                      </p:cBhvr>
                                      <p:tavLst>
                                        <p:tav tm="0">
                                          <p:val>
                                            <p:strVal val="#ppt_h"/>
                                          </p:val>
                                        </p:tav>
                                        <p:tav tm="100000">
                                          <p:val>
                                            <p:strVal val="#ppt_h"/>
                                          </p:val>
                                        </p:tav>
                                      </p:tavLst>
                                    </p:anim>
                                  </p:childTnLst>
                                </p:cTn>
                              </p:par>
                              <p:par>
                                <p:cTn id="35" presetID="45"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750"/>
                                        <p:tgtEl>
                                          <p:spTgt spid="34"/>
                                        </p:tgtEl>
                                      </p:cBhvr>
                                    </p:animEffect>
                                    <p:anim calcmode="lin" valueType="num">
                                      <p:cBhvr>
                                        <p:cTn id="38" dur="750" fill="hold"/>
                                        <p:tgtEl>
                                          <p:spTgt spid="34"/>
                                        </p:tgtEl>
                                        <p:attrNameLst>
                                          <p:attrName>ppt_w</p:attrName>
                                        </p:attrNameLst>
                                      </p:cBhvr>
                                      <p:tavLst>
                                        <p:tav tm="0" fmla="#ppt_w*sin(2.5*pi*$)">
                                          <p:val>
                                            <p:fltVal val="0"/>
                                          </p:val>
                                        </p:tav>
                                        <p:tav tm="100000">
                                          <p:val>
                                            <p:fltVal val="1"/>
                                          </p:val>
                                        </p:tav>
                                      </p:tavLst>
                                    </p:anim>
                                    <p:anim calcmode="lin" valueType="num">
                                      <p:cBhvr>
                                        <p:cTn id="39" dur="75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8" grpId="0"/>
      <p:bldP spid="6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9D42BECC-82E8-476A-AC65-5E4660AD22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000"/>
            <a:ext cx="21498179" cy="12092726"/>
          </a:xfrm>
          <a:prstGeom prst="rect">
            <a:avLst/>
          </a:prstGeom>
        </p:spPr>
      </p:pic>
      <p:pic>
        <p:nvPicPr>
          <p:cNvPr id="3" name="Google Shape;89;p2">
            <a:extLst>
              <a:ext uri="{FF2B5EF4-FFF2-40B4-BE49-F238E27FC236}">
                <a16:creationId xmlns:a16="http://schemas.microsoft.com/office/drawing/2014/main" id="{709A50A5-25A5-4B3C-A052-10AC0F263178}"/>
              </a:ext>
            </a:extLst>
          </p:cNvPr>
          <p:cNvPicPr preferRelativeResize="0"/>
          <p:nvPr/>
        </p:nvPicPr>
        <p:blipFill rotWithShape="1">
          <a:blip r:embed="rId5">
            <a:alphaModFix/>
          </a:blip>
          <a:srcRect t="33291"/>
          <a:stretch/>
        </p:blipFill>
        <p:spPr>
          <a:xfrm flipH="1">
            <a:off x="13594647" y="6477729"/>
            <a:ext cx="3432530" cy="3371989"/>
          </a:xfrm>
          <a:prstGeom prst="rect">
            <a:avLst/>
          </a:prstGeom>
          <a:noFill/>
          <a:ln>
            <a:noFill/>
          </a:ln>
        </p:spPr>
      </p:pic>
      <p:sp>
        <p:nvSpPr>
          <p:cNvPr id="4" name="Rectangle 3">
            <a:hlinkClick r:id="" action="ppaction://hlinkshowjump?jump=nextslide"/>
            <a:extLst>
              <a:ext uri="{FF2B5EF4-FFF2-40B4-BE49-F238E27FC236}">
                <a16:creationId xmlns:a16="http://schemas.microsoft.com/office/drawing/2014/main" id="{B4917BD8-89AD-43B1-8EA1-DC06331ED670}"/>
              </a:ext>
            </a:extLst>
          </p:cNvPr>
          <p:cNvSpPr/>
          <p:nvPr/>
        </p:nvSpPr>
        <p:spPr>
          <a:xfrm>
            <a:off x="14683709" y="6944060"/>
            <a:ext cx="1908507" cy="646331"/>
          </a:xfrm>
          <a:prstGeom prst="rect">
            <a:avLst/>
          </a:prstGeom>
        </p:spPr>
        <p:txBody>
          <a:bodyPr wrap="square">
            <a:spAutoFit/>
          </a:bodyPr>
          <a:lstStyle/>
          <a:p>
            <a:r>
              <a:rPr lang="en-US" sz="600" spc="-150" dirty="0">
                <a:solidFill>
                  <a:srgbClr val="DC2014"/>
                </a:solidFill>
                <a:effectLst>
                  <a:glow rad="101600">
                    <a:schemeClr val="bg1">
                      <a:alpha val="60000"/>
                    </a:schemeClr>
                  </a:glow>
                </a:effectLst>
                <a:latin typeface="SVN-Kimberley" panose="02040603050506020204" pitchFamily="18" charset="0"/>
              </a:rPr>
              <a:t> </a:t>
            </a:r>
            <a:r>
              <a:rPr lang="en-US" sz="3600" spc="-150" dirty="0">
                <a:solidFill>
                  <a:srgbClr val="DC2014"/>
                </a:solidFill>
                <a:effectLst>
                  <a:glow rad="101600">
                    <a:schemeClr val="bg1">
                      <a:alpha val="60000"/>
                    </a:schemeClr>
                  </a:glow>
                </a:effectLst>
                <a:latin typeface="SVN-Kimberley" panose="02040603050506020204" pitchFamily="18" charset="0"/>
              </a:rPr>
              <a:t>Play</a:t>
            </a:r>
            <a:endParaRPr lang="en-US" sz="3600" spc="-150" dirty="0">
              <a:solidFill>
                <a:srgbClr val="DC2014"/>
              </a:solidFill>
              <a:effectLst>
                <a:glow rad="101600">
                  <a:schemeClr val="bg1">
                    <a:alpha val="60000"/>
                  </a:schemeClr>
                </a:glow>
              </a:effectLst>
            </a:endParaRPr>
          </a:p>
        </p:txBody>
      </p:sp>
      <p:pic>
        <p:nvPicPr>
          <p:cNvPr id="5" name="Picture 4" descr="A picture containing wooden, sitting, table, black&#10;&#10;Description automatically generated">
            <a:extLst>
              <a:ext uri="{FF2B5EF4-FFF2-40B4-BE49-F238E27FC236}">
                <a16:creationId xmlns:a16="http://schemas.microsoft.com/office/drawing/2014/main" id="{A45FED9A-2BFA-4456-8707-713F8ADCC9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0801" y="169637"/>
            <a:ext cx="6093008" cy="4691530"/>
          </a:xfrm>
          <a:prstGeom prst="rect">
            <a:avLst/>
          </a:prstGeom>
        </p:spPr>
      </p:pic>
      <p:sp>
        <p:nvSpPr>
          <p:cNvPr id="6" name="TextBox 5">
            <a:extLst>
              <a:ext uri="{FF2B5EF4-FFF2-40B4-BE49-F238E27FC236}">
                <a16:creationId xmlns:a16="http://schemas.microsoft.com/office/drawing/2014/main" id="{0ACF1D7F-896A-4166-A5D7-513FF4222041}"/>
              </a:ext>
            </a:extLst>
          </p:cNvPr>
          <p:cNvSpPr txBox="1"/>
          <p:nvPr/>
        </p:nvSpPr>
        <p:spPr>
          <a:xfrm>
            <a:off x="5059667" y="1617775"/>
            <a:ext cx="5103282" cy="1323439"/>
          </a:xfrm>
          <a:prstGeom prst="rect">
            <a:avLst/>
          </a:prstGeom>
          <a:noFill/>
          <a:scene3d>
            <a:camera prst="perspectiveLeft"/>
            <a:lightRig rig="flat" dir="t"/>
          </a:scene3d>
          <a:sp3d extrusionH="1314450"/>
        </p:spPr>
        <p:txBody>
          <a:bodyPr wrap="square" rtlCol="0">
            <a:spAutoFit/>
          </a:bodyPr>
          <a:lstStyle/>
          <a:p>
            <a:r>
              <a:rPr lang="en-US" sz="8000" spc="-300" dirty="0">
                <a:solidFill>
                  <a:srgbClr val="DC2014"/>
                </a:solidFill>
                <a:effectLst>
                  <a:glow rad="63500">
                    <a:schemeClr val="bg1">
                      <a:alpha val="40000"/>
                    </a:schemeClr>
                  </a:glow>
                </a:effectLst>
                <a:latin typeface="SVN-Kimberley" panose="02040603050506020204" pitchFamily="18" charset="0"/>
              </a:rPr>
              <a:t>TÁO</a:t>
            </a:r>
            <a:endParaRPr lang="en-US" sz="9600" spc="-300" dirty="0">
              <a:solidFill>
                <a:srgbClr val="DC2014"/>
              </a:solidFill>
              <a:effectLst>
                <a:glow rad="63500">
                  <a:schemeClr val="bg1">
                    <a:alpha val="40000"/>
                  </a:schemeClr>
                </a:glow>
              </a:effectLst>
              <a:latin typeface="SVN-Kimberley" panose="02040603050506020204" pitchFamily="18" charset="0"/>
            </a:endParaRPr>
          </a:p>
        </p:txBody>
      </p:sp>
      <p:sp>
        <p:nvSpPr>
          <p:cNvPr id="7" name="Rectangle 6">
            <a:extLst>
              <a:ext uri="{FF2B5EF4-FFF2-40B4-BE49-F238E27FC236}">
                <a16:creationId xmlns:a16="http://schemas.microsoft.com/office/drawing/2014/main" id="{AAC358A7-FD64-44F9-9329-FB09FDCA1D27}"/>
              </a:ext>
            </a:extLst>
          </p:cNvPr>
          <p:cNvSpPr/>
          <p:nvPr/>
        </p:nvSpPr>
        <p:spPr>
          <a:xfrm>
            <a:off x="4258369" y="986522"/>
            <a:ext cx="1720048" cy="1107996"/>
          </a:xfrm>
          <a:prstGeom prst="rect">
            <a:avLst/>
          </a:prstGeom>
        </p:spPr>
        <p:txBody>
          <a:bodyPr wrap="square">
            <a:spAutoFit/>
          </a:bodyPr>
          <a:lstStyle/>
          <a:p>
            <a:r>
              <a:rPr lang="en-US" sz="6600" spc="-300" dirty="0" err="1">
                <a:solidFill>
                  <a:srgbClr val="086E14"/>
                </a:solidFill>
                <a:effectLst>
                  <a:glow rad="63500">
                    <a:schemeClr val="bg1">
                      <a:alpha val="40000"/>
                    </a:schemeClr>
                  </a:glow>
                </a:effectLst>
                <a:latin typeface="#9Slide06 Hellvina Hand Script" pitchFamily="2" charset="0"/>
              </a:rPr>
              <a:t>Hái</a:t>
            </a:r>
            <a:endParaRPr lang="en-US" sz="1100" spc="-300" dirty="0">
              <a:solidFill>
                <a:srgbClr val="086E14"/>
              </a:solidFill>
              <a:effectLst>
                <a:glow rad="63500">
                  <a:schemeClr val="bg1">
                    <a:alpha val="40000"/>
                  </a:schemeClr>
                </a:glow>
              </a:effectLst>
              <a:latin typeface="SVN-Kimberley" panose="02040603050506020204" pitchFamily="18" charset="0"/>
            </a:endParaRPr>
          </a:p>
        </p:txBody>
      </p:sp>
      <p:sp>
        <p:nvSpPr>
          <p:cNvPr id="9" name="Rectangle: Rounded Corners 3">
            <a:extLst>
              <a:ext uri="{FF2B5EF4-FFF2-40B4-BE49-F238E27FC236}">
                <a16:creationId xmlns:a16="http://schemas.microsoft.com/office/drawing/2014/main" id="{CFEF9245-555D-438C-87C2-9C4AA0E4D68F}"/>
              </a:ext>
            </a:extLst>
          </p:cNvPr>
          <p:cNvSpPr/>
          <p:nvPr/>
        </p:nvSpPr>
        <p:spPr>
          <a:xfrm>
            <a:off x="3536361" y="3751293"/>
            <a:ext cx="8149894" cy="4412431"/>
          </a:xfrm>
          <a:prstGeom prst="roundRect">
            <a:avLst>
              <a:gd name="adj" fmla="val 12143"/>
            </a:avLst>
          </a:prstGeom>
          <a:solidFill>
            <a:srgbClr val="0070C0">
              <a:alpha val="58000"/>
            </a:srgbClr>
          </a:solidFill>
          <a:ln>
            <a:noFill/>
          </a:ln>
          <a:effectLst>
            <a:outerShdw blurRad="63500" sx="102000" sy="102000" algn="ctr" rotWithShape="0">
              <a:schemeClr val="accent1">
                <a:lumMod val="20000"/>
                <a:lumOff val="80000"/>
                <a:alpha val="4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4">
            <a:extLst>
              <a:ext uri="{FF2B5EF4-FFF2-40B4-BE49-F238E27FC236}">
                <a16:creationId xmlns:a16="http://schemas.microsoft.com/office/drawing/2014/main" id="{D9C34600-2B82-43EA-A701-8839B24CED08}"/>
              </a:ext>
            </a:extLst>
          </p:cNvPr>
          <p:cNvSpPr/>
          <p:nvPr/>
        </p:nvSpPr>
        <p:spPr>
          <a:xfrm>
            <a:off x="4624125" y="3002651"/>
            <a:ext cx="4566360" cy="1497283"/>
          </a:xfrm>
          <a:prstGeom prst="roundRect">
            <a:avLst/>
          </a:prstGeom>
          <a:solidFill>
            <a:srgbClr val="0038A8"/>
          </a:solidFill>
          <a:ln>
            <a:noFill/>
          </a:ln>
          <a:effectLst>
            <a:outerShdw blurRad="50800" dist="38100" dir="5400000" algn="t"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FD898BC-7293-4430-8E04-607ACF85F56B}"/>
              </a:ext>
            </a:extLst>
          </p:cNvPr>
          <p:cNvSpPr txBox="1"/>
          <p:nvPr/>
        </p:nvSpPr>
        <p:spPr>
          <a:xfrm>
            <a:off x="5414310" y="3346305"/>
            <a:ext cx="3153581" cy="646331"/>
          </a:xfrm>
          <a:prstGeom prst="rect">
            <a:avLst/>
          </a:prstGeom>
          <a:noFill/>
        </p:spPr>
        <p:txBody>
          <a:bodyPr wrap="square" rtlCol="0">
            <a:spAutoFit/>
          </a:bodyPr>
          <a:lstStyle/>
          <a:p>
            <a:r>
              <a:rPr lang="en-US" sz="3600" b="1" dirty="0" err="1">
                <a:solidFill>
                  <a:srgbClr val="F8F200"/>
                </a:solidFill>
                <a:latin typeface="Times New Roman" panose="02020603050405020304" pitchFamily="18" charset="0"/>
                <a:cs typeface="Times New Roman" panose="02020603050405020304" pitchFamily="18" charset="0"/>
              </a:rPr>
              <a:t>Quy</a:t>
            </a:r>
            <a:r>
              <a:rPr lang="en-US" sz="3600" b="1" dirty="0">
                <a:solidFill>
                  <a:srgbClr val="F8F200"/>
                </a:solidFill>
                <a:latin typeface="Times New Roman" panose="02020603050405020304" pitchFamily="18" charset="0"/>
                <a:cs typeface="Times New Roman" panose="02020603050405020304" pitchFamily="18" charset="0"/>
              </a:rPr>
              <a:t> </a:t>
            </a:r>
            <a:r>
              <a:rPr lang="en-US" sz="3600" b="1" dirty="0" err="1">
                <a:solidFill>
                  <a:srgbClr val="F8F200"/>
                </a:solidFill>
                <a:latin typeface="Times New Roman" panose="02020603050405020304" pitchFamily="18" charset="0"/>
                <a:cs typeface="Times New Roman" panose="02020603050405020304" pitchFamily="18" charset="0"/>
              </a:rPr>
              <a:t>tắc</a:t>
            </a:r>
            <a:r>
              <a:rPr lang="en-US" sz="3600" b="1" dirty="0">
                <a:solidFill>
                  <a:srgbClr val="F8F200"/>
                </a:solidFill>
                <a:latin typeface="Times New Roman" panose="02020603050405020304" pitchFamily="18" charset="0"/>
                <a:cs typeface="Times New Roman" panose="02020603050405020304" pitchFamily="18" charset="0"/>
              </a:rPr>
              <a:t> </a:t>
            </a:r>
            <a:r>
              <a:rPr lang="en-US" sz="3600" b="1" dirty="0" err="1">
                <a:solidFill>
                  <a:srgbClr val="F8F200"/>
                </a:solidFill>
                <a:latin typeface="Times New Roman" panose="02020603050405020304" pitchFamily="18" charset="0"/>
                <a:cs typeface="Times New Roman" panose="02020603050405020304" pitchFamily="18" charset="0"/>
              </a:rPr>
              <a:t>chơi</a:t>
            </a:r>
            <a:endParaRPr lang="en-US" sz="3600" b="1" dirty="0">
              <a:solidFill>
                <a:srgbClr val="F8F2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9E43E89A-9CBB-46A4-9DAE-D3435FB80195}"/>
              </a:ext>
            </a:extLst>
          </p:cNvPr>
          <p:cNvSpPr txBox="1"/>
          <p:nvPr/>
        </p:nvSpPr>
        <p:spPr>
          <a:xfrm>
            <a:off x="3860325" y="4547776"/>
            <a:ext cx="7587932" cy="3170099"/>
          </a:xfrm>
          <a:prstGeom prst="rect">
            <a:avLst/>
          </a:prstGeom>
          <a:noFill/>
        </p:spPr>
        <p:txBody>
          <a:bodyPr wrap="square" rtlCol="0">
            <a:spAutoFit/>
          </a:bodyPr>
          <a:lstStyle/>
          <a:p>
            <a:pPr algn="just"/>
            <a:r>
              <a:rPr lang="en-US" sz="4000" b="1" dirty="0" err="1">
                <a:solidFill>
                  <a:schemeClr val="bg1"/>
                </a:solidFill>
                <a:latin typeface="Times New Roman" panose="02020603050405020304" pitchFamily="18" charset="0"/>
                <a:cs typeface="Times New Roman" panose="02020603050405020304" pitchFamily="18" charset="0"/>
              </a:rPr>
              <a:t>Có</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smtClean="0">
                <a:solidFill>
                  <a:schemeClr val="bg1"/>
                </a:solidFill>
                <a:latin typeface="Times New Roman" panose="02020603050405020304" pitchFamily="18" charset="0"/>
                <a:cs typeface="Times New Roman" panose="02020603050405020304" pitchFamily="18" charset="0"/>
              </a:rPr>
              <a:t>3 </a:t>
            </a:r>
            <a:r>
              <a:rPr lang="en-US" sz="4000" b="1" dirty="0" err="1">
                <a:solidFill>
                  <a:schemeClr val="bg1"/>
                </a:solidFill>
                <a:latin typeface="Times New Roman" panose="02020603050405020304" pitchFamily="18" charset="0"/>
                <a:cs typeface="Times New Roman" panose="02020603050405020304" pitchFamily="18" charset="0"/>
              </a:rPr>
              <a:t>quả</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táo</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mỗi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quả</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táo</a:t>
            </a:r>
            <a:r>
              <a:rPr lang="en-US" sz="4000" b="1" dirty="0">
                <a:solidFill>
                  <a:schemeClr val="bg1"/>
                </a:solidFill>
                <a:latin typeface="Times New Roman" panose="02020603050405020304" pitchFamily="18" charset="0"/>
                <a:cs typeface="Times New Roman" panose="02020603050405020304" pitchFamily="18" charset="0"/>
              </a:rPr>
              <a:t> t</a:t>
            </a:r>
            <a:r>
              <a:rPr lang="vi-VN" sz="4000" b="1" dirty="0">
                <a:solidFill>
                  <a:schemeClr val="bg1"/>
                </a:solidFill>
                <a:latin typeface="Times New Roman" panose="02020603050405020304" pitchFamily="18" charset="0"/>
                <a:cs typeface="Times New Roman" panose="02020603050405020304" pitchFamily="18" charset="0"/>
              </a:rPr>
              <a:t>ư</a:t>
            </a:r>
            <a:r>
              <a:rPr lang="en-US" sz="4000" b="1" dirty="0" err="1">
                <a:solidFill>
                  <a:schemeClr val="bg1"/>
                </a:solidFill>
                <a:latin typeface="Times New Roman" panose="02020603050405020304" pitchFamily="18" charset="0"/>
                <a:cs typeface="Times New Roman" panose="02020603050405020304" pitchFamily="18" charset="0"/>
              </a:rPr>
              <a:t>ơng</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ứng</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với</a:t>
            </a:r>
            <a:r>
              <a:rPr lang="en-US" sz="4000" b="1" dirty="0">
                <a:solidFill>
                  <a:schemeClr val="bg1"/>
                </a:solidFill>
                <a:latin typeface="Times New Roman" panose="02020603050405020304" pitchFamily="18" charset="0"/>
                <a:cs typeface="Times New Roman" panose="02020603050405020304" pitchFamily="18" charset="0"/>
              </a:rPr>
              <a:t> 1 </a:t>
            </a:r>
            <a:r>
              <a:rPr lang="en-US" sz="4000" b="1" dirty="0" err="1">
                <a:solidFill>
                  <a:schemeClr val="bg1"/>
                </a:solidFill>
                <a:latin typeface="Times New Roman" panose="02020603050405020304" pitchFamily="18" charset="0"/>
                <a:cs typeface="Times New Roman" panose="02020603050405020304" pitchFamily="18" charset="0"/>
              </a:rPr>
              <a:t>câu</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hỏi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Mỗi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câu</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hỏi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có</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thời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gian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trả</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lời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là</a:t>
            </a:r>
            <a:r>
              <a:rPr lang="en-US" sz="4000" b="1" dirty="0">
                <a:solidFill>
                  <a:schemeClr val="bg1"/>
                </a:solidFill>
                <a:latin typeface="Times New Roman" panose="02020603050405020304" pitchFamily="18" charset="0"/>
                <a:cs typeface="Times New Roman" panose="02020603050405020304" pitchFamily="18" charset="0"/>
              </a:rPr>
              <a:t> 5 </a:t>
            </a:r>
            <a:r>
              <a:rPr lang="en-US" sz="4000" b="1" dirty="0" err="1">
                <a:solidFill>
                  <a:schemeClr val="bg1"/>
                </a:solidFill>
                <a:latin typeface="Times New Roman" panose="02020603050405020304" pitchFamily="18" charset="0"/>
                <a:cs typeface="Times New Roman" panose="02020603050405020304" pitchFamily="18" charset="0"/>
              </a:rPr>
              <a:t>giây</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Các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em</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trả</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lời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đúng</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sẽ</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hái</a:t>
            </a:r>
            <a:r>
              <a:rPr lang="en-US" sz="4000" b="1" dirty="0">
                <a:solidFill>
                  <a:schemeClr val="bg1"/>
                </a:solidFill>
                <a:latin typeface="Times New Roman" panose="02020603050405020304" pitchFamily="18" charset="0"/>
                <a:cs typeface="Times New Roman" panose="02020603050405020304" pitchFamily="18" charset="0"/>
              </a:rPr>
              <a:t> đ</a:t>
            </a:r>
            <a:r>
              <a:rPr lang="vi-VN" sz="4000" b="1" dirty="0">
                <a:solidFill>
                  <a:schemeClr val="bg1"/>
                </a:solidFill>
                <a:latin typeface="Times New Roman" panose="02020603050405020304" pitchFamily="18" charset="0"/>
                <a:cs typeface="Times New Roman" panose="02020603050405020304" pitchFamily="18" charset="0"/>
              </a:rPr>
              <a:t>ư</a:t>
            </a:r>
            <a:r>
              <a:rPr lang="en-US" sz="4000" b="1" dirty="0" err="1">
                <a:solidFill>
                  <a:schemeClr val="bg1"/>
                </a:solidFill>
                <a:latin typeface="Times New Roman" panose="02020603050405020304" pitchFamily="18" charset="0"/>
                <a:cs typeface="Times New Roman" panose="02020603050405020304" pitchFamily="18" charset="0"/>
              </a:rPr>
              <a:t>ợc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quả</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táo</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đã</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chọn</a:t>
            </a:r>
            <a:r>
              <a:rPr lang="en-US" sz="4000" b="1" dirty="0">
                <a:solidFill>
                  <a:schemeClr val="bg1"/>
                </a:solidFill>
                <a:latin typeface="Times New Roman" panose="02020603050405020304" pitchFamily="18" charset="0"/>
                <a:cs typeface="Times New Roman" panose="02020603050405020304" pitchFamily="18" charset="0"/>
              </a:rPr>
              <a:t>.</a:t>
            </a:r>
          </a:p>
        </p:txBody>
      </p:sp>
      <p:pic>
        <p:nvPicPr>
          <p:cNvPr id="13" name="ChocoboRacingCidsTestCourse-HoaTau-3316605222">
            <a:hlinkClick r:id="" action="ppaction://media"/>
            <a:extLst>
              <a:ext uri="{FF2B5EF4-FFF2-40B4-BE49-F238E27FC236}">
                <a16:creationId xmlns:a16="http://schemas.microsoft.com/office/drawing/2014/main" id="{06F7E9E4-E280-4C29-ADE9-8A95B25836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32900" y="9325077"/>
            <a:ext cx="1074909" cy="1074909"/>
          </a:xfrm>
          <a:prstGeom prst="rect">
            <a:avLst/>
          </a:prstGeom>
        </p:spPr>
      </p:pic>
    </p:spTree>
    <p:extLst>
      <p:ext uri="{BB962C8B-B14F-4D97-AF65-F5344CB8AC3E}">
        <p14:creationId xmlns:p14="http://schemas.microsoft.com/office/powerpoint/2010/main" val="179824211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2510" fill="hold"/>
                                            <p:tgtEl>
                                              <p:spTgt spid="13"/>
                                            </p:tgtEl>
                                          </p:cBhvr>
                                        </p:cmd>
                                      </p:childTnLst>
                                    </p:cTn>
                                  </p:par>
                                  <p:par>
                                    <p:cTn id="7" presetID="32" presetClass="emph" presetSubtype="0" repeatCount="indefinite" fill="hold" grpId="0" nodeType="withEffect">
                                      <p:stCondLst>
                                        <p:cond delay="0"/>
                                      </p:stCondLst>
                                      <p:endCondLst>
                                        <p:cond evt="onNext" delay="0">
                                          <p:tgtEl>
                                            <p:sldTgt/>
                                          </p:tgtEl>
                                        </p:cond>
                                      </p:endCondLst>
                                      <p:childTnLst>
                                        <p:animRot by="120000">
                                          <p:cBhvr>
                                            <p:cTn id="8" dur="100" fill="hold">
                                              <p:stCondLst>
                                                <p:cond delay="0"/>
                                              </p:stCondLst>
                                            </p:cTn>
                                            <p:tgtEl>
                                              <p:spTgt spid="4"/>
                                            </p:tgtEl>
                                            <p:attrNameLst>
                                              <p:attrName>r</p:attrName>
                                            </p:attrNameLst>
                                          </p:cBhvr>
                                        </p:animRot>
                                        <p:animRot by="-240000">
                                          <p:cBhvr>
                                            <p:cTn id="9" dur="200" fill="hold">
                                              <p:stCondLst>
                                                <p:cond delay="200"/>
                                              </p:stCondLst>
                                            </p:cTn>
                                            <p:tgtEl>
                                              <p:spTgt spid="4"/>
                                            </p:tgtEl>
                                            <p:attrNameLst>
                                              <p:attrName>r</p:attrName>
                                            </p:attrNameLst>
                                          </p:cBhvr>
                                        </p:animRot>
                                        <p:animRot by="240000">
                                          <p:cBhvr>
                                            <p:cTn id="10" dur="200" fill="hold">
                                              <p:stCondLst>
                                                <p:cond delay="400"/>
                                              </p:stCondLst>
                                            </p:cTn>
                                            <p:tgtEl>
                                              <p:spTgt spid="4"/>
                                            </p:tgtEl>
                                            <p:attrNameLst>
                                              <p:attrName>r</p:attrName>
                                            </p:attrNameLst>
                                          </p:cBhvr>
                                        </p:animRot>
                                        <p:animRot by="-240000">
                                          <p:cBhvr>
                                            <p:cTn id="11" dur="200" fill="hold">
                                              <p:stCondLst>
                                                <p:cond delay="600"/>
                                              </p:stCondLst>
                                            </p:cTn>
                                            <p:tgtEl>
                                              <p:spTgt spid="4"/>
                                            </p:tgtEl>
                                            <p:attrNameLst>
                                              <p:attrName>r</p:attrName>
                                            </p:attrNameLst>
                                          </p:cBhvr>
                                        </p:animRot>
                                        <p:animRot by="120000">
                                          <p:cBhvr>
                                            <p:cTn id="12" dur="200" fill="hold">
                                              <p:stCondLst>
                                                <p:cond delay="800"/>
                                              </p:stCondLst>
                                            </p:cTn>
                                            <p:tgtEl>
                                              <p:spTgt spid="4"/>
                                            </p:tgtEl>
                                            <p:attrNameLst>
                                              <p:attrName>r</p:attrName>
                                            </p:attrNameLst>
                                          </p:cBhvr>
                                        </p:animRot>
                                      </p:childTnLst>
                                    </p:cTn>
                                  </p:par>
                                  <p:par>
                                    <p:cTn id="13" presetID="2" presetClass="entr" presetSubtype="1" fill="hold" nodeType="withEffect" p14:presetBounceEnd="40000">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40000">
                                          <p:cBhvr additive="base">
                                            <p:cTn id="15" dur="75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80000">
                                      <p:stCondLst>
                                        <p:cond delay="500"/>
                                      </p:stCondLst>
                                      <p:childTnLst>
                                        <p:set>
                                          <p:cBhvr>
                                            <p:cTn id="18" dur="1" fill="hold">
                                              <p:stCondLst>
                                                <p:cond delay="0"/>
                                              </p:stCondLst>
                                            </p:cTn>
                                            <p:tgtEl>
                                              <p:spTgt spid="7"/>
                                            </p:tgtEl>
                                            <p:attrNameLst>
                                              <p:attrName>style.visibility</p:attrName>
                                            </p:attrNameLst>
                                          </p:cBhvr>
                                          <p:to>
                                            <p:strVal val="visible"/>
                                          </p:to>
                                        </p:set>
                                        <p:anim calcmode="lin" valueType="num" p14:bounceEnd="80000">
                                          <p:cBhvr additive="base">
                                            <p:cTn id="19" dur="1000" fill="hold"/>
                                            <p:tgtEl>
                                              <p:spTgt spid="7"/>
                                            </p:tgtEl>
                                            <p:attrNameLst>
                                              <p:attrName>ppt_x</p:attrName>
                                            </p:attrNameLst>
                                          </p:cBhvr>
                                          <p:tavLst>
                                            <p:tav tm="0">
                                              <p:val>
                                                <p:strVal val="#ppt_x"/>
                                              </p:val>
                                            </p:tav>
                                            <p:tav tm="100000">
                                              <p:val>
                                                <p:strVal val="#ppt_x"/>
                                              </p:val>
                                            </p:tav>
                                          </p:tavLst>
                                        </p:anim>
                                        <p:anim calcmode="lin" valueType="num" p14:bounceEnd="80000">
                                          <p:cBhvr additive="base">
                                            <p:cTn id="20" dur="10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80000">
                                      <p:stCondLst>
                                        <p:cond delay="750"/>
                                      </p:stCondLst>
                                      <p:childTnLst>
                                        <p:set>
                                          <p:cBhvr>
                                            <p:cTn id="22" dur="1" fill="hold">
                                              <p:stCondLst>
                                                <p:cond delay="0"/>
                                              </p:stCondLst>
                                            </p:cTn>
                                            <p:tgtEl>
                                              <p:spTgt spid="6"/>
                                            </p:tgtEl>
                                            <p:attrNameLst>
                                              <p:attrName>style.visibility</p:attrName>
                                            </p:attrNameLst>
                                          </p:cBhvr>
                                          <p:to>
                                            <p:strVal val="visible"/>
                                          </p:to>
                                        </p:set>
                                        <p:anim calcmode="lin" valueType="num" p14:bounceEnd="80000">
                                          <p:cBhvr additive="base">
                                            <p:cTn id="23" dur="10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24" dur="1000" fill="hold"/>
                                            <p:tgtEl>
                                              <p:spTgt spid="6"/>
                                            </p:tgtEl>
                                            <p:attrNameLst>
                                              <p:attrName>ppt_y</p:attrName>
                                            </p:attrNameLst>
                                          </p:cBhvr>
                                          <p:tavLst>
                                            <p:tav tm="0">
                                              <p:val>
                                                <p:strVal val="0-#ppt_h/2"/>
                                              </p:val>
                                            </p:tav>
                                            <p:tav tm="100000">
                                              <p:val>
                                                <p:strVal val="#ppt_y"/>
                                              </p:val>
                                            </p:tav>
                                          </p:tavLst>
                                        </p:anim>
                                      </p:childTnLst>
                                    </p:cTn>
                                  </p:par>
                                  <p:par>
                                    <p:cTn id="25" presetID="23" presetClass="entr" presetSubtype="16" fill="hold" grpId="0" nodeType="withEffect">
                                      <p:stCondLst>
                                        <p:cond delay="1500"/>
                                      </p:stCondLst>
                                      <p:childTnLst>
                                        <p:set>
                                          <p:cBhvr>
                                            <p:cTn id="26" dur="1" fill="hold">
                                              <p:stCondLst>
                                                <p:cond delay="0"/>
                                              </p:stCondLst>
                                            </p:cTn>
                                            <p:tgtEl>
                                              <p:spTgt spid="10"/>
                                            </p:tgtEl>
                                            <p:attrNameLst>
                                              <p:attrName>style.visibility</p:attrName>
                                            </p:attrNameLst>
                                          </p:cBhvr>
                                          <p:to>
                                            <p:strVal val="visible"/>
                                          </p:to>
                                        </p:set>
                                        <p:anim calcmode="lin" valueType="num">
                                          <p:cBhvr>
                                            <p:cTn id="27" dur="750" fill="hold"/>
                                            <p:tgtEl>
                                              <p:spTgt spid="10"/>
                                            </p:tgtEl>
                                            <p:attrNameLst>
                                              <p:attrName>ppt_w</p:attrName>
                                            </p:attrNameLst>
                                          </p:cBhvr>
                                          <p:tavLst>
                                            <p:tav tm="0">
                                              <p:val>
                                                <p:fltVal val="0"/>
                                              </p:val>
                                            </p:tav>
                                            <p:tav tm="100000">
                                              <p:val>
                                                <p:strVal val="#ppt_w"/>
                                              </p:val>
                                            </p:tav>
                                          </p:tavLst>
                                        </p:anim>
                                        <p:anim calcmode="lin" valueType="num">
                                          <p:cBhvr>
                                            <p:cTn id="28" dur="750" fill="hold"/>
                                            <p:tgtEl>
                                              <p:spTgt spid="10"/>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1700"/>
                                      </p:stCondLst>
                                      <p:childTnLst>
                                        <p:set>
                                          <p:cBhvr>
                                            <p:cTn id="30" dur="1" fill="hold">
                                              <p:stCondLst>
                                                <p:cond delay="0"/>
                                              </p:stCondLst>
                                            </p:cTn>
                                            <p:tgtEl>
                                              <p:spTgt spid="9"/>
                                            </p:tgtEl>
                                            <p:attrNameLst>
                                              <p:attrName>style.visibility</p:attrName>
                                            </p:attrNameLst>
                                          </p:cBhvr>
                                          <p:to>
                                            <p:strVal val="visible"/>
                                          </p:to>
                                        </p:set>
                                        <p:anim calcmode="lin" valueType="num">
                                          <p:cBhvr>
                                            <p:cTn id="31" dur="750" fill="hold"/>
                                            <p:tgtEl>
                                              <p:spTgt spid="9"/>
                                            </p:tgtEl>
                                            <p:attrNameLst>
                                              <p:attrName>ppt_w</p:attrName>
                                            </p:attrNameLst>
                                          </p:cBhvr>
                                          <p:tavLst>
                                            <p:tav tm="0">
                                              <p:val>
                                                <p:fltVal val="0"/>
                                              </p:val>
                                            </p:tav>
                                            <p:tav tm="100000">
                                              <p:val>
                                                <p:strVal val="#ppt_w"/>
                                              </p:val>
                                            </p:tav>
                                          </p:tavLst>
                                        </p:anim>
                                        <p:anim calcmode="lin" valueType="num">
                                          <p:cBhvr>
                                            <p:cTn id="32" dur="750" fill="hold"/>
                                            <p:tgtEl>
                                              <p:spTgt spid="9"/>
                                            </p:tgtEl>
                                            <p:attrNameLst>
                                              <p:attrName>ppt_h</p:attrName>
                                            </p:attrNameLst>
                                          </p:cBhvr>
                                          <p:tavLst>
                                            <p:tav tm="0">
                                              <p:val>
                                                <p:fltVal val="0"/>
                                              </p:val>
                                            </p:tav>
                                            <p:tav tm="100000">
                                              <p:val>
                                                <p:strVal val="#ppt_h"/>
                                              </p:val>
                                            </p:tav>
                                          </p:tavLst>
                                        </p:anim>
                                      </p:childTnLst>
                                    </p:cTn>
                                  </p:par>
                                  <p:par>
                                    <p:cTn id="33" presetID="41" presetClass="entr" presetSubtype="0" fill="hold" grpId="0" nodeType="withEffect">
                                      <p:stCondLst>
                                        <p:cond delay="2250"/>
                                      </p:stCondLst>
                                      <p:iterate type="lt">
                                        <p:tmPct val="10000"/>
                                      </p:iterate>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11"/>
                                            </p:tgtEl>
                                            <p:attrNameLst>
                                              <p:attrName>ppt_y</p:attrName>
                                            </p:attrNameLst>
                                          </p:cBhvr>
                                          <p:tavLst>
                                            <p:tav tm="0">
                                              <p:val>
                                                <p:strVal val="#ppt_y"/>
                                              </p:val>
                                            </p:tav>
                                            <p:tav tm="100000">
                                              <p:val>
                                                <p:strVal val="#ppt_y"/>
                                              </p:val>
                                            </p:tav>
                                          </p:tavLst>
                                        </p:anim>
                                        <p:anim calcmode="lin" valueType="num">
                                          <p:cBhvr>
                                            <p:cTn id="37"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11"/>
                                            </p:tgtEl>
                                          </p:cBhvr>
                                        </p:animEffect>
                                      </p:childTnLst>
                                    </p:cTn>
                                  </p:par>
                                  <p:par>
                                    <p:cTn id="40" presetID="41" presetClass="entr" presetSubtype="0" fill="hold" grpId="0" nodeType="withEffect">
                                      <p:stCondLst>
                                        <p:cond delay="2750"/>
                                      </p:stCondLst>
                                      <p:iterate type="lt">
                                        <p:tmPct val="10000"/>
                                      </p:iterate>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12"/>
                                            </p:tgtEl>
                                            <p:attrNameLst>
                                              <p:attrName>ppt_y</p:attrName>
                                            </p:attrNameLst>
                                          </p:cBhvr>
                                          <p:tavLst>
                                            <p:tav tm="0">
                                              <p:val>
                                                <p:strVal val="#ppt_y"/>
                                              </p:val>
                                            </p:tav>
                                            <p:tav tm="100000">
                                              <p:val>
                                                <p:strVal val="#ppt_y"/>
                                              </p:val>
                                            </p:tav>
                                          </p:tavLst>
                                        </p:anim>
                                        <p:anim calcmode="lin" valueType="num">
                                          <p:cBhvr>
                                            <p:cTn id="44"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13"/>
                    </p:tgtEl>
                  </p:cMediaNode>
                </p:audio>
              </p:childTnLst>
            </p:cTn>
          </p:par>
        </p:tnLst>
        <p:bldLst>
          <p:bldP spid="4" grpId="0"/>
          <p:bldP spid="6" grpId="0"/>
          <p:bldP spid="7" grpId="0"/>
          <p:bldP spid="9" grpId="0" animBg="1"/>
          <p:bldP spid="10" grpId="0" animBg="1"/>
          <p:bldP spid="11"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2510" fill="hold"/>
                                            <p:tgtEl>
                                              <p:spTgt spid="13"/>
                                            </p:tgtEl>
                                          </p:cBhvr>
                                        </p:cmd>
                                      </p:childTnLst>
                                    </p:cTn>
                                  </p:par>
                                  <p:par>
                                    <p:cTn id="7" presetID="32" presetClass="emph" presetSubtype="0" repeatCount="indefinite" fill="hold" grpId="0" nodeType="withEffect">
                                      <p:stCondLst>
                                        <p:cond delay="0"/>
                                      </p:stCondLst>
                                      <p:endCondLst>
                                        <p:cond evt="onNext" delay="0">
                                          <p:tgtEl>
                                            <p:sldTgt/>
                                          </p:tgtEl>
                                        </p:cond>
                                      </p:endCondLst>
                                      <p:childTnLst>
                                        <p:animRot by="120000">
                                          <p:cBhvr>
                                            <p:cTn id="8" dur="100" fill="hold">
                                              <p:stCondLst>
                                                <p:cond delay="0"/>
                                              </p:stCondLst>
                                            </p:cTn>
                                            <p:tgtEl>
                                              <p:spTgt spid="4"/>
                                            </p:tgtEl>
                                            <p:attrNameLst>
                                              <p:attrName>r</p:attrName>
                                            </p:attrNameLst>
                                          </p:cBhvr>
                                        </p:animRot>
                                        <p:animRot by="-240000">
                                          <p:cBhvr>
                                            <p:cTn id="9" dur="200" fill="hold">
                                              <p:stCondLst>
                                                <p:cond delay="200"/>
                                              </p:stCondLst>
                                            </p:cTn>
                                            <p:tgtEl>
                                              <p:spTgt spid="4"/>
                                            </p:tgtEl>
                                            <p:attrNameLst>
                                              <p:attrName>r</p:attrName>
                                            </p:attrNameLst>
                                          </p:cBhvr>
                                        </p:animRot>
                                        <p:animRot by="240000">
                                          <p:cBhvr>
                                            <p:cTn id="10" dur="200" fill="hold">
                                              <p:stCondLst>
                                                <p:cond delay="400"/>
                                              </p:stCondLst>
                                            </p:cTn>
                                            <p:tgtEl>
                                              <p:spTgt spid="4"/>
                                            </p:tgtEl>
                                            <p:attrNameLst>
                                              <p:attrName>r</p:attrName>
                                            </p:attrNameLst>
                                          </p:cBhvr>
                                        </p:animRot>
                                        <p:animRot by="-240000">
                                          <p:cBhvr>
                                            <p:cTn id="11" dur="200" fill="hold">
                                              <p:stCondLst>
                                                <p:cond delay="600"/>
                                              </p:stCondLst>
                                            </p:cTn>
                                            <p:tgtEl>
                                              <p:spTgt spid="4"/>
                                            </p:tgtEl>
                                            <p:attrNameLst>
                                              <p:attrName>r</p:attrName>
                                            </p:attrNameLst>
                                          </p:cBhvr>
                                        </p:animRot>
                                        <p:animRot by="120000">
                                          <p:cBhvr>
                                            <p:cTn id="12" dur="200" fill="hold">
                                              <p:stCondLst>
                                                <p:cond delay="800"/>
                                              </p:stCondLst>
                                            </p:cTn>
                                            <p:tgtEl>
                                              <p:spTgt spid="4"/>
                                            </p:tgtEl>
                                            <p:attrNameLst>
                                              <p:attrName>r</p:attrName>
                                            </p:attrNameLst>
                                          </p:cBhvr>
                                        </p:animRot>
                                      </p:childTnLst>
                                    </p:cTn>
                                  </p:par>
                                  <p:par>
                                    <p:cTn id="13" presetID="2" presetClass="entr" presetSubtype="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750" fill="hold"/>
                                            <p:tgtEl>
                                              <p:spTgt spid="5"/>
                                            </p:tgtEl>
                                            <p:attrNameLst>
                                              <p:attrName>ppt_x</p:attrName>
                                            </p:attrNameLst>
                                          </p:cBhvr>
                                          <p:tavLst>
                                            <p:tav tm="0">
                                              <p:val>
                                                <p:strVal val="#ppt_x"/>
                                              </p:val>
                                            </p:tav>
                                            <p:tav tm="100000">
                                              <p:val>
                                                <p:strVal val="#ppt_x"/>
                                              </p:val>
                                            </p:tav>
                                          </p:tavLst>
                                        </p:anim>
                                        <p:anim calcmode="lin" valueType="num">
                                          <p:cBhvr additive="base">
                                            <p:cTn id="16" dur="75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5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ppt_x"/>
                                              </p:val>
                                            </p:tav>
                                            <p:tav tm="100000">
                                              <p:val>
                                                <p:strVal val="#ppt_x"/>
                                              </p:val>
                                            </p:tav>
                                          </p:tavLst>
                                        </p:anim>
                                        <p:anim calcmode="lin" valueType="num">
                                          <p:cBhvr additive="base">
                                            <p:cTn id="20" dur="10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75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000" fill="hold"/>
                                            <p:tgtEl>
                                              <p:spTgt spid="6"/>
                                            </p:tgtEl>
                                            <p:attrNameLst>
                                              <p:attrName>ppt_x</p:attrName>
                                            </p:attrNameLst>
                                          </p:cBhvr>
                                          <p:tavLst>
                                            <p:tav tm="0">
                                              <p:val>
                                                <p:strVal val="#ppt_x"/>
                                              </p:val>
                                            </p:tav>
                                            <p:tav tm="100000">
                                              <p:val>
                                                <p:strVal val="#ppt_x"/>
                                              </p:val>
                                            </p:tav>
                                          </p:tavLst>
                                        </p:anim>
                                        <p:anim calcmode="lin" valueType="num">
                                          <p:cBhvr additive="base">
                                            <p:cTn id="24" dur="1000" fill="hold"/>
                                            <p:tgtEl>
                                              <p:spTgt spid="6"/>
                                            </p:tgtEl>
                                            <p:attrNameLst>
                                              <p:attrName>ppt_y</p:attrName>
                                            </p:attrNameLst>
                                          </p:cBhvr>
                                          <p:tavLst>
                                            <p:tav tm="0">
                                              <p:val>
                                                <p:strVal val="0-#ppt_h/2"/>
                                              </p:val>
                                            </p:tav>
                                            <p:tav tm="100000">
                                              <p:val>
                                                <p:strVal val="#ppt_y"/>
                                              </p:val>
                                            </p:tav>
                                          </p:tavLst>
                                        </p:anim>
                                      </p:childTnLst>
                                    </p:cTn>
                                  </p:par>
                                  <p:par>
                                    <p:cTn id="25" presetID="23" presetClass="entr" presetSubtype="16" fill="hold" grpId="0" nodeType="withEffect">
                                      <p:stCondLst>
                                        <p:cond delay="1500"/>
                                      </p:stCondLst>
                                      <p:childTnLst>
                                        <p:set>
                                          <p:cBhvr>
                                            <p:cTn id="26" dur="1" fill="hold">
                                              <p:stCondLst>
                                                <p:cond delay="0"/>
                                              </p:stCondLst>
                                            </p:cTn>
                                            <p:tgtEl>
                                              <p:spTgt spid="10"/>
                                            </p:tgtEl>
                                            <p:attrNameLst>
                                              <p:attrName>style.visibility</p:attrName>
                                            </p:attrNameLst>
                                          </p:cBhvr>
                                          <p:to>
                                            <p:strVal val="visible"/>
                                          </p:to>
                                        </p:set>
                                        <p:anim calcmode="lin" valueType="num">
                                          <p:cBhvr>
                                            <p:cTn id="27" dur="750" fill="hold"/>
                                            <p:tgtEl>
                                              <p:spTgt spid="10"/>
                                            </p:tgtEl>
                                            <p:attrNameLst>
                                              <p:attrName>ppt_w</p:attrName>
                                            </p:attrNameLst>
                                          </p:cBhvr>
                                          <p:tavLst>
                                            <p:tav tm="0">
                                              <p:val>
                                                <p:fltVal val="0"/>
                                              </p:val>
                                            </p:tav>
                                            <p:tav tm="100000">
                                              <p:val>
                                                <p:strVal val="#ppt_w"/>
                                              </p:val>
                                            </p:tav>
                                          </p:tavLst>
                                        </p:anim>
                                        <p:anim calcmode="lin" valueType="num">
                                          <p:cBhvr>
                                            <p:cTn id="28" dur="750" fill="hold"/>
                                            <p:tgtEl>
                                              <p:spTgt spid="10"/>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1700"/>
                                      </p:stCondLst>
                                      <p:childTnLst>
                                        <p:set>
                                          <p:cBhvr>
                                            <p:cTn id="30" dur="1" fill="hold">
                                              <p:stCondLst>
                                                <p:cond delay="0"/>
                                              </p:stCondLst>
                                            </p:cTn>
                                            <p:tgtEl>
                                              <p:spTgt spid="9"/>
                                            </p:tgtEl>
                                            <p:attrNameLst>
                                              <p:attrName>style.visibility</p:attrName>
                                            </p:attrNameLst>
                                          </p:cBhvr>
                                          <p:to>
                                            <p:strVal val="visible"/>
                                          </p:to>
                                        </p:set>
                                        <p:anim calcmode="lin" valueType="num">
                                          <p:cBhvr>
                                            <p:cTn id="31" dur="750" fill="hold"/>
                                            <p:tgtEl>
                                              <p:spTgt spid="9"/>
                                            </p:tgtEl>
                                            <p:attrNameLst>
                                              <p:attrName>ppt_w</p:attrName>
                                            </p:attrNameLst>
                                          </p:cBhvr>
                                          <p:tavLst>
                                            <p:tav tm="0">
                                              <p:val>
                                                <p:fltVal val="0"/>
                                              </p:val>
                                            </p:tav>
                                            <p:tav tm="100000">
                                              <p:val>
                                                <p:strVal val="#ppt_w"/>
                                              </p:val>
                                            </p:tav>
                                          </p:tavLst>
                                        </p:anim>
                                        <p:anim calcmode="lin" valueType="num">
                                          <p:cBhvr>
                                            <p:cTn id="32" dur="750" fill="hold"/>
                                            <p:tgtEl>
                                              <p:spTgt spid="9"/>
                                            </p:tgtEl>
                                            <p:attrNameLst>
                                              <p:attrName>ppt_h</p:attrName>
                                            </p:attrNameLst>
                                          </p:cBhvr>
                                          <p:tavLst>
                                            <p:tav tm="0">
                                              <p:val>
                                                <p:fltVal val="0"/>
                                              </p:val>
                                            </p:tav>
                                            <p:tav tm="100000">
                                              <p:val>
                                                <p:strVal val="#ppt_h"/>
                                              </p:val>
                                            </p:tav>
                                          </p:tavLst>
                                        </p:anim>
                                      </p:childTnLst>
                                    </p:cTn>
                                  </p:par>
                                  <p:par>
                                    <p:cTn id="33" presetID="41" presetClass="entr" presetSubtype="0" fill="hold" grpId="0" nodeType="withEffect">
                                      <p:stCondLst>
                                        <p:cond delay="2250"/>
                                      </p:stCondLst>
                                      <p:iterate type="lt">
                                        <p:tmPct val="10000"/>
                                      </p:iterate>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11"/>
                                            </p:tgtEl>
                                            <p:attrNameLst>
                                              <p:attrName>ppt_y</p:attrName>
                                            </p:attrNameLst>
                                          </p:cBhvr>
                                          <p:tavLst>
                                            <p:tav tm="0">
                                              <p:val>
                                                <p:strVal val="#ppt_y"/>
                                              </p:val>
                                            </p:tav>
                                            <p:tav tm="100000">
                                              <p:val>
                                                <p:strVal val="#ppt_y"/>
                                              </p:val>
                                            </p:tav>
                                          </p:tavLst>
                                        </p:anim>
                                        <p:anim calcmode="lin" valueType="num">
                                          <p:cBhvr>
                                            <p:cTn id="37"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11"/>
                                            </p:tgtEl>
                                          </p:cBhvr>
                                        </p:animEffect>
                                      </p:childTnLst>
                                    </p:cTn>
                                  </p:par>
                                  <p:par>
                                    <p:cTn id="40" presetID="41" presetClass="entr" presetSubtype="0" fill="hold" grpId="0" nodeType="withEffect">
                                      <p:stCondLst>
                                        <p:cond delay="2750"/>
                                      </p:stCondLst>
                                      <p:iterate type="lt">
                                        <p:tmPct val="10000"/>
                                      </p:iterate>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12"/>
                                            </p:tgtEl>
                                            <p:attrNameLst>
                                              <p:attrName>ppt_y</p:attrName>
                                            </p:attrNameLst>
                                          </p:cBhvr>
                                          <p:tavLst>
                                            <p:tav tm="0">
                                              <p:val>
                                                <p:strVal val="#ppt_y"/>
                                              </p:val>
                                            </p:tav>
                                            <p:tav tm="100000">
                                              <p:val>
                                                <p:strVal val="#ppt_y"/>
                                              </p:val>
                                            </p:tav>
                                          </p:tavLst>
                                        </p:anim>
                                        <p:anim calcmode="lin" valueType="num">
                                          <p:cBhvr>
                                            <p:cTn id="44"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13"/>
                    </p:tgtEl>
                  </p:cMediaNode>
                </p:audio>
              </p:childTnLst>
            </p:cTn>
          </p:par>
        </p:tnLst>
        <p:bldLst>
          <p:bldP spid="4" grpId="0"/>
          <p:bldP spid="6" grpId="0"/>
          <p:bldP spid="7" grpId="0"/>
          <p:bldP spid="9" grpId="0" animBg="1"/>
          <p:bldP spid="10" grpId="0" animBg="1"/>
          <p:bldP spid="11" grpId="0"/>
          <p:bldP spid="12"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able&#10;&#10;Description automatically generated">
            <a:extLst>
              <a:ext uri="{FF2B5EF4-FFF2-40B4-BE49-F238E27FC236}">
                <a16:creationId xmlns:a16="http://schemas.microsoft.com/office/drawing/2014/main" id="{6D2DBC31-6551-4F93-967A-D3EFD471A170}"/>
              </a:ext>
            </a:extLst>
          </p:cNvPr>
          <p:cNvPicPr>
            <a:picLocks noChangeAspect="1"/>
          </p:cNvPicPr>
          <p:nvPr/>
        </p:nvPicPr>
        <p:blipFill rotWithShape="1">
          <a:blip r:embed="rId3">
            <a:extLst>
              <a:ext uri="{28A0092B-C50C-407E-A947-70E740481C1C}">
                <a14:useLocalDpi xmlns:a14="http://schemas.microsoft.com/office/drawing/2010/main" val="0"/>
              </a:ext>
            </a:extLst>
          </a:blip>
          <a:srcRect t="1884" b="1884"/>
          <a:stretch/>
        </p:blipFill>
        <p:spPr>
          <a:xfrm>
            <a:off x="-97350" y="-43669"/>
            <a:ext cx="18385349" cy="10287000"/>
          </a:xfrm>
          <a:prstGeom prst="rect">
            <a:avLst/>
          </a:prstGeom>
        </p:spPr>
      </p:pic>
      <p:pic>
        <p:nvPicPr>
          <p:cNvPr id="3" name="Picture 2" descr="A close up of a house&#10;&#10;Description automatically generated">
            <a:extLst>
              <a:ext uri="{FF2B5EF4-FFF2-40B4-BE49-F238E27FC236}">
                <a16:creationId xmlns:a16="http://schemas.microsoft.com/office/drawing/2014/main" id="{21E06263-DEA9-4536-847A-1485DAA543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439535">
            <a:off x="2736468" y="1498914"/>
            <a:ext cx="2492590" cy="2492590"/>
          </a:xfrm>
          <a:prstGeom prst="rect">
            <a:avLst/>
          </a:prstGeom>
        </p:spPr>
      </p:pic>
      <p:pic>
        <p:nvPicPr>
          <p:cNvPr id="4" name="Google Shape;99;p3">
            <a:extLst>
              <a:ext uri="{FF2B5EF4-FFF2-40B4-BE49-F238E27FC236}">
                <a16:creationId xmlns:a16="http://schemas.microsoft.com/office/drawing/2014/main" id="{F28890B6-2345-4F9B-8745-ED975A8B91B9}"/>
              </a:ext>
            </a:extLst>
          </p:cNvPr>
          <p:cNvPicPr preferRelativeResize="0"/>
          <p:nvPr/>
        </p:nvPicPr>
        <p:blipFill rotWithShape="1">
          <a:blip r:embed="rId5">
            <a:alphaModFix/>
          </a:blip>
          <a:srcRect/>
          <a:stretch/>
        </p:blipFill>
        <p:spPr>
          <a:xfrm>
            <a:off x="3504816" y="1375500"/>
            <a:ext cx="6335055" cy="5432013"/>
          </a:xfrm>
          <a:prstGeom prst="rect">
            <a:avLst/>
          </a:prstGeom>
          <a:noFill/>
          <a:ln>
            <a:noFill/>
          </a:ln>
        </p:spPr>
      </p:pic>
      <p:pic>
        <p:nvPicPr>
          <p:cNvPr id="5" name="Picture 4" descr="A picture containing ball, room, drawing&#10;&#10;Description automatically generated">
            <a:extLst>
              <a:ext uri="{FF2B5EF4-FFF2-40B4-BE49-F238E27FC236}">
                <a16:creationId xmlns:a16="http://schemas.microsoft.com/office/drawing/2014/main" id="{760D84C7-08DD-43EE-A25C-09B0B3FB0D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8285">
            <a:off x="9780737" y="4068955"/>
            <a:ext cx="365229" cy="416379"/>
          </a:xfrm>
          <a:prstGeom prst="rect">
            <a:avLst/>
          </a:prstGeom>
        </p:spPr>
      </p:pic>
      <p:pic>
        <p:nvPicPr>
          <p:cNvPr id="6" name="Picture 5" descr="A picture containing ball, room, drawing&#10;&#10;Description automatically generated">
            <a:extLst>
              <a:ext uri="{FF2B5EF4-FFF2-40B4-BE49-F238E27FC236}">
                <a16:creationId xmlns:a16="http://schemas.microsoft.com/office/drawing/2014/main" id="{41667EFC-234C-4F17-AF5E-E1CD778091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8285">
            <a:off x="8950283" y="3775688"/>
            <a:ext cx="365229" cy="416379"/>
          </a:xfrm>
          <a:prstGeom prst="rect">
            <a:avLst/>
          </a:prstGeom>
        </p:spPr>
      </p:pic>
      <p:pic>
        <p:nvPicPr>
          <p:cNvPr id="7" name="Picture 6" descr="A picture containing ball, room, drawing&#10;&#10;Description automatically generated">
            <a:extLst>
              <a:ext uri="{FF2B5EF4-FFF2-40B4-BE49-F238E27FC236}">
                <a16:creationId xmlns:a16="http://schemas.microsoft.com/office/drawing/2014/main" id="{104EA32C-134B-4088-8078-3A81ED6F17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8285">
            <a:off x="7154292" y="4231651"/>
            <a:ext cx="365229" cy="416379"/>
          </a:xfrm>
          <a:prstGeom prst="rect">
            <a:avLst/>
          </a:prstGeom>
        </p:spPr>
      </p:pic>
      <p:pic>
        <p:nvPicPr>
          <p:cNvPr id="8" name="Picture 7" descr="A picture containing ball, room, drawing&#10;&#10;Description automatically generated">
            <a:extLst>
              <a:ext uri="{FF2B5EF4-FFF2-40B4-BE49-F238E27FC236}">
                <a16:creationId xmlns:a16="http://schemas.microsoft.com/office/drawing/2014/main" id="{F272898B-7BA4-484E-A3E2-48176A8108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8285">
            <a:off x="4870573" y="4341879"/>
            <a:ext cx="365229" cy="416379"/>
          </a:xfrm>
          <a:prstGeom prst="rect">
            <a:avLst/>
          </a:prstGeom>
        </p:spPr>
      </p:pic>
      <p:pic>
        <p:nvPicPr>
          <p:cNvPr id="9" name="Picture 8" descr="A picture containing ball, room, drawing&#10;&#10;Description automatically generated">
            <a:extLst>
              <a:ext uri="{FF2B5EF4-FFF2-40B4-BE49-F238E27FC236}">
                <a16:creationId xmlns:a16="http://schemas.microsoft.com/office/drawing/2014/main" id="{2FB1454F-CF55-46EC-994D-0FB60A53F9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8285">
            <a:off x="7957918" y="4091141"/>
            <a:ext cx="365229" cy="416379"/>
          </a:xfrm>
          <a:prstGeom prst="rect">
            <a:avLst/>
          </a:prstGeom>
        </p:spPr>
      </p:pic>
      <p:pic>
        <p:nvPicPr>
          <p:cNvPr id="10" name="Google Shape;100;p3">
            <a:extLst>
              <a:ext uri="{FF2B5EF4-FFF2-40B4-BE49-F238E27FC236}">
                <a16:creationId xmlns:a16="http://schemas.microsoft.com/office/drawing/2014/main" id="{E60EC194-2350-4D0C-8D0A-B0FE05DCC524}"/>
              </a:ext>
            </a:extLst>
          </p:cNvPr>
          <p:cNvPicPr preferRelativeResize="0"/>
          <p:nvPr/>
        </p:nvPicPr>
        <p:blipFill rotWithShape="1">
          <a:blip r:embed="rId7">
            <a:alphaModFix/>
          </a:blip>
          <a:srcRect/>
          <a:stretch/>
        </p:blipFill>
        <p:spPr>
          <a:xfrm>
            <a:off x="4654027" y="1358671"/>
            <a:ext cx="6771861" cy="5432012"/>
          </a:xfrm>
          <a:prstGeom prst="rect">
            <a:avLst/>
          </a:prstGeom>
          <a:noFill/>
          <a:ln>
            <a:noFill/>
          </a:ln>
        </p:spPr>
      </p:pic>
      <p:grpSp>
        <p:nvGrpSpPr>
          <p:cNvPr id="11" name="Group 10">
            <a:extLst>
              <a:ext uri="{FF2B5EF4-FFF2-40B4-BE49-F238E27FC236}">
                <a16:creationId xmlns:a16="http://schemas.microsoft.com/office/drawing/2014/main" id="{91D5DB02-DD6E-41DB-AE81-9F969F881D43}"/>
              </a:ext>
            </a:extLst>
          </p:cNvPr>
          <p:cNvGrpSpPr/>
          <p:nvPr/>
        </p:nvGrpSpPr>
        <p:grpSpPr>
          <a:xfrm>
            <a:off x="12906370" y="7908254"/>
            <a:ext cx="5605420" cy="2227345"/>
            <a:chOff x="7450555" y="4679355"/>
            <a:chExt cx="5605420" cy="2227345"/>
          </a:xfrm>
        </p:grpSpPr>
        <p:pic>
          <p:nvPicPr>
            <p:cNvPr id="12" name="Picture 11" descr="A close up of a flower&#10;&#10;Description automatically generated">
              <a:extLst>
                <a:ext uri="{FF2B5EF4-FFF2-40B4-BE49-F238E27FC236}">
                  <a16:creationId xmlns:a16="http://schemas.microsoft.com/office/drawing/2014/main" id="{98561E9A-114E-41F0-9946-338F2471734C}"/>
                </a:ext>
              </a:extLst>
            </p:cNvPr>
            <p:cNvPicPr>
              <a:picLocks noChangeAspect="1"/>
            </p:cNvPicPr>
            <p:nvPr/>
          </p:nvPicPr>
          <p:blipFill rotWithShape="1">
            <a:blip r:embed="rId8">
              <a:extLst>
                <a:ext uri="{28A0092B-C50C-407E-A947-70E740481C1C}">
                  <a14:useLocalDpi xmlns:a14="http://schemas.microsoft.com/office/drawing/2010/main" val="0"/>
                </a:ext>
              </a:extLst>
            </a:blip>
            <a:srcRect b="5377"/>
            <a:stretch/>
          </p:blipFill>
          <p:spPr>
            <a:xfrm>
              <a:off x="10279759" y="5009322"/>
              <a:ext cx="2776216" cy="1848678"/>
            </a:xfrm>
            <a:prstGeom prst="rect">
              <a:avLst/>
            </a:prstGeom>
          </p:spPr>
        </p:pic>
        <p:pic>
          <p:nvPicPr>
            <p:cNvPr id="13" name="Picture 12" descr="A close up of a flower&#10;&#10;Description automatically generated">
              <a:extLst>
                <a:ext uri="{FF2B5EF4-FFF2-40B4-BE49-F238E27FC236}">
                  <a16:creationId xmlns:a16="http://schemas.microsoft.com/office/drawing/2014/main" id="{336D3E87-DEE0-4CDA-B595-9E1EF2394BE3}"/>
                </a:ext>
              </a:extLst>
            </p:cNvPr>
            <p:cNvPicPr>
              <a:picLocks noChangeAspect="1"/>
            </p:cNvPicPr>
            <p:nvPr/>
          </p:nvPicPr>
          <p:blipFill rotWithShape="1">
            <a:blip r:embed="rId8">
              <a:extLst>
                <a:ext uri="{28A0092B-C50C-407E-A947-70E740481C1C}">
                  <a14:useLocalDpi xmlns:a14="http://schemas.microsoft.com/office/drawing/2010/main" val="0"/>
                </a:ext>
              </a:extLst>
            </a:blip>
            <a:srcRect b="5377"/>
            <a:stretch/>
          </p:blipFill>
          <p:spPr>
            <a:xfrm flipH="1">
              <a:off x="7450555" y="4679355"/>
              <a:ext cx="3322283" cy="2212303"/>
            </a:xfrm>
            <a:prstGeom prst="rect">
              <a:avLst/>
            </a:prstGeom>
          </p:spPr>
        </p:pic>
        <p:pic>
          <p:nvPicPr>
            <p:cNvPr id="14" name="Picture 13" descr="A close up of a flower&#10;&#10;Description automatically generated">
              <a:extLst>
                <a:ext uri="{FF2B5EF4-FFF2-40B4-BE49-F238E27FC236}">
                  <a16:creationId xmlns:a16="http://schemas.microsoft.com/office/drawing/2014/main" id="{2BC69C55-585F-4C2C-A063-76BE11351B5C}"/>
                </a:ext>
              </a:extLst>
            </p:cNvPr>
            <p:cNvPicPr>
              <a:picLocks noChangeAspect="1"/>
            </p:cNvPicPr>
            <p:nvPr/>
          </p:nvPicPr>
          <p:blipFill rotWithShape="1">
            <a:blip r:embed="rId9">
              <a:extLst>
                <a:ext uri="{28A0092B-C50C-407E-A947-70E740481C1C}">
                  <a14:useLocalDpi xmlns:a14="http://schemas.microsoft.com/office/drawing/2010/main" val="0"/>
                </a:ext>
              </a:extLst>
            </a:blip>
            <a:srcRect b="17800"/>
            <a:stretch/>
          </p:blipFill>
          <p:spPr>
            <a:xfrm>
              <a:off x="10381268" y="5907446"/>
              <a:ext cx="1215628" cy="999254"/>
            </a:xfrm>
            <a:prstGeom prst="rect">
              <a:avLst/>
            </a:prstGeom>
          </p:spPr>
        </p:pic>
      </p:grpSp>
      <p:pic>
        <p:nvPicPr>
          <p:cNvPr id="15" name="Picture 14" descr="A picture containing toy&#10;&#10;Description automatically generated">
            <a:extLst>
              <a:ext uri="{FF2B5EF4-FFF2-40B4-BE49-F238E27FC236}">
                <a16:creationId xmlns:a16="http://schemas.microsoft.com/office/drawing/2014/main" id="{D4AB0AD3-1E95-4D53-B9C6-E7F3BB077C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5121" y="2561068"/>
            <a:ext cx="2819751" cy="4390571"/>
          </a:xfrm>
          <a:prstGeom prst="rect">
            <a:avLst/>
          </a:prstGeom>
        </p:spPr>
      </p:pic>
      <p:pic>
        <p:nvPicPr>
          <p:cNvPr id="16" name="Picture 15" descr="A picture containing fence&#10;&#10;Description automatically generated">
            <a:extLst>
              <a:ext uri="{FF2B5EF4-FFF2-40B4-BE49-F238E27FC236}">
                <a16:creationId xmlns:a16="http://schemas.microsoft.com/office/drawing/2014/main" id="{E095ED33-9652-455F-85E5-A1BBCA661511}"/>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43279"/>
          <a:stretch/>
        </p:blipFill>
        <p:spPr>
          <a:xfrm>
            <a:off x="0" y="3429000"/>
            <a:ext cx="3547210" cy="5592927"/>
          </a:xfrm>
          <a:prstGeom prst="rect">
            <a:avLst/>
          </a:prstGeom>
        </p:spPr>
      </p:pic>
      <p:pic>
        <p:nvPicPr>
          <p:cNvPr id="17" name="Picture 16" descr="A close up of a logo&#10;&#10;Description automatically generated">
            <a:hlinkClick r:id="rId13" action="ppaction://hlinksldjump"/>
            <a:extLst>
              <a:ext uri="{FF2B5EF4-FFF2-40B4-BE49-F238E27FC236}">
                <a16:creationId xmlns:a16="http://schemas.microsoft.com/office/drawing/2014/main" id="{E3933978-F713-4E5F-8D28-900C686AD7C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20671" y="50487"/>
            <a:ext cx="1219200" cy="1219200"/>
          </a:xfrm>
          <a:prstGeom prst="rect">
            <a:avLst/>
          </a:prstGeom>
        </p:spPr>
      </p:pic>
      <p:pic>
        <p:nvPicPr>
          <p:cNvPr id="18" name="Picture 17" descr="A picture containing wooden, sitting, table, black&#10;&#10;Description automatically generated">
            <a:extLst>
              <a:ext uri="{FF2B5EF4-FFF2-40B4-BE49-F238E27FC236}">
                <a16:creationId xmlns:a16="http://schemas.microsoft.com/office/drawing/2014/main" id="{DACB46DD-44D7-4D64-9FAD-17956D83443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127727" y="661775"/>
            <a:ext cx="2763949" cy="2239320"/>
          </a:xfrm>
          <a:prstGeom prst="rect">
            <a:avLst/>
          </a:prstGeom>
        </p:spPr>
      </p:pic>
      <p:grpSp>
        <p:nvGrpSpPr>
          <p:cNvPr id="19" name="Group 18">
            <a:extLst>
              <a:ext uri="{FF2B5EF4-FFF2-40B4-BE49-F238E27FC236}">
                <a16:creationId xmlns:a16="http://schemas.microsoft.com/office/drawing/2014/main" id="{7581D585-450D-4EDF-A339-DE20097F0459}"/>
              </a:ext>
            </a:extLst>
          </p:cNvPr>
          <p:cNvGrpSpPr/>
          <p:nvPr/>
        </p:nvGrpSpPr>
        <p:grpSpPr>
          <a:xfrm>
            <a:off x="15729423" y="1617019"/>
            <a:ext cx="5551410" cy="1059911"/>
            <a:chOff x="18603574" y="829858"/>
            <a:chExt cx="4495642" cy="1115025"/>
          </a:xfrm>
        </p:grpSpPr>
        <p:sp>
          <p:nvSpPr>
            <p:cNvPr id="20" name="TextBox 19">
              <a:extLst>
                <a:ext uri="{FF2B5EF4-FFF2-40B4-BE49-F238E27FC236}">
                  <a16:creationId xmlns:a16="http://schemas.microsoft.com/office/drawing/2014/main" id="{E85FEC82-82B1-4925-827D-70203F6DAA99}"/>
                </a:ext>
              </a:extLst>
            </p:cNvPr>
            <p:cNvSpPr txBox="1"/>
            <p:nvPr/>
          </p:nvSpPr>
          <p:spPr>
            <a:xfrm>
              <a:off x="18964184" y="1329702"/>
              <a:ext cx="4135032" cy="615181"/>
            </a:xfrm>
            <a:prstGeom prst="rect">
              <a:avLst/>
            </a:prstGeom>
            <a:noFill/>
            <a:scene3d>
              <a:camera prst="perspectiveLeft"/>
              <a:lightRig rig="flat" dir="t"/>
            </a:scene3d>
            <a:sp3d extrusionH="1314450"/>
          </p:spPr>
          <p:txBody>
            <a:bodyPr wrap="square" rtlCol="0">
              <a:spAutoFit/>
            </a:bodyPr>
            <a:lstStyle/>
            <a:p>
              <a:r>
                <a:rPr lang="en-US" sz="3200" spc="-300" dirty="0">
                  <a:solidFill>
                    <a:srgbClr val="DC2014"/>
                  </a:solidFill>
                  <a:effectLst>
                    <a:glow rad="63500">
                      <a:schemeClr val="bg1">
                        <a:alpha val="40000"/>
                      </a:schemeClr>
                    </a:glow>
                  </a:effectLst>
                  <a:latin typeface="SVN-Kimberley" panose="02040603050506020204" pitchFamily="18" charset="0"/>
                </a:rPr>
                <a:t>TÁO</a:t>
              </a:r>
              <a:endParaRPr lang="en-US" sz="4000" spc="-300" dirty="0">
                <a:solidFill>
                  <a:srgbClr val="DC2014"/>
                </a:solidFill>
                <a:effectLst>
                  <a:glow rad="63500">
                    <a:schemeClr val="bg1">
                      <a:alpha val="40000"/>
                    </a:schemeClr>
                  </a:glow>
                </a:effectLst>
                <a:latin typeface="SVN-Kimberley" panose="02040603050506020204" pitchFamily="18" charset="0"/>
              </a:endParaRPr>
            </a:p>
          </p:txBody>
        </p:sp>
        <p:sp>
          <p:nvSpPr>
            <p:cNvPr id="21" name="Rectangle 20">
              <a:extLst>
                <a:ext uri="{FF2B5EF4-FFF2-40B4-BE49-F238E27FC236}">
                  <a16:creationId xmlns:a16="http://schemas.microsoft.com/office/drawing/2014/main" id="{498A4E86-7D88-426E-8BED-82254B8869BD}"/>
                </a:ext>
              </a:extLst>
            </p:cNvPr>
            <p:cNvSpPr/>
            <p:nvPr/>
          </p:nvSpPr>
          <p:spPr>
            <a:xfrm>
              <a:off x="18603574" y="829858"/>
              <a:ext cx="1594247" cy="550426"/>
            </a:xfrm>
            <a:prstGeom prst="rect">
              <a:avLst/>
            </a:prstGeom>
          </p:spPr>
          <p:txBody>
            <a:bodyPr wrap="square">
              <a:spAutoFit/>
            </a:bodyPr>
            <a:lstStyle/>
            <a:p>
              <a:r>
                <a:rPr lang="en-US" sz="2800" b="1" spc="-300" dirty="0" err="1">
                  <a:solidFill>
                    <a:srgbClr val="086E14"/>
                  </a:solidFill>
                  <a:effectLst>
                    <a:glow rad="63500">
                      <a:schemeClr val="bg1">
                        <a:alpha val="40000"/>
                      </a:schemeClr>
                    </a:glow>
                  </a:effectLst>
                  <a:latin typeface="Times New Roman" panose="02020603050405020304" pitchFamily="18" charset="0"/>
                  <a:cs typeface="Times New Roman" panose="02020603050405020304" pitchFamily="18" charset="0"/>
                </a:rPr>
                <a:t>Hái</a:t>
              </a:r>
              <a:endParaRPr lang="en-US" sz="400" b="1" spc="-300" dirty="0">
                <a:solidFill>
                  <a:srgbClr val="086E14"/>
                </a:solidFill>
                <a:effectLst>
                  <a:glow rad="63500">
                    <a:schemeClr val="bg1">
                      <a:alpha val="40000"/>
                    </a:schemeClr>
                  </a:glow>
                </a:effectLst>
                <a:latin typeface="Times New Roman" panose="02020603050405020304" pitchFamily="18" charset="0"/>
                <a:cs typeface="Times New Roman" panose="02020603050405020304" pitchFamily="18" charset="0"/>
              </a:endParaRPr>
            </a:p>
          </p:txBody>
        </p:sp>
      </p:grpSp>
      <p:pic>
        <p:nvPicPr>
          <p:cNvPr id="22" name="1" descr="A picture containing drawing&#10;&#10;Description automatically generated">
            <a:hlinkClick r:id="rId16" action="ppaction://hlinksldjump"/>
            <a:extLst>
              <a:ext uri="{FF2B5EF4-FFF2-40B4-BE49-F238E27FC236}">
                <a16:creationId xmlns:a16="http://schemas.microsoft.com/office/drawing/2014/main" id="{580810BE-8442-4157-BF05-8EF50400739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696421" y="3560852"/>
            <a:ext cx="1122581" cy="1213870"/>
          </a:xfrm>
          <a:prstGeom prst="rect">
            <a:avLst/>
          </a:prstGeom>
        </p:spPr>
      </p:pic>
      <p:sp>
        <p:nvSpPr>
          <p:cNvPr id="23" name="Rectangle: Rounded Corners 48">
            <a:extLst>
              <a:ext uri="{FF2B5EF4-FFF2-40B4-BE49-F238E27FC236}">
                <a16:creationId xmlns:a16="http://schemas.microsoft.com/office/drawing/2014/main" id="{ED44236E-6E10-448D-86AE-B31EDD01761B}"/>
              </a:ext>
            </a:extLst>
          </p:cNvPr>
          <p:cNvSpPr/>
          <p:nvPr/>
        </p:nvSpPr>
        <p:spPr>
          <a:xfrm>
            <a:off x="-124445" y="79981"/>
            <a:ext cx="1076634" cy="2821114"/>
          </a:xfrm>
          <a:prstGeom prst="roundRect">
            <a:avLst>
              <a:gd name="adj" fmla="val 50000"/>
            </a:avLst>
          </a:prstGeom>
          <a:gradFill>
            <a:gsLst>
              <a:gs pos="0">
                <a:srgbClr val="7FB03A"/>
              </a:gs>
              <a:gs pos="100000">
                <a:srgbClr val="3B6A1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BD2D26"/>
                </a:solidFill>
              </a:ln>
            </a:endParaRPr>
          </a:p>
        </p:txBody>
      </p:sp>
      <p:sp>
        <p:nvSpPr>
          <p:cNvPr id="24" name="Oval 23">
            <a:extLst>
              <a:ext uri="{FF2B5EF4-FFF2-40B4-BE49-F238E27FC236}">
                <a16:creationId xmlns:a16="http://schemas.microsoft.com/office/drawing/2014/main" id="{4EF311D4-D767-47B7-A808-1B0F757CB218}"/>
              </a:ext>
            </a:extLst>
          </p:cNvPr>
          <p:cNvSpPr/>
          <p:nvPr/>
        </p:nvSpPr>
        <p:spPr>
          <a:xfrm>
            <a:off x="-30979" y="210644"/>
            <a:ext cx="654004" cy="654004"/>
          </a:xfrm>
          <a:prstGeom prst="ellipse">
            <a:avLst/>
          </a:prstGeom>
          <a:solidFill>
            <a:schemeClr val="bg1"/>
          </a:solidFill>
          <a:ln>
            <a:noFill/>
          </a:ln>
          <a:effectLst>
            <a:innerShdw blurRad="114300">
              <a:schemeClr val="bg1">
                <a:lumMod val="9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D57A68D-EF83-4D30-985A-264C27CA74D8}"/>
              </a:ext>
            </a:extLst>
          </p:cNvPr>
          <p:cNvSpPr/>
          <p:nvPr/>
        </p:nvSpPr>
        <p:spPr>
          <a:xfrm>
            <a:off x="-16041" y="1011941"/>
            <a:ext cx="654004" cy="654004"/>
          </a:xfrm>
          <a:prstGeom prst="ellipse">
            <a:avLst/>
          </a:prstGeom>
          <a:solidFill>
            <a:schemeClr val="bg1"/>
          </a:solidFill>
          <a:ln>
            <a:noFill/>
          </a:ln>
          <a:effectLst>
            <a:innerShdw blurRad="114300">
              <a:schemeClr val="bg1">
                <a:lumMod val="9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1b" descr="A picture containing drawing&#10;&#10;Description automatically generated">
            <a:hlinkClick r:id="rId18" action="ppaction://hlinksldjump"/>
            <a:extLst>
              <a:ext uri="{FF2B5EF4-FFF2-40B4-BE49-F238E27FC236}">
                <a16:creationId xmlns:a16="http://schemas.microsoft.com/office/drawing/2014/main" id="{40190C05-BA46-40A7-954B-A76BA982744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20984833">
            <a:off x="-32254" y="163114"/>
            <a:ext cx="817178" cy="804742"/>
          </a:xfrm>
          <a:prstGeom prst="rect">
            <a:avLst/>
          </a:prstGeom>
        </p:spPr>
      </p:pic>
      <p:sp>
        <p:nvSpPr>
          <p:cNvPr id="27" name="Oval 26">
            <a:extLst>
              <a:ext uri="{FF2B5EF4-FFF2-40B4-BE49-F238E27FC236}">
                <a16:creationId xmlns:a16="http://schemas.microsoft.com/office/drawing/2014/main" id="{C95A2D1B-9C72-41FB-B32A-24274D5F4A96}"/>
              </a:ext>
            </a:extLst>
          </p:cNvPr>
          <p:cNvSpPr/>
          <p:nvPr/>
        </p:nvSpPr>
        <p:spPr>
          <a:xfrm>
            <a:off x="-1103" y="1813238"/>
            <a:ext cx="654004" cy="654004"/>
          </a:xfrm>
          <a:prstGeom prst="ellipse">
            <a:avLst/>
          </a:prstGeom>
          <a:solidFill>
            <a:schemeClr val="bg1"/>
          </a:solidFill>
          <a:ln>
            <a:noFill/>
          </a:ln>
          <a:effectLst>
            <a:innerShdw blurRad="114300">
              <a:schemeClr val="bg1">
                <a:lumMod val="9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2b" descr="A picture containing drawing&#10;&#10;Description automatically generated">
            <a:hlinkClick r:id="rId19" action="ppaction://hlinksldjump"/>
            <a:extLst>
              <a:ext uri="{FF2B5EF4-FFF2-40B4-BE49-F238E27FC236}">
                <a16:creationId xmlns:a16="http://schemas.microsoft.com/office/drawing/2014/main" id="{D839DF43-5C7F-4551-9BFF-B7FDA9A533B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7473" y="1003612"/>
            <a:ext cx="781498" cy="743776"/>
          </a:xfrm>
          <a:prstGeom prst="rect">
            <a:avLst/>
          </a:prstGeom>
        </p:spPr>
      </p:pic>
      <p:pic>
        <p:nvPicPr>
          <p:cNvPr id="29" name="3b" descr="A picture containing drawing&#10;&#10;Description automatically generated">
            <a:hlinkClick r:id="rId21" action="ppaction://hlinksldjump"/>
            <a:extLst>
              <a:ext uri="{FF2B5EF4-FFF2-40B4-BE49-F238E27FC236}">
                <a16:creationId xmlns:a16="http://schemas.microsoft.com/office/drawing/2014/main" id="{6905A698-A970-497E-9F29-C292A04539F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1441782">
            <a:off x="-19775" y="1794016"/>
            <a:ext cx="830491" cy="787366"/>
          </a:xfrm>
          <a:prstGeom prst="rect">
            <a:avLst/>
          </a:prstGeom>
        </p:spPr>
      </p:pic>
      <p:pic>
        <p:nvPicPr>
          <p:cNvPr id="30" name="2" descr="A picture containing drawing&#10;&#10;Description automatically generated">
            <a:hlinkClick r:id="rId23" action="ppaction://hlinksldjump"/>
            <a:extLst>
              <a:ext uri="{FF2B5EF4-FFF2-40B4-BE49-F238E27FC236}">
                <a16:creationId xmlns:a16="http://schemas.microsoft.com/office/drawing/2014/main" id="{19C90F36-03D2-402E-A650-D74869AB304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435065" y="2936003"/>
            <a:ext cx="998494" cy="1309852"/>
          </a:xfrm>
          <a:prstGeom prst="rect">
            <a:avLst/>
          </a:prstGeom>
        </p:spPr>
      </p:pic>
      <p:pic>
        <p:nvPicPr>
          <p:cNvPr id="31" name="3" descr="A picture containing drawing&#10;&#10;Description automatically generated">
            <a:hlinkClick r:id="rId24" action="ppaction://hlinksldjump"/>
            <a:extLst>
              <a:ext uri="{FF2B5EF4-FFF2-40B4-BE49-F238E27FC236}">
                <a16:creationId xmlns:a16="http://schemas.microsoft.com/office/drawing/2014/main" id="{B01C9F99-7FD0-4B95-ADC0-0C0AEB46651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1441782">
            <a:off x="8570873" y="2932813"/>
            <a:ext cx="1417786" cy="1693814"/>
          </a:xfrm>
          <a:prstGeom prst="rect">
            <a:avLst/>
          </a:prstGeom>
        </p:spPr>
      </p:pic>
      <p:sp>
        <p:nvSpPr>
          <p:cNvPr id="32" name="Thought Bubble: Cloud 57">
            <a:extLst>
              <a:ext uri="{FF2B5EF4-FFF2-40B4-BE49-F238E27FC236}">
                <a16:creationId xmlns:a16="http://schemas.microsoft.com/office/drawing/2014/main" id="{739A10D6-EA6F-4407-B918-8CE9D94C6BA9}"/>
              </a:ext>
            </a:extLst>
          </p:cNvPr>
          <p:cNvSpPr/>
          <p:nvPr/>
        </p:nvSpPr>
        <p:spPr>
          <a:xfrm>
            <a:off x="1673817" y="1783215"/>
            <a:ext cx="2809202" cy="1527726"/>
          </a:xfrm>
          <a:prstGeom prst="cloudCallout">
            <a:avLst>
              <a:gd name="adj1" fmla="val -42094"/>
              <a:gd name="adj2" fmla="val 64529"/>
            </a:avLst>
          </a:prstGeom>
          <a:solidFill>
            <a:srgbClr val="E3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2">
                    <a:lumMod val="10000"/>
                  </a:schemeClr>
                </a:solidFill>
                <a:latin typeface="SVN-Kimberley" panose="02040603050506020204" pitchFamily="18" charset="0"/>
              </a:rPr>
              <a:t>Chọn</a:t>
            </a:r>
            <a:endParaRPr lang="en-US" sz="2800" b="1" dirty="0">
              <a:solidFill>
                <a:schemeClr val="bg2">
                  <a:lumMod val="10000"/>
                </a:schemeClr>
              </a:solidFill>
              <a:latin typeface="SVN-Kimberley" panose="02040603050506020204" pitchFamily="18" charset="0"/>
            </a:endParaRPr>
          </a:p>
          <a:p>
            <a:pPr algn="ctr"/>
            <a:r>
              <a:rPr lang="en-US" sz="2800" b="1" dirty="0">
                <a:solidFill>
                  <a:schemeClr val="bg2">
                    <a:lumMod val="10000"/>
                  </a:schemeClr>
                </a:solidFill>
                <a:latin typeface="SVN-Kimberley" panose="02040603050506020204" pitchFamily="18" charset="0"/>
              </a:rPr>
              <a:t>1 </a:t>
            </a:r>
            <a:r>
              <a:rPr lang="en-US" sz="2800" b="1" dirty="0" err="1">
                <a:solidFill>
                  <a:schemeClr val="bg2">
                    <a:lumMod val="10000"/>
                  </a:schemeClr>
                </a:solidFill>
                <a:latin typeface="SVN-Kimberley" panose="02040603050506020204" pitchFamily="18" charset="0"/>
              </a:rPr>
              <a:t>quả</a:t>
            </a:r>
            <a:r>
              <a:rPr lang="en-US" sz="2800" b="1" dirty="0">
                <a:solidFill>
                  <a:schemeClr val="bg2">
                    <a:lumMod val="10000"/>
                  </a:schemeClr>
                </a:solidFill>
                <a:latin typeface="SVN-Kimberley" panose="02040603050506020204" pitchFamily="18" charset="0"/>
              </a:rPr>
              <a:t> </a:t>
            </a:r>
            <a:r>
              <a:rPr lang="en-US" sz="2800" b="1" dirty="0" err="1">
                <a:solidFill>
                  <a:schemeClr val="bg2">
                    <a:lumMod val="10000"/>
                  </a:schemeClr>
                </a:solidFill>
                <a:latin typeface="SVN-Kimberley" panose="02040603050506020204" pitchFamily="18" charset="0"/>
              </a:rPr>
              <a:t>táo</a:t>
            </a:r>
            <a:r>
              <a:rPr lang="en-US" sz="2800" b="1" dirty="0">
                <a:solidFill>
                  <a:schemeClr val="bg2">
                    <a:lumMod val="10000"/>
                  </a:schemeClr>
                </a:solidFill>
                <a:latin typeface="SVN-Kimberley" panose="02040603050506020204" pitchFamily="18" charset="0"/>
              </a:rPr>
              <a:t> </a:t>
            </a:r>
            <a:r>
              <a:rPr lang="en-US" sz="2800" b="1" dirty="0" err="1">
                <a:solidFill>
                  <a:schemeClr val="bg2">
                    <a:lumMod val="10000"/>
                  </a:schemeClr>
                </a:solidFill>
                <a:latin typeface="SVN-Kimberley" panose="02040603050506020204" pitchFamily="18" charset="0"/>
              </a:rPr>
              <a:t>mà</a:t>
            </a:r>
            <a:r>
              <a:rPr lang="en-US" sz="2800" b="1" dirty="0">
                <a:solidFill>
                  <a:schemeClr val="bg2">
                    <a:lumMod val="10000"/>
                  </a:schemeClr>
                </a:solidFill>
                <a:latin typeface="SVN-Kimberley" panose="02040603050506020204" pitchFamily="18" charset="0"/>
              </a:rPr>
              <a:t> e </a:t>
            </a:r>
            <a:r>
              <a:rPr lang="en-US" sz="2800" b="1" dirty="0" err="1">
                <a:solidFill>
                  <a:schemeClr val="bg2">
                    <a:lumMod val="10000"/>
                  </a:schemeClr>
                </a:solidFill>
                <a:latin typeface="SVN-Kimberley" panose="02040603050506020204" pitchFamily="18" charset="0"/>
              </a:rPr>
              <a:t>thích</a:t>
            </a:r>
            <a:endParaRPr lang="en-US" sz="2800" b="1" dirty="0">
              <a:solidFill>
                <a:schemeClr val="bg2">
                  <a:lumMod val="10000"/>
                </a:schemeClr>
              </a:solidFill>
              <a:latin typeface="SVN-Kimberley" panose="02040603050506020204" pitchFamily="18" charset="0"/>
            </a:endParaRPr>
          </a:p>
        </p:txBody>
      </p:sp>
      <p:pic>
        <p:nvPicPr>
          <p:cNvPr id="33" name="Picture 32">
            <a:hlinkClick r:id="rId25" action="ppaction://hlinksldjump"/>
            <a:extLst>
              <a:ext uri="{FF2B5EF4-FFF2-40B4-BE49-F238E27FC236}">
                <a16:creationId xmlns:a16="http://schemas.microsoft.com/office/drawing/2014/main" id="{D0753F81-AE09-455C-8A6F-50DDA0CB149C}"/>
              </a:ext>
            </a:extLst>
          </p:cNvPr>
          <p:cNvPicPr>
            <a:picLocks noChangeAspect="1"/>
          </p:cNvPicPr>
          <p:nvPr/>
        </p:nvPicPr>
        <p:blipFill rotWithShape="1">
          <a:blip r:embed="rId26">
            <a:extLst>
              <a:ext uri="{28A0092B-C50C-407E-A947-70E740481C1C}">
                <a14:useLocalDpi xmlns:a14="http://schemas.microsoft.com/office/drawing/2010/main" val="0"/>
              </a:ext>
            </a:extLst>
          </a:blip>
          <a:srcRect b="33740"/>
          <a:stretch/>
        </p:blipFill>
        <p:spPr>
          <a:xfrm>
            <a:off x="139181" y="8378558"/>
            <a:ext cx="2194560" cy="1927820"/>
          </a:xfrm>
          <a:prstGeom prst="rect">
            <a:avLst/>
          </a:prstGeom>
        </p:spPr>
      </p:pic>
      <p:sp>
        <p:nvSpPr>
          <p:cNvPr id="34" name="Rectangle 33">
            <a:hlinkClick r:id="rId27" action="ppaction://hlinksldjump"/>
            <a:extLst>
              <a:ext uri="{FF2B5EF4-FFF2-40B4-BE49-F238E27FC236}">
                <a16:creationId xmlns:a16="http://schemas.microsoft.com/office/drawing/2014/main" id="{D779268F-2C80-4F59-83A1-796A56998E99}"/>
              </a:ext>
            </a:extLst>
          </p:cNvPr>
          <p:cNvSpPr/>
          <p:nvPr/>
        </p:nvSpPr>
        <p:spPr>
          <a:xfrm>
            <a:off x="660823" y="8749022"/>
            <a:ext cx="1151277" cy="646331"/>
          </a:xfrm>
          <a:prstGeom prst="rect">
            <a:avLst/>
          </a:prstGeom>
          <a:noFill/>
        </p:spPr>
        <p:txBody>
          <a:bodyPr wrap="none" lIns="91440" tIns="45720" rIns="91440" bIns="45720">
            <a:spAutoFit/>
          </a:bodyPr>
          <a:lstStyle/>
          <a:p>
            <a:pPr algn="ctr"/>
            <a:r>
              <a:rPr lang="en-US" sz="3600" dirty="0" smtClean="0">
                <a:ln w="0"/>
                <a:solidFill>
                  <a:srgbClr val="E62529"/>
                </a:solidFill>
                <a:effectLst>
                  <a:glow rad="63500">
                    <a:schemeClr val="bg1">
                      <a:alpha val="40000"/>
                    </a:schemeClr>
                  </a:glow>
                  <a:outerShdw blurRad="38100" dist="19050" dir="2700000" algn="tl" rotWithShape="0">
                    <a:schemeClr val="dk1">
                      <a:alpha val="40000"/>
                    </a:schemeClr>
                  </a:outerShdw>
                </a:effectLst>
                <a:latin typeface="SVN-Kimberley" panose="02040603050506020204" pitchFamily="18" charset="0"/>
              </a:rPr>
              <a:t>Next</a:t>
            </a:r>
            <a:endParaRPr lang="en-US" sz="3600" b="0" cap="none" spc="0" dirty="0">
              <a:ln w="0"/>
              <a:solidFill>
                <a:srgbClr val="E62529"/>
              </a:solidFill>
              <a:effectLst>
                <a:glow rad="63500">
                  <a:schemeClr val="bg1">
                    <a:alpha val="40000"/>
                  </a:schemeClr>
                </a:glow>
                <a:outerShdw blurRad="38100" dist="19050" dir="2700000" algn="tl" rotWithShape="0">
                  <a:schemeClr val="dk1">
                    <a:alpha val="40000"/>
                  </a:schemeClr>
                </a:outerShdw>
              </a:effectLst>
              <a:latin typeface="SVN-Kimberley" panose="02040603050506020204" pitchFamily="18" charset="0"/>
            </a:endParaRPr>
          </a:p>
        </p:txBody>
      </p:sp>
    </p:spTree>
    <p:extLst>
      <p:ext uri="{BB962C8B-B14F-4D97-AF65-F5344CB8AC3E}">
        <p14:creationId xmlns:p14="http://schemas.microsoft.com/office/powerpoint/2010/main" val="39587879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26"/>
                                        </p:tgtEl>
                                      </p:cBhvr>
                                    </p:animEffect>
                                    <p:anim calcmode="lin" valueType="num">
                                      <p:cBhvr>
                                        <p:cTn id="7" dur="1000"/>
                                        <p:tgtEl>
                                          <p:spTgt spid="26"/>
                                        </p:tgtEl>
                                        <p:attrNameLst>
                                          <p:attrName>ppt_x</p:attrName>
                                        </p:attrNameLst>
                                      </p:cBhvr>
                                      <p:tavLst>
                                        <p:tav tm="0">
                                          <p:val>
                                            <p:strVal val="ppt_x"/>
                                          </p:val>
                                        </p:tav>
                                        <p:tav tm="100000">
                                          <p:val>
                                            <p:strVal val="ppt_x"/>
                                          </p:val>
                                        </p:tav>
                                      </p:tavLst>
                                    </p:anim>
                                    <p:anim calcmode="lin" valueType="num">
                                      <p:cBhvr>
                                        <p:cTn id="8" dur="1000"/>
                                        <p:tgtEl>
                                          <p:spTgt spid="26"/>
                                        </p:tgtEl>
                                        <p:attrNameLst>
                                          <p:attrName>ppt_y</p:attrName>
                                        </p:attrNameLst>
                                      </p:cBhvr>
                                      <p:tavLst>
                                        <p:tav tm="0">
                                          <p:val>
                                            <p:strVal val="ppt_y"/>
                                          </p:val>
                                        </p:tav>
                                        <p:tav tm="100000">
                                          <p:val>
                                            <p:strVal val="ppt_y+.1"/>
                                          </p:val>
                                        </p:tav>
                                      </p:tavLst>
                                    </p:anim>
                                    <p:set>
                                      <p:cBhvr>
                                        <p:cTn id="9"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0" restart="whenNotActive" fill="hold" evtFilter="cancelBubble" nodeType="interactiveSeq">
                <p:stCondLst>
                  <p:cond evt="onClick" delay="0">
                    <p:tgtEl>
                      <p:spTgt spid="22"/>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 0 L 0 0.25 E" pathEditMode="relative" ptsTypes="">
                                      <p:cBhvr>
                                        <p:cTn id="14" dur="2000" fill="hold"/>
                                        <p:tgtEl>
                                          <p:spTgt spid="22"/>
                                        </p:tgtEl>
                                        <p:attrNameLst>
                                          <p:attrName>ppt_x</p:attrName>
                                          <p:attrName>ppt_y</p:attrName>
                                        </p:attrNameLst>
                                      </p:cBhvr>
                                    </p:animMotion>
                                  </p:childTnLst>
                                  <p:subTnLst>
                                    <p:audio>
                                      <p:cMediaNode>
                                        <p:cTn display="0" masterRel="sameClick">
                                          <p:stCondLst>
                                            <p:cond evt="begin" delay="0">
                                              <p:tn val="13"/>
                                            </p:cond>
                                          </p:stCondLst>
                                          <p:endCondLst>
                                            <p:cond evt="onStopAudio" delay="0">
                                              <p:tgtEl>
                                                <p:sldTgt/>
                                              </p:tgtEl>
                                            </p:cond>
                                          </p:endCondLst>
                                        </p:cTn>
                                        <p:tgtEl>
                                          <p:sndTgt r:embed="rId2" name="CUT.wav"/>
                                        </p:tgtEl>
                                      </p:cMediaNode>
                                    </p:audio>
                                  </p:subTnLst>
                                </p:cTn>
                              </p:par>
                            </p:childTnLst>
                          </p:cTn>
                        </p:par>
                      </p:childTnLst>
                    </p:cTn>
                  </p:par>
                </p:childTnLst>
              </p:cTn>
              <p:nextCondLst>
                <p:cond evt="onClick" delay="0">
                  <p:tgtEl>
                    <p:spTgt spid="22"/>
                  </p:tgtEl>
                </p:cond>
              </p:nextCondLst>
            </p:seq>
            <p:seq concurrent="1" nextAc="seek">
              <p:cTn id="15" restart="whenNotActive" fill="hold" evtFilter="cancelBubble" nodeType="interactiveSeq">
                <p:stCondLst>
                  <p:cond evt="onClick" delay="0">
                    <p:tgtEl>
                      <p:spTgt spid="28"/>
                    </p:tgtEl>
                  </p:cond>
                </p:stCondLst>
                <p:endSync evt="end" delay="0">
                  <p:rtn val="all"/>
                </p:endSync>
                <p:childTnLst>
                  <p:par>
                    <p:cTn id="16" fill="hold">
                      <p:stCondLst>
                        <p:cond delay="0"/>
                      </p:stCondLst>
                      <p:childTnLst>
                        <p:par>
                          <p:cTn id="17" fill="hold">
                            <p:stCondLst>
                              <p:cond delay="0"/>
                            </p:stCondLst>
                            <p:childTnLst>
                              <p:par>
                                <p:cTn id="18" presetID="42" presetClass="exit" presetSubtype="0" fill="hold" nodeType="clickEffect">
                                  <p:stCondLst>
                                    <p:cond delay="0"/>
                                  </p:stCondLst>
                                  <p:childTnLst>
                                    <p:animEffect transition="out" filter="fade">
                                      <p:cBhvr>
                                        <p:cTn id="19" dur="1000"/>
                                        <p:tgtEl>
                                          <p:spTgt spid="28"/>
                                        </p:tgtEl>
                                      </p:cBhvr>
                                    </p:animEffect>
                                    <p:anim calcmode="lin" valueType="num">
                                      <p:cBhvr>
                                        <p:cTn id="20" dur="1000"/>
                                        <p:tgtEl>
                                          <p:spTgt spid="28"/>
                                        </p:tgtEl>
                                        <p:attrNameLst>
                                          <p:attrName>ppt_x</p:attrName>
                                        </p:attrNameLst>
                                      </p:cBhvr>
                                      <p:tavLst>
                                        <p:tav tm="0">
                                          <p:val>
                                            <p:strVal val="ppt_x"/>
                                          </p:val>
                                        </p:tav>
                                        <p:tav tm="100000">
                                          <p:val>
                                            <p:strVal val="ppt_x"/>
                                          </p:val>
                                        </p:tav>
                                      </p:tavLst>
                                    </p:anim>
                                    <p:anim calcmode="lin" valueType="num">
                                      <p:cBhvr>
                                        <p:cTn id="21" dur="1000"/>
                                        <p:tgtEl>
                                          <p:spTgt spid="28"/>
                                        </p:tgtEl>
                                        <p:attrNameLst>
                                          <p:attrName>ppt_y</p:attrName>
                                        </p:attrNameLst>
                                      </p:cBhvr>
                                      <p:tavLst>
                                        <p:tav tm="0">
                                          <p:val>
                                            <p:strVal val="ppt_y"/>
                                          </p:val>
                                        </p:tav>
                                        <p:tav tm="100000">
                                          <p:val>
                                            <p:strVal val="ppt_y+.1"/>
                                          </p:val>
                                        </p:tav>
                                      </p:tavLst>
                                    </p:anim>
                                    <p:set>
                                      <p:cBhvr>
                                        <p:cTn id="22"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3" restart="whenNotActive" fill="hold" evtFilter="cancelBubble" nodeType="interactiveSeq">
                <p:stCondLst>
                  <p:cond evt="onClick" delay="0">
                    <p:tgtEl>
                      <p:spTgt spid="30"/>
                    </p:tgtEl>
                  </p:cond>
                </p:stCondLst>
                <p:endSync evt="end" delay="0">
                  <p:rtn val="all"/>
                </p:endSync>
                <p:childTnLst>
                  <p:par>
                    <p:cTn id="24" fill="hold">
                      <p:stCondLst>
                        <p:cond delay="0"/>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1.66667E-6 4.07407E-6 L -1.66667E-6 0.42638 " pathEditMode="relative" rAng="0" ptsTypes="AA">
                                      <p:cBhvr>
                                        <p:cTn id="27" dur="2000" fill="hold"/>
                                        <p:tgtEl>
                                          <p:spTgt spid="30"/>
                                        </p:tgtEl>
                                        <p:attrNameLst>
                                          <p:attrName>ppt_x</p:attrName>
                                          <p:attrName>ppt_y</p:attrName>
                                        </p:attrNameLst>
                                      </p:cBhvr>
                                      <p:rCtr x="0" y="21319"/>
                                    </p:animMotion>
                                  </p:childTnLst>
                                  <p:subTnLst>
                                    <p:audio>
                                      <p:cMediaNode>
                                        <p:cTn display="0" masterRel="sameClick">
                                          <p:stCondLst>
                                            <p:cond evt="begin" delay="0">
                                              <p:tn val="26"/>
                                            </p:cond>
                                          </p:stCondLst>
                                          <p:endCondLst>
                                            <p:cond evt="onStopAudio" delay="0">
                                              <p:tgtEl>
                                                <p:sldTgt/>
                                              </p:tgtEl>
                                            </p:cond>
                                          </p:endCondLst>
                                        </p:cTn>
                                        <p:tgtEl>
                                          <p:sndTgt r:embed="rId2" name="CUT.wav"/>
                                        </p:tgtEl>
                                      </p:cMediaNode>
                                    </p:audio>
                                  </p:subTnLst>
                                </p:cTn>
                              </p:par>
                            </p:childTnLst>
                          </p:cTn>
                        </p:par>
                      </p:childTnLst>
                    </p:cTn>
                  </p:par>
                </p:childTnLst>
              </p:cTn>
              <p:nextCondLst>
                <p:cond evt="onClick" delay="0">
                  <p:tgtEl>
                    <p:spTgt spid="30"/>
                  </p:tgtEl>
                </p:cond>
              </p:nextCondLst>
            </p:seq>
            <p:seq concurrent="1" nextAc="seek">
              <p:cTn id="28" restart="whenNotActive" fill="hold" evtFilter="cancelBubble" nodeType="interactiveSeq">
                <p:stCondLst>
                  <p:cond evt="onClick" delay="0">
                    <p:tgtEl>
                      <p:spTgt spid="29"/>
                    </p:tgtEl>
                  </p:cond>
                </p:stCondLst>
                <p:endSync evt="end" delay="0">
                  <p:rtn val="all"/>
                </p:endSync>
                <p:childTnLst>
                  <p:par>
                    <p:cTn id="29" fill="hold">
                      <p:stCondLst>
                        <p:cond delay="0"/>
                      </p:stCondLst>
                      <p:childTnLst>
                        <p:par>
                          <p:cTn id="30" fill="hold">
                            <p:stCondLst>
                              <p:cond delay="0"/>
                            </p:stCondLst>
                            <p:childTnLst>
                              <p:par>
                                <p:cTn id="31" presetID="42" presetClass="exit" presetSubtype="0" fill="hold" nodeType="clickEffect">
                                  <p:stCondLst>
                                    <p:cond delay="0"/>
                                  </p:stCondLst>
                                  <p:childTnLst>
                                    <p:animEffect transition="out" filter="fade">
                                      <p:cBhvr>
                                        <p:cTn id="32" dur="1000"/>
                                        <p:tgtEl>
                                          <p:spTgt spid="29"/>
                                        </p:tgtEl>
                                      </p:cBhvr>
                                    </p:animEffect>
                                    <p:anim calcmode="lin" valueType="num">
                                      <p:cBhvr>
                                        <p:cTn id="33" dur="1000"/>
                                        <p:tgtEl>
                                          <p:spTgt spid="29"/>
                                        </p:tgtEl>
                                        <p:attrNameLst>
                                          <p:attrName>ppt_x</p:attrName>
                                        </p:attrNameLst>
                                      </p:cBhvr>
                                      <p:tavLst>
                                        <p:tav tm="0">
                                          <p:val>
                                            <p:strVal val="ppt_x"/>
                                          </p:val>
                                        </p:tav>
                                        <p:tav tm="100000">
                                          <p:val>
                                            <p:strVal val="ppt_x"/>
                                          </p:val>
                                        </p:tav>
                                      </p:tavLst>
                                    </p:anim>
                                    <p:anim calcmode="lin" valueType="num">
                                      <p:cBhvr>
                                        <p:cTn id="34" dur="1000"/>
                                        <p:tgtEl>
                                          <p:spTgt spid="29"/>
                                        </p:tgtEl>
                                        <p:attrNameLst>
                                          <p:attrName>ppt_y</p:attrName>
                                        </p:attrNameLst>
                                      </p:cBhvr>
                                      <p:tavLst>
                                        <p:tav tm="0">
                                          <p:val>
                                            <p:strVal val="ppt_y"/>
                                          </p:val>
                                        </p:tav>
                                        <p:tav tm="100000">
                                          <p:val>
                                            <p:strVal val="ppt_y+.1"/>
                                          </p:val>
                                        </p:tav>
                                      </p:tavLst>
                                    </p:anim>
                                    <p:set>
                                      <p:cBhvr>
                                        <p:cTn id="35"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4.79167E-6 -1.48148E-6 L 0.00429 0.38241 " pathEditMode="relative" rAng="0" ptsTypes="AA">
                                      <p:cBhvr>
                                        <p:cTn id="40" dur="2000" fill="hold"/>
                                        <p:tgtEl>
                                          <p:spTgt spid="31"/>
                                        </p:tgtEl>
                                        <p:attrNameLst>
                                          <p:attrName>ppt_x</p:attrName>
                                          <p:attrName>ppt_y</p:attrName>
                                        </p:attrNameLst>
                                      </p:cBhvr>
                                      <p:rCtr x="208" y="19120"/>
                                    </p:animMotion>
                                  </p:childTnLst>
                                  <p:subTnLst>
                                    <p:audio>
                                      <p:cMediaNode>
                                        <p:cTn display="0" masterRel="sameClick">
                                          <p:stCondLst>
                                            <p:cond evt="begin" delay="0">
                                              <p:tn val="39"/>
                                            </p:cond>
                                          </p:stCondLst>
                                          <p:endCondLst>
                                            <p:cond evt="onStopAudio" delay="0">
                                              <p:tgtEl>
                                                <p:sldTgt/>
                                              </p:tgtEl>
                                            </p:cond>
                                          </p:endCondLst>
                                        </p:cTn>
                                        <p:tgtEl>
                                          <p:sndTgt r:embed="rId2" name="CUT.wav"/>
                                        </p:tgtEl>
                                      </p:cMediaNode>
                                    </p:audio>
                                  </p:subTnLst>
                                </p:cTn>
                              </p:par>
                            </p:childTnLst>
                          </p:cTn>
                        </p:par>
                      </p:childTnLst>
                    </p:cTn>
                  </p:par>
                </p:childTnLst>
              </p:cTn>
              <p:nextCondLst>
                <p:cond evt="onClick" delay="0">
                  <p:tgtEl>
                    <p:spTgt spid="31"/>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A picture containing table&#10;&#10;Description automatically generated">
            <a:extLst>
              <a:ext uri="{FF2B5EF4-FFF2-40B4-BE49-F238E27FC236}">
                <a16:creationId xmlns:a16="http://schemas.microsoft.com/office/drawing/2014/main" id="{337A162A-3F26-4CF5-833F-03425D4BE9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13602"/>
            <a:ext cx="18245273" cy="10262967"/>
          </a:xfrm>
          <a:prstGeom prst="rect">
            <a:avLst/>
          </a:prstGeom>
        </p:spPr>
      </p:pic>
      <p:pic>
        <p:nvPicPr>
          <p:cNvPr id="36" name="Picture 35" descr="A close up of a house&#10;&#10;Description automatically generated">
            <a:extLst>
              <a:ext uri="{FF2B5EF4-FFF2-40B4-BE49-F238E27FC236}">
                <a16:creationId xmlns:a16="http://schemas.microsoft.com/office/drawing/2014/main" id="{528CA86B-9AD9-421A-9A0D-C4D4BC37A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439535">
            <a:off x="56794" y="80829"/>
            <a:ext cx="2492590" cy="2492590"/>
          </a:xfrm>
          <a:prstGeom prst="rect">
            <a:avLst/>
          </a:prstGeom>
        </p:spPr>
      </p:pic>
      <p:pic>
        <p:nvPicPr>
          <p:cNvPr id="37" name="Picture 36" descr="A close up of a logo&#10;&#10;Description automatically generated">
            <a:extLst>
              <a:ext uri="{FF2B5EF4-FFF2-40B4-BE49-F238E27FC236}">
                <a16:creationId xmlns:a16="http://schemas.microsoft.com/office/drawing/2014/main" id="{7D8356DD-73E7-4D81-AF48-07F914143C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129280" y="1826001"/>
            <a:ext cx="1219200" cy="1219200"/>
          </a:xfrm>
          <a:prstGeom prst="rect">
            <a:avLst/>
          </a:prstGeom>
        </p:spPr>
      </p:pic>
      <p:grpSp>
        <p:nvGrpSpPr>
          <p:cNvPr id="38" name="Group 37">
            <a:extLst>
              <a:ext uri="{FF2B5EF4-FFF2-40B4-BE49-F238E27FC236}">
                <a16:creationId xmlns:a16="http://schemas.microsoft.com/office/drawing/2014/main" id="{7BD38D7E-571A-4AE5-B772-D6CAF55BAF3D}"/>
              </a:ext>
            </a:extLst>
          </p:cNvPr>
          <p:cNvGrpSpPr/>
          <p:nvPr/>
        </p:nvGrpSpPr>
        <p:grpSpPr>
          <a:xfrm>
            <a:off x="13880956" y="2630216"/>
            <a:ext cx="3553603" cy="1353098"/>
            <a:chOff x="18176263" y="-61039"/>
            <a:chExt cx="4221505" cy="1203759"/>
          </a:xfrm>
        </p:grpSpPr>
        <p:sp>
          <p:nvSpPr>
            <p:cNvPr id="39" name="TextBox 38">
              <a:extLst>
                <a:ext uri="{FF2B5EF4-FFF2-40B4-BE49-F238E27FC236}">
                  <a16:creationId xmlns:a16="http://schemas.microsoft.com/office/drawing/2014/main" id="{405413C0-D4D0-48A0-87EB-21B5CC866D0D}"/>
                </a:ext>
              </a:extLst>
            </p:cNvPr>
            <p:cNvSpPr txBox="1"/>
            <p:nvPr/>
          </p:nvSpPr>
          <p:spPr>
            <a:xfrm>
              <a:off x="18206768" y="291718"/>
              <a:ext cx="4191000" cy="851002"/>
            </a:xfrm>
            <a:prstGeom prst="rect">
              <a:avLst/>
            </a:prstGeom>
            <a:noFill/>
            <a:scene3d>
              <a:camera prst="perspectiveLeft"/>
              <a:lightRig rig="flat" dir="t"/>
            </a:scene3d>
            <a:sp3d extrusionH="1314450"/>
          </p:spPr>
          <p:txBody>
            <a:bodyPr wrap="square" rtlCol="0">
              <a:spAutoFit/>
            </a:bodyPr>
            <a:lstStyle/>
            <a:p>
              <a:r>
                <a:rPr lang="en-US" sz="2800" spc="-300" dirty="0">
                  <a:solidFill>
                    <a:srgbClr val="DC2014"/>
                  </a:solidFill>
                  <a:effectLst>
                    <a:glow rad="63500">
                      <a:schemeClr val="bg1">
                        <a:alpha val="40000"/>
                      </a:schemeClr>
                    </a:glow>
                  </a:effectLst>
                  <a:latin typeface="SVN-Kimberley" panose="02040603050506020204" pitchFamily="18" charset="0"/>
                </a:rPr>
                <a:t>TÁO</a:t>
              </a:r>
              <a:endParaRPr lang="en-US" sz="3600" spc="-300" dirty="0">
                <a:solidFill>
                  <a:srgbClr val="DC2014"/>
                </a:solidFill>
                <a:effectLst>
                  <a:glow rad="63500">
                    <a:schemeClr val="bg1">
                      <a:alpha val="40000"/>
                    </a:schemeClr>
                  </a:glow>
                </a:effectLst>
                <a:latin typeface="SVN-Kimberley" panose="02040603050506020204" pitchFamily="18" charset="0"/>
              </a:endParaRPr>
            </a:p>
          </p:txBody>
        </p:sp>
        <p:sp>
          <p:nvSpPr>
            <p:cNvPr id="40" name="Rectangle 39">
              <a:extLst>
                <a:ext uri="{FF2B5EF4-FFF2-40B4-BE49-F238E27FC236}">
                  <a16:creationId xmlns:a16="http://schemas.microsoft.com/office/drawing/2014/main" id="{18C2824C-0CB5-436B-ADC3-CB1F041081DE}"/>
                </a:ext>
              </a:extLst>
            </p:cNvPr>
            <p:cNvSpPr/>
            <p:nvPr/>
          </p:nvSpPr>
          <p:spPr>
            <a:xfrm>
              <a:off x="18176263" y="-61039"/>
              <a:ext cx="704968" cy="465473"/>
            </a:xfrm>
            <a:prstGeom prst="rect">
              <a:avLst/>
            </a:prstGeom>
          </p:spPr>
          <p:txBody>
            <a:bodyPr wrap="none">
              <a:spAutoFit/>
            </a:bodyPr>
            <a:lstStyle/>
            <a:p>
              <a:r>
                <a:rPr lang="en-US" sz="2800" spc="-300" dirty="0" err="1">
                  <a:solidFill>
                    <a:srgbClr val="086E14"/>
                  </a:solidFill>
                  <a:effectLst>
                    <a:glow rad="63500">
                      <a:schemeClr val="bg1">
                        <a:alpha val="40000"/>
                      </a:schemeClr>
                    </a:glow>
                  </a:effectLst>
                  <a:latin typeface="#9Slide06 Hellvina Hand Script" pitchFamily="2" charset="0"/>
                </a:rPr>
                <a:t>Hái</a:t>
              </a:r>
              <a:endParaRPr lang="en-US" sz="400" spc="-300" dirty="0">
                <a:solidFill>
                  <a:srgbClr val="086E14"/>
                </a:solidFill>
                <a:effectLst>
                  <a:glow rad="63500">
                    <a:schemeClr val="bg1">
                      <a:alpha val="40000"/>
                    </a:schemeClr>
                  </a:glow>
                </a:effectLst>
                <a:latin typeface="SVN-Kimberley" panose="02040603050506020204" pitchFamily="18" charset="0"/>
              </a:endParaRPr>
            </a:p>
          </p:txBody>
        </p:sp>
      </p:grpSp>
      <p:grpSp>
        <p:nvGrpSpPr>
          <p:cNvPr id="41" name="Group 40">
            <a:extLst>
              <a:ext uri="{FF2B5EF4-FFF2-40B4-BE49-F238E27FC236}">
                <a16:creationId xmlns:a16="http://schemas.microsoft.com/office/drawing/2014/main" id="{B4BA7AE4-CEE0-41FF-9A1C-3F8C88ACFEF7}"/>
              </a:ext>
            </a:extLst>
          </p:cNvPr>
          <p:cNvGrpSpPr/>
          <p:nvPr/>
        </p:nvGrpSpPr>
        <p:grpSpPr>
          <a:xfrm>
            <a:off x="1739398" y="3656193"/>
            <a:ext cx="7424674" cy="1939542"/>
            <a:chOff x="500677" y="3886200"/>
            <a:chExt cx="5039246" cy="1105997"/>
          </a:xfrm>
        </p:grpSpPr>
        <p:pic>
          <p:nvPicPr>
            <p:cNvPr id="42" name="Picture 41" descr="A picture containing laptop, computer, sitting, table&#10;&#10;Description automatically generated">
              <a:extLst>
                <a:ext uri="{FF2B5EF4-FFF2-40B4-BE49-F238E27FC236}">
                  <a16:creationId xmlns:a16="http://schemas.microsoft.com/office/drawing/2014/main" id="{B27F7A0C-FFB9-4B8D-90B0-6A6FFCF37FB2}"/>
                </a:ext>
              </a:extLst>
            </p:cNvPr>
            <p:cNvPicPr>
              <a:picLocks noChangeAspect="1"/>
            </p:cNvPicPr>
            <p:nvPr/>
          </p:nvPicPr>
          <p:blipFill rotWithShape="1">
            <a:blip r:embed="rId9">
              <a:extLst>
                <a:ext uri="{28A0092B-C50C-407E-A947-70E740481C1C}">
                  <a14:useLocalDpi xmlns:a14="http://schemas.microsoft.com/office/drawing/2010/main" val="0"/>
                </a:ext>
              </a:extLst>
            </a:blip>
            <a:srcRect t="50000" b="25000"/>
            <a:stretch/>
          </p:blipFill>
          <p:spPr>
            <a:xfrm>
              <a:off x="500677" y="4034146"/>
              <a:ext cx="5039246" cy="958051"/>
            </a:xfrm>
            <a:prstGeom prst="rect">
              <a:avLst/>
            </a:prstGeom>
          </p:spPr>
        </p:pic>
        <p:pic>
          <p:nvPicPr>
            <p:cNvPr id="43" name="Picture 42">
              <a:extLst>
                <a:ext uri="{FF2B5EF4-FFF2-40B4-BE49-F238E27FC236}">
                  <a16:creationId xmlns:a16="http://schemas.microsoft.com/office/drawing/2014/main" id="{9C07C871-CA0F-4E08-AA5E-033AC2E412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4590" y="3886200"/>
              <a:ext cx="914206" cy="1042238"/>
            </a:xfrm>
            <a:prstGeom prst="rect">
              <a:avLst/>
            </a:prstGeom>
          </p:spPr>
        </p:pic>
      </p:grpSp>
      <p:grpSp>
        <p:nvGrpSpPr>
          <p:cNvPr id="44" name="Group 43">
            <a:extLst>
              <a:ext uri="{FF2B5EF4-FFF2-40B4-BE49-F238E27FC236}">
                <a16:creationId xmlns:a16="http://schemas.microsoft.com/office/drawing/2014/main" id="{26DA04B6-983F-4A60-A11E-EBAF4B5579A3}"/>
              </a:ext>
            </a:extLst>
          </p:cNvPr>
          <p:cNvGrpSpPr/>
          <p:nvPr/>
        </p:nvGrpSpPr>
        <p:grpSpPr>
          <a:xfrm>
            <a:off x="10491601" y="3986172"/>
            <a:ext cx="7335168" cy="1642592"/>
            <a:chOff x="524590" y="3886200"/>
            <a:chExt cx="5203110" cy="1072844"/>
          </a:xfrm>
        </p:grpSpPr>
        <p:pic>
          <p:nvPicPr>
            <p:cNvPr id="45" name="Picture 44" descr="A picture containing laptop, computer, sitting, table&#10;&#10;Description automatically generated">
              <a:extLst>
                <a:ext uri="{FF2B5EF4-FFF2-40B4-BE49-F238E27FC236}">
                  <a16:creationId xmlns:a16="http://schemas.microsoft.com/office/drawing/2014/main" id="{EA4EE2E4-DAE2-41D6-8C59-0339047312FC}"/>
                </a:ext>
              </a:extLst>
            </p:cNvPr>
            <p:cNvPicPr>
              <a:picLocks noChangeAspect="1"/>
            </p:cNvPicPr>
            <p:nvPr/>
          </p:nvPicPr>
          <p:blipFill rotWithShape="1">
            <a:blip r:embed="rId9">
              <a:extLst>
                <a:ext uri="{28A0092B-C50C-407E-A947-70E740481C1C}">
                  <a14:useLocalDpi xmlns:a14="http://schemas.microsoft.com/office/drawing/2010/main" val="0"/>
                </a:ext>
              </a:extLst>
            </a:blip>
            <a:srcRect t="50000" b="25000"/>
            <a:stretch/>
          </p:blipFill>
          <p:spPr>
            <a:xfrm>
              <a:off x="688454" y="4046241"/>
              <a:ext cx="5039246" cy="912803"/>
            </a:xfrm>
            <a:prstGeom prst="rect">
              <a:avLst/>
            </a:prstGeom>
          </p:spPr>
        </p:pic>
        <p:pic>
          <p:nvPicPr>
            <p:cNvPr id="46" name="Picture 45">
              <a:extLst>
                <a:ext uri="{FF2B5EF4-FFF2-40B4-BE49-F238E27FC236}">
                  <a16:creationId xmlns:a16="http://schemas.microsoft.com/office/drawing/2014/main" id="{E299B69A-B7C3-4AD0-9E78-3459FFE9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4590" y="3886200"/>
              <a:ext cx="914206" cy="1042238"/>
            </a:xfrm>
            <a:prstGeom prst="rect">
              <a:avLst/>
            </a:prstGeom>
          </p:spPr>
        </p:pic>
      </p:grpSp>
      <p:grpSp>
        <p:nvGrpSpPr>
          <p:cNvPr id="47" name="Group 46">
            <a:extLst>
              <a:ext uri="{FF2B5EF4-FFF2-40B4-BE49-F238E27FC236}">
                <a16:creationId xmlns:a16="http://schemas.microsoft.com/office/drawing/2014/main" id="{61D0109E-4499-4B94-96E1-177FFEFCA34C}"/>
              </a:ext>
            </a:extLst>
          </p:cNvPr>
          <p:cNvGrpSpPr/>
          <p:nvPr/>
        </p:nvGrpSpPr>
        <p:grpSpPr>
          <a:xfrm>
            <a:off x="1823053" y="6354855"/>
            <a:ext cx="7521309" cy="1869744"/>
            <a:chOff x="524590" y="3886200"/>
            <a:chExt cx="5469744" cy="1042238"/>
          </a:xfrm>
        </p:grpSpPr>
        <p:pic>
          <p:nvPicPr>
            <p:cNvPr id="48" name="Picture 47" descr="A picture containing laptop, computer, sitting, table&#10;&#10;Description automatically generated">
              <a:extLst>
                <a:ext uri="{FF2B5EF4-FFF2-40B4-BE49-F238E27FC236}">
                  <a16:creationId xmlns:a16="http://schemas.microsoft.com/office/drawing/2014/main" id="{AAC131C6-D37C-4926-B2CB-EB1D025616D4}"/>
                </a:ext>
              </a:extLst>
            </p:cNvPr>
            <p:cNvPicPr>
              <a:picLocks noChangeAspect="1"/>
            </p:cNvPicPr>
            <p:nvPr/>
          </p:nvPicPr>
          <p:blipFill rotWithShape="1">
            <a:blip r:embed="rId9">
              <a:extLst>
                <a:ext uri="{28A0092B-C50C-407E-A947-70E740481C1C}">
                  <a14:useLocalDpi xmlns:a14="http://schemas.microsoft.com/office/drawing/2010/main" val="0"/>
                </a:ext>
              </a:extLst>
            </a:blip>
            <a:srcRect t="50000" b="25000"/>
            <a:stretch/>
          </p:blipFill>
          <p:spPr>
            <a:xfrm>
              <a:off x="955088" y="3954150"/>
              <a:ext cx="5039246" cy="921142"/>
            </a:xfrm>
            <a:prstGeom prst="rect">
              <a:avLst/>
            </a:prstGeom>
          </p:spPr>
        </p:pic>
        <p:pic>
          <p:nvPicPr>
            <p:cNvPr id="49" name="Picture 48">
              <a:extLst>
                <a:ext uri="{FF2B5EF4-FFF2-40B4-BE49-F238E27FC236}">
                  <a16:creationId xmlns:a16="http://schemas.microsoft.com/office/drawing/2014/main" id="{125CFA68-A9E8-4172-967B-93B7D2C96D5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4590" y="3886200"/>
              <a:ext cx="914206" cy="1042238"/>
            </a:xfrm>
            <a:prstGeom prst="rect">
              <a:avLst/>
            </a:prstGeom>
          </p:spPr>
        </p:pic>
      </p:grpSp>
      <p:grpSp>
        <p:nvGrpSpPr>
          <p:cNvPr id="50" name="Group 49">
            <a:extLst>
              <a:ext uri="{FF2B5EF4-FFF2-40B4-BE49-F238E27FC236}">
                <a16:creationId xmlns:a16="http://schemas.microsoft.com/office/drawing/2014/main" id="{CAA56D54-2477-4478-BA07-D80E7609076C}"/>
              </a:ext>
            </a:extLst>
          </p:cNvPr>
          <p:cNvGrpSpPr/>
          <p:nvPr/>
        </p:nvGrpSpPr>
        <p:grpSpPr>
          <a:xfrm>
            <a:off x="10491601" y="6258958"/>
            <a:ext cx="7507737" cy="1631960"/>
            <a:chOff x="781907" y="3909515"/>
            <a:chExt cx="5039246" cy="1049530"/>
          </a:xfrm>
        </p:grpSpPr>
        <p:pic>
          <p:nvPicPr>
            <p:cNvPr id="51" name="Picture 50" descr="A picture containing laptop, computer, sitting, table&#10;&#10;Description automatically generated">
              <a:extLst>
                <a:ext uri="{FF2B5EF4-FFF2-40B4-BE49-F238E27FC236}">
                  <a16:creationId xmlns:a16="http://schemas.microsoft.com/office/drawing/2014/main" id="{3C8C221A-4B35-4F98-A972-E5A4E8176979}"/>
                </a:ext>
              </a:extLst>
            </p:cNvPr>
            <p:cNvPicPr>
              <a:picLocks noChangeAspect="1"/>
            </p:cNvPicPr>
            <p:nvPr/>
          </p:nvPicPr>
          <p:blipFill rotWithShape="1">
            <a:blip r:embed="rId9">
              <a:extLst>
                <a:ext uri="{28A0092B-C50C-407E-A947-70E740481C1C}">
                  <a14:useLocalDpi xmlns:a14="http://schemas.microsoft.com/office/drawing/2010/main" val="0"/>
                </a:ext>
              </a:extLst>
            </a:blip>
            <a:srcRect t="50000" b="25000"/>
            <a:stretch/>
          </p:blipFill>
          <p:spPr>
            <a:xfrm>
              <a:off x="781907" y="4034989"/>
              <a:ext cx="5039246" cy="924056"/>
            </a:xfrm>
            <a:prstGeom prst="rect">
              <a:avLst/>
            </a:prstGeom>
          </p:spPr>
        </p:pic>
        <p:pic>
          <p:nvPicPr>
            <p:cNvPr id="52" name="Picture 51">
              <a:extLst>
                <a:ext uri="{FF2B5EF4-FFF2-40B4-BE49-F238E27FC236}">
                  <a16:creationId xmlns:a16="http://schemas.microsoft.com/office/drawing/2014/main" id="{A3739E7B-39EE-4413-8B1B-EBAE892E3A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3052" y="3909515"/>
              <a:ext cx="914206" cy="1042238"/>
            </a:xfrm>
            <a:prstGeom prst="rect">
              <a:avLst/>
            </a:prstGeom>
          </p:spPr>
        </p:pic>
      </p:grpSp>
      <p:sp>
        <p:nvSpPr>
          <p:cNvPr id="53" name="Rectangle 52">
            <a:extLst>
              <a:ext uri="{FF2B5EF4-FFF2-40B4-BE49-F238E27FC236}">
                <a16:creationId xmlns:a16="http://schemas.microsoft.com/office/drawing/2014/main" id="{34C49498-93A9-40DB-A1EC-6C8581744C7B}"/>
              </a:ext>
            </a:extLst>
          </p:cNvPr>
          <p:cNvSpPr/>
          <p:nvPr/>
        </p:nvSpPr>
        <p:spPr>
          <a:xfrm>
            <a:off x="2045920" y="4239541"/>
            <a:ext cx="948119" cy="769441"/>
          </a:xfrm>
          <a:prstGeom prst="rect">
            <a:avLst/>
          </a:prstGeom>
          <a:noFill/>
        </p:spPr>
        <p:txBody>
          <a:bodyPr wrap="square" lIns="91440" tIns="45720" rIns="91440" bIns="45720">
            <a:spAutoFit/>
          </a:bodyPr>
          <a:lstStyle/>
          <a:p>
            <a:pPr algn="ctr"/>
            <a:r>
              <a:rPr lang="en-US" sz="4400" b="0" cap="none" spc="0" dirty="0">
                <a:ln w="0"/>
                <a:solidFill>
                  <a:schemeClr val="bg1"/>
                </a:solidFill>
                <a:effectLst>
                  <a:outerShdw blurRad="38100" dist="19050" dir="2700000" algn="tl" rotWithShape="0">
                    <a:schemeClr val="dk1">
                      <a:alpha val="40000"/>
                    </a:schemeClr>
                  </a:outerShdw>
                </a:effectLst>
                <a:latin typeface="SVN-Kimberley" panose="02040603050506020204" pitchFamily="18" charset="0"/>
              </a:rPr>
              <a:t>A</a:t>
            </a:r>
          </a:p>
        </p:txBody>
      </p:sp>
      <p:sp>
        <p:nvSpPr>
          <p:cNvPr id="54" name="Rectangle 53">
            <a:extLst>
              <a:ext uri="{FF2B5EF4-FFF2-40B4-BE49-F238E27FC236}">
                <a16:creationId xmlns:a16="http://schemas.microsoft.com/office/drawing/2014/main" id="{F8DA80AD-8C55-40FF-AB65-98E903667A41}"/>
              </a:ext>
            </a:extLst>
          </p:cNvPr>
          <p:cNvSpPr/>
          <p:nvPr/>
        </p:nvSpPr>
        <p:spPr>
          <a:xfrm>
            <a:off x="2045920" y="6978666"/>
            <a:ext cx="1030818" cy="769441"/>
          </a:xfrm>
          <a:prstGeom prst="rect">
            <a:avLst/>
          </a:prstGeom>
          <a:noFill/>
        </p:spPr>
        <p:txBody>
          <a:bodyPr wrap="square" lIns="91440" tIns="45720" rIns="91440" bIns="45720">
            <a:spAutoFit/>
          </a:bodyPr>
          <a:lstStyle/>
          <a:p>
            <a:pPr algn="ctr"/>
            <a:r>
              <a:rPr lang="en-US" sz="4400" b="0" cap="none" spc="0" dirty="0">
                <a:ln w="0"/>
                <a:solidFill>
                  <a:schemeClr val="bg1"/>
                </a:solidFill>
                <a:effectLst>
                  <a:outerShdw blurRad="38100" dist="19050" dir="2700000" algn="tl" rotWithShape="0">
                    <a:schemeClr val="dk1">
                      <a:alpha val="40000"/>
                    </a:schemeClr>
                  </a:outerShdw>
                </a:effectLst>
                <a:latin typeface="SVN-Kimberley" panose="02040603050506020204" pitchFamily="18" charset="0"/>
              </a:rPr>
              <a:t>C</a:t>
            </a:r>
          </a:p>
        </p:txBody>
      </p:sp>
      <p:sp>
        <p:nvSpPr>
          <p:cNvPr id="55" name="Rectangle 54">
            <a:extLst>
              <a:ext uri="{FF2B5EF4-FFF2-40B4-BE49-F238E27FC236}">
                <a16:creationId xmlns:a16="http://schemas.microsoft.com/office/drawing/2014/main" id="{DC22AAB1-01CD-42CB-BA75-3C3B880CCE52}"/>
              </a:ext>
            </a:extLst>
          </p:cNvPr>
          <p:cNvSpPr/>
          <p:nvPr/>
        </p:nvSpPr>
        <p:spPr>
          <a:xfrm>
            <a:off x="10701116" y="4391711"/>
            <a:ext cx="968060" cy="769441"/>
          </a:xfrm>
          <a:prstGeom prst="rect">
            <a:avLst/>
          </a:prstGeom>
          <a:noFill/>
        </p:spPr>
        <p:txBody>
          <a:bodyPr wrap="square" lIns="91440" tIns="45720" rIns="91440" bIns="45720">
            <a:spAutoFit/>
          </a:bodyPr>
          <a:lstStyle/>
          <a:p>
            <a:pPr algn="ctr"/>
            <a:r>
              <a:rPr lang="en-US" sz="4400" b="0" cap="none" spc="0" dirty="0">
                <a:ln w="0"/>
                <a:solidFill>
                  <a:schemeClr val="bg1"/>
                </a:solidFill>
                <a:effectLst>
                  <a:outerShdw blurRad="38100" dist="19050" dir="2700000" algn="tl" rotWithShape="0">
                    <a:schemeClr val="dk1">
                      <a:alpha val="40000"/>
                    </a:schemeClr>
                  </a:outerShdw>
                </a:effectLst>
                <a:latin typeface="SVN-Kimberley" panose="02040603050506020204" pitchFamily="18" charset="0"/>
              </a:rPr>
              <a:t>B</a:t>
            </a:r>
          </a:p>
        </p:txBody>
      </p:sp>
      <p:sp>
        <p:nvSpPr>
          <p:cNvPr id="56" name="Rectangle 55">
            <a:extLst>
              <a:ext uri="{FF2B5EF4-FFF2-40B4-BE49-F238E27FC236}">
                <a16:creationId xmlns:a16="http://schemas.microsoft.com/office/drawing/2014/main" id="{485AC8C7-8DD1-47CB-85AB-8EA4CF072C29}"/>
              </a:ext>
            </a:extLst>
          </p:cNvPr>
          <p:cNvSpPr/>
          <p:nvPr/>
        </p:nvSpPr>
        <p:spPr>
          <a:xfrm>
            <a:off x="10898626" y="6655221"/>
            <a:ext cx="643125" cy="769441"/>
          </a:xfrm>
          <a:prstGeom prst="rect">
            <a:avLst/>
          </a:prstGeom>
          <a:noFill/>
        </p:spPr>
        <p:txBody>
          <a:bodyPr wrap="none" lIns="91440" tIns="45720" rIns="91440" bIns="45720">
            <a:spAutoFit/>
          </a:bodyPr>
          <a:lstStyle/>
          <a:p>
            <a:pPr algn="ctr"/>
            <a:r>
              <a:rPr lang="en-US" sz="4400" b="0" cap="none" spc="0" dirty="0" smtClean="0">
                <a:ln w="0"/>
                <a:solidFill>
                  <a:schemeClr val="bg1"/>
                </a:solidFill>
                <a:effectLst>
                  <a:outerShdw blurRad="38100" dist="19050" dir="2700000" algn="tl" rotWithShape="0">
                    <a:schemeClr val="dk1">
                      <a:alpha val="40000"/>
                    </a:schemeClr>
                  </a:outerShdw>
                </a:effectLst>
                <a:latin typeface="SVN-Kimberley" panose="02040603050506020204" pitchFamily="18" charset="0"/>
              </a:rPr>
              <a:t>D</a:t>
            </a:r>
            <a:endParaRPr lang="en-US" sz="4400" b="0" cap="none" spc="0" dirty="0">
              <a:ln w="0"/>
              <a:solidFill>
                <a:schemeClr val="bg1"/>
              </a:solidFill>
              <a:effectLst>
                <a:outerShdw blurRad="38100" dist="19050" dir="2700000" algn="tl" rotWithShape="0">
                  <a:schemeClr val="dk1">
                    <a:alpha val="40000"/>
                  </a:schemeClr>
                </a:outerShdw>
              </a:effectLst>
              <a:latin typeface="SVN-Kimberley" panose="02040603050506020204" pitchFamily="18" charset="0"/>
            </a:endParaRPr>
          </a:p>
        </p:txBody>
      </p:sp>
      <p:sp>
        <p:nvSpPr>
          <p:cNvPr id="57" name="A">
            <a:extLst>
              <a:ext uri="{FF2B5EF4-FFF2-40B4-BE49-F238E27FC236}">
                <a16:creationId xmlns:a16="http://schemas.microsoft.com/office/drawing/2014/main" id="{58E9E3B4-562B-437C-AF85-09327896662B}"/>
              </a:ext>
            </a:extLst>
          </p:cNvPr>
          <p:cNvSpPr/>
          <p:nvPr/>
        </p:nvSpPr>
        <p:spPr>
          <a:xfrm>
            <a:off x="3473273" y="4004878"/>
            <a:ext cx="5622856" cy="923330"/>
          </a:xfrm>
          <a:prstGeom prst="rect">
            <a:avLst/>
          </a:prstGeom>
          <a:noFill/>
        </p:spPr>
        <p:txBody>
          <a:bodyPr wrap="square" lIns="91440" tIns="45720" rIns="91440" bIns="45720">
            <a:spAutoFit/>
          </a:bodyPr>
          <a:lstStyle/>
          <a:p>
            <a:pPr lvl="0"/>
            <a:r>
              <a:rPr lang="en-US" sz="5400" b="1" dirty="0" smtClean="0">
                <a:solidFill>
                  <a:srgbClr val="FFC000"/>
                </a:solidFill>
                <a:latin typeface="Times New Roman" panose="02020603050405020304" pitchFamily="18" charset="0"/>
                <a:cs typeface="Times New Roman" panose="02020603050405020304" pitchFamily="18" charset="0"/>
              </a:rPr>
              <a:t>Rotate</a:t>
            </a:r>
            <a:endParaRPr lang="en-US" sz="8000" b="1" dirty="0">
              <a:solidFill>
                <a:srgbClr val="FFC000"/>
              </a:solidFill>
              <a:latin typeface="Times New Roman" panose="02020603050405020304" pitchFamily="18" charset="0"/>
              <a:cs typeface="Times New Roman" panose="02020603050405020304" pitchFamily="18" charset="0"/>
            </a:endParaRPr>
          </a:p>
        </p:txBody>
      </p:sp>
      <p:sp>
        <p:nvSpPr>
          <p:cNvPr id="58" name="B">
            <a:extLst>
              <a:ext uri="{FF2B5EF4-FFF2-40B4-BE49-F238E27FC236}">
                <a16:creationId xmlns:a16="http://schemas.microsoft.com/office/drawing/2014/main" id="{BCE86C93-3F56-47EF-9357-074AA9A59784}"/>
              </a:ext>
            </a:extLst>
          </p:cNvPr>
          <p:cNvSpPr/>
          <p:nvPr/>
        </p:nvSpPr>
        <p:spPr>
          <a:xfrm>
            <a:off x="12024748" y="4342668"/>
            <a:ext cx="5063687" cy="830997"/>
          </a:xfrm>
          <a:prstGeom prst="rect">
            <a:avLst/>
          </a:prstGeom>
          <a:noFill/>
        </p:spPr>
        <p:txBody>
          <a:bodyPr wrap="square" lIns="91440" tIns="45720" rIns="91440" bIns="45720">
            <a:spAutoFit/>
          </a:bodyPr>
          <a:lstStyle/>
          <a:p>
            <a:pPr lvl="0"/>
            <a:r>
              <a:rPr lang="en-US" sz="4800" b="1" dirty="0" smtClean="0">
                <a:solidFill>
                  <a:srgbClr val="FFC000"/>
                </a:solidFill>
                <a:latin typeface="Times New Roman" panose="02020603050405020304" pitchFamily="18" charset="0"/>
                <a:cs typeface="Times New Roman" panose="02020603050405020304" pitchFamily="18" charset="0"/>
              </a:rPr>
              <a:t>Select</a:t>
            </a:r>
            <a:endParaRPr lang="en-US" sz="8000" b="1" dirty="0">
              <a:solidFill>
                <a:srgbClr val="FFC000"/>
              </a:solidFill>
              <a:latin typeface="Times New Roman" panose="02020603050405020304" pitchFamily="18" charset="0"/>
              <a:cs typeface="Times New Roman" panose="02020603050405020304" pitchFamily="18" charset="0"/>
            </a:endParaRPr>
          </a:p>
        </p:txBody>
      </p:sp>
      <p:pic>
        <p:nvPicPr>
          <p:cNvPr id="59" name="Picture 58">
            <a:hlinkClick r:id="rId11" action="ppaction://hlinksldjump"/>
            <a:extLst>
              <a:ext uri="{FF2B5EF4-FFF2-40B4-BE49-F238E27FC236}">
                <a16:creationId xmlns:a16="http://schemas.microsoft.com/office/drawing/2014/main" id="{D0753F81-AE09-455C-8A6F-50DDA0CB149C}"/>
              </a:ext>
            </a:extLst>
          </p:cNvPr>
          <p:cNvPicPr>
            <a:picLocks noChangeAspect="1"/>
          </p:cNvPicPr>
          <p:nvPr/>
        </p:nvPicPr>
        <p:blipFill rotWithShape="1">
          <a:blip r:embed="rId12">
            <a:extLst>
              <a:ext uri="{28A0092B-C50C-407E-A947-70E740481C1C}">
                <a14:useLocalDpi xmlns:a14="http://schemas.microsoft.com/office/drawing/2010/main" val="0"/>
              </a:ext>
            </a:extLst>
          </a:blip>
          <a:srcRect b="33740"/>
          <a:stretch/>
        </p:blipFill>
        <p:spPr>
          <a:xfrm>
            <a:off x="139181" y="8378558"/>
            <a:ext cx="2194560" cy="1927820"/>
          </a:xfrm>
          <a:prstGeom prst="rect">
            <a:avLst/>
          </a:prstGeom>
        </p:spPr>
      </p:pic>
      <p:sp>
        <p:nvSpPr>
          <p:cNvPr id="60" name="Rectangle 59">
            <a:hlinkClick r:id="rId11" action="ppaction://hlinksldjump"/>
            <a:extLst>
              <a:ext uri="{FF2B5EF4-FFF2-40B4-BE49-F238E27FC236}">
                <a16:creationId xmlns:a16="http://schemas.microsoft.com/office/drawing/2014/main" id="{D779268F-2C80-4F59-83A1-796A56998E99}"/>
              </a:ext>
            </a:extLst>
          </p:cNvPr>
          <p:cNvSpPr/>
          <p:nvPr/>
        </p:nvSpPr>
        <p:spPr>
          <a:xfrm>
            <a:off x="660822" y="8749022"/>
            <a:ext cx="1151277" cy="646331"/>
          </a:xfrm>
          <a:prstGeom prst="rect">
            <a:avLst/>
          </a:prstGeom>
          <a:noFill/>
        </p:spPr>
        <p:txBody>
          <a:bodyPr wrap="none" lIns="91440" tIns="45720" rIns="91440" bIns="45720">
            <a:spAutoFit/>
          </a:bodyPr>
          <a:lstStyle/>
          <a:p>
            <a:pPr algn="ctr"/>
            <a:r>
              <a:rPr lang="en-US" sz="3600" dirty="0">
                <a:ln w="0"/>
                <a:solidFill>
                  <a:srgbClr val="E62529"/>
                </a:solidFill>
                <a:effectLst>
                  <a:glow rad="63500">
                    <a:schemeClr val="bg1">
                      <a:alpha val="40000"/>
                    </a:schemeClr>
                  </a:glow>
                  <a:outerShdw blurRad="38100" dist="19050" dir="2700000" algn="tl" rotWithShape="0">
                    <a:schemeClr val="dk1">
                      <a:alpha val="40000"/>
                    </a:schemeClr>
                  </a:outerShdw>
                </a:effectLst>
                <a:latin typeface="SVN-Kimberley" panose="02040603050506020204" pitchFamily="18" charset="0"/>
                <a:hlinkClick r:id="rId13" action="ppaction://hlinksldjump"/>
              </a:rPr>
              <a:t>Back</a:t>
            </a:r>
            <a:endParaRPr lang="en-US" sz="3600" b="0" cap="none" spc="0" dirty="0">
              <a:ln w="0"/>
              <a:solidFill>
                <a:srgbClr val="E62529"/>
              </a:solidFill>
              <a:effectLst>
                <a:glow rad="63500">
                  <a:schemeClr val="bg1">
                    <a:alpha val="40000"/>
                  </a:schemeClr>
                </a:glow>
                <a:outerShdw blurRad="38100" dist="19050" dir="2700000" algn="tl" rotWithShape="0">
                  <a:schemeClr val="dk1">
                    <a:alpha val="40000"/>
                  </a:schemeClr>
                </a:outerShdw>
              </a:effectLst>
              <a:latin typeface="SVN-Kimberley" panose="02040603050506020204" pitchFamily="18" charset="0"/>
            </a:endParaRPr>
          </a:p>
        </p:txBody>
      </p:sp>
      <p:sp>
        <p:nvSpPr>
          <p:cNvPr id="61" name="Rectangle: Rounded Corners 44">
            <a:extLst>
              <a:ext uri="{FF2B5EF4-FFF2-40B4-BE49-F238E27FC236}">
                <a16:creationId xmlns:a16="http://schemas.microsoft.com/office/drawing/2014/main" id="{D4B4CB12-5E84-47C0-8BF6-FA4EBAECAD99}"/>
              </a:ext>
            </a:extLst>
          </p:cNvPr>
          <p:cNvSpPr/>
          <p:nvPr/>
        </p:nvSpPr>
        <p:spPr>
          <a:xfrm>
            <a:off x="8862443" y="7790657"/>
            <a:ext cx="1491175" cy="1763543"/>
          </a:xfrm>
          <a:prstGeom prst="roundRect">
            <a:avLst>
              <a:gd name="adj" fmla="val 703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5">
            <a:extLst>
              <a:ext uri="{FF2B5EF4-FFF2-40B4-BE49-F238E27FC236}">
                <a16:creationId xmlns:a16="http://schemas.microsoft.com/office/drawing/2014/main" id="{1DC17FFD-D678-44E3-BCF2-4334893378E0}"/>
              </a:ext>
            </a:extLst>
          </p:cNvPr>
          <p:cNvSpPr/>
          <p:nvPr/>
        </p:nvSpPr>
        <p:spPr>
          <a:xfrm>
            <a:off x="9018360" y="793941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HẾT GIỜ</a:t>
            </a:r>
          </a:p>
        </p:txBody>
      </p:sp>
      <p:sp>
        <p:nvSpPr>
          <p:cNvPr id="63" name="5">
            <a:extLst>
              <a:ext uri="{FF2B5EF4-FFF2-40B4-BE49-F238E27FC236}">
                <a16:creationId xmlns:a16="http://schemas.microsoft.com/office/drawing/2014/main" id="{61E3A8B3-80DC-4A17-AF42-147BC2CB7C71}"/>
              </a:ext>
            </a:extLst>
          </p:cNvPr>
          <p:cNvSpPr/>
          <p:nvPr/>
        </p:nvSpPr>
        <p:spPr>
          <a:xfrm>
            <a:off x="9018360" y="793941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1</a:t>
            </a:r>
          </a:p>
        </p:txBody>
      </p:sp>
      <p:sp>
        <p:nvSpPr>
          <p:cNvPr id="64" name="5">
            <a:extLst>
              <a:ext uri="{FF2B5EF4-FFF2-40B4-BE49-F238E27FC236}">
                <a16:creationId xmlns:a16="http://schemas.microsoft.com/office/drawing/2014/main" id="{A816F408-6D4D-4163-B5B1-5C921CE66F4F}"/>
              </a:ext>
            </a:extLst>
          </p:cNvPr>
          <p:cNvSpPr/>
          <p:nvPr/>
        </p:nvSpPr>
        <p:spPr>
          <a:xfrm>
            <a:off x="9018360" y="793941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2</a:t>
            </a:r>
          </a:p>
        </p:txBody>
      </p:sp>
      <p:sp>
        <p:nvSpPr>
          <p:cNvPr id="65" name="5">
            <a:extLst>
              <a:ext uri="{FF2B5EF4-FFF2-40B4-BE49-F238E27FC236}">
                <a16:creationId xmlns:a16="http://schemas.microsoft.com/office/drawing/2014/main" id="{0A66BE2C-08B4-4E99-AA86-994D7696E188}"/>
              </a:ext>
            </a:extLst>
          </p:cNvPr>
          <p:cNvSpPr/>
          <p:nvPr/>
        </p:nvSpPr>
        <p:spPr>
          <a:xfrm>
            <a:off x="9018361" y="793941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3</a:t>
            </a:r>
          </a:p>
        </p:txBody>
      </p:sp>
      <p:sp>
        <p:nvSpPr>
          <p:cNvPr id="66" name="5">
            <a:extLst>
              <a:ext uri="{FF2B5EF4-FFF2-40B4-BE49-F238E27FC236}">
                <a16:creationId xmlns:a16="http://schemas.microsoft.com/office/drawing/2014/main" id="{6F659CD9-D18F-4B65-A52E-7ECD2C37512D}"/>
              </a:ext>
            </a:extLst>
          </p:cNvPr>
          <p:cNvSpPr/>
          <p:nvPr/>
        </p:nvSpPr>
        <p:spPr>
          <a:xfrm>
            <a:off x="9018361" y="793941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4</a:t>
            </a:r>
          </a:p>
        </p:txBody>
      </p:sp>
      <p:sp>
        <p:nvSpPr>
          <p:cNvPr id="67" name="5">
            <a:extLst>
              <a:ext uri="{FF2B5EF4-FFF2-40B4-BE49-F238E27FC236}">
                <a16:creationId xmlns:a16="http://schemas.microsoft.com/office/drawing/2014/main" id="{FEAC7E70-F5EC-477B-AAEC-5EC9C87D72BB}"/>
              </a:ext>
            </a:extLst>
          </p:cNvPr>
          <p:cNvSpPr/>
          <p:nvPr/>
        </p:nvSpPr>
        <p:spPr>
          <a:xfrm>
            <a:off x="9018360" y="7996814"/>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5</a:t>
            </a:r>
          </a:p>
        </p:txBody>
      </p:sp>
      <p:sp>
        <p:nvSpPr>
          <p:cNvPr id="68" name="start">
            <a:extLst>
              <a:ext uri="{FF2B5EF4-FFF2-40B4-BE49-F238E27FC236}">
                <a16:creationId xmlns:a16="http://schemas.microsoft.com/office/drawing/2014/main" id="{2A8393A6-9E89-4D39-9318-A863773423C8}"/>
              </a:ext>
            </a:extLst>
          </p:cNvPr>
          <p:cNvSpPr/>
          <p:nvPr/>
        </p:nvSpPr>
        <p:spPr>
          <a:xfrm>
            <a:off x="8830583" y="9583829"/>
            <a:ext cx="1588679" cy="688519"/>
          </a:xfrm>
          <a:prstGeom prst="roundRect">
            <a:avLst>
              <a:gd name="adj" fmla="val 50000"/>
            </a:avLst>
          </a:prstGeom>
          <a:solidFill>
            <a:srgbClr val="ED6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9Slide03 SFU Helvetica Condens" panose="00000400000000000000" pitchFamily="2" charset="0"/>
                <a:ea typeface="+mn-ea"/>
                <a:cs typeface="+mn-cs"/>
              </a:rPr>
              <a:t>Start</a:t>
            </a:r>
          </a:p>
        </p:txBody>
      </p:sp>
      <p:sp>
        <p:nvSpPr>
          <p:cNvPr id="69" name="B">
            <a:extLst>
              <a:ext uri="{FF2B5EF4-FFF2-40B4-BE49-F238E27FC236}">
                <a16:creationId xmlns:a16="http://schemas.microsoft.com/office/drawing/2014/main" id="{4B4DA072-F09A-A059-5C25-FA9CCB5157FE}"/>
              </a:ext>
            </a:extLst>
          </p:cNvPr>
          <p:cNvSpPr/>
          <p:nvPr/>
        </p:nvSpPr>
        <p:spPr>
          <a:xfrm>
            <a:off x="12024748" y="6688502"/>
            <a:ext cx="5063687" cy="769441"/>
          </a:xfrm>
          <a:prstGeom prst="rect">
            <a:avLst/>
          </a:prstGeom>
          <a:noFill/>
        </p:spPr>
        <p:txBody>
          <a:bodyPr wrap="square" lIns="91440" tIns="45720" rIns="91440" bIns="45720">
            <a:spAutoFit/>
          </a:bodyPr>
          <a:lstStyle/>
          <a:p>
            <a:pPr lvl="0"/>
            <a:r>
              <a:rPr lang="en-US" sz="4400" b="1" dirty="0" smtClean="0">
                <a:solidFill>
                  <a:srgbClr val="FFC000"/>
                </a:solidFill>
                <a:latin typeface="Times New Roman" panose="02020603050405020304" pitchFamily="18" charset="0"/>
                <a:cs typeface="Times New Roman" panose="02020603050405020304" pitchFamily="18" charset="0"/>
              </a:rPr>
              <a:t>Rulers</a:t>
            </a:r>
            <a:endParaRPr lang="en-US" sz="7200" b="1" dirty="0">
              <a:solidFill>
                <a:srgbClr val="FFC000"/>
              </a:solidFill>
              <a:latin typeface="Times New Roman" panose="02020603050405020304" pitchFamily="18" charset="0"/>
              <a:cs typeface="Times New Roman" panose="02020603050405020304" pitchFamily="18" charset="0"/>
            </a:endParaRPr>
          </a:p>
        </p:txBody>
      </p:sp>
      <p:pic>
        <p:nvPicPr>
          <p:cNvPr id="70" name="Picture 69" descr="A picture containing wooden, sitting, table, black&#10;&#10;Description automatically generated">
            <a:extLst>
              <a:ext uri="{FF2B5EF4-FFF2-40B4-BE49-F238E27FC236}">
                <a16:creationId xmlns:a16="http://schemas.microsoft.com/office/drawing/2014/main" id="{DC888599-AC91-4A2E-9B7D-8D352B9B2C2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311300" y="-609127"/>
            <a:ext cx="9030558" cy="4241364"/>
          </a:xfrm>
          <a:prstGeom prst="rect">
            <a:avLst/>
          </a:prstGeom>
        </p:spPr>
      </p:pic>
      <p:sp>
        <p:nvSpPr>
          <p:cNvPr id="71" name="Rectangle 70">
            <a:extLst>
              <a:ext uri="{FF2B5EF4-FFF2-40B4-BE49-F238E27FC236}">
                <a16:creationId xmlns:a16="http://schemas.microsoft.com/office/drawing/2014/main" id="{41147AAD-4EB2-4058-B132-A5C29E74D3A6}"/>
              </a:ext>
            </a:extLst>
          </p:cNvPr>
          <p:cNvSpPr/>
          <p:nvPr/>
        </p:nvSpPr>
        <p:spPr>
          <a:xfrm>
            <a:off x="4988870" y="1062072"/>
            <a:ext cx="7603861" cy="1938992"/>
          </a:xfrm>
          <a:prstGeom prst="rect">
            <a:avLst/>
          </a:prstGeom>
          <a:noFill/>
          <a:effectLst>
            <a:outerShdw blurRad="139700" dir="4380000" algn="ctr" rotWithShape="0">
              <a:schemeClr val="bg1"/>
            </a:outerShdw>
          </a:effectLst>
        </p:spPr>
        <p:txBody>
          <a:bodyPr wrap="square" lIns="91440" tIns="45720" rIns="91440" bIns="45720">
            <a:spAutoFit/>
          </a:bodyPr>
          <a:lstStyle/>
          <a:p>
            <a:pPr algn="ctr"/>
            <a:r>
              <a:rPr lang="en-US" altLang="en-US" sz="3600" b="1" u="sng" dirty="0" err="1">
                <a:solidFill>
                  <a:srgbClr val="FF0000"/>
                </a:solidFill>
                <a:latin typeface="Times New Roman" panose="02020603050405020304" pitchFamily="18" charset="0"/>
                <a:cs typeface="Times New Roman" panose="02020603050405020304" pitchFamily="18" charset="0"/>
              </a:rPr>
              <a:t>Câu</a:t>
            </a:r>
            <a:r>
              <a:rPr lang="en-US" altLang="en-US" sz="3600" b="1" u="sng" dirty="0">
                <a:solidFill>
                  <a:srgbClr val="FF0000"/>
                </a:solidFill>
                <a:latin typeface="Times New Roman" panose="02020603050405020304" pitchFamily="18" charset="0"/>
                <a:cs typeface="Times New Roman" panose="02020603050405020304" pitchFamily="18" charset="0"/>
              </a:rPr>
              <a:t> 1</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Trong</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phần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mềm</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đồ</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họa</a:t>
            </a:r>
            <a:endParaRPr lang="en-US" sz="4000" b="1" dirty="0" smtClean="0">
              <a:solidFill>
                <a:srgbClr val="FF0000"/>
              </a:solidFill>
              <a:latin typeface="Times New Roman" panose="02020603050405020304" pitchFamily="18" charset="0"/>
              <a:cs typeface="Times New Roman" panose="02020603050405020304" pitchFamily="18" charset="0"/>
            </a:endParaRPr>
          </a:p>
          <a:p>
            <a:pPr algn="ctr"/>
            <a:r>
              <a:rPr lang="en-US" sz="4000" b="1" dirty="0" err="1" smtClean="0">
                <a:solidFill>
                  <a:srgbClr val="FF0000"/>
                </a:solidFill>
                <a:latin typeface="Times New Roman" panose="02020603050405020304" pitchFamily="18" charset="0"/>
                <a:cs typeface="Times New Roman" panose="02020603050405020304" pitchFamily="18" charset="0"/>
              </a:rPr>
              <a:t>Để</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xoay</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hình</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em</a:t>
            </a:r>
            <a:r>
              <a:rPr lang="en-US" sz="4000" b="1" dirty="0" smtClean="0">
                <a:solidFill>
                  <a:srgbClr val="FF0000"/>
                </a:solidFill>
                <a:latin typeface="Times New Roman" panose="02020603050405020304" pitchFamily="18" charset="0"/>
                <a:cs typeface="Times New Roman" panose="02020603050405020304" pitchFamily="18" charset="0"/>
              </a:rPr>
              <a:t> dung </a:t>
            </a:r>
            <a:r>
              <a:rPr lang="en-US" sz="4000" b="1" dirty="0" err="1" smtClean="0">
                <a:solidFill>
                  <a:srgbClr val="FF0000"/>
                </a:solidFill>
                <a:latin typeface="Times New Roman" panose="02020603050405020304" pitchFamily="18" charset="0"/>
                <a:cs typeface="Times New Roman" panose="02020603050405020304" pitchFamily="18" charset="0"/>
              </a:rPr>
              <a:t>công</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cụ</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nào</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dưới</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đây</a:t>
            </a:r>
            <a:endParaRPr lang="en-US" sz="4000" b="1" dirty="0">
              <a:solidFill>
                <a:srgbClr val="FF0000"/>
              </a:solidFill>
              <a:latin typeface="+mj-lt"/>
            </a:endParaRPr>
          </a:p>
        </p:txBody>
      </p:sp>
      <p:sp>
        <p:nvSpPr>
          <p:cNvPr id="72" name="B">
            <a:extLst>
              <a:ext uri="{FF2B5EF4-FFF2-40B4-BE49-F238E27FC236}">
                <a16:creationId xmlns:a16="http://schemas.microsoft.com/office/drawing/2014/main" id="{4B4DA072-F09A-A059-5C25-FA9CCB5157FE}"/>
              </a:ext>
            </a:extLst>
          </p:cNvPr>
          <p:cNvSpPr/>
          <p:nvPr/>
        </p:nvSpPr>
        <p:spPr>
          <a:xfrm>
            <a:off x="3482057" y="6828916"/>
            <a:ext cx="5770885" cy="769441"/>
          </a:xfrm>
          <a:prstGeom prst="rect">
            <a:avLst/>
          </a:prstGeom>
          <a:noFill/>
        </p:spPr>
        <p:txBody>
          <a:bodyPr wrap="square" lIns="91440" tIns="45720" rIns="91440" bIns="45720">
            <a:spAutoFit/>
          </a:bodyPr>
          <a:lstStyle/>
          <a:p>
            <a:pPr lvl="0"/>
            <a:r>
              <a:rPr lang="en-US" sz="4400" b="1" dirty="0" smtClean="0">
                <a:solidFill>
                  <a:srgbClr val="FFC000"/>
                </a:solidFill>
                <a:latin typeface="Times New Roman" panose="02020603050405020304" pitchFamily="18" charset="0"/>
                <a:cs typeface="Times New Roman" panose="02020603050405020304" pitchFamily="18" charset="0"/>
              </a:rPr>
              <a:t>Gridlines</a:t>
            </a:r>
            <a:endParaRPr lang="en-US" sz="13800" b="1" dirty="0">
              <a:solidFill>
                <a:srgbClr val="FFC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633393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43000">
                                      <p:stCondLst>
                                        <p:cond delay="1500"/>
                                      </p:stCondLst>
                                      <p:childTnLst>
                                        <p:set>
                                          <p:cBhvr>
                                            <p:cTn id="6" dur="1" fill="hold">
                                              <p:stCondLst>
                                                <p:cond delay="0"/>
                                              </p:stCondLst>
                                            </p:cTn>
                                            <p:tgtEl>
                                              <p:spTgt spid="41"/>
                                            </p:tgtEl>
                                            <p:attrNameLst>
                                              <p:attrName>style.visibility</p:attrName>
                                            </p:attrNameLst>
                                          </p:cBhvr>
                                          <p:to>
                                            <p:strVal val="visible"/>
                                          </p:to>
                                        </p:set>
                                        <p:anim calcmode="lin" valueType="num" p14:bounceEnd="43000">
                                          <p:cBhvr additive="base">
                                            <p:cTn id="7" dur="1000" fill="hold"/>
                                            <p:tgtEl>
                                              <p:spTgt spid="41"/>
                                            </p:tgtEl>
                                            <p:attrNameLst>
                                              <p:attrName>ppt_x</p:attrName>
                                            </p:attrNameLst>
                                          </p:cBhvr>
                                          <p:tavLst>
                                            <p:tav tm="0">
                                              <p:val>
                                                <p:strVal val="0-#ppt_w/2"/>
                                              </p:val>
                                            </p:tav>
                                            <p:tav tm="100000">
                                              <p:val>
                                                <p:strVal val="#ppt_x"/>
                                              </p:val>
                                            </p:tav>
                                          </p:tavLst>
                                        </p:anim>
                                        <p:anim calcmode="lin" valueType="num" p14:bounceEnd="43000">
                                          <p:cBhvr additive="base">
                                            <p:cTn id="8" dur="1000" fill="hold"/>
                                            <p:tgtEl>
                                              <p:spTgt spid="4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43000">
                                      <p:stCondLst>
                                        <p:cond delay="1550"/>
                                      </p:stCondLst>
                                      <p:childTnLst>
                                        <p:set>
                                          <p:cBhvr>
                                            <p:cTn id="10" dur="1" fill="hold">
                                              <p:stCondLst>
                                                <p:cond delay="0"/>
                                              </p:stCondLst>
                                            </p:cTn>
                                            <p:tgtEl>
                                              <p:spTgt spid="44"/>
                                            </p:tgtEl>
                                            <p:attrNameLst>
                                              <p:attrName>style.visibility</p:attrName>
                                            </p:attrNameLst>
                                          </p:cBhvr>
                                          <p:to>
                                            <p:strVal val="visible"/>
                                          </p:to>
                                        </p:set>
                                        <p:anim calcmode="lin" valueType="num" p14:bounceEnd="43000">
                                          <p:cBhvr additive="base">
                                            <p:cTn id="11" dur="1000" fill="hold"/>
                                            <p:tgtEl>
                                              <p:spTgt spid="44"/>
                                            </p:tgtEl>
                                            <p:attrNameLst>
                                              <p:attrName>ppt_x</p:attrName>
                                            </p:attrNameLst>
                                          </p:cBhvr>
                                          <p:tavLst>
                                            <p:tav tm="0">
                                              <p:val>
                                                <p:strVal val="1+#ppt_w/2"/>
                                              </p:val>
                                            </p:tav>
                                            <p:tav tm="100000">
                                              <p:val>
                                                <p:strVal val="#ppt_x"/>
                                              </p:val>
                                            </p:tav>
                                          </p:tavLst>
                                        </p:anim>
                                        <p:anim calcmode="lin" valueType="num" p14:bounceEnd="43000">
                                          <p:cBhvr additive="base">
                                            <p:cTn id="12" dur="1000" fill="hold"/>
                                            <p:tgtEl>
                                              <p:spTgt spid="4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43000">
                                      <p:stCondLst>
                                        <p:cond delay="1600"/>
                                      </p:stCondLst>
                                      <p:childTnLst>
                                        <p:set>
                                          <p:cBhvr>
                                            <p:cTn id="14" dur="1" fill="hold">
                                              <p:stCondLst>
                                                <p:cond delay="0"/>
                                              </p:stCondLst>
                                            </p:cTn>
                                            <p:tgtEl>
                                              <p:spTgt spid="47"/>
                                            </p:tgtEl>
                                            <p:attrNameLst>
                                              <p:attrName>style.visibility</p:attrName>
                                            </p:attrNameLst>
                                          </p:cBhvr>
                                          <p:to>
                                            <p:strVal val="visible"/>
                                          </p:to>
                                        </p:set>
                                        <p:anim calcmode="lin" valueType="num" p14:bounceEnd="43000">
                                          <p:cBhvr additive="base">
                                            <p:cTn id="15" dur="1000" fill="hold"/>
                                            <p:tgtEl>
                                              <p:spTgt spid="47"/>
                                            </p:tgtEl>
                                            <p:attrNameLst>
                                              <p:attrName>ppt_x</p:attrName>
                                            </p:attrNameLst>
                                          </p:cBhvr>
                                          <p:tavLst>
                                            <p:tav tm="0">
                                              <p:val>
                                                <p:strVal val="0-#ppt_w/2"/>
                                              </p:val>
                                            </p:tav>
                                            <p:tav tm="100000">
                                              <p:val>
                                                <p:strVal val="#ppt_x"/>
                                              </p:val>
                                            </p:tav>
                                          </p:tavLst>
                                        </p:anim>
                                        <p:anim calcmode="lin" valueType="num" p14:bounceEnd="43000">
                                          <p:cBhvr additive="base">
                                            <p:cTn id="16" dur="1000" fill="hold"/>
                                            <p:tgtEl>
                                              <p:spTgt spid="47"/>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14:presetBounceEnd="43000">
                                      <p:stCondLst>
                                        <p:cond delay="1650"/>
                                      </p:stCondLst>
                                      <p:childTnLst>
                                        <p:set>
                                          <p:cBhvr>
                                            <p:cTn id="18" dur="1" fill="hold">
                                              <p:stCondLst>
                                                <p:cond delay="0"/>
                                              </p:stCondLst>
                                            </p:cTn>
                                            <p:tgtEl>
                                              <p:spTgt spid="50"/>
                                            </p:tgtEl>
                                            <p:attrNameLst>
                                              <p:attrName>style.visibility</p:attrName>
                                            </p:attrNameLst>
                                          </p:cBhvr>
                                          <p:to>
                                            <p:strVal val="visible"/>
                                          </p:to>
                                        </p:set>
                                        <p:anim calcmode="lin" valueType="num" p14:bounceEnd="43000">
                                          <p:cBhvr additive="base">
                                            <p:cTn id="19" dur="1000" fill="hold"/>
                                            <p:tgtEl>
                                              <p:spTgt spid="50"/>
                                            </p:tgtEl>
                                            <p:attrNameLst>
                                              <p:attrName>ppt_x</p:attrName>
                                            </p:attrNameLst>
                                          </p:cBhvr>
                                          <p:tavLst>
                                            <p:tav tm="0">
                                              <p:val>
                                                <p:strVal val="1+#ppt_w/2"/>
                                              </p:val>
                                            </p:tav>
                                            <p:tav tm="100000">
                                              <p:val>
                                                <p:strVal val="#ppt_x"/>
                                              </p:val>
                                            </p:tav>
                                          </p:tavLst>
                                        </p:anim>
                                        <p:anim calcmode="lin" valueType="num" p14:bounceEnd="43000">
                                          <p:cBhvr additive="base">
                                            <p:cTn id="20" dur="1000" fill="hold"/>
                                            <p:tgtEl>
                                              <p:spTgt spid="50"/>
                                            </p:tgtEl>
                                            <p:attrNameLst>
                                              <p:attrName>ppt_y</p:attrName>
                                            </p:attrNameLst>
                                          </p:cBhvr>
                                          <p:tavLst>
                                            <p:tav tm="0">
                                              <p:val>
                                                <p:strVal val="#ppt_y"/>
                                              </p:val>
                                            </p:tav>
                                            <p:tav tm="100000">
                                              <p:val>
                                                <p:strVal val="#ppt_y"/>
                                              </p:val>
                                            </p:tav>
                                          </p:tavLst>
                                        </p:anim>
                                      </p:childTnLst>
                                    </p:cTn>
                                  </p:par>
                                  <p:par>
                                    <p:cTn id="21" presetID="17" presetClass="entr" presetSubtype="10" fill="hold" grpId="0" nodeType="withEffect">
                                      <p:stCondLst>
                                        <p:cond delay="2500"/>
                                      </p:stCondLst>
                                      <p:childTnLst>
                                        <p:set>
                                          <p:cBhvr>
                                            <p:cTn id="22" dur="1" fill="hold">
                                              <p:stCondLst>
                                                <p:cond delay="0"/>
                                              </p:stCondLst>
                                            </p:cTn>
                                            <p:tgtEl>
                                              <p:spTgt spid="57"/>
                                            </p:tgtEl>
                                            <p:attrNameLst>
                                              <p:attrName>style.visibility</p:attrName>
                                            </p:attrNameLst>
                                          </p:cBhvr>
                                          <p:to>
                                            <p:strVal val="visible"/>
                                          </p:to>
                                        </p:set>
                                        <p:anim calcmode="lin" valueType="num">
                                          <p:cBhvr>
                                            <p:cTn id="23" dur="500" fill="hold"/>
                                            <p:tgtEl>
                                              <p:spTgt spid="57"/>
                                            </p:tgtEl>
                                            <p:attrNameLst>
                                              <p:attrName>ppt_w</p:attrName>
                                            </p:attrNameLst>
                                          </p:cBhvr>
                                          <p:tavLst>
                                            <p:tav tm="0">
                                              <p:val>
                                                <p:fltVal val="0"/>
                                              </p:val>
                                            </p:tav>
                                            <p:tav tm="100000">
                                              <p:val>
                                                <p:strVal val="#ppt_w"/>
                                              </p:val>
                                            </p:tav>
                                          </p:tavLst>
                                        </p:anim>
                                        <p:anim calcmode="lin" valueType="num">
                                          <p:cBhvr>
                                            <p:cTn id="24" dur="500" fill="hold"/>
                                            <p:tgtEl>
                                              <p:spTgt spid="57"/>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2500"/>
                                      </p:stCondLst>
                                      <p:childTnLst>
                                        <p:set>
                                          <p:cBhvr>
                                            <p:cTn id="26" dur="1" fill="hold">
                                              <p:stCondLst>
                                                <p:cond delay="0"/>
                                              </p:stCondLst>
                                            </p:cTn>
                                            <p:tgtEl>
                                              <p:spTgt spid="53"/>
                                            </p:tgtEl>
                                            <p:attrNameLst>
                                              <p:attrName>style.visibility</p:attrName>
                                            </p:attrNameLst>
                                          </p:cBhvr>
                                          <p:to>
                                            <p:strVal val="visible"/>
                                          </p:to>
                                        </p:set>
                                        <p:anim calcmode="lin" valueType="num">
                                          <p:cBhvr>
                                            <p:cTn id="27" dur="500" fill="hold"/>
                                            <p:tgtEl>
                                              <p:spTgt spid="53"/>
                                            </p:tgtEl>
                                            <p:attrNameLst>
                                              <p:attrName>ppt_w</p:attrName>
                                            </p:attrNameLst>
                                          </p:cBhvr>
                                          <p:tavLst>
                                            <p:tav tm="0">
                                              <p:val>
                                                <p:fltVal val="0"/>
                                              </p:val>
                                            </p:tav>
                                            <p:tav tm="100000">
                                              <p:val>
                                                <p:strVal val="#ppt_w"/>
                                              </p:val>
                                            </p:tav>
                                          </p:tavLst>
                                        </p:anim>
                                        <p:anim calcmode="lin" valueType="num">
                                          <p:cBhvr>
                                            <p:cTn id="28" dur="500" fill="hold"/>
                                            <p:tgtEl>
                                              <p:spTgt spid="53"/>
                                            </p:tgtEl>
                                            <p:attrNameLst>
                                              <p:attrName>ppt_h</p:attrName>
                                            </p:attrNameLst>
                                          </p:cBhvr>
                                          <p:tavLst>
                                            <p:tav tm="0">
                                              <p:val>
                                                <p:strVal val="#ppt_h"/>
                                              </p:val>
                                            </p:tav>
                                            <p:tav tm="100000">
                                              <p:val>
                                                <p:strVal val="#ppt_h"/>
                                              </p:val>
                                            </p:tav>
                                          </p:tavLst>
                                        </p:anim>
                                      </p:childTnLst>
                                    </p:cTn>
                                  </p:par>
                                  <p:par>
                                    <p:cTn id="29" presetID="17" presetClass="entr" presetSubtype="10" fill="hold" grpId="0" nodeType="withEffect">
                                      <p:stCondLst>
                                        <p:cond delay="2750"/>
                                      </p:stCondLst>
                                      <p:childTnLst>
                                        <p:set>
                                          <p:cBhvr>
                                            <p:cTn id="30" dur="1" fill="hold">
                                              <p:stCondLst>
                                                <p:cond delay="0"/>
                                              </p:stCondLst>
                                            </p:cTn>
                                            <p:tgtEl>
                                              <p:spTgt spid="55"/>
                                            </p:tgtEl>
                                            <p:attrNameLst>
                                              <p:attrName>style.visibility</p:attrName>
                                            </p:attrNameLst>
                                          </p:cBhvr>
                                          <p:to>
                                            <p:strVal val="visible"/>
                                          </p:to>
                                        </p:set>
                                        <p:anim calcmode="lin" valueType="num">
                                          <p:cBhvr>
                                            <p:cTn id="31" dur="500" fill="hold"/>
                                            <p:tgtEl>
                                              <p:spTgt spid="55"/>
                                            </p:tgtEl>
                                            <p:attrNameLst>
                                              <p:attrName>ppt_w</p:attrName>
                                            </p:attrNameLst>
                                          </p:cBhvr>
                                          <p:tavLst>
                                            <p:tav tm="0">
                                              <p:val>
                                                <p:fltVal val="0"/>
                                              </p:val>
                                            </p:tav>
                                            <p:tav tm="100000">
                                              <p:val>
                                                <p:strVal val="#ppt_w"/>
                                              </p:val>
                                            </p:tav>
                                          </p:tavLst>
                                        </p:anim>
                                        <p:anim calcmode="lin" valueType="num">
                                          <p:cBhvr>
                                            <p:cTn id="32" dur="500" fill="hold"/>
                                            <p:tgtEl>
                                              <p:spTgt spid="55"/>
                                            </p:tgtEl>
                                            <p:attrNameLst>
                                              <p:attrName>ppt_h</p:attrName>
                                            </p:attrNameLst>
                                          </p:cBhvr>
                                          <p:tavLst>
                                            <p:tav tm="0">
                                              <p:val>
                                                <p:strVal val="#ppt_h"/>
                                              </p:val>
                                            </p:tav>
                                            <p:tav tm="100000">
                                              <p:val>
                                                <p:strVal val="#ppt_h"/>
                                              </p:val>
                                            </p:tav>
                                          </p:tavLst>
                                        </p:anim>
                                      </p:childTnLst>
                                    </p:cTn>
                                  </p:par>
                                  <p:par>
                                    <p:cTn id="33" presetID="17" presetClass="entr" presetSubtype="10" fill="hold" grpId="0" nodeType="withEffect">
                                      <p:stCondLst>
                                        <p:cond delay="2750"/>
                                      </p:stCondLst>
                                      <p:childTnLst>
                                        <p:set>
                                          <p:cBhvr>
                                            <p:cTn id="34" dur="1" fill="hold">
                                              <p:stCondLst>
                                                <p:cond delay="0"/>
                                              </p:stCondLst>
                                            </p:cTn>
                                            <p:tgtEl>
                                              <p:spTgt spid="58"/>
                                            </p:tgtEl>
                                            <p:attrNameLst>
                                              <p:attrName>style.visibility</p:attrName>
                                            </p:attrNameLst>
                                          </p:cBhvr>
                                          <p:to>
                                            <p:strVal val="visible"/>
                                          </p:to>
                                        </p:set>
                                        <p:anim calcmode="lin" valueType="num">
                                          <p:cBhvr>
                                            <p:cTn id="35" dur="500" fill="hold"/>
                                            <p:tgtEl>
                                              <p:spTgt spid="58"/>
                                            </p:tgtEl>
                                            <p:attrNameLst>
                                              <p:attrName>ppt_w</p:attrName>
                                            </p:attrNameLst>
                                          </p:cBhvr>
                                          <p:tavLst>
                                            <p:tav tm="0">
                                              <p:val>
                                                <p:fltVal val="0"/>
                                              </p:val>
                                            </p:tav>
                                            <p:tav tm="100000">
                                              <p:val>
                                                <p:strVal val="#ppt_w"/>
                                              </p:val>
                                            </p:tav>
                                          </p:tavLst>
                                        </p:anim>
                                        <p:anim calcmode="lin" valueType="num">
                                          <p:cBhvr>
                                            <p:cTn id="36" dur="500" fill="hold"/>
                                            <p:tgtEl>
                                              <p:spTgt spid="58"/>
                                            </p:tgtEl>
                                            <p:attrNameLst>
                                              <p:attrName>ppt_h</p:attrName>
                                            </p:attrNameLst>
                                          </p:cBhvr>
                                          <p:tavLst>
                                            <p:tav tm="0">
                                              <p:val>
                                                <p:strVal val="#ppt_h"/>
                                              </p:val>
                                            </p:tav>
                                            <p:tav tm="100000">
                                              <p:val>
                                                <p:strVal val="#ppt_h"/>
                                              </p:val>
                                            </p:tav>
                                          </p:tavLst>
                                        </p:anim>
                                      </p:childTnLst>
                                    </p:cTn>
                                  </p:par>
                                  <p:par>
                                    <p:cTn id="37" presetID="17" presetClass="entr" presetSubtype="10" fill="hold" grpId="0" nodeType="withEffect">
                                      <p:stCondLst>
                                        <p:cond delay="3000"/>
                                      </p:stCondLst>
                                      <p:childTnLst>
                                        <p:set>
                                          <p:cBhvr>
                                            <p:cTn id="38" dur="1" fill="hold">
                                              <p:stCondLst>
                                                <p:cond delay="0"/>
                                              </p:stCondLst>
                                            </p:cTn>
                                            <p:tgtEl>
                                              <p:spTgt spid="54"/>
                                            </p:tgtEl>
                                            <p:attrNameLst>
                                              <p:attrName>style.visibility</p:attrName>
                                            </p:attrNameLst>
                                          </p:cBhvr>
                                          <p:to>
                                            <p:strVal val="visible"/>
                                          </p:to>
                                        </p:set>
                                        <p:anim calcmode="lin" valueType="num">
                                          <p:cBhvr>
                                            <p:cTn id="39" dur="500" fill="hold"/>
                                            <p:tgtEl>
                                              <p:spTgt spid="54"/>
                                            </p:tgtEl>
                                            <p:attrNameLst>
                                              <p:attrName>ppt_w</p:attrName>
                                            </p:attrNameLst>
                                          </p:cBhvr>
                                          <p:tavLst>
                                            <p:tav tm="0">
                                              <p:val>
                                                <p:fltVal val="0"/>
                                              </p:val>
                                            </p:tav>
                                            <p:tav tm="100000">
                                              <p:val>
                                                <p:strVal val="#ppt_w"/>
                                              </p:val>
                                            </p:tav>
                                          </p:tavLst>
                                        </p:anim>
                                        <p:anim calcmode="lin" valueType="num">
                                          <p:cBhvr>
                                            <p:cTn id="40" dur="500" fill="hold"/>
                                            <p:tgtEl>
                                              <p:spTgt spid="54"/>
                                            </p:tgtEl>
                                            <p:attrNameLst>
                                              <p:attrName>ppt_h</p:attrName>
                                            </p:attrNameLst>
                                          </p:cBhvr>
                                          <p:tavLst>
                                            <p:tav tm="0">
                                              <p:val>
                                                <p:strVal val="#ppt_h"/>
                                              </p:val>
                                            </p:tav>
                                            <p:tav tm="100000">
                                              <p:val>
                                                <p:strVal val="#ppt_h"/>
                                              </p:val>
                                            </p:tav>
                                          </p:tavLst>
                                        </p:anim>
                                      </p:childTnLst>
                                    </p:cTn>
                                  </p:par>
                                  <p:par>
                                    <p:cTn id="41" presetID="17" presetClass="entr" presetSubtype="10" fill="hold" grpId="0" nodeType="withEffect">
                                      <p:stCondLst>
                                        <p:cond delay="3250"/>
                                      </p:stCondLst>
                                      <p:childTnLst>
                                        <p:set>
                                          <p:cBhvr>
                                            <p:cTn id="42" dur="1" fill="hold">
                                              <p:stCondLst>
                                                <p:cond delay="0"/>
                                              </p:stCondLst>
                                            </p:cTn>
                                            <p:tgtEl>
                                              <p:spTgt spid="56"/>
                                            </p:tgtEl>
                                            <p:attrNameLst>
                                              <p:attrName>style.visibility</p:attrName>
                                            </p:attrNameLst>
                                          </p:cBhvr>
                                          <p:to>
                                            <p:strVal val="visible"/>
                                          </p:to>
                                        </p:set>
                                        <p:anim calcmode="lin" valueType="num">
                                          <p:cBhvr>
                                            <p:cTn id="43" dur="500" fill="hold"/>
                                            <p:tgtEl>
                                              <p:spTgt spid="56"/>
                                            </p:tgtEl>
                                            <p:attrNameLst>
                                              <p:attrName>ppt_w</p:attrName>
                                            </p:attrNameLst>
                                          </p:cBhvr>
                                          <p:tavLst>
                                            <p:tav tm="0">
                                              <p:val>
                                                <p:fltVal val="0"/>
                                              </p:val>
                                            </p:tav>
                                            <p:tav tm="100000">
                                              <p:val>
                                                <p:strVal val="#ppt_w"/>
                                              </p:val>
                                            </p:tav>
                                          </p:tavLst>
                                        </p:anim>
                                        <p:anim calcmode="lin" valueType="num">
                                          <p:cBhvr>
                                            <p:cTn id="44" dur="500" fill="hold"/>
                                            <p:tgtEl>
                                              <p:spTgt spid="56"/>
                                            </p:tgtEl>
                                            <p:attrNameLst>
                                              <p:attrName>ppt_h</p:attrName>
                                            </p:attrNameLst>
                                          </p:cBhvr>
                                          <p:tavLst>
                                            <p:tav tm="0">
                                              <p:val>
                                                <p:strVal val="#ppt_h"/>
                                              </p:val>
                                            </p:tav>
                                            <p:tav tm="100000">
                                              <p:val>
                                                <p:strVal val="#ppt_h"/>
                                              </p:val>
                                            </p:tav>
                                          </p:tavLst>
                                        </p:anim>
                                      </p:childTnLst>
                                    </p:cTn>
                                  </p:par>
                                  <p:par>
                                    <p:cTn id="45" presetID="17" presetClass="entr" presetSubtype="10" fill="hold" grpId="0" nodeType="withEffect">
                                      <p:stCondLst>
                                        <p:cond delay="2750"/>
                                      </p:stCondLst>
                                      <p:childTnLst>
                                        <p:set>
                                          <p:cBhvr>
                                            <p:cTn id="46" dur="1" fill="hold">
                                              <p:stCondLst>
                                                <p:cond delay="0"/>
                                              </p:stCondLst>
                                            </p:cTn>
                                            <p:tgtEl>
                                              <p:spTgt spid="69"/>
                                            </p:tgtEl>
                                            <p:attrNameLst>
                                              <p:attrName>style.visibility</p:attrName>
                                            </p:attrNameLst>
                                          </p:cBhvr>
                                          <p:to>
                                            <p:strVal val="visible"/>
                                          </p:to>
                                        </p:set>
                                        <p:anim calcmode="lin" valueType="num">
                                          <p:cBhvr>
                                            <p:cTn id="47" dur="500" fill="hold"/>
                                            <p:tgtEl>
                                              <p:spTgt spid="69"/>
                                            </p:tgtEl>
                                            <p:attrNameLst>
                                              <p:attrName>ppt_w</p:attrName>
                                            </p:attrNameLst>
                                          </p:cBhvr>
                                          <p:tavLst>
                                            <p:tav tm="0">
                                              <p:val>
                                                <p:fltVal val="0"/>
                                              </p:val>
                                            </p:tav>
                                            <p:tav tm="100000">
                                              <p:val>
                                                <p:strVal val="#ppt_w"/>
                                              </p:val>
                                            </p:tav>
                                          </p:tavLst>
                                        </p:anim>
                                        <p:anim calcmode="lin" valueType="num">
                                          <p:cBhvr>
                                            <p:cTn id="48" dur="500" fill="hold"/>
                                            <p:tgtEl>
                                              <p:spTgt spid="69"/>
                                            </p:tgtEl>
                                            <p:attrNameLst>
                                              <p:attrName>ppt_h</p:attrName>
                                            </p:attrNameLst>
                                          </p:cBhvr>
                                          <p:tavLst>
                                            <p:tav tm="0">
                                              <p:val>
                                                <p:strVal val="#ppt_h"/>
                                              </p:val>
                                            </p:tav>
                                            <p:tav tm="100000">
                                              <p:val>
                                                <p:strVal val="#ppt_h"/>
                                              </p:val>
                                            </p:tav>
                                          </p:tavLst>
                                        </p:anim>
                                      </p:childTnLst>
                                    </p:cTn>
                                  </p:par>
                                  <p:par>
                                    <p:cTn id="49" presetID="2" presetClass="entr" presetSubtype="1" fill="hold" nodeType="withEffect" p14:presetBounceEnd="42000">
                                      <p:stCondLst>
                                        <p:cond delay="0"/>
                                      </p:stCondLst>
                                      <p:childTnLst>
                                        <p:set>
                                          <p:cBhvr>
                                            <p:cTn id="50" dur="1" fill="hold">
                                              <p:stCondLst>
                                                <p:cond delay="0"/>
                                              </p:stCondLst>
                                            </p:cTn>
                                            <p:tgtEl>
                                              <p:spTgt spid="70"/>
                                            </p:tgtEl>
                                            <p:attrNameLst>
                                              <p:attrName>style.visibility</p:attrName>
                                            </p:attrNameLst>
                                          </p:cBhvr>
                                          <p:to>
                                            <p:strVal val="visible"/>
                                          </p:to>
                                        </p:set>
                                        <p:anim calcmode="lin" valueType="num" p14:bounceEnd="42000">
                                          <p:cBhvr additive="base">
                                            <p:cTn id="51" dur="1250" fill="hold"/>
                                            <p:tgtEl>
                                              <p:spTgt spid="70"/>
                                            </p:tgtEl>
                                            <p:attrNameLst>
                                              <p:attrName>ppt_x</p:attrName>
                                            </p:attrNameLst>
                                          </p:cBhvr>
                                          <p:tavLst>
                                            <p:tav tm="0">
                                              <p:val>
                                                <p:strVal val="#ppt_x"/>
                                              </p:val>
                                            </p:tav>
                                            <p:tav tm="100000">
                                              <p:val>
                                                <p:strVal val="#ppt_x"/>
                                              </p:val>
                                            </p:tav>
                                          </p:tavLst>
                                        </p:anim>
                                        <p:anim calcmode="lin" valueType="num" p14:bounceEnd="42000">
                                          <p:cBhvr additive="base">
                                            <p:cTn id="52" dur="1250" fill="hold"/>
                                            <p:tgtEl>
                                              <p:spTgt spid="7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2" name="ok (mp3cut.net).wav"/>
                                            </p:tgtEl>
                                          </p:cMediaNode>
                                        </p:audio>
                                      </p:subTnLst>
                                    </p:cTn>
                                  </p:par>
                                  <p:par>
                                    <p:cTn id="53" presetID="41" presetClass="entr" presetSubtype="0" fill="hold" grpId="0" nodeType="withEffect">
                                      <p:stCondLst>
                                        <p:cond delay="750"/>
                                      </p:stCondLst>
                                      <p:iterate type="lt">
                                        <p:tmPct val="10000"/>
                                      </p:iterate>
                                      <p:childTnLst>
                                        <p:set>
                                          <p:cBhvr>
                                            <p:cTn id="54" dur="1" fill="hold">
                                              <p:stCondLst>
                                                <p:cond delay="0"/>
                                              </p:stCondLst>
                                            </p:cTn>
                                            <p:tgtEl>
                                              <p:spTgt spid="71"/>
                                            </p:tgtEl>
                                            <p:attrNameLst>
                                              <p:attrName>style.visibility</p:attrName>
                                            </p:attrNameLst>
                                          </p:cBhvr>
                                          <p:to>
                                            <p:strVal val="visible"/>
                                          </p:to>
                                        </p:set>
                                        <p:anim calcmode="lin" valueType="num">
                                          <p:cBhvr>
                                            <p:cTn id="55" dur="500" fill="hold"/>
                                            <p:tgtEl>
                                              <p:spTgt spid="71"/>
                                            </p:tgtEl>
                                            <p:attrNameLst>
                                              <p:attrName>ppt_x</p:attrName>
                                            </p:attrNameLst>
                                          </p:cBhvr>
                                          <p:tavLst>
                                            <p:tav tm="0">
                                              <p:val>
                                                <p:strVal val="#ppt_x"/>
                                              </p:val>
                                            </p:tav>
                                            <p:tav tm="50000">
                                              <p:val>
                                                <p:strVal val="#ppt_x+.1"/>
                                              </p:val>
                                            </p:tav>
                                            <p:tav tm="100000">
                                              <p:val>
                                                <p:strVal val="#ppt_x"/>
                                              </p:val>
                                            </p:tav>
                                          </p:tavLst>
                                        </p:anim>
                                        <p:anim calcmode="lin" valueType="num">
                                          <p:cBhvr>
                                            <p:cTn id="56" dur="500" fill="hold"/>
                                            <p:tgtEl>
                                              <p:spTgt spid="71"/>
                                            </p:tgtEl>
                                            <p:attrNameLst>
                                              <p:attrName>ppt_y</p:attrName>
                                            </p:attrNameLst>
                                          </p:cBhvr>
                                          <p:tavLst>
                                            <p:tav tm="0">
                                              <p:val>
                                                <p:strVal val="#ppt_y"/>
                                              </p:val>
                                            </p:tav>
                                            <p:tav tm="100000">
                                              <p:val>
                                                <p:strVal val="#ppt_y"/>
                                              </p:val>
                                            </p:tav>
                                          </p:tavLst>
                                        </p:anim>
                                        <p:anim calcmode="lin" valueType="num">
                                          <p:cBhvr>
                                            <p:cTn id="57" dur="500" fill="hold"/>
                                            <p:tgtEl>
                                              <p:spTgt spid="71"/>
                                            </p:tgtEl>
                                            <p:attrNameLst>
                                              <p:attrName>ppt_h</p:attrName>
                                            </p:attrNameLst>
                                          </p:cBhvr>
                                          <p:tavLst>
                                            <p:tav tm="0">
                                              <p:val>
                                                <p:strVal val="#ppt_h/10"/>
                                              </p:val>
                                            </p:tav>
                                            <p:tav tm="50000">
                                              <p:val>
                                                <p:strVal val="#ppt_h+.01"/>
                                              </p:val>
                                            </p:tav>
                                            <p:tav tm="100000">
                                              <p:val>
                                                <p:strVal val="#ppt_h"/>
                                              </p:val>
                                            </p:tav>
                                          </p:tavLst>
                                        </p:anim>
                                        <p:anim calcmode="lin" valueType="num">
                                          <p:cBhvr>
                                            <p:cTn id="58" dur="500" fill="hold"/>
                                            <p:tgtEl>
                                              <p:spTgt spid="71"/>
                                            </p:tgtEl>
                                            <p:attrNameLst>
                                              <p:attrName>ppt_w</p:attrName>
                                            </p:attrNameLst>
                                          </p:cBhvr>
                                          <p:tavLst>
                                            <p:tav tm="0">
                                              <p:val>
                                                <p:strVal val="#ppt_w/10"/>
                                              </p:val>
                                            </p:tav>
                                            <p:tav tm="50000">
                                              <p:val>
                                                <p:strVal val="#ppt_w+.01"/>
                                              </p:val>
                                            </p:tav>
                                            <p:tav tm="100000">
                                              <p:val>
                                                <p:strVal val="#ppt_w"/>
                                              </p:val>
                                            </p:tav>
                                          </p:tavLst>
                                        </p:anim>
                                        <p:animEffect transition="in" filter="fade">
                                          <p:cBhvr>
                                            <p:cTn id="59" dur="500" tmFilter="0,0; .5, 1; 1, 1"/>
                                            <p:tgtEl>
                                              <p:spTgt spid="71"/>
                                            </p:tgtEl>
                                          </p:cBhvr>
                                        </p:animEffect>
                                      </p:childTnLst>
                                    </p:cTn>
                                  </p:par>
                                  <p:par>
                                    <p:cTn id="60" presetID="17" presetClass="entr" presetSubtype="10" fill="hold" grpId="0" nodeType="withEffect">
                                      <p:stCondLst>
                                        <p:cond delay="2750"/>
                                      </p:stCondLst>
                                      <p:childTnLst>
                                        <p:set>
                                          <p:cBhvr>
                                            <p:cTn id="61" dur="1" fill="hold">
                                              <p:stCondLst>
                                                <p:cond delay="0"/>
                                              </p:stCondLst>
                                            </p:cTn>
                                            <p:tgtEl>
                                              <p:spTgt spid="72"/>
                                            </p:tgtEl>
                                            <p:attrNameLst>
                                              <p:attrName>style.visibility</p:attrName>
                                            </p:attrNameLst>
                                          </p:cBhvr>
                                          <p:to>
                                            <p:strVal val="visible"/>
                                          </p:to>
                                        </p:set>
                                        <p:anim calcmode="lin" valueType="num">
                                          <p:cBhvr>
                                            <p:cTn id="62" dur="500" fill="hold"/>
                                            <p:tgtEl>
                                              <p:spTgt spid="72"/>
                                            </p:tgtEl>
                                            <p:attrNameLst>
                                              <p:attrName>ppt_w</p:attrName>
                                            </p:attrNameLst>
                                          </p:cBhvr>
                                          <p:tavLst>
                                            <p:tav tm="0">
                                              <p:val>
                                                <p:fltVal val="0"/>
                                              </p:val>
                                            </p:tav>
                                            <p:tav tm="100000">
                                              <p:val>
                                                <p:strVal val="#ppt_w"/>
                                              </p:val>
                                            </p:tav>
                                          </p:tavLst>
                                        </p:anim>
                                        <p:anim calcmode="lin" valueType="num">
                                          <p:cBhvr>
                                            <p:cTn id="63" dur="500" fill="hold"/>
                                            <p:tgtEl>
                                              <p:spTgt spid="7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57"/>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57"/>
                                            </p:tgtEl>
                                            <p:attrNameLst>
                                              <p:attrName>fillcolor</p:attrName>
                                            </p:attrNameLst>
                                          </p:cBhvr>
                                          <p:to>
                                            <a:schemeClr val="accent2"/>
                                          </p:to>
                                        </p:animClr>
                                        <p:set>
                                          <p:cBhvr>
                                            <p:cTn id="69" dur="2000" fill="hold"/>
                                            <p:tgtEl>
                                              <p:spTgt spid="57"/>
                                            </p:tgtEl>
                                            <p:attrNameLst>
                                              <p:attrName>fill.type</p:attrName>
                                            </p:attrNameLst>
                                          </p:cBhvr>
                                          <p:to>
                                            <p:strVal val="solid"/>
                                          </p:to>
                                        </p:set>
                                        <p:set>
                                          <p:cBhvr>
                                            <p:cTn id="70" dur="2000" fill="hold"/>
                                            <p:tgtEl>
                                              <p:spTgt spid="57"/>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3" name="Am-thanh-tra-loi-dung-www_yeualo_com.wav"/>
                                            </p:tgtEl>
                                          </p:cMediaNode>
                                        </p:audio>
                                      </p:subTnLst>
                                    </p:cTn>
                                  </p:par>
                                </p:childTnLst>
                              </p:cTn>
                            </p:par>
                          </p:childTnLst>
                        </p:cTn>
                      </p:par>
                    </p:childTnLst>
                  </p:cTn>
                  <p:nextCondLst>
                    <p:cond evt="onClick" delay="0">
                      <p:tgtEl>
                        <p:spTgt spid="57"/>
                      </p:tgtEl>
                    </p:cond>
                  </p:nextCondLst>
                </p:seq>
                <p:seq concurrent="1" nextAc="seek">
                  <p:cTn id="71" restart="whenNotActive" fill="hold" evtFilter="cancelBubble" nodeType="interactiveSeq">
                    <p:stCondLst>
                      <p:cond evt="onClick" delay="0">
                        <p:tgtEl>
                          <p:spTgt spid="58"/>
                        </p:tgtEl>
                      </p:cond>
                    </p:stCondLst>
                    <p:endSync evt="end" delay="0">
                      <p:rtn val="all"/>
                    </p:endSync>
                    <p:childTnLst>
                      <p:par>
                        <p:cTn id="72" fill="hold">
                          <p:stCondLst>
                            <p:cond delay="0"/>
                          </p:stCondLst>
                          <p:childTnLst>
                            <p:par>
                              <p:cTn id="73" fill="hold">
                                <p:stCondLst>
                                  <p:cond delay="0"/>
                                </p:stCondLst>
                                <p:childTnLst>
                                  <p:par>
                                    <p:cTn id="74" presetID="32" presetClass="emph" presetSubtype="0" fill="hold" grpId="1" nodeType="clickEffect">
                                      <p:stCondLst>
                                        <p:cond delay="0"/>
                                      </p:stCondLst>
                                      <p:childTnLst>
                                        <p:animRot by="120000">
                                          <p:cBhvr>
                                            <p:cTn id="75" dur="100" fill="hold">
                                              <p:stCondLst>
                                                <p:cond delay="0"/>
                                              </p:stCondLst>
                                            </p:cTn>
                                            <p:tgtEl>
                                              <p:spTgt spid="58"/>
                                            </p:tgtEl>
                                            <p:attrNameLst>
                                              <p:attrName>r</p:attrName>
                                            </p:attrNameLst>
                                          </p:cBhvr>
                                        </p:animRot>
                                        <p:animRot by="-240000">
                                          <p:cBhvr>
                                            <p:cTn id="76" dur="200" fill="hold">
                                              <p:stCondLst>
                                                <p:cond delay="200"/>
                                              </p:stCondLst>
                                            </p:cTn>
                                            <p:tgtEl>
                                              <p:spTgt spid="58"/>
                                            </p:tgtEl>
                                            <p:attrNameLst>
                                              <p:attrName>r</p:attrName>
                                            </p:attrNameLst>
                                          </p:cBhvr>
                                        </p:animRot>
                                        <p:animRot by="240000">
                                          <p:cBhvr>
                                            <p:cTn id="77" dur="200" fill="hold">
                                              <p:stCondLst>
                                                <p:cond delay="400"/>
                                              </p:stCondLst>
                                            </p:cTn>
                                            <p:tgtEl>
                                              <p:spTgt spid="58"/>
                                            </p:tgtEl>
                                            <p:attrNameLst>
                                              <p:attrName>r</p:attrName>
                                            </p:attrNameLst>
                                          </p:cBhvr>
                                        </p:animRot>
                                        <p:animRot by="-240000">
                                          <p:cBhvr>
                                            <p:cTn id="78" dur="200" fill="hold">
                                              <p:stCondLst>
                                                <p:cond delay="600"/>
                                              </p:stCondLst>
                                            </p:cTn>
                                            <p:tgtEl>
                                              <p:spTgt spid="58"/>
                                            </p:tgtEl>
                                            <p:attrNameLst>
                                              <p:attrName>r</p:attrName>
                                            </p:attrNameLst>
                                          </p:cBhvr>
                                        </p:animRot>
                                        <p:animRot by="120000">
                                          <p:cBhvr>
                                            <p:cTn id="79" dur="200" fill="hold">
                                              <p:stCondLst>
                                                <p:cond delay="800"/>
                                              </p:stCondLst>
                                            </p:cTn>
                                            <p:tgtEl>
                                              <p:spTgt spid="58"/>
                                            </p:tgtEl>
                                            <p:attrNameLst>
                                              <p:attrName>r</p:attrName>
                                            </p:attrNameLst>
                                          </p:cBhvr>
                                        </p:animRot>
                                      </p:childTnLst>
                                      <p:subTnLst>
                                        <p:audio>
                                          <p:cMediaNode>
                                            <p:cTn display="0" masterRel="sameClick">
                                              <p:stCondLst>
                                                <p:cond evt="begin" delay="0">
                                                  <p:tn val="74"/>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58"/>
                      </p:tgtEl>
                    </p:cond>
                  </p:nextCondLst>
                </p:seq>
                <p:seq concurrent="1" nextAc="seek">
                  <p:cTn id="80" restart="whenNotActive" fill="hold" evtFilter="cancelBubble" nodeType="interactiveSeq">
                    <p:stCondLst>
                      <p:cond evt="onClick" delay="0">
                        <p:tgtEl>
                          <p:spTgt spid="68"/>
                        </p:tgtEl>
                      </p:cond>
                    </p:stCondLst>
                    <p:endSync evt="end" delay="0">
                      <p:rtn val="all"/>
                    </p:endSync>
                    <p:childTnLst>
                      <p:par>
                        <p:cTn id="81" fill="hold">
                          <p:stCondLst>
                            <p:cond delay="0"/>
                          </p:stCondLst>
                          <p:childTnLst>
                            <p:par>
                              <p:cTn id="82" fill="hold">
                                <p:stCondLst>
                                  <p:cond delay="0"/>
                                </p:stCondLst>
                                <p:childTnLst>
                                  <p:par>
                                    <p:cTn id="83" presetID="23" presetClass="entr" presetSubtype="16" fill="hold" grpId="0" nodeType="clickEffect">
                                      <p:stCondLst>
                                        <p:cond delay="0"/>
                                      </p:stCondLst>
                                      <p:childTnLst>
                                        <p:set>
                                          <p:cBhvr>
                                            <p:cTn id="84" dur="1" fill="hold">
                                              <p:stCondLst>
                                                <p:cond delay="0"/>
                                              </p:stCondLst>
                                            </p:cTn>
                                            <p:tgtEl>
                                              <p:spTgt spid="67"/>
                                            </p:tgtEl>
                                            <p:attrNameLst>
                                              <p:attrName>style.visibility</p:attrName>
                                            </p:attrNameLst>
                                          </p:cBhvr>
                                          <p:to>
                                            <p:strVal val="visible"/>
                                          </p:to>
                                        </p:set>
                                        <p:anim calcmode="lin" valueType="num">
                                          <p:cBhvr>
                                            <p:cTn id="85" dur="500" fill="hold"/>
                                            <p:tgtEl>
                                              <p:spTgt spid="67"/>
                                            </p:tgtEl>
                                            <p:attrNameLst>
                                              <p:attrName>ppt_w</p:attrName>
                                            </p:attrNameLst>
                                          </p:cBhvr>
                                          <p:tavLst>
                                            <p:tav tm="0">
                                              <p:val>
                                                <p:fltVal val="0"/>
                                              </p:val>
                                            </p:tav>
                                            <p:tav tm="100000">
                                              <p:val>
                                                <p:strVal val="#ppt_w"/>
                                              </p:val>
                                            </p:tav>
                                          </p:tavLst>
                                        </p:anim>
                                        <p:anim calcmode="lin" valueType="num">
                                          <p:cBhvr>
                                            <p:cTn id="86" dur="500" fill="hold"/>
                                            <p:tgtEl>
                                              <p:spTgt spid="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5" name="Đồng hồ đếm ngược 5 giây (online-audio-converter.com).wav"/>
                                            </p:tgtEl>
                                          </p:cMediaNode>
                                        </p:audio>
                                      </p:subTnLst>
                                    </p:cTn>
                                  </p:par>
                                </p:childTnLst>
                              </p:cTn>
                            </p:par>
                            <p:par>
                              <p:cTn id="87" fill="hold">
                                <p:stCondLst>
                                  <p:cond delay="500"/>
                                </p:stCondLst>
                                <p:childTnLst>
                                  <p:par>
                                    <p:cTn id="88" presetID="53" presetClass="exit" presetSubtype="32" fill="hold" grpId="1" nodeType="afterEffect">
                                      <p:stCondLst>
                                        <p:cond delay="0"/>
                                      </p:stCondLst>
                                      <p:childTnLst>
                                        <p:anim calcmode="lin" valueType="num">
                                          <p:cBhvr>
                                            <p:cTn id="89" dur="500"/>
                                            <p:tgtEl>
                                              <p:spTgt spid="67"/>
                                            </p:tgtEl>
                                            <p:attrNameLst>
                                              <p:attrName>ppt_w</p:attrName>
                                            </p:attrNameLst>
                                          </p:cBhvr>
                                          <p:tavLst>
                                            <p:tav tm="0">
                                              <p:val>
                                                <p:strVal val="ppt_w"/>
                                              </p:val>
                                            </p:tav>
                                            <p:tav tm="100000">
                                              <p:val>
                                                <p:fltVal val="0"/>
                                              </p:val>
                                            </p:tav>
                                          </p:tavLst>
                                        </p:anim>
                                        <p:anim calcmode="lin" valueType="num">
                                          <p:cBhvr>
                                            <p:cTn id="90" dur="500"/>
                                            <p:tgtEl>
                                              <p:spTgt spid="67"/>
                                            </p:tgtEl>
                                            <p:attrNameLst>
                                              <p:attrName>ppt_h</p:attrName>
                                            </p:attrNameLst>
                                          </p:cBhvr>
                                          <p:tavLst>
                                            <p:tav tm="0">
                                              <p:val>
                                                <p:strVal val="ppt_h"/>
                                              </p:val>
                                            </p:tav>
                                            <p:tav tm="100000">
                                              <p:val>
                                                <p:fltVal val="0"/>
                                              </p:val>
                                            </p:tav>
                                          </p:tavLst>
                                        </p:anim>
                                        <p:animEffect transition="out" filter="fade">
                                          <p:cBhvr>
                                            <p:cTn id="91" dur="500"/>
                                            <p:tgtEl>
                                              <p:spTgt spid="67"/>
                                            </p:tgtEl>
                                          </p:cBhvr>
                                        </p:animEffect>
                                        <p:set>
                                          <p:cBhvr>
                                            <p:cTn id="92" dur="1" fill="hold">
                                              <p:stCondLst>
                                                <p:cond delay="499"/>
                                              </p:stCondLst>
                                            </p:cTn>
                                            <p:tgtEl>
                                              <p:spTgt spid="67"/>
                                            </p:tgtEl>
                                            <p:attrNameLst>
                                              <p:attrName>style.visibility</p:attrName>
                                            </p:attrNameLst>
                                          </p:cBhvr>
                                          <p:to>
                                            <p:strVal val="hidden"/>
                                          </p:to>
                                        </p:set>
                                      </p:childTnLst>
                                    </p:cTn>
                                  </p:par>
                                </p:childTnLst>
                              </p:cTn>
                            </p:par>
                            <p:par>
                              <p:cTn id="93" fill="hold">
                                <p:stCondLst>
                                  <p:cond delay="1000"/>
                                </p:stCondLst>
                                <p:childTnLst>
                                  <p:par>
                                    <p:cTn id="94" presetID="23" presetClass="entr" presetSubtype="16" fill="hold" grpId="0" nodeType="afterEffect">
                                      <p:stCondLst>
                                        <p:cond delay="0"/>
                                      </p:stCondLst>
                                      <p:childTnLst>
                                        <p:set>
                                          <p:cBhvr>
                                            <p:cTn id="95" dur="1" fill="hold">
                                              <p:stCondLst>
                                                <p:cond delay="0"/>
                                              </p:stCondLst>
                                            </p:cTn>
                                            <p:tgtEl>
                                              <p:spTgt spid="66"/>
                                            </p:tgtEl>
                                            <p:attrNameLst>
                                              <p:attrName>style.visibility</p:attrName>
                                            </p:attrNameLst>
                                          </p:cBhvr>
                                          <p:to>
                                            <p:strVal val="visible"/>
                                          </p:to>
                                        </p:set>
                                        <p:anim calcmode="lin" valueType="num">
                                          <p:cBhvr>
                                            <p:cTn id="96" dur="500" fill="hold"/>
                                            <p:tgtEl>
                                              <p:spTgt spid="66"/>
                                            </p:tgtEl>
                                            <p:attrNameLst>
                                              <p:attrName>ppt_w</p:attrName>
                                            </p:attrNameLst>
                                          </p:cBhvr>
                                          <p:tavLst>
                                            <p:tav tm="0">
                                              <p:val>
                                                <p:fltVal val="0"/>
                                              </p:val>
                                            </p:tav>
                                            <p:tav tm="100000">
                                              <p:val>
                                                <p:strVal val="#ppt_w"/>
                                              </p:val>
                                            </p:tav>
                                          </p:tavLst>
                                        </p:anim>
                                        <p:anim calcmode="lin" valueType="num">
                                          <p:cBhvr>
                                            <p:cTn id="97" dur="500" fill="hold"/>
                                            <p:tgtEl>
                                              <p:spTgt spid="66"/>
                                            </p:tgtEl>
                                            <p:attrNameLst>
                                              <p:attrName>ppt_h</p:attrName>
                                            </p:attrNameLst>
                                          </p:cBhvr>
                                          <p:tavLst>
                                            <p:tav tm="0">
                                              <p:val>
                                                <p:fltVal val="0"/>
                                              </p:val>
                                            </p:tav>
                                            <p:tav tm="100000">
                                              <p:val>
                                                <p:strVal val="#ppt_h"/>
                                              </p:val>
                                            </p:tav>
                                          </p:tavLst>
                                        </p:anim>
                                      </p:childTnLst>
                                    </p:cTn>
                                  </p:par>
                                </p:childTnLst>
                              </p:cTn>
                            </p:par>
                            <p:par>
                              <p:cTn id="98" fill="hold">
                                <p:stCondLst>
                                  <p:cond delay="1500"/>
                                </p:stCondLst>
                                <p:childTnLst>
                                  <p:par>
                                    <p:cTn id="99" presetID="53" presetClass="exit" presetSubtype="32" fill="hold" grpId="1" nodeType="afterEffect">
                                      <p:stCondLst>
                                        <p:cond delay="0"/>
                                      </p:stCondLst>
                                      <p:childTnLst>
                                        <p:anim calcmode="lin" valueType="num">
                                          <p:cBhvr>
                                            <p:cTn id="100" dur="500"/>
                                            <p:tgtEl>
                                              <p:spTgt spid="66"/>
                                            </p:tgtEl>
                                            <p:attrNameLst>
                                              <p:attrName>ppt_w</p:attrName>
                                            </p:attrNameLst>
                                          </p:cBhvr>
                                          <p:tavLst>
                                            <p:tav tm="0">
                                              <p:val>
                                                <p:strVal val="ppt_w"/>
                                              </p:val>
                                            </p:tav>
                                            <p:tav tm="100000">
                                              <p:val>
                                                <p:fltVal val="0"/>
                                              </p:val>
                                            </p:tav>
                                          </p:tavLst>
                                        </p:anim>
                                        <p:anim calcmode="lin" valueType="num">
                                          <p:cBhvr>
                                            <p:cTn id="101" dur="500"/>
                                            <p:tgtEl>
                                              <p:spTgt spid="66"/>
                                            </p:tgtEl>
                                            <p:attrNameLst>
                                              <p:attrName>ppt_h</p:attrName>
                                            </p:attrNameLst>
                                          </p:cBhvr>
                                          <p:tavLst>
                                            <p:tav tm="0">
                                              <p:val>
                                                <p:strVal val="ppt_h"/>
                                              </p:val>
                                            </p:tav>
                                            <p:tav tm="100000">
                                              <p:val>
                                                <p:fltVal val="0"/>
                                              </p:val>
                                            </p:tav>
                                          </p:tavLst>
                                        </p:anim>
                                        <p:animEffect transition="out" filter="fade">
                                          <p:cBhvr>
                                            <p:cTn id="102" dur="500"/>
                                            <p:tgtEl>
                                              <p:spTgt spid="66"/>
                                            </p:tgtEl>
                                          </p:cBhvr>
                                        </p:animEffect>
                                        <p:set>
                                          <p:cBhvr>
                                            <p:cTn id="103" dur="1" fill="hold">
                                              <p:stCondLst>
                                                <p:cond delay="499"/>
                                              </p:stCondLst>
                                            </p:cTn>
                                            <p:tgtEl>
                                              <p:spTgt spid="66"/>
                                            </p:tgtEl>
                                            <p:attrNameLst>
                                              <p:attrName>style.visibility</p:attrName>
                                            </p:attrNameLst>
                                          </p:cBhvr>
                                          <p:to>
                                            <p:strVal val="hidden"/>
                                          </p:to>
                                        </p:set>
                                      </p:childTnLst>
                                    </p:cTn>
                                  </p:par>
                                </p:childTnLst>
                              </p:cTn>
                            </p:par>
                            <p:par>
                              <p:cTn id="104" fill="hold">
                                <p:stCondLst>
                                  <p:cond delay="2000"/>
                                </p:stCondLst>
                                <p:childTnLst>
                                  <p:par>
                                    <p:cTn id="105" presetID="23" presetClass="entr" presetSubtype="16" fill="hold" grpId="0" nodeType="afterEffect">
                                      <p:stCondLst>
                                        <p:cond delay="0"/>
                                      </p:stCondLst>
                                      <p:childTnLst>
                                        <p:set>
                                          <p:cBhvr>
                                            <p:cTn id="106" dur="1" fill="hold">
                                              <p:stCondLst>
                                                <p:cond delay="0"/>
                                              </p:stCondLst>
                                            </p:cTn>
                                            <p:tgtEl>
                                              <p:spTgt spid="65"/>
                                            </p:tgtEl>
                                            <p:attrNameLst>
                                              <p:attrName>style.visibility</p:attrName>
                                            </p:attrNameLst>
                                          </p:cBhvr>
                                          <p:to>
                                            <p:strVal val="visible"/>
                                          </p:to>
                                        </p:set>
                                        <p:anim calcmode="lin" valueType="num">
                                          <p:cBhvr>
                                            <p:cTn id="107" dur="500" fill="hold"/>
                                            <p:tgtEl>
                                              <p:spTgt spid="65"/>
                                            </p:tgtEl>
                                            <p:attrNameLst>
                                              <p:attrName>ppt_w</p:attrName>
                                            </p:attrNameLst>
                                          </p:cBhvr>
                                          <p:tavLst>
                                            <p:tav tm="0">
                                              <p:val>
                                                <p:fltVal val="0"/>
                                              </p:val>
                                            </p:tav>
                                            <p:tav tm="100000">
                                              <p:val>
                                                <p:strVal val="#ppt_w"/>
                                              </p:val>
                                            </p:tav>
                                          </p:tavLst>
                                        </p:anim>
                                        <p:anim calcmode="lin" valueType="num">
                                          <p:cBhvr>
                                            <p:cTn id="108" dur="500" fill="hold"/>
                                            <p:tgtEl>
                                              <p:spTgt spid="65"/>
                                            </p:tgtEl>
                                            <p:attrNameLst>
                                              <p:attrName>ppt_h</p:attrName>
                                            </p:attrNameLst>
                                          </p:cBhvr>
                                          <p:tavLst>
                                            <p:tav tm="0">
                                              <p:val>
                                                <p:fltVal val="0"/>
                                              </p:val>
                                            </p:tav>
                                            <p:tav tm="100000">
                                              <p:val>
                                                <p:strVal val="#ppt_h"/>
                                              </p:val>
                                            </p:tav>
                                          </p:tavLst>
                                        </p:anim>
                                      </p:childTnLst>
                                    </p:cTn>
                                  </p:par>
                                </p:childTnLst>
                              </p:cTn>
                            </p:par>
                            <p:par>
                              <p:cTn id="109" fill="hold">
                                <p:stCondLst>
                                  <p:cond delay="2500"/>
                                </p:stCondLst>
                                <p:childTnLst>
                                  <p:par>
                                    <p:cTn id="110" presetID="53" presetClass="exit" presetSubtype="32" fill="hold" grpId="1" nodeType="afterEffect">
                                      <p:stCondLst>
                                        <p:cond delay="0"/>
                                      </p:stCondLst>
                                      <p:childTnLst>
                                        <p:anim calcmode="lin" valueType="num">
                                          <p:cBhvr>
                                            <p:cTn id="111" dur="500"/>
                                            <p:tgtEl>
                                              <p:spTgt spid="65"/>
                                            </p:tgtEl>
                                            <p:attrNameLst>
                                              <p:attrName>ppt_w</p:attrName>
                                            </p:attrNameLst>
                                          </p:cBhvr>
                                          <p:tavLst>
                                            <p:tav tm="0">
                                              <p:val>
                                                <p:strVal val="ppt_w"/>
                                              </p:val>
                                            </p:tav>
                                            <p:tav tm="100000">
                                              <p:val>
                                                <p:fltVal val="0"/>
                                              </p:val>
                                            </p:tav>
                                          </p:tavLst>
                                        </p:anim>
                                        <p:anim calcmode="lin" valueType="num">
                                          <p:cBhvr>
                                            <p:cTn id="112" dur="500"/>
                                            <p:tgtEl>
                                              <p:spTgt spid="65"/>
                                            </p:tgtEl>
                                            <p:attrNameLst>
                                              <p:attrName>ppt_h</p:attrName>
                                            </p:attrNameLst>
                                          </p:cBhvr>
                                          <p:tavLst>
                                            <p:tav tm="0">
                                              <p:val>
                                                <p:strVal val="ppt_h"/>
                                              </p:val>
                                            </p:tav>
                                            <p:tav tm="100000">
                                              <p:val>
                                                <p:fltVal val="0"/>
                                              </p:val>
                                            </p:tav>
                                          </p:tavLst>
                                        </p:anim>
                                        <p:animEffect transition="out" filter="fade">
                                          <p:cBhvr>
                                            <p:cTn id="113" dur="500"/>
                                            <p:tgtEl>
                                              <p:spTgt spid="65"/>
                                            </p:tgtEl>
                                          </p:cBhvr>
                                        </p:animEffect>
                                        <p:set>
                                          <p:cBhvr>
                                            <p:cTn id="114" dur="1" fill="hold">
                                              <p:stCondLst>
                                                <p:cond delay="499"/>
                                              </p:stCondLst>
                                            </p:cTn>
                                            <p:tgtEl>
                                              <p:spTgt spid="65"/>
                                            </p:tgtEl>
                                            <p:attrNameLst>
                                              <p:attrName>style.visibility</p:attrName>
                                            </p:attrNameLst>
                                          </p:cBhvr>
                                          <p:to>
                                            <p:strVal val="hidden"/>
                                          </p:to>
                                        </p:set>
                                      </p:childTnLst>
                                    </p:cTn>
                                  </p:par>
                                </p:childTnLst>
                              </p:cTn>
                            </p:par>
                            <p:par>
                              <p:cTn id="115" fill="hold">
                                <p:stCondLst>
                                  <p:cond delay="3000"/>
                                </p:stCondLst>
                                <p:childTnLst>
                                  <p:par>
                                    <p:cTn id="116" presetID="23" presetClass="entr" presetSubtype="16" fill="hold" grpId="0" nodeType="afterEffect">
                                      <p:stCondLst>
                                        <p:cond delay="0"/>
                                      </p:stCondLst>
                                      <p:childTnLst>
                                        <p:set>
                                          <p:cBhvr>
                                            <p:cTn id="117" dur="1" fill="hold">
                                              <p:stCondLst>
                                                <p:cond delay="0"/>
                                              </p:stCondLst>
                                            </p:cTn>
                                            <p:tgtEl>
                                              <p:spTgt spid="64"/>
                                            </p:tgtEl>
                                            <p:attrNameLst>
                                              <p:attrName>style.visibility</p:attrName>
                                            </p:attrNameLst>
                                          </p:cBhvr>
                                          <p:to>
                                            <p:strVal val="visible"/>
                                          </p:to>
                                        </p:set>
                                        <p:anim calcmode="lin" valueType="num">
                                          <p:cBhvr>
                                            <p:cTn id="118" dur="500" fill="hold"/>
                                            <p:tgtEl>
                                              <p:spTgt spid="64"/>
                                            </p:tgtEl>
                                            <p:attrNameLst>
                                              <p:attrName>ppt_w</p:attrName>
                                            </p:attrNameLst>
                                          </p:cBhvr>
                                          <p:tavLst>
                                            <p:tav tm="0">
                                              <p:val>
                                                <p:fltVal val="0"/>
                                              </p:val>
                                            </p:tav>
                                            <p:tav tm="100000">
                                              <p:val>
                                                <p:strVal val="#ppt_w"/>
                                              </p:val>
                                            </p:tav>
                                          </p:tavLst>
                                        </p:anim>
                                        <p:anim calcmode="lin" valueType="num">
                                          <p:cBhvr>
                                            <p:cTn id="119" dur="500" fill="hold"/>
                                            <p:tgtEl>
                                              <p:spTgt spid="64"/>
                                            </p:tgtEl>
                                            <p:attrNameLst>
                                              <p:attrName>ppt_h</p:attrName>
                                            </p:attrNameLst>
                                          </p:cBhvr>
                                          <p:tavLst>
                                            <p:tav tm="0">
                                              <p:val>
                                                <p:fltVal val="0"/>
                                              </p:val>
                                            </p:tav>
                                            <p:tav tm="100000">
                                              <p:val>
                                                <p:strVal val="#ppt_h"/>
                                              </p:val>
                                            </p:tav>
                                          </p:tavLst>
                                        </p:anim>
                                      </p:childTnLst>
                                    </p:cTn>
                                  </p:par>
                                </p:childTnLst>
                              </p:cTn>
                            </p:par>
                            <p:par>
                              <p:cTn id="120" fill="hold">
                                <p:stCondLst>
                                  <p:cond delay="3500"/>
                                </p:stCondLst>
                                <p:childTnLst>
                                  <p:par>
                                    <p:cTn id="121" presetID="53" presetClass="exit" presetSubtype="32" fill="hold" grpId="1" nodeType="afterEffect">
                                      <p:stCondLst>
                                        <p:cond delay="0"/>
                                      </p:stCondLst>
                                      <p:childTnLst>
                                        <p:anim calcmode="lin" valueType="num">
                                          <p:cBhvr>
                                            <p:cTn id="122" dur="500"/>
                                            <p:tgtEl>
                                              <p:spTgt spid="64"/>
                                            </p:tgtEl>
                                            <p:attrNameLst>
                                              <p:attrName>ppt_w</p:attrName>
                                            </p:attrNameLst>
                                          </p:cBhvr>
                                          <p:tavLst>
                                            <p:tav tm="0">
                                              <p:val>
                                                <p:strVal val="ppt_w"/>
                                              </p:val>
                                            </p:tav>
                                            <p:tav tm="100000">
                                              <p:val>
                                                <p:fltVal val="0"/>
                                              </p:val>
                                            </p:tav>
                                          </p:tavLst>
                                        </p:anim>
                                        <p:anim calcmode="lin" valueType="num">
                                          <p:cBhvr>
                                            <p:cTn id="123" dur="500"/>
                                            <p:tgtEl>
                                              <p:spTgt spid="64"/>
                                            </p:tgtEl>
                                            <p:attrNameLst>
                                              <p:attrName>ppt_h</p:attrName>
                                            </p:attrNameLst>
                                          </p:cBhvr>
                                          <p:tavLst>
                                            <p:tav tm="0">
                                              <p:val>
                                                <p:strVal val="ppt_h"/>
                                              </p:val>
                                            </p:tav>
                                            <p:tav tm="100000">
                                              <p:val>
                                                <p:fltVal val="0"/>
                                              </p:val>
                                            </p:tav>
                                          </p:tavLst>
                                        </p:anim>
                                        <p:animEffect transition="out" filter="fade">
                                          <p:cBhvr>
                                            <p:cTn id="124" dur="500"/>
                                            <p:tgtEl>
                                              <p:spTgt spid="64"/>
                                            </p:tgtEl>
                                          </p:cBhvr>
                                        </p:animEffect>
                                        <p:set>
                                          <p:cBhvr>
                                            <p:cTn id="125" dur="1" fill="hold">
                                              <p:stCondLst>
                                                <p:cond delay="499"/>
                                              </p:stCondLst>
                                            </p:cTn>
                                            <p:tgtEl>
                                              <p:spTgt spid="64"/>
                                            </p:tgtEl>
                                            <p:attrNameLst>
                                              <p:attrName>style.visibility</p:attrName>
                                            </p:attrNameLst>
                                          </p:cBhvr>
                                          <p:to>
                                            <p:strVal val="hidden"/>
                                          </p:to>
                                        </p:set>
                                      </p:childTnLst>
                                    </p:cTn>
                                  </p:par>
                                </p:childTnLst>
                              </p:cTn>
                            </p:par>
                            <p:par>
                              <p:cTn id="126" fill="hold">
                                <p:stCondLst>
                                  <p:cond delay="4000"/>
                                </p:stCondLst>
                                <p:childTnLst>
                                  <p:par>
                                    <p:cTn id="127" presetID="23" presetClass="entr" presetSubtype="16" fill="hold" grpId="0" nodeType="afterEffect">
                                      <p:stCondLst>
                                        <p:cond delay="0"/>
                                      </p:stCondLst>
                                      <p:childTnLst>
                                        <p:set>
                                          <p:cBhvr>
                                            <p:cTn id="128" dur="1" fill="hold">
                                              <p:stCondLst>
                                                <p:cond delay="0"/>
                                              </p:stCondLst>
                                            </p:cTn>
                                            <p:tgtEl>
                                              <p:spTgt spid="63"/>
                                            </p:tgtEl>
                                            <p:attrNameLst>
                                              <p:attrName>style.visibility</p:attrName>
                                            </p:attrNameLst>
                                          </p:cBhvr>
                                          <p:to>
                                            <p:strVal val="visible"/>
                                          </p:to>
                                        </p:set>
                                        <p:anim calcmode="lin" valueType="num">
                                          <p:cBhvr>
                                            <p:cTn id="129" dur="500" fill="hold"/>
                                            <p:tgtEl>
                                              <p:spTgt spid="63"/>
                                            </p:tgtEl>
                                            <p:attrNameLst>
                                              <p:attrName>ppt_w</p:attrName>
                                            </p:attrNameLst>
                                          </p:cBhvr>
                                          <p:tavLst>
                                            <p:tav tm="0">
                                              <p:val>
                                                <p:fltVal val="0"/>
                                              </p:val>
                                            </p:tav>
                                            <p:tav tm="100000">
                                              <p:val>
                                                <p:strVal val="#ppt_w"/>
                                              </p:val>
                                            </p:tav>
                                          </p:tavLst>
                                        </p:anim>
                                        <p:anim calcmode="lin" valueType="num">
                                          <p:cBhvr>
                                            <p:cTn id="130" dur="500" fill="hold"/>
                                            <p:tgtEl>
                                              <p:spTgt spid="63"/>
                                            </p:tgtEl>
                                            <p:attrNameLst>
                                              <p:attrName>ppt_h</p:attrName>
                                            </p:attrNameLst>
                                          </p:cBhvr>
                                          <p:tavLst>
                                            <p:tav tm="0">
                                              <p:val>
                                                <p:fltVal val="0"/>
                                              </p:val>
                                            </p:tav>
                                            <p:tav tm="100000">
                                              <p:val>
                                                <p:strVal val="#ppt_h"/>
                                              </p:val>
                                            </p:tav>
                                          </p:tavLst>
                                        </p:anim>
                                      </p:childTnLst>
                                    </p:cTn>
                                  </p:par>
                                </p:childTnLst>
                              </p:cTn>
                            </p:par>
                            <p:par>
                              <p:cTn id="131" fill="hold">
                                <p:stCondLst>
                                  <p:cond delay="4500"/>
                                </p:stCondLst>
                                <p:childTnLst>
                                  <p:par>
                                    <p:cTn id="132" presetID="53" presetClass="exit" presetSubtype="32" fill="hold" grpId="1" nodeType="afterEffect">
                                      <p:stCondLst>
                                        <p:cond delay="0"/>
                                      </p:stCondLst>
                                      <p:childTnLst>
                                        <p:anim calcmode="lin" valueType="num">
                                          <p:cBhvr>
                                            <p:cTn id="133" dur="500"/>
                                            <p:tgtEl>
                                              <p:spTgt spid="63"/>
                                            </p:tgtEl>
                                            <p:attrNameLst>
                                              <p:attrName>ppt_w</p:attrName>
                                            </p:attrNameLst>
                                          </p:cBhvr>
                                          <p:tavLst>
                                            <p:tav tm="0">
                                              <p:val>
                                                <p:strVal val="ppt_w"/>
                                              </p:val>
                                            </p:tav>
                                            <p:tav tm="100000">
                                              <p:val>
                                                <p:fltVal val="0"/>
                                              </p:val>
                                            </p:tav>
                                          </p:tavLst>
                                        </p:anim>
                                        <p:anim calcmode="lin" valueType="num">
                                          <p:cBhvr>
                                            <p:cTn id="134" dur="500"/>
                                            <p:tgtEl>
                                              <p:spTgt spid="63"/>
                                            </p:tgtEl>
                                            <p:attrNameLst>
                                              <p:attrName>ppt_h</p:attrName>
                                            </p:attrNameLst>
                                          </p:cBhvr>
                                          <p:tavLst>
                                            <p:tav tm="0">
                                              <p:val>
                                                <p:strVal val="ppt_h"/>
                                              </p:val>
                                            </p:tav>
                                            <p:tav tm="100000">
                                              <p:val>
                                                <p:fltVal val="0"/>
                                              </p:val>
                                            </p:tav>
                                          </p:tavLst>
                                        </p:anim>
                                        <p:animEffect transition="out" filter="fade">
                                          <p:cBhvr>
                                            <p:cTn id="135" dur="500"/>
                                            <p:tgtEl>
                                              <p:spTgt spid="63"/>
                                            </p:tgtEl>
                                          </p:cBhvr>
                                        </p:animEffect>
                                        <p:set>
                                          <p:cBhvr>
                                            <p:cTn id="136" dur="1" fill="hold">
                                              <p:stCondLst>
                                                <p:cond delay="499"/>
                                              </p:stCondLst>
                                            </p:cTn>
                                            <p:tgtEl>
                                              <p:spTgt spid="63"/>
                                            </p:tgtEl>
                                            <p:attrNameLst>
                                              <p:attrName>style.visibility</p:attrName>
                                            </p:attrNameLst>
                                          </p:cBhvr>
                                          <p:to>
                                            <p:strVal val="hidden"/>
                                          </p:to>
                                        </p:set>
                                      </p:childTnLst>
                                    </p:cTn>
                                  </p:par>
                                </p:childTnLst>
                              </p:cTn>
                            </p:par>
                            <p:par>
                              <p:cTn id="137" fill="hold">
                                <p:stCondLst>
                                  <p:cond delay="5000"/>
                                </p:stCondLst>
                                <p:childTnLst>
                                  <p:par>
                                    <p:cTn id="138" presetID="23" presetClass="entr" presetSubtype="16" fill="hold" grpId="0" nodeType="afterEffect">
                                      <p:stCondLst>
                                        <p:cond delay="0"/>
                                      </p:stCondLst>
                                      <p:childTnLst>
                                        <p:set>
                                          <p:cBhvr>
                                            <p:cTn id="139" dur="1" fill="hold">
                                              <p:stCondLst>
                                                <p:cond delay="0"/>
                                              </p:stCondLst>
                                            </p:cTn>
                                            <p:tgtEl>
                                              <p:spTgt spid="62"/>
                                            </p:tgtEl>
                                            <p:attrNameLst>
                                              <p:attrName>style.visibility</p:attrName>
                                            </p:attrNameLst>
                                          </p:cBhvr>
                                          <p:to>
                                            <p:strVal val="visible"/>
                                          </p:to>
                                        </p:set>
                                        <p:anim calcmode="lin" valueType="num">
                                          <p:cBhvr>
                                            <p:cTn id="140" dur="500" fill="hold"/>
                                            <p:tgtEl>
                                              <p:spTgt spid="62"/>
                                            </p:tgtEl>
                                            <p:attrNameLst>
                                              <p:attrName>ppt_w</p:attrName>
                                            </p:attrNameLst>
                                          </p:cBhvr>
                                          <p:tavLst>
                                            <p:tav tm="0">
                                              <p:val>
                                                <p:fltVal val="0"/>
                                              </p:val>
                                            </p:tav>
                                            <p:tav tm="100000">
                                              <p:val>
                                                <p:strVal val="#ppt_w"/>
                                              </p:val>
                                            </p:tav>
                                          </p:tavLst>
                                        </p:anim>
                                        <p:anim calcmode="lin" valueType="num">
                                          <p:cBhvr>
                                            <p:cTn id="141" dur="500" fill="hold"/>
                                            <p:tgtEl>
                                              <p:spTgt spid="62"/>
                                            </p:tgtEl>
                                            <p:attrNameLst>
                                              <p:attrName>ppt_h</p:attrName>
                                            </p:attrNameLst>
                                          </p:cBhvr>
                                          <p:tavLst>
                                            <p:tav tm="0">
                                              <p:val>
                                                <p:fltVal val="0"/>
                                              </p:val>
                                            </p:tav>
                                            <p:tav tm="100000">
                                              <p:val>
                                                <p:strVal val="#ppt_h"/>
                                              </p:val>
                                            </p:tav>
                                          </p:tavLst>
                                        </p:anim>
                                      </p:childTnLst>
                                    </p:cTn>
                                  </p:par>
                                </p:childTnLst>
                              </p:cTn>
                            </p:par>
                            <p:par>
                              <p:cTn id="142" fill="hold">
                                <p:stCondLst>
                                  <p:cond delay="5500"/>
                                </p:stCondLst>
                                <p:childTnLst>
                                  <p:par>
                                    <p:cTn id="143" presetID="53" presetClass="exit" presetSubtype="32" fill="hold" grpId="1" nodeType="afterEffect">
                                      <p:stCondLst>
                                        <p:cond delay="0"/>
                                      </p:stCondLst>
                                      <p:childTnLst>
                                        <p:anim calcmode="lin" valueType="num">
                                          <p:cBhvr>
                                            <p:cTn id="144" dur="500"/>
                                            <p:tgtEl>
                                              <p:spTgt spid="62"/>
                                            </p:tgtEl>
                                            <p:attrNameLst>
                                              <p:attrName>ppt_w</p:attrName>
                                            </p:attrNameLst>
                                          </p:cBhvr>
                                          <p:tavLst>
                                            <p:tav tm="0">
                                              <p:val>
                                                <p:strVal val="ppt_w"/>
                                              </p:val>
                                            </p:tav>
                                            <p:tav tm="100000">
                                              <p:val>
                                                <p:fltVal val="0"/>
                                              </p:val>
                                            </p:tav>
                                          </p:tavLst>
                                        </p:anim>
                                        <p:anim calcmode="lin" valueType="num">
                                          <p:cBhvr>
                                            <p:cTn id="145" dur="500"/>
                                            <p:tgtEl>
                                              <p:spTgt spid="62"/>
                                            </p:tgtEl>
                                            <p:attrNameLst>
                                              <p:attrName>ppt_h</p:attrName>
                                            </p:attrNameLst>
                                          </p:cBhvr>
                                          <p:tavLst>
                                            <p:tav tm="0">
                                              <p:val>
                                                <p:strVal val="ppt_h"/>
                                              </p:val>
                                            </p:tav>
                                            <p:tav tm="100000">
                                              <p:val>
                                                <p:fltVal val="0"/>
                                              </p:val>
                                            </p:tav>
                                          </p:tavLst>
                                        </p:anim>
                                        <p:animEffect transition="out" filter="fade">
                                          <p:cBhvr>
                                            <p:cTn id="146" dur="500"/>
                                            <p:tgtEl>
                                              <p:spTgt spid="62"/>
                                            </p:tgtEl>
                                          </p:cBhvr>
                                        </p:animEffect>
                                        <p:set>
                                          <p:cBhvr>
                                            <p:cTn id="147"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48" restart="whenNotActive" fill="hold" evtFilter="cancelBubble" nodeType="interactiveSeq">
                    <p:stCondLst>
                      <p:cond evt="onClick" delay="0">
                        <p:tgtEl>
                          <p:spTgt spid="69"/>
                        </p:tgtEl>
                      </p:cond>
                    </p:stCondLst>
                    <p:endSync evt="end" delay="0">
                      <p:rtn val="all"/>
                    </p:endSync>
                    <p:childTnLst>
                      <p:par>
                        <p:cTn id="149" fill="hold">
                          <p:stCondLst>
                            <p:cond delay="0"/>
                          </p:stCondLst>
                          <p:childTnLst>
                            <p:par>
                              <p:cTn id="150" fill="hold">
                                <p:stCondLst>
                                  <p:cond delay="0"/>
                                </p:stCondLst>
                                <p:childTnLst>
                                  <p:par>
                                    <p:cTn id="151" presetID="32" presetClass="emph" presetSubtype="0" fill="hold" grpId="1" nodeType="clickEffect">
                                      <p:stCondLst>
                                        <p:cond delay="0"/>
                                      </p:stCondLst>
                                      <p:childTnLst>
                                        <p:animRot by="120000">
                                          <p:cBhvr>
                                            <p:cTn id="152" dur="100" fill="hold">
                                              <p:stCondLst>
                                                <p:cond delay="0"/>
                                              </p:stCondLst>
                                            </p:cTn>
                                            <p:tgtEl>
                                              <p:spTgt spid="69"/>
                                            </p:tgtEl>
                                            <p:attrNameLst>
                                              <p:attrName>r</p:attrName>
                                            </p:attrNameLst>
                                          </p:cBhvr>
                                        </p:animRot>
                                        <p:animRot by="-240000">
                                          <p:cBhvr>
                                            <p:cTn id="153" dur="200" fill="hold">
                                              <p:stCondLst>
                                                <p:cond delay="200"/>
                                              </p:stCondLst>
                                            </p:cTn>
                                            <p:tgtEl>
                                              <p:spTgt spid="69"/>
                                            </p:tgtEl>
                                            <p:attrNameLst>
                                              <p:attrName>r</p:attrName>
                                            </p:attrNameLst>
                                          </p:cBhvr>
                                        </p:animRot>
                                        <p:animRot by="240000">
                                          <p:cBhvr>
                                            <p:cTn id="154" dur="200" fill="hold">
                                              <p:stCondLst>
                                                <p:cond delay="400"/>
                                              </p:stCondLst>
                                            </p:cTn>
                                            <p:tgtEl>
                                              <p:spTgt spid="69"/>
                                            </p:tgtEl>
                                            <p:attrNameLst>
                                              <p:attrName>r</p:attrName>
                                            </p:attrNameLst>
                                          </p:cBhvr>
                                        </p:animRot>
                                        <p:animRot by="-240000">
                                          <p:cBhvr>
                                            <p:cTn id="155" dur="200" fill="hold">
                                              <p:stCondLst>
                                                <p:cond delay="600"/>
                                              </p:stCondLst>
                                            </p:cTn>
                                            <p:tgtEl>
                                              <p:spTgt spid="69"/>
                                            </p:tgtEl>
                                            <p:attrNameLst>
                                              <p:attrName>r</p:attrName>
                                            </p:attrNameLst>
                                          </p:cBhvr>
                                        </p:animRot>
                                        <p:animRot by="120000">
                                          <p:cBhvr>
                                            <p:cTn id="156" dur="200" fill="hold">
                                              <p:stCondLst>
                                                <p:cond delay="800"/>
                                              </p:stCondLst>
                                            </p:cTn>
                                            <p:tgtEl>
                                              <p:spTgt spid="69"/>
                                            </p:tgtEl>
                                            <p:attrNameLst>
                                              <p:attrName>r</p:attrName>
                                            </p:attrNameLst>
                                          </p:cBhvr>
                                        </p:animRot>
                                      </p:childTnLst>
                                      <p:subTnLst>
                                        <p:audio>
                                          <p:cMediaNode>
                                            <p:cTn display="0" masterRel="sameClick">
                                              <p:stCondLst>
                                                <p:cond evt="begin" delay="0">
                                                  <p:tn val="151"/>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69"/>
                      </p:tgtEl>
                    </p:cond>
                  </p:nextCondLst>
                </p:seq>
                <p:seq concurrent="1" nextAc="seek">
                  <p:cTn id="157" restart="whenNotActive" fill="hold" evtFilter="cancelBubble" nodeType="interactiveSeq">
                    <p:stCondLst>
                      <p:cond evt="onClick" delay="0">
                        <p:tgtEl>
                          <p:spTgt spid="72"/>
                        </p:tgtEl>
                      </p:cond>
                    </p:stCondLst>
                    <p:endSync evt="end" delay="0">
                      <p:rtn val="all"/>
                    </p:endSync>
                    <p:childTnLst>
                      <p:par>
                        <p:cTn id="158" fill="hold">
                          <p:stCondLst>
                            <p:cond delay="0"/>
                          </p:stCondLst>
                          <p:childTnLst>
                            <p:par>
                              <p:cTn id="159" fill="hold">
                                <p:stCondLst>
                                  <p:cond delay="0"/>
                                </p:stCondLst>
                                <p:childTnLst>
                                  <p:par>
                                    <p:cTn id="160" presetID="32" presetClass="emph" presetSubtype="0" fill="hold" grpId="1" nodeType="clickEffect">
                                      <p:stCondLst>
                                        <p:cond delay="0"/>
                                      </p:stCondLst>
                                      <p:childTnLst>
                                        <p:animRot by="120000">
                                          <p:cBhvr>
                                            <p:cTn id="161" dur="100" fill="hold">
                                              <p:stCondLst>
                                                <p:cond delay="0"/>
                                              </p:stCondLst>
                                            </p:cTn>
                                            <p:tgtEl>
                                              <p:spTgt spid="72"/>
                                            </p:tgtEl>
                                            <p:attrNameLst>
                                              <p:attrName>r</p:attrName>
                                            </p:attrNameLst>
                                          </p:cBhvr>
                                        </p:animRot>
                                        <p:animRot by="-240000">
                                          <p:cBhvr>
                                            <p:cTn id="162" dur="200" fill="hold">
                                              <p:stCondLst>
                                                <p:cond delay="200"/>
                                              </p:stCondLst>
                                            </p:cTn>
                                            <p:tgtEl>
                                              <p:spTgt spid="72"/>
                                            </p:tgtEl>
                                            <p:attrNameLst>
                                              <p:attrName>r</p:attrName>
                                            </p:attrNameLst>
                                          </p:cBhvr>
                                        </p:animRot>
                                        <p:animRot by="240000">
                                          <p:cBhvr>
                                            <p:cTn id="163" dur="200" fill="hold">
                                              <p:stCondLst>
                                                <p:cond delay="400"/>
                                              </p:stCondLst>
                                            </p:cTn>
                                            <p:tgtEl>
                                              <p:spTgt spid="72"/>
                                            </p:tgtEl>
                                            <p:attrNameLst>
                                              <p:attrName>r</p:attrName>
                                            </p:attrNameLst>
                                          </p:cBhvr>
                                        </p:animRot>
                                        <p:animRot by="-240000">
                                          <p:cBhvr>
                                            <p:cTn id="164" dur="200" fill="hold">
                                              <p:stCondLst>
                                                <p:cond delay="600"/>
                                              </p:stCondLst>
                                            </p:cTn>
                                            <p:tgtEl>
                                              <p:spTgt spid="72"/>
                                            </p:tgtEl>
                                            <p:attrNameLst>
                                              <p:attrName>r</p:attrName>
                                            </p:attrNameLst>
                                          </p:cBhvr>
                                        </p:animRot>
                                        <p:animRot by="120000">
                                          <p:cBhvr>
                                            <p:cTn id="165" dur="200" fill="hold">
                                              <p:stCondLst>
                                                <p:cond delay="800"/>
                                              </p:stCondLst>
                                            </p:cTn>
                                            <p:tgtEl>
                                              <p:spTgt spid="72"/>
                                            </p:tgtEl>
                                            <p:attrNameLst>
                                              <p:attrName>r</p:attrName>
                                            </p:attrNameLst>
                                          </p:cBhvr>
                                        </p:animRot>
                                      </p:childTnLst>
                                      <p:subTnLst>
                                        <p:audio>
                                          <p:cMediaNode>
                                            <p:cTn display="0" masterRel="sameClick">
                                              <p:stCondLst>
                                                <p:cond evt="begin" delay="0">
                                                  <p:tn val="160"/>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72"/>
                      </p:tgtEl>
                    </p:cond>
                  </p:nextCondLst>
                </p:seq>
              </p:childTnLst>
            </p:cTn>
          </p:par>
        </p:tnLst>
        <p:bldLst>
          <p:bldP spid="53" grpId="0"/>
          <p:bldP spid="54" grpId="0"/>
          <p:bldP spid="55" grpId="0"/>
          <p:bldP spid="56" grpId="0"/>
          <p:bldP spid="57" grpId="0"/>
          <p:bldP spid="58" grpId="0"/>
          <p:bldP spid="58" grpId="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9" grpId="0"/>
          <p:bldP spid="69" grpId="1"/>
          <p:bldP spid="71" grpId="0"/>
          <p:bldP spid="72" grpId="0"/>
          <p:bldP spid="7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50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1000" fill="hold"/>
                                            <p:tgtEl>
                                              <p:spTgt spid="41"/>
                                            </p:tgtEl>
                                            <p:attrNameLst>
                                              <p:attrName>ppt_x</p:attrName>
                                            </p:attrNameLst>
                                          </p:cBhvr>
                                          <p:tavLst>
                                            <p:tav tm="0">
                                              <p:val>
                                                <p:strVal val="0-#ppt_w/2"/>
                                              </p:val>
                                            </p:tav>
                                            <p:tav tm="100000">
                                              <p:val>
                                                <p:strVal val="#ppt_x"/>
                                              </p:val>
                                            </p:tav>
                                          </p:tavLst>
                                        </p:anim>
                                        <p:anim calcmode="lin" valueType="num">
                                          <p:cBhvr additive="base">
                                            <p:cTn id="8" dur="1000" fill="hold"/>
                                            <p:tgtEl>
                                              <p:spTgt spid="4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155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1000" fill="hold"/>
                                            <p:tgtEl>
                                              <p:spTgt spid="44"/>
                                            </p:tgtEl>
                                            <p:attrNameLst>
                                              <p:attrName>ppt_x</p:attrName>
                                            </p:attrNameLst>
                                          </p:cBhvr>
                                          <p:tavLst>
                                            <p:tav tm="0">
                                              <p:val>
                                                <p:strVal val="1+#ppt_w/2"/>
                                              </p:val>
                                            </p:tav>
                                            <p:tav tm="100000">
                                              <p:val>
                                                <p:strVal val="#ppt_x"/>
                                              </p:val>
                                            </p:tav>
                                          </p:tavLst>
                                        </p:anim>
                                        <p:anim calcmode="lin" valueType="num">
                                          <p:cBhvr additive="base">
                                            <p:cTn id="12" dur="1000" fill="hold"/>
                                            <p:tgtEl>
                                              <p:spTgt spid="4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1600"/>
                                      </p:stCondLst>
                                      <p:childTnLst>
                                        <p:set>
                                          <p:cBhvr>
                                            <p:cTn id="14" dur="1" fill="hold">
                                              <p:stCondLst>
                                                <p:cond delay="0"/>
                                              </p:stCondLst>
                                            </p:cTn>
                                            <p:tgtEl>
                                              <p:spTgt spid="47"/>
                                            </p:tgtEl>
                                            <p:attrNameLst>
                                              <p:attrName>style.visibility</p:attrName>
                                            </p:attrNameLst>
                                          </p:cBhvr>
                                          <p:to>
                                            <p:strVal val="visible"/>
                                          </p:to>
                                        </p:set>
                                        <p:anim calcmode="lin" valueType="num">
                                          <p:cBhvr additive="base">
                                            <p:cTn id="15" dur="1000" fill="hold"/>
                                            <p:tgtEl>
                                              <p:spTgt spid="47"/>
                                            </p:tgtEl>
                                            <p:attrNameLst>
                                              <p:attrName>ppt_x</p:attrName>
                                            </p:attrNameLst>
                                          </p:cBhvr>
                                          <p:tavLst>
                                            <p:tav tm="0">
                                              <p:val>
                                                <p:strVal val="0-#ppt_w/2"/>
                                              </p:val>
                                            </p:tav>
                                            <p:tav tm="100000">
                                              <p:val>
                                                <p:strVal val="#ppt_x"/>
                                              </p:val>
                                            </p:tav>
                                          </p:tavLst>
                                        </p:anim>
                                        <p:anim calcmode="lin" valueType="num">
                                          <p:cBhvr additive="base">
                                            <p:cTn id="16" dur="1000" fill="hold"/>
                                            <p:tgtEl>
                                              <p:spTgt spid="47"/>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165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1000" fill="hold"/>
                                            <p:tgtEl>
                                              <p:spTgt spid="50"/>
                                            </p:tgtEl>
                                            <p:attrNameLst>
                                              <p:attrName>ppt_x</p:attrName>
                                            </p:attrNameLst>
                                          </p:cBhvr>
                                          <p:tavLst>
                                            <p:tav tm="0">
                                              <p:val>
                                                <p:strVal val="1+#ppt_w/2"/>
                                              </p:val>
                                            </p:tav>
                                            <p:tav tm="100000">
                                              <p:val>
                                                <p:strVal val="#ppt_x"/>
                                              </p:val>
                                            </p:tav>
                                          </p:tavLst>
                                        </p:anim>
                                        <p:anim calcmode="lin" valueType="num">
                                          <p:cBhvr additive="base">
                                            <p:cTn id="20" dur="1000" fill="hold"/>
                                            <p:tgtEl>
                                              <p:spTgt spid="50"/>
                                            </p:tgtEl>
                                            <p:attrNameLst>
                                              <p:attrName>ppt_y</p:attrName>
                                            </p:attrNameLst>
                                          </p:cBhvr>
                                          <p:tavLst>
                                            <p:tav tm="0">
                                              <p:val>
                                                <p:strVal val="#ppt_y"/>
                                              </p:val>
                                            </p:tav>
                                            <p:tav tm="100000">
                                              <p:val>
                                                <p:strVal val="#ppt_y"/>
                                              </p:val>
                                            </p:tav>
                                          </p:tavLst>
                                        </p:anim>
                                      </p:childTnLst>
                                    </p:cTn>
                                  </p:par>
                                  <p:par>
                                    <p:cTn id="21" presetID="17" presetClass="entr" presetSubtype="10" fill="hold" grpId="0" nodeType="withEffect">
                                      <p:stCondLst>
                                        <p:cond delay="2500"/>
                                      </p:stCondLst>
                                      <p:childTnLst>
                                        <p:set>
                                          <p:cBhvr>
                                            <p:cTn id="22" dur="1" fill="hold">
                                              <p:stCondLst>
                                                <p:cond delay="0"/>
                                              </p:stCondLst>
                                            </p:cTn>
                                            <p:tgtEl>
                                              <p:spTgt spid="57"/>
                                            </p:tgtEl>
                                            <p:attrNameLst>
                                              <p:attrName>style.visibility</p:attrName>
                                            </p:attrNameLst>
                                          </p:cBhvr>
                                          <p:to>
                                            <p:strVal val="visible"/>
                                          </p:to>
                                        </p:set>
                                        <p:anim calcmode="lin" valueType="num">
                                          <p:cBhvr>
                                            <p:cTn id="23" dur="500" fill="hold"/>
                                            <p:tgtEl>
                                              <p:spTgt spid="57"/>
                                            </p:tgtEl>
                                            <p:attrNameLst>
                                              <p:attrName>ppt_w</p:attrName>
                                            </p:attrNameLst>
                                          </p:cBhvr>
                                          <p:tavLst>
                                            <p:tav tm="0">
                                              <p:val>
                                                <p:fltVal val="0"/>
                                              </p:val>
                                            </p:tav>
                                            <p:tav tm="100000">
                                              <p:val>
                                                <p:strVal val="#ppt_w"/>
                                              </p:val>
                                            </p:tav>
                                          </p:tavLst>
                                        </p:anim>
                                        <p:anim calcmode="lin" valueType="num">
                                          <p:cBhvr>
                                            <p:cTn id="24" dur="500" fill="hold"/>
                                            <p:tgtEl>
                                              <p:spTgt spid="57"/>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2500"/>
                                      </p:stCondLst>
                                      <p:childTnLst>
                                        <p:set>
                                          <p:cBhvr>
                                            <p:cTn id="26" dur="1" fill="hold">
                                              <p:stCondLst>
                                                <p:cond delay="0"/>
                                              </p:stCondLst>
                                            </p:cTn>
                                            <p:tgtEl>
                                              <p:spTgt spid="53"/>
                                            </p:tgtEl>
                                            <p:attrNameLst>
                                              <p:attrName>style.visibility</p:attrName>
                                            </p:attrNameLst>
                                          </p:cBhvr>
                                          <p:to>
                                            <p:strVal val="visible"/>
                                          </p:to>
                                        </p:set>
                                        <p:anim calcmode="lin" valueType="num">
                                          <p:cBhvr>
                                            <p:cTn id="27" dur="500" fill="hold"/>
                                            <p:tgtEl>
                                              <p:spTgt spid="53"/>
                                            </p:tgtEl>
                                            <p:attrNameLst>
                                              <p:attrName>ppt_w</p:attrName>
                                            </p:attrNameLst>
                                          </p:cBhvr>
                                          <p:tavLst>
                                            <p:tav tm="0">
                                              <p:val>
                                                <p:fltVal val="0"/>
                                              </p:val>
                                            </p:tav>
                                            <p:tav tm="100000">
                                              <p:val>
                                                <p:strVal val="#ppt_w"/>
                                              </p:val>
                                            </p:tav>
                                          </p:tavLst>
                                        </p:anim>
                                        <p:anim calcmode="lin" valueType="num">
                                          <p:cBhvr>
                                            <p:cTn id="28" dur="500" fill="hold"/>
                                            <p:tgtEl>
                                              <p:spTgt spid="53"/>
                                            </p:tgtEl>
                                            <p:attrNameLst>
                                              <p:attrName>ppt_h</p:attrName>
                                            </p:attrNameLst>
                                          </p:cBhvr>
                                          <p:tavLst>
                                            <p:tav tm="0">
                                              <p:val>
                                                <p:strVal val="#ppt_h"/>
                                              </p:val>
                                            </p:tav>
                                            <p:tav tm="100000">
                                              <p:val>
                                                <p:strVal val="#ppt_h"/>
                                              </p:val>
                                            </p:tav>
                                          </p:tavLst>
                                        </p:anim>
                                      </p:childTnLst>
                                    </p:cTn>
                                  </p:par>
                                  <p:par>
                                    <p:cTn id="29" presetID="17" presetClass="entr" presetSubtype="10" fill="hold" grpId="0" nodeType="withEffect">
                                      <p:stCondLst>
                                        <p:cond delay="2750"/>
                                      </p:stCondLst>
                                      <p:childTnLst>
                                        <p:set>
                                          <p:cBhvr>
                                            <p:cTn id="30" dur="1" fill="hold">
                                              <p:stCondLst>
                                                <p:cond delay="0"/>
                                              </p:stCondLst>
                                            </p:cTn>
                                            <p:tgtEl>
                                              <p:spTgt spid="55"/>
                                            </p:tgtEl>
                                            <p:attrNameLst>
                                              <p:attrName>style.visibility</p:attrName>
                                            </p:attrNameLst>
                                          </p:cBhvr>
                                          <p:to>
                                            <p:strVal val="visible"/>
                                          </p:to>
                                        </p:set>
                                        <p:anim calcmode="lin" valueType="num">
                                          <p:cBhvr>
                                            <p:cTn id="31" dur="500" fill="hold"/>
                                            <p:tgtEl>
                                              <p:spTgt spid="55"/>
                                            </p:tgtEl>
                                            <p:attrNameLst>
                                              <p:attrName>ppt_w</p:attrName>
                                            </p:attrNameLst>
                                          </p:cBhvr>
                                          <p:tavLst>
                                            <p:tav tm="0">
                                              <p:val>
                                                <p:fltVal val="0"/>
                                              </p:val>
                                            </p:tav>
                                            <p:tav tm="100000">
                                              <p:val>
                                                <p:strVal val="#ppt_w"/>
                                              </p:val>
                                            </p:tav>
                                          </p:tavLst>
                                        </p:anim>
                                        <p:anim calcmode="lin" valueType="num">
                                          <p:cBhvr>
                                            <p:cTn id="32" dur="500" fill="hold"/>
                                            <p:tgtEl>
                                              <p:spTgt spid="55"/>
                                            </p:tgtEl>
                                            <p:attrNameLst>
                                              <p:attrName>ppt_h</p:attrName>
                                            </p:attrNameLst>
                                          </p:cBhvr>
                                          <p:tavLst>
                                            <p:tav tm="0">
                                              <p:val>
                                                <p:strVal val="#ppt_h"/>
                                              </p:val>
                                            </p:tav>
                                            <p:tav tm="100000">
                                              <p:val>
                                                <p:strVal val="#ppt_h"/>
                                              </p:val>
                                            </p:tav>
                                          </p:tavLst>
                                        </p:anim>
                                      </p:childTnLst>
                                    </p:cTn>
                                  </p:par>
                                  <p:par>
                                    <p:cTn id="33" presetID="17" presetClass="entr" presetSubtype="10" fill="hold" grpId="0" nodeType="withEffect">
                                      <p:stCondLst>
                                        <p:cond delay="2750"/>
                                      </p:stCondLst>
                                      <p:childTnLst>
                                        <p:set>
                                          <p:cBhvr>
                                            <p:cTn id="34" dur="1" fill="hold">
                                              <p:stCondLst>
                                                <p:cond delay="0"/>
                                              </p:stCondLst>
                                            </p:cTn>
                                            <p:tgtEl>
                                              <p:spTgt spid="58"/>
                                            </p:tgtEl>
                                            <p:attrNameLst>
                                              <p:attrName>style.visibility</p:attrName>
                                            </p:attrNameLst>
                                          </p:cBhvr>
                                          <p:to>
                                            <p:strVal val="visible"/>
                                          </p:to>
                                        </p:set>
                                        <p:anim calcmode="lin" valueType="num">
                                          <p:cBhvr>
                                            <p:cTn id="35" dur="500" fill="hold"/>
                                            <p:tgtEl>
                                              <p:spTgt spid="58"/>
                                            </p:tgtEl>
                                            <p:attrNameLst>
                                              <p:attrName>ppt_w</p:attrName>
                                            </p:attrNameLst>
                                          </p:cBhvr>
                                          <p:tavLst>
                                            <p:tav tm="0">
                                              <p:val>
                                                <p:fltVal val="0"/>
                                              </p:val>
                                            </p:tav>
                                            <p:tav tm="100000">
                                              <p:val>
                                                <p:strVal val="#ppt_w"/>
                                              </p:val>
                                            </p:tav>
                                          </p:tavLst>
                                        </p:anim>
                                        <p:anim calcmode="lin" valueType="num">
                                          <p:cBhvr>
                                            <p:cTn id="36" dur="500" fill="hold"/>
                                            <p:tgtEl>
                                              <p:spTgt spid="58"/>
                                            </p:tgtEl>
                                            <p:attrNameLst>
                                              <p:attrName>ppt_h</p:attrName>
                                            </p:attrNameLst>
                                          </p:cBhvr>
                                          <p:tavLst>
                                            <p:tav tm="0">
                                              <p:val>
                                                <p:strVal val="#ppt_h"/>
                                              </p:val>
                                            </p:tav>
                                            <p:tav tm="100000">
                                              <p:val>
                                                <p:strVal val="#ppt_h"/>
                                              </p:val>
                                            </p:tav>
                                          </p:tavLst>
                                        </p:anim>
                                      </p:childTnLst>
                                    </p:cTn>
                                  </p:par>
                                  <p:par>
                                    <p:cTn id="37" presetID="17" presetClass="entr" presetSubtype="10" fill="hold" grpId="0" nodeType="withEffect">
                                      <p:stCondLst>
                                        <p:cond delay="3000"/>
                                      </p:stCondLst>
                                      <p:childTnLst>
                                        <p:set>
                                          <p:cBhvr>
                                            <p:cTn id="38" dur="1" fill="hold">
                                              <p:stCondLst>
                                                <p:cond delay="0"/>
                                              </p:stCondLst>
                                            </p:cTn>
                                            <p:tgtEl>
                                              <p:spTgt spid="54"/>
                                            </p:tgtEl>
                                            <p:attrNameLst>
                                              <p:attrName>style.visibility</p:attrName>
                                            </p:attrNameLst>
                                          </p:cBhvr>
                                          <p:to>
                                            <p:strVal val="visible"/>
                                          </p:to>
                                        </p:set>
                                        <p:anim calcmode="lin" valueType="num">
                                          <p:cBhvr>
                                            <p:cTn id="39" dur="500" fill="hold"/>
                                            <p:tgtEl>
                                              <p:spTgt spid="54"/>
                                            </p:tgtEl>
                                            <p:attrNameLst>
                                              <p:attrName>ppt_w</p:attrName>
                                            </p:attrNameLst>
                                          </p:cBhvr>
                                          <p:tavLst>
                                            <p:tav tm="0">
                                              <p:val>
                                                <p:fltVal val="0"/>
                                              </p:val>
                                            </p:tav>
                                            <p:tav tm="100000">
                                              <p:val>
                                                <p:strVal val="#ppt_w"/>
                                              </p:val>
                                            </p:tav>
                                          </p:tavLst>
                                        </p:anim>
                                        <p:anim calcmode="lin" valueType="num">
                                          <p:cBhvr>
                                            <p:cTn id="40" dur="500" fill="hold"/>
                                            <p:tgtEl>
                                              <p:spTgt spid="54"/>
                                            </p:tgtEl>
                                            <p:attrNameLst>
                                              <p:attrName>ppt_h</p:attrName>
                                            </p:attrNameLst>
                                          </p:cBhvr>
                                          <p:tavLst>
                                            <p:tav tm="0">
                                              <p:val>
                                                <p:strVal val="#ppt_h"/>
                                              </p:val>
                                            </p:tav>
                                            <p:tav tm="100000">
                                              <p:val>
                                                <p:strVal val="#ppt_h"/>
                                              </p:val>
                                            </p:tav>
                                          </p:tavLst>
                                        </p:anim>
                                      </p:childTnLst>
                                    </p:cTn>
                                  </p:par>
                                  <p:par>
                                    <p:cTn id="41" presetID="17" presetClass="entr" presetSubtype="10" fill="hold" grpId="0" nodeType="withEffect">
                                      <p:stCondLst>
                                        <p:cond delay="3250"/>
                                      </p:stCondLst>
                                      <p:childTnLst>
                                        <p:set>
                                          <p:cBhvr>
                                            <p:cTn id="42" dur="1" fill="hold">
                                              <p:stCondLst>
                                                <p:cond delay="0"/>
                                              </p:stCondLst>
                                            </p:cTn>
                                            <p:tgtEl>
                                              <p:spTgt spid="56"/>
                                            </p:tgtEl>
                                            <p:attrNameLst>
                                              <p:attrName>style.visibility</p:attrName>
                                            </p:attrNameLst>
                                          </p:cBhvr>
                                          <p:to>
                                            <p:strVal val="visible"/>
                                          </p:to>
                                        </p:set>
                                        <p:anim calcmode="lin" valueType="num">
                                          <p:cBhvr>
                                            <p:cTn id="43" dur="500" fill="hold"/>
                                            <p:tgtEl>
                                              <p:spTgt spid="56"/>
                                            </p:tgtEl>
                                            <p:attrNameLst>
                                              <p:attrName>ppt_w</p:attrName>
                                            </p:attrNameLst>
                                          </p:cBhvr>
                                          <p:tavLst>
                                            <p:tav tm="0">
                                              <p:val>
                                                <p:fltVal val="0"/>
                                              </p:val>
                                            </p:tav>
                                            <p:tav tm="100000">
                                              <p:val>
                                                <p:strVal val="#ppt_w"/>
                                              </p:val>
                                            </p:tav>
                                          </p:tavLst>
                                        </p:anim>
                                        <p:anim calcmode="lin" valueType="num">
                                          <p:cBhvr>
                                            <p:cTn id="44" dur="500" fill="hold"/>
                                            <p:tgtEl>
                                              <p:spTgt spid="56"/>
                                            </p:tgtEl>
                                            <p:attrNameLst>
                                              <p:attrName>ppt_h</p:attrName>
                                            </p:attrNameLst>
                                          </p:cBhvr>
                                          <p:tavLst>
                                            <p:tav tm="0">
                                              <p:val>
                                                <p:strVal val="#ppt_h"/>
                                              </p:val>
                                            </p:tav>
                                            <p:tav tm="100000">
                                              <p:val>
                                                <p:strVal val="#ppt_h"/>
                                              </p:val>
                                            </p:tav>
                                          </p:tavLst>
                                        </p:anim>
                                      </p:childTnLst>
                                    </p:cTn>
                                  </p:par>
                                  <p:par>
                                    <p:cTn id="45" presetID="17" presetClass="entr" presetSubtype="10" fill="hold" grpId="0" nodeType="withEffect">
                                      <p:stCondLst>
                                        <p:cond delay="2750"/>
                                      </p:stCondLst>
                                      <p:childTnLst>
                                        <p:set>
                                          <p:cBhvr>
                                            <p:cTn id="46" dur="1" fill="hold">
                                              <p:stCondLst>
                                                <p:cond delay="0"/>
                                              </p:stCondLst>
                                            </p:cTn>
                                            <p:tgtEl>
                                              <p:spTgt spid="69"/>
                                            </p:tgtEl>
                                            <p:attrNameLst>
                                              <p:attrName>style.visibility</p:attrName>
                                            </p:attrNameLst>
                                          </p:cBhvr>
                                          <p:to>
                                            <p:strVal val="visible"/>
                                          </p:to>
                                        </p:set>
                                        <p:anim calcmode="lin" valueType="num">
                                          <p:cBhvr>
                                            <p:cTn id="47" dur="500" fill="hold"/>
                                            <p:tgtEl>
                                              <p:spTgt spid="69"/>
                                            </p:tgtEl>
                                            <p:attrNameLst>
                                              <p:attrName>ppt_w</p:attrName>
                                            </p:attrNameLst>
                                          </p:cBhvr>
                                          <p:tavLst>
                                            <p:tav tm="0">
                                              <p:val>
                                                <p:fltVal val="0"/>
                                              </p:val>
                                            </p:tav>
                                            <p:tav tm="100000">
                                              <p:val>
                                                <p:strVal val="#ppt_w"/>
                                              </p:val>
                                            </p:tav>
                                          </p:tavLst>
                                        </p:anim>
                                        <p:anim calcmode="lin" valueType="num">
                                          <p:cBhvr>
                                            <p:cTn id="48" dur="500" fill="hold"/>
                                            <p:tgtEl>
                                              <p:spTgt spid="69"/>
                                            </p:tgtEl>
                                            <p:attrNameLst>
                                              <p:attrName>ppt_h</p:attrName>
                                            </p:attrNameLst>
                                          </p:cBhvr>
                                          <p:tavLst>
                                            <p:tav tm="0">
                                              <p:val>
                                                <p:strVal val="#ppt_h"/>
                                              </p:val>
                                            </p:tav>
                                            <p:tav tm="100000">
                                              <p:val>
                                                <p:strVal val="#ppt_h"/>
                                              </p:val>
                                            </p:tav>
                                          </p:tavLst>
                                        </p:anim>
                                      </p:childTnLst>
                                    </p:cTn>
                                  </p:par>
                                  <p:par>
                                    <p:cTn id="49" presetID="2" presetClass="entr" presetSubtype="1" fill="hold" nodeType="withEffect">
                                      <p:stCondLst>
                                        <p:cond delay="0"/>
                                      </p:stCondLst>
                                      <p:childTnLst>
                                        <p:set>
                                          <p:cBhvr>
                                            <p:cTn id="50" dur="1" fill="hold">
                                              <p:stCondLst>
                                                <p:cond delay="0"/>
                                              </p:stCondLst>
                                            </p:cTn>
                                            <p:tgtEl>
                                              <p:spTgt spid="70"/>
                                            </p:tgtEl>
                                            <p:attrNameLst>
                                              <p:attrName>style.visibility</p:attrName>
                                            </p:attrNameLst>
                                          </p:cBhvr>
                                          <p:to>
                                            <p:strVal val="visible"/>
                                          </p:to>
                                        </p:set>
                                        <p:anim calcmode="lin" valueType="num">
                                          <p:cBhvr additive="base">
                                            <p:cTn id="51" dur="1250" fill="hold"/>
                                            <p:tgtEl>
                                              <p:spTgt spid="70"/>
                                            </p:tgtEl>
                                            <p:attrNameLst>
                                              <p:attrName>ppt_x</p:attrName>
                                            </p:attrNameLst>
                                          </p:cBhvr>
                                          <p:tavLst>
                                            <p:tav tm="0">
                                              <p:val>
                                                <p:strVal val="#ppt_x"/>
                                              </p:val>
                                            </p:tav>
                                            <p:tav tm="100000">
                                              <p:val>
                                                <p:strVal val="#ppt_x"/>
                                              </p:val>
                                            </p:tav>
                                          </p:tavLst>
                                        </p:anim>
                                        <p:anim calcmode="lin" valueType="num">
                                          <p:cBhvr additive="base">
                                            <p:cTn id="52" dur="1250" fill="hold"/>
                                            <p:tgtEl>
                                              <p:spTgt spid="7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15" name="ok (mp3cut.net).wav"/>
                                            </p:tgtEl>
                                          </p:cMediaNode>
                                        </p:audio>
                                      </p:subTnLst>
                                    </p:cTn>
                                  </p:par>
                                  <p:par>
                                    <p:cTn id="53" presetID="41" presetClass="entr" presetSubtype="0" fill="hold" grpId="0" nodeType="withEffect">
                                      <p:stCondLst>
                                        <p:cond delay="750"/>
                                      </p:stCondLst>
                                      <p:iterate type="lt">
                                        <p:tmPct val="10000"/>
                                      </p:iterate>
                                      <p:childTnLst>
                                        <p:set>
                                          <p:cBhvr>
                                            <p:cTn id="54" dur="1" fill="hold">
                                              <p:stCondLst>
                                                <p:cond delay="0"/>
                                              </p:stCondLst>
                                            </p:cTn>
                                            <p:tgtEl>
                                              <p:spTgt spid="71"/>
                                            </p:tgtEl>
                                            <p:attrNameLst>
                                              <p:attrName>style.visibility</p:attrName>
                                            </p:attrNameLst>
                                          </p:cBhvr>
                                          <p:to>
                                            <p:strVal val="visible"/>
                                          </p:to>
                                        </p:set>
                                        <p:anim calcmode="lin" valueType="num">
                                          <p:cBhvr>
                                            <p:cTn id="55" dur="500" fill="hold"/>
                                            <p:tgtEl>
                                              <p:spTgt spid="71"/>
                                            </p:tgtEl>
                                            <p:attrNameLst>
                                              <p:attrName>ppt_x</p:attrName>
                                            </p:attrNameLst>
                                          </p:cBhvr>
                                          <p:tavLst>
                                            <p:tav tm="0">
                                              <p:val>
                                                <p:strVal val="#ppt_x"/>
                                              </p:val>
                                            </p:tav>
                                            <p:tav tm="50000">
                                              <p:val>
                                                <p:strVal val="#ppt_x+.1"/>
                                              </p:val>
                                            </p:tav>
                                            <p:tav tm="100000">
                                              <p:val>
                                                <p:strVal val="#ppt_x"/>
                                              </p:val>
                                            </p:tav>
                                          </p:tavLst>
                                        </p:anim>
                                        <p:anim calcmode="lin" valueType="num">
                                          <p:cBhvr>
                                            <p:cTn id="56" dur="500" fill="hold"/>
                                            <p:tgtEl>
                                              <p:spTgt spid="71"/>
                                            </p:tgtEl>
                                            <p:attrNameLst>
                                              <p:attrName>ppt_y</p:attrName>
                                            </p:attrNameLst>
                                          </p:cBhvr>
                                          <p:tavLst>
                                            <p:tav tm="0">
                                              <p:val>
                                                <p:strVal val="#ppt_y"/>
                                              </p:val>
                                            </p:tav>
                                            <p:tav tm="100000">
                                              <p:val>
                                                <p:strVal val="#ppt_y"/>
                                              </p:val>
                                            </p:tav>
                                          </p:tavLst>
                                        </p:anim>
                                        <p:anim calcmode="lin" valueType="num">
                                          <p:cBhvr>
                                            <p:cTn id="57" dur="500" fill="hold"/>
                                            <p:tgtEl>
                                              <p:spTgt spid="71"/>
                                            </p:tgtEl>
                                            <p:attrNameLst>
                                              <p:attrName>ppt_h</p:attrName>
                                            </p:attrNameLst>
                                          </p:cBhvr>
                                          <p:tavLst>
                                            <p:tav tm="0">
                                              <p:val>
                                                <p:strVal val="#ppt_h/10"/>
                                              </p:val>
                                            </p:tav>
                                            <p:tav tm="50000">
                                              <p:val>
                                                <p:strVal val="#ppt_h+.01"/>
                                              </p:val>
                                            </p:tav>
                                            <p:tav tm="100000">
                                              <p:val>
                                                <p:strVal val="#ppt_h"/>
                                              </p:val>
                                            </p:tav>
                                          </p:tavLst>
                                        </p:anim>
                                        <p:anim calcmode="lin" valueType="num">
                                          <p:cBhvr>
                                            <p:cTn id="58" dur="500" fill="hold"/>
                                            <p:tgtEl>
                                              <p:spTgt spid="71"/>
                                            </p:tgtEl>
                                            <p:attrNameLst>
                                              <p:attrName>ppt_w</p:attrName>
                                            </p:attrNameLst>
                                          </p:cBhvr>
                                          <p:tavLst>
                                            <p:tav tm="0">
                                              <p:val>
                                                <p:strVal val="#ppt_w/10"/>
                                              </p:val>
                                            </p:tav>
                                            <p:tav tm="50000">
                                              <p:val>
                                                <p:strVal val="#ppt_w+.01"/>
                                              </p:val>
                                            </p:tav>
                                            <p:tav tm="100000">
                                              <p:val>
                                                <p:strVal val="#ppt_w"/>
                                              </p:val>
                                            </p:tav>
                                          </p:tavLst>
                                        </p:anim>
                                        <p:animEffect transition="in" filter="fade">
                                          <p:cBhvr>
                                            <p:cTn id="59" dur="500" tmFilter="0,0; .5, 1; 1, 1"/>
                                            <p:tgtEl>
                                              <p:spTgt spid="71"/>
                                            </p:tgtEl>
                                          </p:cBhvr>
                                        </p:animEffect>
                                      </p:childTnLst>
                                    </p:cTn>
                                  </p:par>
                                  <p:par>
                                    <p:cTn id="60" presetID="17" presetClass="entr" presetSubtype="10" fill="hold" grpId="0" nodeType="withEffect">
                                      <p:stCondLst>
                                        <p:cond delay="2750"/>
                                      </p:stCondLst>
                                      <p:childTnLst>
                                        <p:set>
                                          <p:cBhvr>
                                            <p:cTn id="61" dur="1" fill="hold">
                                              <p:stCondLst>
                                                <p:cond delay="0"/>
                                              </p:stCondLst>
                                            </p:cTn>
                                            <p:tgtEl>
                                              <p:spTgt spid="72"/>
                                            </p:tgtEl>
                                            <p:attrNameLst>
                                              <p:attrName>style.visibility</p:attrName>
                                            </p:attrNameLst>
                                          </p:cBhvr>
                                          <p:to>
                                            <p:strVal val="visible"/>
                                          </p:to>
                                        </p:set>
                                        <p:anim calcmode="lin" valueType="num">
                                          <p:cBhvr>
                                            <p:cTn id="62" dur="500" fill="hold"/>
                                            <p:tgtEl>
                                              <p:spTgt spid="72"/>
                                            </p:tgtEl>
                                            <p:attrNameLst>
                                              <p:attrName>ppt_w</p:attrName>
                                            </p:attrNameLst>
                                          </p:cBhvr>
                                          <p:tavLst>
                                            <p:tav tm="0">
                                              <p:val>
                                                <p:fltVal val="0"/>
                                              </p:val>
                                            </p:tav>
                                            <p:tav tm="100000">
                                              <p:val>
                                                <p:strVal val="#ppt_w"/>
                                              </p:val>
                                            </p:tav>
                                          </p:tavLst>
                                        </p:anim>
                                        <p:anim calcmode="lin" valueType="num">
                                          <p:cBhvr>
                                            <p:cTn id="63" dur="500" fill="hold"/>
                                            <p:tgtEl>
                                              <p:spTgt spid="7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57"/>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57"/>
                                            </p:tgtEl>
                                            <p:attrNameLst>
                                              <p:attrName>fillcolor</p:attrName>
                                            </p:attrNameLst>
                                          </p:cBhvr>
                                          <p:to>
                                            <a:schemeClr val="accent2"/>
                                          </p:to>
                                        </p:animClr>
                                        <p:set>
                                          <p:cBhvr>
                                            <p:cTn id="69" dur="2000" fill="hold"/>
                                            <p:tgtEl>
                                              <p:spTgt spid="57"/>
                                            </p:tgtEl>
                                            <p:attrNameLst>
                                              <p:attrName>fill.type</p:attrName>
                                            </p:attrNameLst>
                                          </p:cBhvr>
                                          <p:to>
                                            <p:strVal val="solid"/>
                                          </p:to>
                                        </p:set>
                                        <p:set>
                                          <p:cBhvr>
                                            <p:cTn id="70" dur="2000" fill="hold"/>
                                            <p:tgtEl>
                                              <p:spTgt spid="57"/>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16" name="Am-thanh-tra-loi-dung-www_yeualo_com.wav"/>
                                            </p:tgtEl>
                                          </p:cMediaNode>
                                        </p:audio>
                                      </p:subTnLst>
                                    </p:cTn>
                                  </p:par>
                                </p:childTnLst>
                              </p:cTn>
                            </p:par>
                          </p:childTnLst>
                        </p:cTn>
                      </p:par>
                    </p:childTnLst>
                  </p:cTn>
                  <p:nextCondLst>
                    <p:cond evt="onClick" delay="0">
                      <p:tgtEl>
                        <p:spTgt spid="57"/>
                      </p:tgtEl>
                    </p:cond>
                  </p:nextCondLst>
                </p:seq>
                <p:seq concurrent="1" nextAc="seek">
                  <p:cTn id="71" restart="whenNotActive" fill="hold" evtFilter="cancelBubble" nodeType="interactiveSeq">
                    <p:stCondLst>
                      <p:cond evt="onClick" delay="0">
                        <p:tgtEl>
                          <p:spTgt spid="58"/>
                        </p:tgtEl>
                      </p:cond>
                    </p:stCondLst>
                    <p:endSync evt="end" delay="0">
                      <p:rtn val="all"/>
                    </p:endSync>
                    <p:childTnLst>
                      <p:par>
                        <p:cTn id="72" fill="hold">
                          <p:stCondLst>
                            <p:cond delay="0"/>
                          </p:stCondLst>
                          <p:childTnLst>
                            <p:par>
                              <p:cTn id="73" fill="hold">
                                <p:stCondLst>
                                  <p:cond delay="0"/>
                                </p:stCondLst>
                                <p:childTnLst>
                                  <p:par>
                                    <p:cTn id="74" presetID="32" presetClass="emph" presetSubtype="0" fill="hold" grpId="1" nodeType="clickEffect">
                                      <p:stCondLst>
                                        <p:cond delay="0"/>
                                      </p:stCondLst>
                                      <p:childTnLst>
                                        <p:animRot by="120000">
                                          <p:cBhvr>
                                            <p:cTn id="75" dur="100" fill="hold">
                                              <p:stCondLst>
                                                <p:cond delay="0"/>
                                              </p:stCondLst>
                                            </p:cTn>
                                            <p:tgtEl>
                                              <p:spTgt spid="58"/>
                                            </p:tgtEl>
                                            <p:attrNameLst>
                                              <p:attrName>r</p:attrName>
                                            </p:attrNameLst>
                                          </p:cBhvr>
                                        </p:animRot>
                                        <p:animRot by="-240000">
                                          <p:cBhvr>
                                            <p:cTn id="76" dur="200" fill="hold">
                                              <p:stCondLst>
                                                <p:cond delay="200"/>
                                              </p:stCondLst>
                                            </p:cTn>
                                            <p:tgtEl>
                                              <p:spTgt spid="58"/>
                                            </p:tgtEl>
                                            <p:attrNameLst>
                                              <p:attrName>r</p:attrName>
                                            </p:attrNameLst>
                                          </p:cBhvr>
                                        </p:animRot>
                                        <p:animRot by="240000">
                                          <p:cBhvr>
                                            <p:cTn id="77" dur="200" fill="hold">
                                              <p:stCondLst>
                                                <p:cond delay="400"/>
                                              </p:stCondLst>
                                            </p:cTn>
                                            <p:tgtEl>
                                              <p:spTgt spid="58"/>
                                            </p:tgtEl>
                                            <p:attrNameLst>
                                              <p:attrName>r</p:attrName>
                                            </p:attrNameLst>
                                          </p:cBhvr>
                                        </p:animRot>
                                        <p:animRot by="-240000">
                                          <p:cBhvr>
                                            <p:cTn id="78" dur="200" fill="hold">
                                              <p:stCondLst>
                                                <p:cond delay="600"/>
                                              </p:stCondLst>
                                            </p:cTn>
                                            <p:tgtEl>
                                              <p:spTgt spid="58"/>
                                            </p:tgtEl>
                                            <p:attrNameLst>
                                              <p:attrName>r</p:attrName>
                                            </p:attrNameLst>
                                          </p:cBhvr>
                                        </p:animRot>
                                        <p:animRot by="120000">
                                          <p:cBhvr>
                                            <p:cTn id="79" dur="200" fill="hold">
                                              <p:stCondLst>
                                                <p:cond delay="800"/>
                                              </p:stCondLst>
                                            </p:cTn>
                                            <p:tgtEl>
                                              <p:spTgt spid="58"/>
                                            </p:tgtEl>
                                            <p:attrNameLst>
                                              <p:attrName>r</p:attrName>
                                            </p:attrNameLst>
                                          </p:cBhvr>
                                        </p:animRot>
                                      </p:childTnLst>
                                      <p:subTnLst>
                                        <p:audio>
                                          <p:cMediaNode>
                                            <p:cTn display="0" masterRel="sameClick">
                                              <p:stCondLst>
                                                <p:cond evt="begin" delay="0">
                                                  <p:tn val="74"/>
                                                </p:cond>
                                              </p:stCondLst>
                                              <p:endCondLst>
                                                <p:cond evt="onStopAudio" delay="0">
                                                  <p:tgtEl>
                                                    <p:sldTgt/>
                                                  </p:tgtEl>
                                                </p:cond>
                                              </p:endCondLst>
                                            </p:cTn>
                                            <p:tgtEl>
                                              <p:sndTgt r:embed="rId17" name="sai-3.wav"/>
                                            </p:tgtEl>
                                          </p:cMediaNode>
                                        </p:audio>
                                      </p:subTnLst>
                                    </p:cTn>
                                  </p:par>
                                </p:childTnLst>
                              </p:cTn>
                            </p:par>
                          </p:childTnLst>
                        </p:cTn>
                      </p:par>
                    </p:childTnLst>
                  </p:cTn>
                  <p:nextCondLst>
                    <p:cond evt="onClick" delay="0">
                      <p:tgtEl>
                        <p:spTgt spid="58"/>
                      </p:tgtEl>
                    </p:cond>
                  </p:nextCondLst>
                </p:seq>
                <p:seq concurrent="1" nextAc="seek">
                  <p:cTn id="80" restart="whenNotActive" fill="hold" evtFilter="cancelBubble" nodeType="interactiveSeq">
                    <p:stCondLst>
                      <p:cond evt="onClick" delay="0">
                        <p:tgtEl>
                          <p:spTgt spid="68"/>
                        </p:tgtEl>
                      </p:cond>
                    </p:stCondLst>
                    <p:endSync evt="end" delay="0">
                      <p:rtn val="all"/>
                    </p:endSync>
                    <p:childTnLst>
                      <p:par>
                        <p:cTn id="81" fill="hold">
                          <p:stCondLst>
                            <p:cond delay="0"/>
                          </p:stCondLst>
                          <p:childTnLst>
                            <p:par>
                              <p:cTn id="82" fill="hold">
                                <p:stCondLst>
                                  <p:cond delay="0"/>
                                </p:stCondLst>
                                <p:childTnLst>
                                  <p:par>
                                    <p:cTn id="83" presetID="23" presetClass="entr" presetSubtype="16" fill="hold" grpId="0" nodeType="clickEffect">
                                      <p:stCondLst>
                                        <p:cond delay="0"/>
                                      </p:stCondLst>
                                      <p:childTnLst>
                                        <p:set>
                                          <p:cBhvr>
                                            <p:cTn id="84" dur="1" fill="hold">
                                              <p:stCondLst>
                                                <p:cond delay="0"/>
                                              </p:stCondLst>
                                            </p:cTn>
                                            <p:tgtEl>
                                              <p:spTgt spid="67"/>
                                            </p:tgtEl>
                                            <p:attrNameLst>
                                              <p:attrName>style.visibility</p:attrName>
                                            </p:attrNameLst>
                                          </p:cBhvr>
                                          <p:to>
                                            <p:strVal val="visible"/>
                                          </p:to>
                                        </p:set>
                                        <p:anim calcmode="lin" valueType="num">
                                          <p:cBhvr>
                                            <p:cTn id="85" dur="500" fill="hold"/>
                                            <p:tgtEl>
                                              <p:spTgt spid="67"/>
                                            </p:tgtEl>
                                            <p:attrNameLst>
                                              <p:attrName>ppt_w</p:attrName>
                                            </p:attrNameLst>
                                          </p:cBhvr>
                                          <p:tavLst>
                                            <p:tav tm="0">
                                              <p:val>
                                                <p:fltVal val="0"/>
                                              </p:val>
                                            </p:tav>
                                            <p:tav tm="100000">
                                              <p:val>
                                                <p:strVal val="#ppt_w"/>
                                              </p:val>
                                            </p:tav>
                                          </p:tavLst>
                                        </p:anim>
                                        <p:anim calcmode="lin" valueType="num">
                                          <p:cBhvr>
                                            <p:cTn id="86" dur="500" fill="hold"/>
                                            <p:tgtEl>
                                              <p:spTgt spid="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18" name="Đồng hồ đếm ngược 5 giây (online-audio-converter.com).wav"/>
                                            </p:tgtEl>
                                          </p:cMediaNode>
                                        </p:audio>
                                      </p:subTnLst>
                                    </p:cTn>
                                  </p:par>
                                </p:childTnLst>
                              </p:cTn>
                            </p:par>
                            <p:par>
                              <p:cTn id="87" fill="hold">
                                <p:stCondLst>
                                  <p:cond delay="500"/>
                                </p:stCondLst>
                                <p:childTnLst>
                                  <p:par>
                                    <p:cTn id="88" presetID="53" presetClass="exit" presetSubtype="32" fill="hold" grpId="1" nodeType="afterEffect">
                                      <p:stCondLst>
                                        <p:cond delay="0"/>
                                      </p:stCondLst>
                                      <p:childTnLst>
                                        <p:anim calcmode="lin" valueType="num">
                                          <p:cBhvr>
                                            <p:cTn id="89" dur="500"/>
                                            <p:tgtEl>
                                              <p:spTgt spid="67"/>
                                            </p:tgtEl>
                                            <p:attrNameLst>
                                              <p:attrName>ppt_w</p:attrName>
                                            </p:attrNameLst>
                                          </p:cBhvr>
                                          <p:tavLst>
                                            <p:tav tm="0">
                                              <p:val>
                                                <p:strVal val="ppt_w"/>
                                              </p:val>
                                            </p:tav>
                                            <p:tav tm="100000">
                                              <p:val>
                                                <p:fltVal val="0"/>
                                              </p:val>
                                            </p:tav>
                                          </p:tavLst>
                                        </p:anim>
                                        <p:anim calcmode="lin" valueType="num">
                                          <p:cBhvr>
                                            <p:cTn id="90" dur="500"/>
                                            <p:tgtEl>
                                              <p:spTgt spid="67"/>
                                            </p:tgtEl>
                                            <p:attrNameLst>
                                              <p:attrName>ppt_h</p:attrName>
                                            </p:attrNameLst>
                                          </p:cBhvr>
                                          <p:tavLst>
                                            <p:tav tm="0">
                                              <p:val>
                                                <p:strVal val="ppt_h"/>
                                              </p:val>
                                            </p:tav>
                                            <p:tav tm="100000">
                                              <p:val>
                                                <p:fltVal val="0"/>
                                              </p:val>
                                            </p:tav>
                                          </p:tavLst>
                                        </p:anim>
                                        <p:animEffect transition="out" filter="fade">
                                          <p:cBhvr>
                                            <p:cTn id="91" dur="500"/>
                                            <p:tgtEl>
                                              <p:spTgt spid="67"/>
                                            </p:tgtEl>
                                          </p:cBhvr>
                                        </p:animEffect>
                                        <p:set>
                                          <p:cBhvr>
                                            <p:cTn id="92" dur="1" fill="hold">
                                              <p:stCondLst>
                                                <p:cond delay="499"/>
                                              </p:stCondLst>
                                            </p:cTn>
                                            <p:tgtEl>
                                              <p:spTgt spid="67"/>
                                            </p:tgtEl>
                                            <p:attrNameLst>
                                              <p:attrName>style.visibility</p:attrName>
                                            </p:attrNameLst>
                                          </p:cBhvr>
                                          <p:to>
                                            <p:strVal val="hidden"/>
                                          </p:to>
                                        </p:set>
                                      </p:childTnLst>
                                    </p:cTn>
                                  </p:par>
                                </p:childTnLst>
                              </p:cTn>
                            </p:par>
                            <p:par>
                              <p:cTn id="93" fill="hold">
                                <p:stCondLst>
                                  <p:cond delay="1000"/>
                                </p:stCondLst>
                                <p:childTnLst>
                                  <p:par>
                                    <p:cTn id="94" presetID="23" presetClass="entr" presetSubtype="16" fill="hold" grpId="0" nodeType="afterEffect">
                                      <p:stCondLst>
                                        <p:cond delay="0"/>
                                      </p:stCondLst>
                                      <p:childTnLst>
                                        <p:set>
                                          <p:cBhvr>
                                            <p:cTn id="95" dur="1" fill="hold">
                                              <p:stCondLst>
                                                <p:cond delay="0"/>
                                              </p:stCondLst>
                                            </p:cTn>
                                            <p:tgtEl>
                                              <p:spTgt spid="66"/>
                                            </p:tgtEl>
                                            <p:attrNameLst>
                                              <p:attrName>style.visibility</p:attrName>
                                            </p:attrNameLst>
                                          </p:cBhvr>
                                          <p:to>
                                            <p:strVal val="visible"/>
                                          </p:to>
                                        </p:set>
                                        <p:anim calcmode="lin" valueType="num">
                                          <p:cBhvr>
                                            <p:cTn id="96" dur="500" fill="hold"/>
                                            <p:tgtEl>
                                              <p:spTgt spid="66"/>
                                            </p:tgtEl>
                                            <p:attrNameLst>
                                              <p:attrName>ppt_w</p:attrName>
                                            </p:attrNameLst>
                                          </p:cBhvr>
                                          <p:tavLst>
                                            <p:tav tm="0">
                                              <p:val>
                                                <p:fltVal val="0"/>
                                              </p:val>
                                            </p:tav>
                                            <p:tav tm="100000">
                                              <p:val>
                                                <p:strVal val="#ppt_w"/>
                                              </p:val>
                                            </p:tav>
                                          </p:tavLst>
                                        </p:anim>
                                        <p:anim calcmode="lin" valueType="num">
                                          <p:cBhvr>
                                            <p:cTn id="97" dur="500" fill="hold"/>
                                            <p:tgtEl>
                                              <p:spTgt spid="66"/>
                                            </p:tgtEl>
                                            <p:attrNameLst>
                                              <p:attrName>ppt_h</p:attrName>
                                            </p:attrNameLst>
                                          </p:cBhvr>
                                          <p:tavLst>
                                            <p:tav tm="0">
                                              <p:val>
                                                <p:fltVal val="0"/>
                                              </p:val>
                                            </p:tav>
                                            <p:tav tm="100000">
                                              <p:val>
                                                <p:strVal val="#ppt_h"/>
                                              </p:val>
                                            </p:tav>
                                          </p:tavLst>
                                        </p:anim>
                                      </p:childTnLst>
                                    </p:cTn>
                                  </p:par>
                                </p:childTnLst>
                              </p:cTn>
                            </p:par>
                            <p:par>
                              <p:cTn id="98" fill="hold">
                                <p:stCondLst>
                                  <p:cond delay="1500"/>
                                </p:stCondLst>
                                <p:childTnLst>
                                  <p:par>
                                    <p:cTn id="99" presetID="53" presetClass="exit" presetSubtype="32" fill="hold" grpId="1" nodeType="afterEffect">
                                      <p:stCondLst>
                                        <p:cond delay="0"/>
                                      </p:stCondLst>
                                      <p:childTnLst>
                                        <p:anim calcmode="lin" valueType="num">
                                          <p:cBhvr>
                                            <p:cTn id="100" dur="500"/>
                                            <p:tgtEl>
                                              <p:spTgt spid="66"/>
                                            </p:tgtEl>
                                            <p:attrNameLst>
                                              <p:attrName>ppt_w</p:attrName>
                                            </p:attrNameLst>
                                          </p:cBhvr>
                                          <p:tavLst>
                                            <p:tav tm="0">
                                              <p:val>
                                                <p:strVal val="ppt_w"/>
                                              </p:val>
                                            </p:tav>
                                            <p:tav tm="100000">
                                              <p:val>
                                                <p:fltVal val="0"/>
                                              </p:val>
                                            </p:tav>
                                          </p:tavLst>
                                        </p:anim>
                                        <p:anim calcmode="lin" valueType="num">
                                          <p:cBhvr>
                                            <p:cTn id="101" dur="500"/>
                                            <p:tgtEl>
                                              <p:spTgt spid="66"/>
                                            </p:tgtEl>
                                            <p:attrNameLst>
                                              <p:attrName>ppt_h</p:attrName>
                                            </p:attrNameLst>
                                          </p:cBhvr>
                                          <p:tavLst>
                                            <p:tav tm="0">
                                              <p:val>
                                                <p:strVal val="ppt_h"/>
                                              </p:val>
                                            </p:tav>
                                            <p:tav tm="100000">
                                              <p:val>
                                                <p:fltVal val="0"/>
                                              </p:val>
                                            </p:tav>
                                          </p:tavLst>
                                        </p:anim>
                                        <p:animEffect transition="out" filter="fade">
                                          <p:cBhvr>
                                            <p:cTn id="102" dur="500"/>
                                            <p:tgtEl>
                                              <p:spTgt spid="66"/>
                                            </p:tgtEl>
                                          </p:cBhvr>
                                        </p:animEffect>
                                        <p:set>
                                          <p:cBhvr>
                                            <p:cTn id="103" dur="1" fill="hold">
                                              <p:stCondLst>
                                                <p:cond delay="499"/>
                                              </p:stCondLst>
                                            </p:cTn>
                                            <p:tgtEl>
                                              <p:spTgt spid="66"/>
                                            </p:tgtEl>
                                            <p:attrNameLst>
                                              <p:attrName>style.visibility</p:attrName>
                                            </p:attrNameLst>
                                          </p:cBhvr>
                                          <p:to>
                                            <p:strVal val="hidden"/>
                                          </p:to>
                                        </p:set>
                                      </p:childTnLst>
                                    </p:cTn>
                                  </p:par>
                                </p:childTnLst>
                              </p:cTn>
                            </p:par>
                            <p:par>
                              <p:cTn id="104" fill="hold">
                                <p:stCondLst>
                                  <p:cond delay="2000"/>
                                </p:stCondLst>
                                <p:childTnLst>
                                  <p:par>
                                    <p:cTn id="105" presetID="23" presetClass="entr" presetSubtype="16" fill="hold" grpId="0" nodeType="afterEffect">
                                      <p:stCondLst>
                                        <p:cond delay="0"/>
                                      </p:stCondLst>
                                      <p:childTnLst>
                                        <p:set>
                                          <p:cBhvr>
                                            <p:cTn id="106" dur="1" fill="hold">
                                              <p:stCondLst>
                                                <p:cond delay="0"/>
                                              </p:stCondLst>
                                            </p:cTn>
                                            <p:tgtEl>
                                              <p:spTgt spid="65"/>
                                            </p:tgtEl>
                                            <p:attrNameLst>
                                              <p:attrName>style.visibility</p:attrName>
                                            </p:attrNameLst>
                                          </p:cBhvr>
                                          <p:to>
                                            <p:strVal val="visible"/>
                                          </p:to>
                                        </p:set>
                                        <p:anim calcmode="lin" valueType="num">
                                          <p:cBhvr>
                                            <p:cTn id="107" dur="500" fill="hold"/>
                                            <p:tgtEl>
                                              <p:spTgt spid="65"/>
                                            </p:tgtEl>
                                            <p:attrNameLst>
                                              <p:attrName>ppt_w</p:attrName>
                                            </p:attrNameLst>
                                          </p:cBhvr>
                                          <p:tavLst>
                                            <p:tav tm="0">
                                              <p:val>
                                                <p:fltVal val="0"/>
                                              </p:val>
                                            </p:tav>
                                            <p:tav tm="100000">
                                              <p:val>
                                                <p:strVal val="#ppt_w"/>
                                              </p:val>
                                            </p:tav>
                                          </p:tavLst>
                                        </p:anim>
                                        <p:anim calcmode="lin" valueType="num">
                                          <p:cBhvr>
                                            <p:cTn id="108" dur="500" fill="hold"/>
                                            <p:tgtEl>
                                              <p:spTgt spid="65"/>
                                            </p:tgtEl>
                                            <p:attrNameLst>
                                              <p:attrName>ppt_h</p:attrName>
                                            </p:attrNameLst>
                                          </p:cBhvr>
                                          <p:tavLst>
                                            <p:tav tm="0">
                                              <p:val>
                                                <p:fltVal val="0"/>
                                              </p:val>
                                            </p:tav>
                                            <p:tav tm="100000">
                                              <p:val>
                                                <p:strVal val="#ppt_h"/>
                                              </p:val>
                                            </p:tav>
                                          </p:tavLst>
                                        </p:anim>
                                      </p:childTnLst>
                                    </p:cTn>
                                  </p:par>
                                </p:childTnLst>
                              </p:cTn>
                            </p:par>
                            <p:par>
                              <p:cTn id="109" fill="hold">
                                <p:stCondLst>
                                  <p:cond delay="2500"/>
                                </p:stCondLst>
                                <p:childTnLst>
                                  <p:par>
                                    <p:cTn id="110" presetID="53" presetClass="exit" presetSubtype="32" fill="hold" grpId="1" nodeType="afterEffect">
                                      <p:stCondLst>
                                        <p:cond delay="0"/>
                                      </p:stCondLst>
                                      <p:childTnLst>
                                        <p:anim calcmode="lin" valueType="num">
                                          <p:cBhvr>
                                            <p:cTn id="111" dur="500"/>
                                            <p:tgtEl>
                                              <p:spTgt spid="65"/>
                                            </p:tgtEl>
                                            <p:attrNameLst>
                                              <p:attrName>ppt_w</p:attrName>
                                            </p:attrNameLst>
                                          </p:cBhvr>
                                          <p:tavLst>
                                            <p:tav tm="0">
                                              <p:val>
                                                <p:strVal val="ppt_w"/>
                                              </p:val>
                                            </p:tav>
                                            <p:tav tm="100000">
                                              <p:val>
                                                <p:fltVal val="0"/>
                                              </p:val>
                                            </p:tav>
                                          </p:tavLst>
                                        </p:anim>
                                        <p:anim calcmode="lin" valueType="num">
                                          <p:cBhvr>
                                            <p:cTn id="112" dur="500"/>
                                            <p:tgtEl>
                                              <p:spTgt spid="65"/>
                                            </p:tgtEl>
                                            <p:attrNameLst>
                                              <p:attrName>ppt_h</p:attrName>
                                            </p:attrNameLst>
                                          </p:cBhvr>
                                          <p:tavLst>
                                            <p:tav tm="0">
                                              <p:val>
                                                <p:strVal val="ppt_h"/>
                                              </p:val>
                                            </p:tav>
                                            <p:tav tm="100000">
                                              <p:val>
                                                <p:fltVal val="0"/>
                                              </p:val>
                                            </p:tav>
                                          </p:tavLst>
                                        </p:anim>
                                        <p:animEffect transition="out" filter="fade">
                                          <p:cBhvr>
                                            <p:cTn id="113" dur="500"/>
                                            <p:tgtEl>
                                              <p:spTgt spid="65"/>
                                            </p:tgtEl>
                                          </p:cBhvr>
                                        </p:animEffect>
                                        <p:set>
                                          <p:cBhvr>
                                            <p:cTn id="114" dur="1" fill="hold">
                                              <p:stCondLst>
                                                <p:cond delay="499"/>
                                              </p:stCondLst>
                                            </p:cTn>
                                            <p:tgtEl>
                                              <p:spTgt spid="65"/>
                                            </p:tgtEl>
                                            <p:attrNameLst>
                                              <p:attrName>style.visibility</p:attrName>
                                            </p:attrNameLst>
                                          </p:cBhvr>
                                          <p:to>
                                            <p:strVal val="hidden"/>
                                          </p:to>
                                        </p:set>
                                      </p:childTnLst>
                                    </p:cTn>
                                  </p:par>
                                </p:childTnLst>
                              </p:cTn>
                            </p:par>
                            <p:par>
                              <p:cTn id="115" fill="hold">
                                <p:stCondLst>
                                  <p:cond delay="3000"/>
                                </p:stCondLst>
                                <p:childTnLst>
                                  <p:par>
                                    <p:cTn id="116" presetID="23" presetClass="entr" presetSubtype="16" fill="hold" grpId="0" nodeType="afterEffect">
                                      <p:stCondLst>
                                        <p:cond delay="0"/>
                                      </p:stCondLst>
                                      <p:childTnLst>
                                        <p:set>
                                          <p:cBhvr>
                                            <p:cTn id="117" dur="1" fill="hold">
                                              <p:stCondLst>
                                                <p:cond delay="0"/>
                                              </p:stCondLst>
                                            </p:cTn>
                                            <p:tgtEl>
                                              <p:spTgt spid="64"/>
                                            </p:tgtEl>
                                            <p:attrNameLst>
                                              <p:attrName>style.visibility</p:attrName>
                                            </p:attrNameLst>
                                          </p:cBhvr>
                                          <p:to>
                                            <p:strVal val="visible"/>
                                          </p:to>
                                        </p:set>
                                        <p:anim calcmode="lin" valueType="num">
                                          <p:cBhvr>
                                            <p:cTn id="118" dur="500" fill="hold"/>
                                            <p:tgtEl>
                                              <p:spTgt spid="64"/>
                                            </p:tgtEl>
                                            <p:attrNameLst>
                                              <p:attrName>ppt_w</p:attrName>
                                            </p:attrNameLst>
                                          </p:cBhvr>
                                          <p:tavLst>
                                            <p:tav tm="0">
                                              <p:val>
                                                <p:fltVal val="0"/>
                                              </p:val>
                                            </p:tav>
                                            <p:tav tm="100000">
                                              <p:val>
                                                <p:strVal val="#ppt_w"/>
                                              </p:val>
                                            </p:tav>
                                          </p:tavLst>
                                        </p:anim>
                                        <p:anim calcmode="lin" valueType="num">
                                          <p:cBhvr>
                                            <p:cTn id="119" dur="500" fill="hold"/>
                                            <p:tgtEl>
                                              <p:spTgt spid="64"/>
                                            </p:tgtEl>
                                            <p:attrNameLst>
                                              <p:attrName>ppt_h</p:attrName>
                                            </p:attrNameLst>
                                          </p:cBhvr>
                                          <p:tavLst>
                                            <p:tav tm="0">
                                              <p:val>
                                                <p:fltVal val="0"/>
                                              </p:val>
                                            </p:tav>
                                            <p:tav tm="100000">
                                              <p:val>
                                                <p:strVal val="#ppt_h"/>
                                              </p:val>
                                            </p:tav>
                                          </p:tavLst>
                                        </p:anim>
                                      </p:childTnLst>
                                    </p:cTn>
                                  </p:par>
                                </p:childTnLst>
                              </p:cTn>
                            </p:par>
                            <p:par>
                              <p:cTn id="120" fill="hold">
                                <p:stCondLst>
                                  <p:cond delay="3500"/>
                                </p:stCondLst>
                                <p:childTnLst>
                                  <p:par>
                                    <p:cTn id="121" presetID="53" presetClass="exit" presetSubtype="32" fill="hold" grpId="1" nodeType="afterEffect">
                                      <p:stCondLst>
                                        <p:cond delay="0"/>
                                      </p:stCondLst>
                                      <p:childTnLst>
                                        <p:anim calcmode="lin" valueType="num">
                                          <p:cBhvr>
                                            <p:cTn id="122" dur="500"/>
                                            <p:tgtEl>
                                              <p:spTgt spid="64"/>
                                            </p:tgtEl>
                                            <p:attrNameLst>
                                              <p:attrName>ppt_w</p:attrName>
                                            </p:attrNameLst>
                                          </p:cBhvr>
                                          <p:tavLst>
                                            <p:tav tm="0">
                                              <p:val>
                                                <p:strVal val="ppt_w"/>
                                              </p:val>
                                            </p:tav>
                                            <p:tav tm="100000">
                                              <p:val>
                                                <p:fltVal val="0"/>
                                              </p:val>
                                            </p:tav>
                                          </p:tavLst>
                                        </p:anim>
                                        <p:anim calcmode="lin" valueType="num">
                                          <p:cBhvr>
                                            <p:cTn id="123" dur="500"/>
                                            <p:tgtEl>
                                              <p:spTgt spid="64"/>
                                            </p:tgtEl>
                                            <p:attrNameLst>
                                              <p:attrName>ppt_h</p:attrName>
                                            </p:attrNameLst>
                                          </p:cBhvr>
                                          <p:tavLst>
                                            <p:tav tm="0">
                                              <p:val>
                                                <p:strVal val="ppt_h"/>
                                              </p:val>
                                            </p:tav>
                                            <p:tav tm="100000">
                                              <p:val>
                                                <p:fltVal val="0"/>
                                              </p:val>
                                            </p:tav>
                                          </p:tavLst>
                                        </p:anim>
                                        <p:animEffect transition="out" filter="fade">
                                          <p:cBhvr>
                                            <p:cTn id="124" dur="500"/>
                                            <p:tgtEl>
                                              <p:spTgt spid="64"/>
                                            </p:tgtEl>
                                          </p:cBhvr>
                                        </p:animEffect>
                                        <p:set>
                                          <p:cBhvr>
                                            <p:cTn id="125" dur="1" fill="hold">
                                              <p:stCondLst>
                                                <p:cond delay="499"/>
                                              </p:stCondLst>
                                            </p:cTn>
                                            <p:tgtEl>
                                              <p:spTgt spid="64"/>
                                            </p:tgtEl>
                                            <p:attrNameLst>
                                              <p:attrName>style.visibility</p:attrName>
                                            </p:attrNameLst>
                                          </p:cBhvr>
                                          <p:to>
                                            <p:strVal val="hidden"/>
                                          </p:to>
                                        </p:set>
                                      </p:childTnLst>
                                    </p:cTn>
                                  </p:par>
                                </p:childTnLst>
                              </p:cTn>
                            </p:par>
                            <p:par>
                              <p:cTn id="126" fill="hold">
                                <p:stCondLst>
                                  <p:cond delay="4000"/>
                                </p:stCondLst>
                                <p:childTnLst>
                                  <p:par>
                                    <p:cTn id="127" presetID="23" presetClass="entr" presetSubtype="16" fill="hold" grpId="0" nodeType="afterEffect">
                                      <p:stCondLst>
                                        <p:cond delay="0"/>
                                      </p:stCondLst>
                                      <p:childTnLst>
                                        <p:set>
                                          <p:cBhvr>
                                            <p:cTn id="128" dur="1" fill="hold">
                                              <p:stCondLst>
                                                <p:cond delay="0"/>
                                              </p:stCondLst>
                                            </p:cTn>
                                            <p:tgtEl>
                                              <p:spTgt spid="63"/>
                                            </p:tgtEl>
                                            <p:attrNameLst>
                                              <p:attrName>style.visibility</p:attrName>
                                            </p:attrNameLst>
                                          </p:cBhvr>
                                          <p:to>
                                            <p:strVal val="visible"/>
                                          </p:to>
                                        </p:set>
                                        <p:anim calcmode="lin" valueType="num">
                                          <p:cBhvr>
                                            <p:cTn id="129" dur="500" fill="hold"/>
                                            <p:tgtEl>
                                              <p:spTgt spid="63"/>
                                            </p:tgtEl>
                                            <p:attrNameLst>
                                              <p:attrName>ppt_w</p:attrName>
                                            </p:attrNameLst>
                                          </p:cBhvr>
                                          <p:tavLst>
                                            <p:tav tm="0">
                                              <p:val>
                                                <p:fltVal val="0"/>
                                              </p:val>
                                            </p:tav>
                                            <p:tav tm="100000">
                                              <p:val>
                                                <p:strVal val="#ppt_w"/>
                                              </p:val>
                                            </p:tav>
                                          </p:tavLst>
                                        </p:anim>
                                        <p:anim calcmode="lin" valueType="num">
                                          <p:cBhvr>
                                            <p:cTn id="130" dur="500" fill="hold"/>
                                            <p:tgtEl>
                                              <p:spTgt spid="63"/>
                                            </p:tgtEl>
                                            <p:attrNameLst>
                                              <p:attrName>ppt_h</p:attrName>
                                            </p:attrNameLst>
                                          </p:cBhvr>
                                          <p:tavLst>
                                            <p:tav tm="0">
                                              <p:val>
                                                <p:fltVal val="0"/>
                                              </p:val>
                                            </p:tav>
                                            <p:tav tm="100000">
                                              <p:val>
                                                <p:strVal val="#ppt_h"/>
                                              </p:val>
                                            </p:tav>
                                          </p:tavLst>
                                        </p:anim>
                                      </p:childTnLst>
                                    </p:cTn>
                                  </p:par>
                                </p:childTnLst>
                              </p:cTn>
                            </p:par>
                            <p:par>
                              <p:cTn id="131" fill="hold">
                                <p:stCondLst>
                                  <p:cond delay="4500"/>
                                </p:stCondLst>
                                <p:childTnLst>
                                  <p:par>
                                    <p:cTn id="132" presetID="53" presetClass="exit" presetSubtype="32" fill="hold" grpId="1" nodeType="afterEffect">
                                      <p:stCondLst>
                                        <p:cond delay="0"/>
                                      </p:stCondLst>
                                      <p:childTnLst>
                                        <p:anim calcmode="lin" valueType="num">
                                          <p:cBhvr>
                                            <p:cTn id="133" dur="500"/>
                                            <p:tgtEl>
                                              <p:spTgt spid="63"/>
                                            </p:tgtEl>
                                            <p:attrNameLst>
                                              <p:attrName>ppt_w</p:attrName>
                                            </p:attrNameLst>
                                          </p:cBhvr>
                                          <p:tavLst>
                                            <p:tav tm="0">
                                              <p:val>
                                                <p:strVal val="ppt_w"/>
                                              </p:val>
                                            </p:tav>
                                            <p:tav tm="100000">
                                              <p:val>
                                                <p:fltVal val="0"/>
                                              </p:val>
                                            </p:tav>
                                          </p:tavLst>
                                        </p:anim>
                                        <p:anim calcmode="lin" valueType="num">
                                          <p:cBhvr>
                                            <p:cTn id="134" dur="500"/>
                                            <p:tgtEl>
                                              <p:spTgt spid="63"/>
                                            </p:tgtEl>
                                            <p:attrNameLst>
                                              <p:attrName>ppt_h</p:attrName>
                                            </p:attrNameLst>
                                          </p:cBhvr>
                                          <p:tavLst>
                                            <p:tav tm="0">
                                              <p:val>
                                                <p:strVal val="ppt_h"/>
                                              </p:val>
                                            </p:tav>
                                            <p:tav tm="100000">
                                              <p:val>
                                                <p:fltVal val="0"/>
                                              </p:val>
                                            </p:tav>
                                          </p:tavLst>
                                        </p:anim>
                                        <p:animEffect transition="out" filter="fade">
                                          <p:cBhvr>
                                            <p:cTn id="135" dur="500"/>
                                            <p:tgtEl>
                                              <p:spTgt spid="63"/>
                                            </p:tgtEl>
                                          </p:cBhvr>
                                        </p:animEffect>
                                        <p:set>
                                          <p:cBhvr>
                                            <p:cTn id="136" dur="1" fill="hold">
                                              <p:stCondLst>
                                                <p:cond delay="499"/>
                                              </p:stCondLst>
                                            </p:cTn>
                                            <p:tgtEl>
                                              <p:spTgt spid="63"/>
                                            </p:tgtEl>
                                            <p:attrNameLst>
                                              <p:attrName>style.visibility</p:attrName>
                                            </p:attrNameLst>
                                          </p:cBhvr>
                                          <p:to>
                                            <p:strVal val="hidden"/>
                                          </p:to>
                                        </p:set>
                                      </p:childTnLst>
                                    </p:cTn>
                                  </p:par>
                                </p:childTnLst>
                              </p:cTn>
                            </p:par>
                            <p:par>
                              <p:cTn id="137" fill="hold">
                                <p:stCondLst>
                                  <p:cond delay="5000"/>
                                </p:stCondLst>
                                <p:childTnLst>
                                  <p:par>
                                    <p:cTn id="138" presetID="23" presetClass="entr" presetSubtype="16" fill="hold" grpId="0" nodeType="afterEffect">
                                      <p:stCondLst>
                                        <p:cond delay="0"/>
                                      </p:stCondLst>
                                      <p:childTnLst>
                                        <p:set>
                                          <p:cBhvr>
                                            <p:cTn id="139" dur="1" fill="hold">
                                              <p:stCondLst>
                                                <p:cond delay="0"/>
                                              </p:stCondLst>
                                            </p:cTn>
                                            <p:tgtEl>
                                              <p:spTgt spid="62"/>
                                            </p:tgtEl>
                                            <p:attrNameLst>
                                              <p:attrName>style.visibility</p:attrName>
                                            </p:attrNameLst>
                                          </p:cBhvr>
                                          <p:to>
                                            <p:strVal val="visible"/>
                                          </p:to>
                                        </p:set>
                                        <p:anim calcmode="lin" valueType="num">
                                          <p:cBhvr>
                                            <p:cTn id="140" dur="500" fill="hold"/>
                                            <p:tgtEl>
                                              <p:spTgt spid="62"/>
                                            </p:tgtEl>
                                            <p:attrNameLst>
                                              <p:attrName>ppt_w</p:attrName>
                                            </p:attrNameLst>
                                          </p:cBhvr>
                                          <p:tavLst>
                                            <p:tav tm="0">
                                              <p:val>
                                                <p:fltVal val="0"/>
                                              </p:val>
                                            </p:tav>
                                            <p:tav tm="100000">
                                              <p:val>
                                                <p:strVal val="#ppt_w"/>
                                              </p:val>
                                            </p:tav>
                                          </p:tavLst>
                                        </p:anim>
                                        <p:anim calcmode="lin" valueType="num">
                                          <p:cBhvr>
                                            <p:cTn id="141" dur="500" fill="hold"/>
                                            <p:tgtEl>
                                              <p:spTgt spid="62"/>
                                            </p:tgtEl>
                                            <p:attrNameLst>
                                              <p:attrName>ppt_h</p:attrName>
                                            </p:attrNameLst>
                                          </p:cBhvr>
                                          <p:tavLst>
                                            <p:tav tm="0">
                                              <p:val>
                                                <p:fltVal val="0"/>
                                              </p:val>
                                            </p:tav>
                                            <p:tav tm="100000">
                                              <p:val>
                                                <p:strVal val="#ppt_h"/>
                                              </p:val>
                                            </p:tav>
                                          </p:tavLst>
                                        </p:anim>
                                      </p:childTnLst>
                                    </p:cTn>
                                  </p:par>
                                </p:childTnLst>
                              </p:cTn>
                            </p:par>
                            <p:par>
                              <p:cTn id="142" fill="hold">
                                <p:stCondLst>
                                  <p:cond delay="5500"/>
                                </p:stCondLst>
                                <p:childTnLst>
                                  <p:par>
                                    <p:cTn id="143" presetID="53" presetClass="exit" presetSubtype="32" fill="hold" grpId="1" nodeType="afterEffect">
                                      <p:stCondLst>
                                        <p:cond delay="0"/>
                                      </p:stCondLst>
                                      <p:childTnLst>
                                        <p:anim calcmode="lin" valueType="num">
                                          <p:cBhvr>
                                            <p:cTn id="144" dur="500"/>
                                            <p:tgtEl>
                                              <p:spTgt spid="62"/>
                                            </p:tgtEl>
                                            <p:attrNameLst>
                                              <p:attrName>ppt_w</p:attrName>
                                            </p:attrNameLst>
                                          </p:cBhvr>
                                          <p:tavLst>
                                            <p:tav tm="0">
                                              <p:val>
                                                <p:strVal val="ppt_w"/>
                                              </p:val>
                                            </p:tav>
                                            <p:tav tm="100000">
                                              <p:val>
                                                <p:fltVal val="0"/>
                                              </p:val>
                                            </p:tav>
                                          </p:tavLst>
                                        </p:anim>
                                        <p:anim calcmode="lin" valueType="num">
                                          <p:cBhvr>
                                            <p:cTn id="145" dur="500"/>
                                            <p:tgtEl>
                                              <p:spTgt spid="62"/>
                                            </p:tgtEl>
                                            <p:attrNameLst>
                                              <p:attrName>ppt_h</p:attrName>
                                            </p:attrNameLst>
                                          </p:cBhvr>
                                          <p:tavLst>
                                            <p:tav tm="0">
                                              <p:val>
                                                <p:strVal val="ppt_h"/>
                                              </p:val>
                                            </p:tav>
                                            <p:tav tm="100000">
                                              <p:val>
                                                <p:fltVal val="0"/>
                                              </p:val>
                                            </p:tav>
                                          </p:tavLst>
                                        </p:anim>
                                        <p:animEffect transition="out" filter="fade">
                                          <p:cBhvr>
                                            <p:cTn id="146" dur="500"/>
                                            <p:tgtEl>
                                              <p:spTgt spid="62"/>
                                            </p:tgtEl>
                                          </p:cBhvr>
                                        </p:animEffect>
                                        <p:set>
                                          <p:cBhvr>
                                            <p:cTn id="147"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48" restart="whenNotActive" fill="hold" evtFilter="cancelBubble" nodeType="interactiveSeq">
                    <p:stCondLst>
                      <p:cond evt="onClick" delay="0">
                        <p:tgtEl>
                          <p:spTgt spid="69"/>
                        </p:tgtEl>
                      </p:cond>
                    </p:stCondLst>
                    <p:endSync evt="end" delay="0">
                      <p:rtn val="all"/>
                    </p:endSync>
                    <p:childTnLst>
                      <p:par>
                        <p:cTn id="149" fill="hold">
                          <p:stCondLst>
                            <p:cond delay="0"/>
                          </p:stCondLst>
                          <p:childTnLst>
                            <p:par>
                              <p:cTn id="150" fill="hold">
                                <p:stCondLst>
                                  <p:cond delay="0"/>
                                </p:stCondLst>
                                <p:childTnLst>
                                  <p:par>
                                    <p:cTn id="151" presetID="32" presetClass="emph" presetSubtype="0" fill="hold" grpId="1" nodeType="clickEffect">
                                      <p:stCondLst>
                                        <p:cond delay="0"/>
                                      </p:stCondLst>
                                      <p:childTnLst>
                                        <p:animRot by="120000">
                                          <p:cBhvr>
                                            <p:cTn id="152" dur="100" fill="hold">
                                              <p:stCondLst>
                                                <p:cond delay="0"/>
                                              </p:stCondLst>
                                            </p:cTn>
                                            <p:tgtEl>
                                              <p:spTgt spid="69"/>
                                            </p:tgtEl>
                                            <p:attrNameLst>
                                              <p:attrName>r</p:attrName>
                                            </p:attrNameLst>
                                          </p:cBhvr>
                                        </p:animRot>
                                        <p:animRot by="-240000">
                                          <p:cBhvr>
                                            <p:cTn id="153" dur="200" fill="hold">
                                              <p:stCondLst>
                                                <p:cond delay="200"/>
                                              </p:stCondLst>
                                            </p:cTn>
                                            <p:tgtEl>
                                              <p:spTgt spid="69"/>
                                            </p:tgtEl>
                                            <p:attrNameLst>
                                              <p:attrName>r</p:attrName>
                                            </p:attrNameLst>
                                          </p:cBhvr>
                                        </p:animRot>
                                        <p:animRot by="240000">
                                          <p:cBhvr>
                                            <p:cTn id="154" dur="200" fill="hold">
                                              <p:stCondLst>
                                                <p:cond delay="400"/>
                                              </p:stCondLst>
                                            </p:cTn>
                                            <p:tgtEl>
                                              <p:spTgt spid="69"/>
                                            </p:tgtEl>
                                            <p:attrNameLst>
                                              <p:attrName>r</p:attrName>
                                            </p:attrNameLst>
                                          </p:cBhvr>
                                        </p:animRot>
                                        <p:animRot by="-240000">
                                          <p:cBhvr>
                                            <p:cTn id="155" dur="200" fill="hold">
                                              <p:stCondLst>
                                                <p:cond delay="600"/>
                                              </p:stCondLst>
                                            </p:cTn>
                                            <p:tgtEl>
                                              <p:spTgt spid="69"/>
                                            </p:tgtEl>
                                            <p:attrNameLst>
                                              <p:attrName>r</p:attrName>
                                            </p:attrNameLst>
                                          </p:cBhvr>
                                        </p:animRot>
                                        <p:animRot by="120000">
                                          <p:cBhvr>
                                            <p:cTn id="156" dur="200" fill="hold">
                                              <p:stCondLst>
                                                <p:cond delay="800"/>
                                              </p:stCondLst>
                                            </p:cTn>
                                            <p:tgtEl>
                                              <p:spTgt spid="69"/>
                                            </p:tgtEl>
                                            <p:attrNameLst>
                                              <p:attrName>r</p:attrName>
                                            </p:attrNameLst>
                                          </p:cBhvr>
                                        </p:animRot>
                                      </p:childTnLst>
                                      <p:subTnLst>
                                        <p:audio>
                                          <p:cMediaNode>
                                            <p:cTn display="0" masterRel="sameClick">
                                              <p:stCondLst>
                                                <p:cond evt="begin" delay="0">
                                                  <p:tn val="151"/>
                                                </p:cond>
                                              </p:stCondLst>
                                              <p:endCondLst>
                                                <p:cond evt="onStopAudio" delay="0">
                                                  <p:tgtEl>
                                                    <p:sldTgt/>
                                                  </p:tgtEl>
                                                </p:cond>
                                              </p:endCondLst>
                                            </p:cTn>
                                            <p:tgtEl>
                                              <p:sndTgt r:embed="rId17" name="sai-3.wav"/>
                                            </p:tgtEl>
                                          </p:cMediaNode>
                                        </p:audio>
                                      </p:subTnLst>
                                    </p:cTn>
                                  </p:par>
                                </p:childTnLst>
                              </p:cTn>
                            </p:par>
                          </p:childTnLst>
                        </p:cTn>
                      </p:par>
                    </p:childTnLst>
                  </p:cTn>
                  <p:nextCondLst>
                    <p:cond evt="onClick" delay="0">
                      <p:tgtEl>
                        <p:spTgt spid="69"/>
                      </p:tgtEl>
                    </p:cond>
                  </p:nextCondLst>
                </p:seq>
                <p:seq concurrent="1" nextAc="seek">
                  <p:cTn id="157" restart="whenNotActive" fill="hold" evtFilter="cancelBubble" nodeType="interactiveSeq">
                    <p:stCondLst>
                      <p:cond evt="onClick" delay="0">
                        <p:tgtEl>
                          <p:spTgt spid="72"/>
                        </p:tgtEl>
                      </p:cond>
                    </p:stCondLst>
                    <p:endSync evt="end" delay="0">
                      <p:rtn val="all"/>
                    </p:endSync>
                    <p:childTnLst>
                      <p:par>
                        <p:cTn id="158" fill="hold">
                          <p:stCondLst>
                            <p:cond delay="0"/>
                          </p:stCondLst>
                          <p:childTnLst>
                            <p:par>
                              <p:cTn id="159" fill="hold">
                                <p:stCondLst>
                                  <p:cond delay="0"/>
                                </p:stCondLst>
                                <p:childTnLst>
                                  <p:par>
                                    <p:cTn id="160" presetID="32" presetClass="emph" presetSubtype="0" fill="hold" grpId="1" nodeType="clickEffect">
                                      <p:stCondLst>
                                        <p:cond delay="0"/>
                                      </p:stCondLst>
                                      <p:childTnLst>
                                        <p:animRot by="120000">
                                          <p:cBhvr>
                                            <p:cTn id="161" dur="100" fill="hold">
                                              <p:stCondLst>
                                                <p:cond delay="0"/>
                                              </p:stCondLst>
                                            </p:cTn>
                                            <p:tgtEl>
                                              <p:spTgt spid="72"/>
                                            </p:tgtEl>
                                            <p:attrNameLst>
                                              <p:attrName>r</p:attrName>
                                            </p:attrNameLst>
                                          </p:cBhvr>
                                        </p:animRot>
                                        <p:animRot by="-240000">
                                          <p:cBhvr>
                                            <p:cTn id="162" dur="200" fill="hold">
                                              <p:stCondLst>
                                                <p:cond delay="200"/>
                                              </p:stCondLst>
                                            </p:cTn>
                                            <p:tgtEl>
                                              <p:spTgt spid="72"/>
                                            </p:tgtEl>
                                            <p:attrNameLst>
                                              <p:attrName>r</p:attrName>
                                            </p:attrNameLst>
                                          </p:cBhvr>
                                        </p:animRot>
                                        <p:animRot by="240000">
                                          <p:cBhvr>
                                            <p:cTn id="163" dur="200" fill="hold">
                                              <p:stCondLst>
                                                <p:cond delay="400"/>
                                              </p:stCondLst>
                                            </p:cTn>
                                            <p:tgtEl>
                                              <p:spTgt spid="72"/>
                                            </p:tgtEl>
                                            <p:attrNameLst>
                                              <p:attrName>r</p:attrName>
                                            </p:attrNameLst>
                                          </p:cBhvr>
                                        </p:animRot>
                                        <p:animRot by="-240000">
                                          <p:cBhvr>
                                            <p:cTn id="164" dur="200" fill="hold">
                                              <p:stCondLst>
                                                <p:cond delay="600"/>
                                              </p:stCondLst>
                                            </p:cTn>
                                            <p:tgtEl>
                                              <p:spTgt spid="72"/>
                                            </p:tgtEl>
                                            <p:attrNameLst>
                                              <p:attrName>r</p:attrName>
                                            </p:attrNameLst>
                                          </p:cBhvr>
                                        </p:animRot>
                                        <p:animRot by="120000">
                                          <p:cBhvr>
                                            <p:cTn id="165" dur="200" fill="hold">
                                              <p:stCondLst>
                                                <p:cond delay="800"/>
                                              </p:stCondLst>
                                            </p:cTn>
                                            <p:tgtEl>
                                              <p:spTgt spid="72"/>
                                            </p:tgtEl>
                                            <p:attrNameLst>
                                              <p:attrName>r</p:attrName>
                                            </p:attrNameLst>
                                          </p:cBhvr>
                                        </p:animRot>
                                      </p:childTnLst>
                                      <p:subTnLst>
                                        <p:audio>
                                          <p:cMediaNode>
                                            <p:cTn display="0" masterRel="sameClick">
                                              <p:stCondLst>
                                                <p:cond evt="begin" delay="0">
                                                  <p:tn val="160"/>
                                                </p:cond>
                                              </p:stCondLst>
                                              <p:endCondLst>
                                                <p:cond evt="onStopAudio" delay="0">
                                                  <p:tgtEl>
                                                    <p:sldTgt/>
                                                  </p:tgtEl>
                                                </p:cond>
                                              </p:endCondLst>
                                            </p:cTn>
                                            <p:tgtEl>
                                              <p:sndTgt r:embed="rId17" name="sai-3.wav"/>
                                            </p:tgtEl>
                                          </p:cMediaNode>
                                        </p:audio>
                                      </p:subTnLst>
                                    </p:cTn>
                                  </p:par>
                                </p:childTnLst>
                              </p:cTn>
                            </p:par>
                          </p:childTnLst>
                        </p:cTn>
                      </p:par>
                    </p:childTnLst>
                  </p:cTn>
                  <p:nextCondLst>
                    <p:cond evt="onClick" delay="0">
                      <p:tgtEl>
                        <p:spTgt spid="72"/>
                      </p:tgtEl>
                    </p:cond>
                  </p:nextCondLst>
                </p:seq>
              </p:childTnLst>
            </p:cTn>
          </p:par>
        </p:tnLst>
        <p:bldLst>
          <p:bldP spid="53" grpId="0"/>
          <p:bldP spid="54" grpId="0"/>
          <p:bldP spid="55" grpId="0"/>
          <p:bldP spid="56" grpId="0"/>
          <p:bldP spid="57" grpId="0"/>
          <p:bldP spid="58" grpId="0"/>
          <p:bldP spid="58" grpId="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9" grpId="0"/>
          <p:bldP spid="69" grpId="1"/>
          <p:bldP spid="71" grpId="0"/>
          <p:bldP spid="72" grpId="0"/>
          <p:bldP spid="72" grpId="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B58D90-5296-4D52-8FE3-480629EF5AA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6667" b="90000" l="6500" r="93000">
                        <a14:foregroundMark x1="23200" y1="17870" x2="12800" y2="31389"/>
                        <a14:foregroundMark x1="12800" y1="31389" x2="11800" y2="34815"/>
                        <a14:foregroundMark x1="26200" y1="15833" x2="45100" y2="8889"/>
                        <a14:foregroundMark x1="45100" y1="8889" x2="62400" y2="8241"/>
                        <a14:foregroundMark x1="62400" y1="8241" x2="76300" y2="15000"/>
                        <a14:foregroundMark x1="76300" y1="15000" x2="91300" y2="41481"/>
                        <a14:foregroundMark x1="91300" y1="41481" x2="91300" y2="56389"/>
                        <a14:foregroundMark x1="91300" y1="56389" x2="83500" y2="69630"/>
                        <a14:foregroundMark x1="83500" y1="69630" x2="71700" y2="81111"/>
                        <a14:foregroundMark x1="71700" y1="81111" x2="56600" y2="86759"/>
                        <a14:foregroundMark x1="56600" y1="86759" x2="41000" y2="84907"/>
                        <a14:foregroundMark x1="41000" y1="84907" x2="26900" y2="76667"/>
                        <a14:foregroundMark x1="26900" y1="76667" x2="7600" y2="51944"/>
                        <a14:foregroundMark x1="7600" y1="51944" x2="8900" y2="37130"/>
                        <a14:foregroundMark x1="8900" y1="37130" x2="29600" y2="14074"/>
                        <a14:foregroundMark x1="39500" y1="6667" x2="55400" y2="6667"/>
                        <a14:foregroundMark x1="93000" y1="41852" x2="93000" y2="52407"/>
                        <a14:foregroundMark x1="6500" y1="40741" x2="8000" y2="52407"/>
                        <a14:foregroundMark x1="46300" y1="35185" x2="49900" y2="52593"/>
                        <a14:foregroundMark x1="49900" y1="52593" x2="55800" y2="61852"/>
                        <a14:foregroundMark x1="60000" y1="24907" x2="46800" y2="34815"/>
                        <a14:foregroundMark x1="46800" y1="34815" x2="36500" y2="50370"/>
                        <a14:foregroundMark x1="36500" y1="50370" x2="44400" y2="67778"/>
                        <a14:foregroundMark x1="44400" y1="67778" x2="75200" y2="68241"/>
                        <a14:foregroundMark x1="75200" y1="68241" x2="87700" y2="56111"/>
                        <a14:foregroundMark x1="87700" y1="56111" x2="77700" y2="39537"/>
                        <a14:foregroundMark x1="77700" y1="39537" x2="62000" y2="31389"/>
                        <a14:foregroundMark x1="62000" y1="31389" x2="41400" y2="39722"/>
                        <a14:foregroundMark x1="37200" y1="14722" x2="28100" y2="68519"/>
                        <a14:foregroundMark x1="60400" y1="20000" x2="52000" y2="67130"/>
                        <a14:foregroundMark x1="27000" y1="19630" x2="75200" y2="70278"/>
                        <a14:foregroundMark x1="65300" y1="18611" x2="39600" y2="48056"/>
                        <a14:foregroundMark x1="39600" y1="48056" x2="31900" y2="62963"/>
                        <a14:foregroundMark x1="49400" y1="17593" x2="24200" y2="48519"/>
                        <a14:foregroundMark x1="24200" y1="48519" x2="19400" y2="59444"/>
                        <a14:foregroundMark x1="39100" y1="27037" x2="25700" y2="42778"/>
                        <a14:foregroundMark x1="25700" y1="42778" x2="19700" y2="58704"/>
                        <a14:foregroundMark x1="19700" y1="58704" x2="30500" y2="73056"/>
                        <a14:foregroundMark x1="30500" y1="73056" x2="54500" y2="72870"/>
                        <a14:foregroundMark x1="54500" y1="72870" x2="69000" y2="66759"/>
                        <a14:foregroundMark x1="69000" y1="66759" x2="78700" y2="54444"/>
                        <a14:foregroundMark x1="78700" y1="54444" x2="77500" y2="35926"/>
                        <a14:foregroundMark x1="77500" y1="35926" x2="63700" y2="24074"/>
                        <a14:foregroundMark x1="63700" y1="24074" x2="45600" y2="20000"/>
                        <a14:foregroundMark x1="45600" y1="20000" x2="27900" y2="21019"/>
                        <a14:foregroundMark x1="27900" y1="21019" x2="16900" y2="31574"/>
                        <a14:foregroundMark x1="16900" y1="31574" x2="14500" y2="47130"/>
                        <a14:foregroundMark x1="14500" y1="47130" x2="22200" y2="60926"/>
                        <a14:foregroundMark x1="22200" y1="60926" x2="46000" y2="67130"/>
                        <a14:foregroundMark x1="46000" y1="67130" x2="66000" y2="64630"/>
                        <a14:foregroundMark x1="66000" y1="64630" x2="80700" y2="57963"/>
                        <a14:foregroundMark x1="80700" y1="57963" x2="80400" y2="38426"/>
                        <a14:foregroundMark x1="80400" y1="38426" x2="68000" y2="26111"/>
                        <a14:foregroundMark x1="68000" y1="26111" x2="51800" y2="23148"/>
                        <a14:foregroundMark x1="51800" y1="23148" x2="45900" y2="23889"/>
                        <a14:foregroundMark x1="70300" y1="22130" x2="49500" y2="18056"/>
                        <a14:foregroundMark x1="49500" y1="18056" x2="32700" y2="20000"/>
                        <a14:foregroundMark x1="32700" y1="20000" x2="21600" y2="34722"/>
                        <a14:foregroundMark x1="21600" y1="34722" x2="18700" y2="52130"/>
                        <a14:foregroundMark x1="18700" y1="52130" x2="26400" y2="66296"/>
                        <a14:foregroundMark x1="26400" y1="66296" x2="42200" y2="72963"/>
                        <a14:foregroundMark x1="42200" y1="72963" x2="59300" y2="73796"/>
                        <a14:foregroundMark x1="59300" y1="73796" x2="76900" y2="69444"/>
                        <a14:foregroundMark x1="76900" y1="69444" x2="87900" y2="56481"/>
                        <a14:foregroundMark x1="87900" y1="56481" x2="89500" y2="39907"/>
                        <a14:foregroundMark x1="89500" y1="39907" x2="78600" y2="28519"/>
                        <a14:foregroundMark x1="78600" y1="28519" x2="49400" y2="16111"/>
                        <a14:foregroundMark x1="63000" y1="20741" x2="48500" y2="12778"/>
                        <a14:foregroundMark x1="48500" y1="12778" x2="31500" y2="13796"/>
                        <a14:foregroundMark x1="31500" y1="13796" x2="22800" y2="27685"/>
                        <a14:foregroundMark x1="22800" y1="27685" x2="43500" y2="27222"/>
                        <a14:foregroundMark x1="43500" y1="27222" x2="45200" y2="26389"/>
                        <a14:foregroundMark x1="70300" y1="42500" x2="44100" y2="63611"/>
                        <a14:foregroundMark x1="71000" y1="35833" x2="70500" y2="55556"/>
                        <a14:foregroundMark x1="70500" y1="55556" x2="72200" y2="35926"/>
                        <a14:foregroundMark x1="72200" y1="35926" x2="52600" y2="24907"/>
                        <a14:foregroundMark x1="52600" y1="24907" x2="51300" y2="50741"/>
                        <a14:foregroundMark x1="51300" y1="50741" x2="66400" y2="41944"/>
                        <a14:foregroundMark x1="66400" y1="41944" x2="71800" y2="44630"/>
                        <a14:foregroundMark x1="53200" y1="15833" x2="69000" y2="20926"/>
                        <a14:foregroundMark x1="69000" y1="20926" x2="81400" y2="32593"/>
                        <a14:foregroundMark x1="81400" y1="32593" x2="85400" y2="46944"/>
                        <a14:foregroundMark x1="85400" y1="46944" x2="80700" y2="61759"/>
                        <a14:foregroundMark x1="80700" y1="61759" x2="52000" y2="76944"/>
                        <a14:foregroundMark x1="52000" y1="76944" x2="35500" y2="73519"/>
                        <a14:foregroundMark x1="35500" y1="73519" x2="25800" y2="68241"/>
                        <a14:foregroundMark x1="26200" y1="71019" x2="40300" y2="80463"/>
                        <a14:foregroundMark x1="40300" y1="80463" x2="69900" y2="74907"/>
                        <a14:foregroundMark x1="50100" y1="14074" x2="67600" y2="16759"/>
                        <a14:foregroundMark x1="67600" y1="16759" x2="81800" y2="26111"/>
                        <a14:foregroundMark x1="81800" y1="26111" x2="82800" y2="27407"/>
                      </a14:backgroundRemoval>
                    </a14:imgEffect>
                  </a14:imgLayer>
                </a14:imgProps>
              </a:ext>
              <a:ext uri="{28A0092B-C50C-407E-A947-70E740481C1C}">
                <a14:useLocalDpi xmlns:a14="http://schemas.microsoft.com/office/drawing/2010/main" val="0"/>
              </a:ext>
            </a:extLst>
          </a:blip>
          <a:stretch>
            <a:fillRect/>
          </a:stretch>
        </p:blipFill>
        <p:spPr>
          <a:xfrm>
            <a:off x="16218065" y="165807"/>
            <a:ext cx="1590714" cy="1717971"/>
          </a:xfrm>
          <a:prstGeom prst="rect">
            <a:avLst/>
          </a:prstGeom>
        </p:spPr>
      </p:pic>
      <p:pic>
        <p:nvPicPr>
          <p:cNvPr id="3" name="Picture 2">
            <a:extLst>
              <a:ext uri="{FF2B5EF4-FFF2-40B4-BE49-F238E27FC236}">
                <a16:creationId xmlns:a16="http://schemas.microsoft.com/office/drawing/2014/main" id="{0F71015C-9DFE-4328-8C04-24893DF284A9}"/>
              </a:ext>
            </a:extLst>
          </p:cNvPr>
          <p:cNvPicPr>
            <a:picLocks noChangeAspect="1"/>
          </p:cNvPicPr>
          <p:nvPr/>
        </p:nvPicPr>
        <p:blipFill rotWithShape="1">
          <a:blip r:embed="rId6" cstate="print">
            <a:clrChange>
              <a:clrFrom>
                <a:srgbClr val="2CBAE8"/>
              </a:clrFrom>
              <a:clrTo>
                <a:srgbClr val="2CBAE8">
                  <a:alpha val="0"/>
                </a:srgbClr>
              </a:clrTo>
            </a:clrChange>
            <a:extLst>
              <a:ext uri="{28A0092B-C50C-407E-A947-70E740481C1C}">
                <a14:useLocalDpi xmlns:a14="http://schemas.microsoft.com/office/drawing/2010/main" val="0"/>
              </a:ext>
            </a:extLst>
          </a:blip>
          <a:srcRect b="13741"/>
          <a:stretch/>
        </p:blipFill>
        <p:spPr>
          <a:xfrm>
            <a:off x="15956583" y="1881037"/>
            <a:ext cx="2113206" cy="1968639"/>
          </a:xfrm>
          <a:prstGeom prst="rect">
            <a:avLst/>
          </a:prstGeom>
        </p:spPr>
      </p:pic>
      <p:grpSp>
        <p:nvGrpSpPr>
          <p:cNvPr id="4" name="Group 3">
            <a:extLst>
              <a:ext uri="{FF2B5EF4-FFF2-40B4-BE49-F238E27FC236}">
                <a16:creationId xmlns:a16="http://schemas.microsoft.com/office/drawing/2014/main" id="{DEACD5C7-138B-4D87-BF14-D713A9FDB803}"/>
              </a:ext>
            </a:extLst>
          </p:cNvPr>
          <p:cNvGrpSpPr/>
          <p:nvPr/>
        </p:nvGrpSpPr>
        <p:grpSpPr>
          <a:xfrm>
            <a:off x="3" y="8295948"/>
            <a:ext cx="18320274" cy="2102361"/>
            <a:chOff x="0" y="5530631"/>
            <a:chExt cx="12213516" cy="1401574"/>
          </a:xfrm>
        </p:grpSpPr>
        <p:sp>
          <p:nvSpPr>
            <p:cNvPr id="5" name="Rectangle 4">
              <a:extLst>
                <a:ext uri="{FF2B5EF4-FFF2-40B4-BE49-F238E27FC236}">
                  <a16:creationId xmlns:a16="http://schemas.microsoft.com/office/drawing/2014/main" id="{F100A5B2-1D3C-47FF-AEC0-886275D581F9}"/>
                </a:ext>
              </a:extLst>
            </p:cNvPr>
            <p:cNvSpPr/>
            <p:nvPr/>
          </p:nvSpPr>
          <p:spPr>
            <a:xfrm>
              <a:off x="21516" y="5654229"/>
              <a:ext cx="12192000" cy="1255845"/>
            </a:xfrm>
            <a:prstGeom prst="rect">
              <a:avLst/>
            </a:prstGeom>
            <a:solidFill>
              <a:srgbClr val="CD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cxnSp>
          <p:nvCxnSpPr>
            <p:cNvPr id="6" name="Straight Connector 5">
              <a:extLst>
                <a:ext uri="{FF2B5EF4-FFF2-40B4-BE49-F238E27FC236}">
                  <a16:creationId xmlns:a16="http://schemas.microsoft.com/office/drawing/2014/main" id="{BE77EF99-662E-442D-8A0F-3C400D8900C6}"/>
                </a:ext>
              </a:extLst>
            </p:cNvPr>
            <p:cNvCxnSpPr/>
            <p:nvPr/>
          </p:nvCxnSpPr>
          <p:spPr>
            <a:xfrm>
              <a:off x="0" y="5602147"/>
              <a:ext cx="12192000" cy="0"/>
            </a:xfrm>
            <a:prstGeom prst="line">
              <a:avLst/>
            </a:prstGeom>
            <a:ln w="111125">
              <a:solidFill>
                <a:srgbClr val="68412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BBB32B4-0C85-4485-96A5-8E792BEC5EDA}"/>
                </a:ext>
              </a:extLst>
            </p:cNvPr>
            <p:cNvCxnSpPr>
              <a:endCxn id="5" idx="3"/>
            </p:cNvCxnSpPr>
            <p:nvPr/>
          </p:nvCxnSpPr>
          <p:spPr>
            <a:xfrm>
              <a:off x="21516" y="6282151"/>
              <a:ext cx="12192000" cy="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EAA2809-5073-4B2B-BEFF-8E4BF4CDB1D6}"/>
                </a:ext>
              </a:extLst>
            </p:cNvPr>
            <p:cNvCxnSpPr>
              <a:cxnSpLocks/>
            </p:cNvCxnSpPr>
            <p:nvPr/>
          </p:nvCxnSpPr>
          <p:spPr>
            <a:xfrm flipV="1">
              <a:off x="5141164" y="5654040"/>
              <a:ext cx="217483" cy="127816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2DBEE82-B6CF-4904-8E9C-51BFD9659361}"/>
                </a:ext>
              </a:extLst>
            </p:cNvPr>
            <p:cNvCxnSpPr>
              <a:cxnSpLocks/>
            </p:cNvCxnSpPr>
            <p:nvPr/>
          </p:nvCxnSpPr>
          <p:spPr>
            <a:xfrm flipH="1" flipV="1">
              <a:off x="6667317" y="5654040"/>
              <a:ext cx="288884" cy="125603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0D3D988-525C-4A1E-A445-E3404F666C27}"/>
                </a:ext>
              </a:extLst>
            </p:cNvPr>
            <p:cNvCxnSpPr>
              <a:cxnSpLocks/>
            </p:cNvCxnSpPr>
            <p:nvPr/>
          </p:nvCxnSpPr>
          <p:spPr>
            <a:xfrm flipH="1" flipV="1">
              <a:off x="7828741" y="5573993"/>
              <a:ext cx="528280" cy="133608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C866815-64C6-4E08-A9DF-1F851D7D12A8}"/>
                </a:ext>
              </a:extLst>
            </p:cNvPr>
            <p:cNvCxnSpPr>
              <a:cxnSpLocks/>
            </p:cNvCxnSpPr>
            <p:nvPr/>
          </p:nvCxnSpPr>
          <p:spPr>
            <a:xfrm flipH="1" flipV="1">
              <a:off x="9097759" y="5598765"/>
              <a:ext cx="808241" cy="1311309"/>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F4B92A4-A9FB-4A36-ADFA-2844CE58437C}"/>
                </a:ext>
              </a:extLst>
            </p:cNvPr>
            <p:cNvCxnSpPr>
              <a:cxnSpLocks/>
            </p:cNvCxnSpPr>
            <p:nvPr/>
          </p:nvCxnSpPr>
          <p:spPr>
            <a:xfrm flipH="1" flipV="1">
              <a:off x="10335993" y="5665429"/>
              <a:ext cx="952095" cy="124464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8150E64-23CE-4BF8-8F81-C9344FB1A0EE}"/>
                </a:ext>
              </a:extLst>
            </p:cNvPr>
            <p:cNvCxnSpPr>
              <a:cxnSpLocks/>
            </p:cNvCxnSpPr>
            <p:nvPr/>
          </p:nvCxnSpPr>
          <p:spPr>
            <a:xfrm flipV="1">
              <a:off x="3584487" y="5624280"/>
              <a:ext cx="437596" cy="1298403"/>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E1036D9-C406-400B-BBEA-6036D94A7C9B}"/>
                </a:ext>
              </a:extLst>
            </p:cNvPr>
            <p:cNvCxnSpPr>
              <a:cxnSpLocks/>
            </p:cNvCxnSpPr>
            <p:nvPr/>
          </p:nvCxnSpPr>
          <p:spPr>
            <a:xfrm flipV="1">
              <a:off x="2066101" y="5530631"/>
              <a:ext cx="788586" cy="1392052"/>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73DD80E-55AD-4F53-80AC-FD2D07D4337D}"/>
                </a:ext>
              </a:extLst>
            </p:cNvPr>
            <p:cNvCxnSpPr>
              <a:cxnSpLocks/>
            </p:cNvCxnSpPr>
            <p:nvPr/>
          </p:nvCxnSpPr>
          <p:spPr>
            <a:xfrm flipH="1" flipV="1">
              <a:off x="11593231" y="5632098"/>
              <a:ext cx="598769" cy="78275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grpSp>
      <p:pic>
        <p:nvPicPr>
          <p:cNvPr id="16" name="Picture 15">
            <a:extLst>
              <a:ext uri="{FF2B5EF4-FFF2-40B4-BE49-F238E27FC236}">
                <a16:creationId xmlns:a16="http://schemas.microsoft.com/office/drawing/2014/main" id="{674B2CA1-C553-4BCF-AC18-14549FDD314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741" b="87778" l="10000" r="90000">
                        <a14:foregroundMark x1="51200" y1="8426" x2="51200" y2="19537"/>
                        <a14:foregroundMark x1="51700" y1="5741" x2="54100" y2="13519"/>
                        <a14:foregroundMark x1="45297" y1="85003" x2="52100" y2="84444"/>
                        <a14:foregroundMark x1="52100" y1="84444" x2="52200" y2="84444"/>
                        <a14:backgroundMark x1="58200" y1="85093" x2="51200" y2="88519"/>
                        <a14:backgroundMark x1="51200" y1="88519" x2="42600" y2="89074"/>
                        <a14:backgroundMark x1="42600" y1="89074" x2="39700" y2="88426"/>
                        <a14:backgroundMark x1="37300" y1="86204" x2="54600" y2="87315"/>
                      </a14:backgroundRemoval>
                    </a14:imgEffect>
                  </a14:imgLayer>
                </a14:imgProps>
              </a:ext>
              <a:ext uri="{28A0092B-C50C-407E-A947-70E740481C1C}">
                <a14:useLocalDpi xmlns:a14="http://schemas.microsoft.com/office/drawing/2010/main" val="0"/>
              </a:ext>
            </a:extLst>
          </a:blip>
          <a:srcRect b="8396"/>
          <a:stretch/>
        </p:blipFill>
        <p:spPr>
          <a:xfrm>
            <a:off x="15069661" y="4152877"/>
            <a:ext cx="4527152" cy="4478778"/>
          </a:xfrm>
          <a:prstGeom prst="rect">
            <a:avLst/>
          </a:prstGeom>
        </p:spPr>
      </p:pic>
      <p:grpSp>
        <p:nvGrpSpPr>
          <p:cNvPr id="17" name="Group 16">
            <a:extLst>
              <a:ext uri="{FF2B5EF4-FFF2-40B4-BE49-F238E27FC236}">
                <a16:creationId xmlns:a16="http://schemas.microsoft.com/office/drawing/2014/main" id="{438DDE0B-4920-4E89-9C23-98C8B10F76AF}"/>
              </a:ext>
            </a:extLst>
          </p:cNvPr>
          <p:cNvGrpSpPr/>
          <p:nvPr/>
        </p:nvGrpSpPr>
        <p:grpSpPr>
          <a:xfrm>
            <a:off x="309956" y="257320"/>
            <a:ext cx="925187" cy="1120667"/>
            <a:chOff x="239737" y="39970"/>
            <a:chExt cx="842766" cy="934438"/>
          </a:xfrm>
        </p:grpSpPr>
        <p:sp>
          <p:nvSpPr>
            <p:cNvPr id="18" name="Rectangle 17">
              <a:extLst>
                <a:ext uri="{FF2B5EF4-FFF2-40B4-BE49-F238E27FC236}">
                  <a16:creationId xmlns:a16="http://schemas.microsoft.com/office/drawing/2014/main" id="{29FF78BC-9564-4E9C-AE3B-34D772D83170}"/>
                </a:ext>
              </a:extLst>
            </p:cNvPr>
            <p:cNvSpPr/>
            <p:nvPr/>
          </p:nvSpPr>
          <p:spPr>
            <a:xfrm rot="938848">
              <a:off x="371294" y="111585"/>
              <a:ext cx="690492" cy="813715"/>
            </a:xfrm>
            <a:prstGeom prst="rect">
              <a:avLst/>
            </a:prstGeom>
            <a:solidFill>
              <a:schemeClr val="accent5">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9" name="Picture 18">
              <a:extLst>
                <a:ext uri="{FF2B5EF4-FFF2-40B4-BE49-F238E27FC236}">
                  <a16:creationId xmlns:a16="http://schemas.microsoft.com/office/drawing/2014/main" id="{AA857876-E04B-4974-B72E-D7ACDE906A6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372741">
              <a:off x="239737" y="39970"/>
              <a:ext cx="842766" cy="934438"/>
            </a:xfrm>
            <a:prstGeom prst="rect">
              <a:avLst/>
            </a:prstGeom>
          </p:spPr>
        </p:pic>
      </p:grpSp>
      <p:grpSp>
        <p:nvGrpSpPr>
          <p:cNvPr id="20" name="Group 19">
            <a:extLst>
              <a:ext uri="{FF2B5EF4-FFF2-40B4-BE49-F238E27FC236}">
                <a16:creationId xmlns:a16="http://schemas.microsoft.com/office/drawing/2014/main" id="{205FA153-DAF3-41DC-9D88-1EC51B724BB6}"/>
              </a:ext>
            </a:extLst>
          </p:cNvPr>
          <p:cNvGrpSpPr/>
          <p:nvPr/>
        </p:nvGrpSpPr>
        <p:grpSpPr>
          <a:xfrm>
            <a:off x="346658" y="1685772"/>
            <a:ext cx="1482839" cy="1215531"/>
            <a:chOff x="817228" y="470330"/>
            <a:chExt cx="988558" cy="810354"/>
          </a:xfrm>
        </p:grpSpPr>
        <p:sp>
          <p:nvSpPr>
            <p:cNvPr id="21" name="Rectangle 20">
              <a:extLst>
                <a:ext uri="{FF2B5EF4-FFF2-40B4-BE49-F238E27FC236}">
                  <a16:creationId xmlns:a16="http://schemas.microsoft.com/office/drawing/2014/main" id="{4BF08AF4-8476-4ED9-A89F-65D8313FA309}"/>
                </a:ext>
              </a:extLst>
            </p:cNvPr>
            <p:cNvSpPr/>
            <p:nvPr/>
          </p:nvSpPr>
          <p:spPr>
            <a:xfrm rot="20633638">
              <a:off x="817228" y="470330"/>
              <a:ext cx="988558" cy="810354"/>
            </a:xfrm>
            <a:prstGeom prst="rect">
              <a:avLst/>
            </a:prstGeom>
            <a:solidFill>
              <a:schemeClr val="accent6">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22" name="Picture 21">
              <a:extLst>
                <a:ext uri="{FF2B5EF4-FFF2-40B4-BE49-F238E27FC236}">
                  <a16:creationId xmlns:a16="http://schemas.microsoft.com/office/drawing/2014/main" id="{AD043E23-610A-4F9A-94D9-BA1C94948156}"/>
                </a:ext>
              </a:extLst>
            </p:cNvPr>
            <p:cNvPicPr>
              <a:picLocks noChangeAspect="1"/>
            </p:cNvPicPr>
            <p:nvPr/>
          </p:nvPicPr>
          <p:blipFill rotWithShape="1">
            <a:blip r:embed="rId10" cstate="print">
              <a:alphaModFix amt="50000"/>
              <a:extLst>
                <a:ext uri="{28A0092B-C50C-407E-A947-70E740481C1C}">
                  <a14:useLocalDpi xmlns:a14="http://schemas.microsoft.com/office/drawing/2010/main" val="0"/>
                </a:ext>
              </a:extLst>
            </a:blip>
            <a:srcRect r="3794" b="12279"/>
            <a:stretch/>
          </p:blipFill>
          <p:spPr>
            <a:xfrm rot="20636162">
              <a:off x="867631" y="523989"/>
              <a:ext cx="867343" cy="668362"/>
            </a:xfrm>
            <a:prstGeom prst="rect">
              <a:avLst/>
            </a:prstGeom>
          </p:spPr>
        </p:pic>
      </p:grpSp>
      <p:sp>
        <p:nvSpPr>
          <p:cNvPr id="23" name="WordArt 2">
            <a:extLst>
              <a:ext uri="{FF2B5EF4-FFF2-40B4-BE49-F238E27FC236}">
                <a16:creationId xmlns:a16="http://schemas.microsoft.com/office/drawing/2014/main" id="{0CE63516-F411-4BC0-90EA-7891100DCF59}"/>
              </a:ext>
            </a:extLst>
          </p:cNvPr>
          <p:cNvSpPr>
            <a:spLocks noChangeArrowheads="1" noChangeShapeType="1" noTextEdit="1"/>
          </p:cNvSpPr>
          <p:nvPr/>
        </p:nvSpPr>
        <p:spPr bwMode="auto">
          <a:xfrm>
            <a:off x="6976771" y="3074111"/>
            <a:ext cx="6481763" cy="2324100"/>
          </a:xfrm>
          <a:prstGeom prst="rect">
            <a:avLst/>
          </a:prstGeom>
        </p:spPr>
        <p:txBody>
          <a:bodyPr wrap="none" lIns="137079" tIns="68543" rIns="137079" bIns="68543" fromWordArt="1">
            <a:prstTxWarp prst="textPlain">
              <a:avLst>
                <a:gd name="adj" fmla="val 50000"/>
              </a:avLst>
            </a:prstTxWarp>
          </a:bodyPr>
          <a:lstStyle/>
          <a:p>
            <a:pPr algn="ctr"/>
            <a:endParaRPr lang="en-US" sz="5400" kern="10" dirty="0">
              <a:ln w="9525">
                <a:solidFill>
                  <a:srgbClr val="FF0000"/>
                </a:solidFill>
                <a:round/>
              </a:ln>
              <a:solidFill>
                <a:srgbClr val="0000FF"/>
              </a:solidFill>
              <a:effectLst>
                <a:outerShdw dist="35921" dir="2700000" algn="ctr" rotWithShape="0">
                  <a:srgbClr val="808080">
                    <a:alpha val="79999"/>
                  </a:srgbClr>
                </a:outerShdw>
              </a:effectLst>
              <a:latin typeface="Times New Roman" panose="02020603050405020304"/>
              <a:cs typeface="Times New Roman" panose="02020603050405020304"/>
            </a:endParaRPr>
          </a:p>
        </p:txBody>
      </p:sp>
      <p:pic>
        <p:nvPicPr>
          <p:cNvPr id="24" name="Picture 23">
            <a:extLst>
              <a:ext uri="{FF2B5EF4-FFF2-40B4-BE49-F238E27FC236}">
                <a16:creationId xmlns:a16="http://schemas.microsoft.com/office/drawing/2014/main" id="{71E4BC89-A7C6-459C-9ECD-2F6C0511AC9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88351" y="544514"/>
            <a:ext cx="13726110" cy="8070341"/>
          </a:xfrm>
          <a:prstGeom prst="rect">
            <a:avLst/>
          </a:prstGeom>
        </p:spPr>
      </p:pic>
      <p:pic>
        <p:nvPicPr>
          <p:cNvPr id="25" name="Karaoke - Lớp Chúng Ta Đoàn Kết - Âm Nhạc Lớp 3 -- Lớp Nhạc doremi">
            <a:hlinkClick r:id="" action="ppaction://media"/>
            <a:extLst>
              <a:ext uri="{FF2B5EF4-FFF2-40B4-BE49-F238E27FC236}">
                <a16:creationId xmlns:a16="http://schemas.microsoft.com/office/drawing/2014/main" id="{7CC0EE6D-1892-1102-B63E-14A071B65A2D}"/>
              </a:ext>
            </a:extLst>
          </p:cNvPr>
          <p:cNvPicPr>
            <a:picLocks noChangeAspect="1"/>
          </p:cNvPicPr>
          <p:nvPr>
            <a:videoFile r:link="rId1"/>
            <p:extLst>
              <p:ext uri="{DAA4B4D4-6D71-4841-9C94-3DE7FCFB9230}">
                <p14:media xmlns:p14="http://schemas.microsoft.com/office/powerpoint/2010/main" r:embed="rId2">
                  <p14:trim st="16147" end="37109"/>
                </p14:media>
              </p:ext>
            </p:extLst>
          </p:nvPr>
        </p:nvPicPr>
        <p:blipFill>
          <a:blip r:embed="rId12"/>
          <a:stretch>
            <a:fillRect/>
          </a:stretch>
        </p:blipFill>
        <p:spPr>
          <a:xfrm>
            <a:off x="1872083" y="948082"/>
            <a:ext cx="13345814" cy="6471025"/>
          </a:xfrm>
          <a:prstGeom prst="rect">
            <a:avLst/>
          </a:prstGeom>
        </p:spPr>
      </p:pic>
    </p:spTree>
    <p:extLst>
      <p:ext uri="{BB962C8B-B14F-4D97-AF65-F5344CB8AC3E}">
        <p14:creationId xmlns:p14="http://schemas.microsoft.com/office/powerpoint/2010/main" val="399688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87"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5"/>
                                        </p:tgtEl>
                                      </p:cBhvr>
                                    </p:cmd>
                                  </p:childTnLst>
                                </p:cTn>
                              </p:par>
                            </p:childTnLst>
                          </p:cTn>
                        </p:par>
                      </p:childTnLst>
                    </p:cTn>
                  </p:par>
                </p:childTnLst>
              </p:cTn>
              <p:nextCondLst>
                <p:cond evt="onClick" delay="0">
                  <p:tgtEl>
                    <p:spTgt spid="25"/>
                  </p:tgtEl>
                </p:cond>
              </p:nextCondLst>
            </p:seq>
            <p:video>
              <p:cMediaNode vol="80000">
                <p:cTn id="12" fill="hold" display="0">
                  <p:stCondLst>
                    <p:cond delay="indefinite"/>
                  </p:stCondLst>
                </p:cTn>
                <p:tgtEl>
                  <p:spTgt spid="2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A picture containing table&#10;&#10;Description automatically generated">
            <a:extLst>
              <a:ext uri="{FF2B5EF4-FFF2-40B4-BE49-F238E27FC236}">
                <a16:creationId xmlns:a16="http://schemas.microsoft.com/office/drawing/2014/main" id="{337A162A-3F26-4CF5-833F-03425D4BE9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27" y="74274"/>
            <a:ext cx="18245273" cy="10262967"/>
          </a:xfrm>
          <a:prstGeom prst="rect">
            <a:avLst/>
          </a:prstGeom>
        </p:spPr>
      </p:pic>
      <p:pic>
        <p:nvPicPr>
          <p:cNvPr id="36" name="Picture 35" descr="A close up of a house&#10;&#10;Description automatically generated">
            <a:extLst>
              <a:ext uri="{FF2B5EF4-FFF2-40B4-BE49-F238E27FC236}">
                <a16:creationId xmlns:a16="http://schemas.microsoft.com/office/drawing/2014/main" id="{528CA86B-9AD9-421A-9A0D-C4D4BC37A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439535">
            <a:off x="56794" y="80829"/>
            <a:ext cx="2492590" cy="2492590"/>
          </a:xfrm>
          <a:prstGeom prst="rect">
            <a:avLst/>
          </a:prstGeom>
        </p:spPr>
      </p:pic>
      <p:pic>
        <p:nvPicPr>
          <p:cNvPr id="37" name="Picture 36" descr="A close up of a logo&#10;&#10;Description automatically generated">
            <a:extLst>
              <a:ext uri="{FF2B5EF4-FFF2-40B4-BE49-F238E27FC236}">
                <a16:creationId xmlns:a16="http://schemas.microsoft.com/office/drawing/2014/main" id="{7D8356DD-73E7-4D81-AF48-07F914143C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129280" y="1826001"/>
            <a:ext cx="1219200" cy="1219200"/>
          </a:xfrm>
          <a:prstGeom prst="rect">
            <a:avLst/>
          </a:prstGeom>
        </p:spPr>
      </p:pic>
      <p:grpSp>
        <p:nvGrpSpPr>
          <p:cNvPr id="38" name="Group 37">
            <a:extLst>
              <a:ext uri="{FF2B5EF4-FFF2-40B4-BE49-F238E27FC236}">
                <a16:creationId xmlns:a16="http://schemas.microsoft.com/office/drawing/2014/main" id="{7BD38D7E-571A-4AE5-B772-D6CAF55BAF3D}"/>
              </a:ext>
            </a:extLst>
          </p:cNvPr>
          <p:cNvGrpSpPr/>
          <p:nvPr/>
        </p:nvGrpSpPr>
        <p:grpSpPr>
          <a:xfrm>
            <a:off x="13880956" y="2630216"/>
            <a:ext cx="3553603" cy="1353098"/>
            <a:chOff x="18176263" y="-61039"/>
            <a:chExt cx="4221505" cy="1203759"/>
          </a:xfrm>
        </p:grpSpPr>
        <p:sp>
          <p:nvSpPr>
            <p:cNvPr id="39" name="TextBox 38">
              <a:extLst>
                <a:ext uri="{FF2B5EF4-FFF2-40B4-BE49-F238E27FC236}">
                  <a16:creationId xmlns:a16="http://schemas.microsoft.com/office/drawing/2014/main" id="{405413C0-D4D0-48A0-87EB-21B5CC866D0D}"/>
                </a:ext>
              </a:extLst>
            </p:cNvPr>
            <p:cNvSpPr txBox="1"/>
            <p:nvPr/>
          </p:nvSpPr>
          <p:spPr>
            <a:xfrm>
              <a:off x="18206768" y="291718"/>
              <a:ext cx="4191000" cy="851002"/>
            </a:xfrm>
            <a:prstGeom prst="rect">
              <a:avLst/>
            </a:prstGeom>
            <a:noFill/>
            <a:scene3d>
              <a:camera prst="perspectiveLeft"/>
              <a:lightRig rig="flat" dir="t"/>
            </a:scene3d>
            <a:sp3d extrusionH="1314450"/>
          </p:spPr>
          <p:txBody>
            <a:bodyPr wrap="square" rtlCol="0">
              <a:spAutoFit/>
            </a:bodyPr>
            <a:lstStyle/>
            <a:p>
              <a:r>
                <a:rPr lang="en-US" sz="2800" spc="-300" dirty="0">
                  <a:solidFill>
                    <a:srgbClr val="DC2014"/>
                  </a:solidFill>
                  <a:effectLst>
                    <a:glow rad="63500">
                      <a:schemeClr val="bg1">
                        <a:alpha val="40000"/>
                      </a:schemeClr>
                    </a:glow>
                  </a:effectLst>
                  <a:latin typeface="SVN-Kimberley" panose="02040603050506020204" pitchFamily="18" charset="0"/>
                </a:rPr>
                <a:t>TÁO</a:t>
              </a:r>
              <a:endParaRPr lang="en-US" sz="3600" spc="-300" dirty="0">
                <a:solidFill>
                  <a:srgbClr val="DC2014"/>
                </a:solidFill>
                <a:effectLst>
                  <a:glow rad="63500">
                    <a:schemeClr val="bg1">
                      <a:alpha val="40000"/>
                    </a:schemeClr>
                  </a:glow>
                </a:effectLst>
                <a:latin typeface="SVN-Kimberley" panose="02040603050506020204" pitchFamily="18" charset="0"/>
              </a:endParaRPr>
            </a:p>
          </p:txBody>
        </p:sp>
        <p:sp>
          <p:nvSpPr>
            <p:cNvPr id="40" name="Rectangle 39">
              <a:extLst>
                <a:ext uri="{FF2B5EF4-FFF2-40B4-BE49-F238E27FC236}">
                  <a16:creationId xmlns:a16="http://schemas.microsoft.com/office/drawing/2014/main" id="{18C2824C-0CB5-436B-ADC3-CB1F041081DE}"/>
                </a:ext>
              </a:extLst>
            </p:cNvPr>
            <p:cNvSpPr/>
            <p:nvPr/>
          </p:nvSpPr>
          <p:spPr>
            <a:xfrm>
              <a:off x="18176263" y="-61039"/>
              <a:ext cx="709932" cy="650767"/>
            </a:xfrm>
            <a:prstGeom prst="rect">
              <a:avLst/>
            </a:prstGeom>
          </p:spPr>
          <p:txBody>
            <a:bodyPr wrap="none">
              <a:spAutoFit/>
            </a:bodyPr>
            <a:lstStyle/>
            <a:p>
              <a:r>
                <a:rPr lang="en-US" sz="2000" spc="-300" dirty="0" err="1">
                  <a:solidFill>
                    <a:srgbClr val="086E14"/>
                  </a:solidFill>
                  <a:effectLst>
                    <a:glow rad="63500">
                      <a:schemeClr val="bg1">
                        <a:alpha val="40000"/>
                      </a:schemeClr>
                    </a:glow>
                  </a:effectLst>
                  <a:latin typeface="#9Slide06 Hellvina Hand Script" pitchFamily="2" charset="0"/>
                </a:rPr>
                <a:t>Hái</a:t>
              </a:r>
              <a:endParaRPr lang="en-US" sz="200" spc="-300" dirty="0">
                <a:solidFill>
                  <a:srgbClr val="086E14"/>
                </a:solidFill>
                <a:effectLst>
                  <a:glow rad="63500">
                    <a:schemeClr val="bg1">
                      <a:alpha val="40000"/>
                    </a:schemeClr>
                  </a:glow>
                </a:effectLst>
                <a:latin typeface="SVN-Kimberley" panose="02040603050506020204" pitchFamily="18" charset="0"/>
              </a:endParaRPr>
            </a:p>
          </p:txBody>
        </p:sp>
      </p:grpSp>
      <p:pic>
        <p:nvPicPr>
          <p:cNvPr id="41" name="Picture 40" descr="A picture containing wooden, sitting, table, black&#10;&#10;Description automatically generated">
            <a:extLst>
              <a:ext uri="{FF2B5EF4-FFF2-40B4-BE49-F238E27FC236}">
                <a16:creationId xmlns:a16="http://schemas.microsoft.com/office/drawing/2014/main" id="{DC888599-AC91-4A2E-9B7D-8D352B9B2C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69178" y="-505327"/>
            <a:ext cx="8322810" cy="3974689"/>
          </a:xfrm>
          <a:prstGeom prst="rect">
            <a:avLst/>
          </a:prstGeom>
        </p:spPr>
      </p:pic>
      <p:grpSp>
        <p:nvGrpSpPr>
          <p:cNvPr id="42" name="Group 41">
            <a:extLst>
              <a:ext uri="{FF2B5EF4-FFF2-40B4-BE49-F238E27FC236}">
                <a16:creationId xmlns:a16="http://schemas.microsoft.com/office/drawing/2014/main" id="{B4BA7AE4-CEE0-41FF-9A1C-3F8C88ACFEF7}"/>
              </a:ext>
            </a:extLst>
          </p:cNvPr>
          <p:cNvGrpSpPr/>
          <p:nvPr/>
        </p:nvGrpSpPr>
        <p:grpSpPr>
          <a:xfrm>
            <a:off x="10467424" y="3940267"/>
            <a:ext cx="7424675" cy="1939542"/>
            <a:chOff x="500677" y="3886200"/>
            <a:chExt cx="5039246" cy="1105997"/>
          </a:xfrm>
        </p:grpSpPr>
        <p:pic>
          <p:nvPicPr>
            <p:cNvPr id="43" name="Picture 42" descr="A picture containing laptop, computer, sitting, table&#10;&#10;Description automatically generated">
              <a:extLst>
                <a:ext uri="{FF2B5EF4-FFF2-40B4-BE49-F238E27FC236}">
                  <a16:creationId xmlns:a16="http://schemas.microsoft.com/office/drawing/2014/main" id="{B27F7A0C-FFB9-4B8D-90B0-6A6FFCF37FB2}"/>
                </a:ext>
              </a:extLst>
            </p:cNvPr>
            <p:cNvPicPr>
              <a:picLocks noChangeAspect="1"/>
            </p:cNvPicPr>
            <p:nvPr/>
          </p:nvPicPr>
          <p:blipFill rotWithShape="1">
            <a:blip r:embed="rId10">
              <a:extLst>
                <a:ext uri="{28A0092B-C50C-407E-A947-70E740481C1C}">
                  <a14:useLocalDpi xmlns:a14="http://schemas.microsoft.com/office/drawing/2010/main" val="0"/>
                </a:ext>
              </a:extLst>
            </a:blip>
            <a:srcRect t="50000" b="25000"/>
            <a:stretch/>
          </p:blipFill>
          <p:spPr>
            <a:xfrm>
              <a:off x="500677" y="4034146"/>
              <a:ext cx="5039246" cy="958051"/>
            </a:xfrm>
            <a:prstGeom prst="rect">
              <a:avLst/>
            </a:prstGeom>
          </p:spPr>
        </p:pic>
        <p:pic>
          <p:nvPicPr>
            <p:cNvPr id="44" name="Picture 43">
              <a:extLst>
                <a:ext uri="{FF2B5EF4-FFF2-40B4-BE49-F238E27FC236}">
                  <a16:creationId xmlns:a16="http://schemas.microsoft.com/office/drawing/2014/main" id="{9C07C871-CA0F-4E08-AA5E-033AC2E412B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4590" y="3886200"/>
              <a:ext cx="914206" cy="1042238"/>
            </a:xfrm>
            <a:prstGeom prst="rect">
              <a:avLst/>
            </a:prstGeom>
          </p:spPr>
        </p:pic>
      </p:grpSp>
      <p:grpSp>
        <p:nvGrpSpPr>
          <p:cNvPr id="45" name="Group 44">
            <a:extLst>
              <a:ext uri="{FF2B5EF4-FFF2-40B4-BE49-F238E27FC236}">
                <a16:creationId xmlns:a16="http://schemas.microsoft.com/office/drawing/2014/main" id="{26DA04B6-983F-4A60-A11E-EBAF4B5579A3}"/>
              </a:ext>
            </a:extLst>
          </p:cNvPr>
          <p:cNvGrpSpPr/>
          <p:nvPr/>
        </p:nvGrpSpPr>
        <p:grpSpPr>
          <a:xfrm>
            <a:off x="1963874" y="3946708"/>
            <a:ext cx="7335168" cy="1642592"/>
            <a:chOff x="524590" y="3886200"/>
            <a:chExt cx="5203110" cy="1072844"/>
          </a:xfrm>
        </p:grpSpPr>
        <p:pic>
          <p:nvPicPr>
            <p:cNvPr id="46" name="Picture 45" descr="A picture containing laptop, computer, sitting, table&#10;&#10;Description automatically generated">
              <a:extLst>
                <a:ext uri="{FF2B5EF4-FFF2-40B4-BE49-F238E27FC236}">
                  <a16:creationId xmlns:a16="http://schemas.microsoft.com/office/drawing/2014/main" id="{EA4EE2E4-DAE2-41D6-8C59-0339047312FC}"/>
                </a:ext>
              </a:extLst>
            </p:cNvPr>
            <p:cNvPicPr>
              <a:picLocks noChangeAspect="1"/>
            </p:cNvPicPr>
            <p:nvPr/>
          </p:nvPicPr>
          <p:blipFill rotWithShape="1">
            <a:blip r:embed="rId10">
              <a:extLst>
                <a:ext uri="{28A0092B-C50C-407E-A947-70E740481C1C}">
                  <a14:useLocalDpi xmlns:a14="http://schemas.microsoft.com/office/drawing/2010/main" val="0"/>
                </a:ext>
              </a:extLst>
            </a:blip>
            <a:srcRect t="50000" b="25000"/>
            <a:stretch/>
          </p:blipFill>
          <p:spPr>
            <a:xfrm>
              <a:off x="688454" y="4046241"/>
              <a:ext cx="5039246" cy="912803"/>
            </a:xfrm>
            <a:prstGeom prst="rect">
              <a:avLst/>
            </a:prstGeom>
          </p:spPr>
        </p:pic>
        <p:pic>
          <p:nvPicPr>
            <p:cNvPr id="47" name="Picture 46">
              <a:extLst>
                <a:ext uri="{FF2B5EF4-FFF2-40B4-BE49-F238E27FC236}">
                  <a16:creationId xmlns:a16="http://schemas.microsoft.com/office/drawing/2014/main" id="{E299B69A-B7C3-4AD0-9E78-3459FFE923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4590" y="3886200"/>
              <a:ext cx="914206" cy="1042238"/>
            </a:xfrm>
            <a:prstGeom prst="rect">
              <a:avLst/>
            </a:prstGeom>
          </p:spPr>
        </p:pic>
      </p:grpSp>
      <p:grpSp>
        <p:nvGrpSpPr>
          <p:cNvPr id="48" name="Group 47">
            <a:extLst>
              <a:ext uri="{FF2B5EF4-FFF2-40B4-BE49-F238E27FC236}">
                <a16:creationId xmlns:a16="http://schemas.microsoft.com/office/drawing/2014/main" id="{61D0109E-4499-4B94-96E1-177FFEFCA34C}"/>
              </a:ext>
            </a:extLst>
          </p:cNvPr>
          <p:cNvGrpSpPr/>
          <p:nvPr/>
        </p:nvGrpSpPr>
        <p:grpSpPr>
          <a:xfrm>
            <a:off x="1941462" y="6258958"/>
            <a:ext cx="7154667" cy="1924652"/>
            <a:chOff x="524590" y="3886200"/>
            <a:chExt cx="5203110" cy="1072845"/>
          </a:xfrm>
        </p:grpSpPr>
        <p:pic>
          <p:nvPicPr>
            <p:cNvPr id="49" name="Picture 48" descr="A picture containing laptop, computer, sitting, table&#10;&#10;Description automatically generated">
              <a:extLst>
                <a:ext uri="{FF2B5EF4-FFF2-40B4-BE49-F238E27FC236}">
                  <a16:creationId xmlns:a16="http://schemas.microsoft.com/office/drawing/2014/main" id="{AAC131C6-D37C-4926-B2CB-EB1D025616D4}"/>
                </a:ext>
              </a:extLst>
            </p:cNvPr>
            <p:cNvPicPr>
              <a:picLocks noChangeAspect="1"/>
            </p:cNvPicPr>
            <p:nvPr/>
          </p:nvPicPr>
          <p:blipFill rotWithShape="1">
            <a:blip r:embed="rId10">
              <a:extLst>
                <a:ext uri="{28A0092B-C50C-407E-A947-70E740481C1C}">
                  <a14:useLocalDpi xmlns:a14="http://schemas.microsoft.com/office/drawing/2010/main" val="0"/>
                </a:ext>
              </a:extLst>
            </a:blip>
            <a:srcRect t="50000" b="25000"/>
            <a:stretch/>
          </p:blipFill>
          <p:spPr>
            <a:xfrm>
              <a:off x="688454" y="4037903"/>
              <a:ext cx="5039246" cy="921142"/>
            </a:xfrm>
            <a:prstGeom prst="rect">
              <a:avLst/>
            </a:prstGeom>
          </p:spPr>
        </p:pic>
        <p:pic>
          <p:nvPicPr>
            <p:cNvPr id="50" name="Picture 49">
              <a:extLst>
                <a:ext uri="{FF2B5EF4-FFF2-40B4-BE49-F238E27FC236}">
                  <a16:creationId xmlns:a16="http://schemas.microsoft.com/office/drawing/2014/main" id="{125CFA68-A9E8-4172-967B-93B7D2C96D5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4590" y="3886200"/>
              <a:ext cx="914206" cy="1042238"/>
            </a:xfrm>
            <a:prstGeom prst="rect">
              <a:avLst/>
            </a:prstGeom>
          </p:spPr>
        </p:pic>
      </p:grpSp>
      <p:grpSp>
        <p:nvGrpSpPr>
          <p:cNvPr id="51" name="Group 50">
            <a:extLst>
              <a:ext uri="{FF2B5EF4-FFF2-40B4-BE49-F238E27FC236}">
                <a16:creationId xmlns:a16="http://schemas.microsoft.com/office/drawing/2014/main" id="{CAA56D54-2477-4478-BA07-D80E7609076C}"/>
              </a:ext>
            </a:extLst>
          </p:cNvPr>
          <p:cNvGrpSpPr/>
          <p:nvPr/>
        </p:nvGrpSpPr>
        <p:grpSpPr>
          <a:xfrm>
            <a:off x="10491601" y="6258958"/>
            <a:ext cx="7507737" cy="1631960"/>
            <a:chOff x="781907" y="3909515"/>
            <a:chExt cx="5039246" cy="1049530"/>
          </a:xfrm>
        </p:grpSpPr>
        <p:pic>
          <p:nvPicPr>
            <p:cNvPr id="52" name="Picture 51" descr="A picture containing laptop, computer, sitting, table&#10;&#10;Description automatically generated">
              <a:extLst>
                <a:ext uri="{FF2B5EF4-FFF2-40B4-BE49-F238E27FC236}">
                  <a16:creationId xmlns:a16="http://schemas.microsoft.com/office/drawing/2014/main" id="{3C8C221A-4B35-4F98-A972-E5A4E8176979}"/>
                </a:ext>
              </a:extLst>
            </p:cNvPr>
            <p:cNvPicPr>
              <a:picLocks noChangeAspect="1"/>
            </p:cNvPicPr>
            <p:nvPr/>
          </p:nvPicPr>
          <p:blipFill rotWithShape="1">
            <a:blip r:embed="rId10">
              <a:extLst>
                <a:ext uri="{28A0092B-C50C-407E-A947-70E740481C1C}">
                  <a14:useLocalDpi xmlns:a14="http://schemas.microsoft.com/office/drawing/2010/main" val="0"/>
                </a:ext>
              </a:extLst>
            </a:blip>
            <a:srcRect t="50000" b="25000"/>
            <a:stretch/>
          </p:blipFill>
          <p:spPr>
            <a:xfrm>
              <a:off x="781907" y="4034989"/>
              <a:ext cx="5039246" cy="924056"/>
            </a:xfrm>
            <a:prstGeom prst="rect">
              <a:avLst/>
            </a:prstGeom>
          </p:spPr>
        </p:pic>
        <p:pic>
          <p:nvPicPr>
            <p:cNvPr id="53" name="Picture 52">
              <a:extLst>
                <a:ext uri="{FF2B5EF4-FFF2-40B4-BE49-F238E27FC236}">
                  <a16:creationId xmlns:a16="http://schemas.microsoft.com/office/drawing/2014/main" id="{A3739E7B-39EE-4413-8B1B-EBAE892E3AF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3052" y="3909515"/>
              <a:ext cx="914206" cy="1042238"/>
            </a:xfrm>
            <a:prstGeom prst="rect">
              <a:avLst/>
            </a:prstGeom>
          </p:spPr>
        </p:pic>
      </p:grpSp>
      <p:sp>
        <p:nvSpPr>
          <p:cNvPr id="54" name="Rectangle 53">
            <a:extLst>
              <a:ext uri="{FF2B5EF4-FFF2-40B4-BE49-F238E27FC236}">
                <a16:creationId xmlns:a16="http://schemas.microsoft.com/office/drawing/2014/main" id="{34C49498-93A9-40DB-A1EC-6C8581744C7B}"/>
              </a:ext>
            </a:extLst>
          </p:cNvPr>
          <p:cNvSpPr/>
          <p:nvPr/>
        </p:nvSpPr>
        <p:spPr>
          <a:xfrm>
            <a:off x="2289375" y="4403710"/>
            <a:ext cx="948119" cy="769441"/>
          </a:xfrm>
          <a:prstGeom prst="rect">
            <a:avLst/>
          </a:prstGeom>
          <a:noFill/>
        </p:spPr>
        <p:txBody>
          <a:bodyPr wrap="square" lIns="91440" tIns="45720" rIns="91440" bIns="45720">
            <a:spAutoFit/>
          </a:bodyPr>
          <a:lstStyle/>
          <a:p>
            <a:pPr algn="ctr"/>
            <a:r>
              <a:rPr lang="en-US" sz="4400" b="0" cap="none" spc="0" dirty="0">
                <a:ln w="0"/>
                <a:solidFill>
                  <a:schemeClr val="bg1"/>
                </a:solidFill>
                <a:effectLst>
                  <a:outerShdw blurRad="38100" dist="19050" dir="2700000" algn="tl" rotWithShape="0">
                    <a:schemeClr val="dk1">
                      <a:alpha val="40000"/>
                    </a:schemeClr>
                  </a:outerShdw>
                </a:effectLst>
                <a:latin typeface="SVN-Kimberley" panose="02040603050506020204" pitchFamily="18" charset="0"/>
              </a:rPr>
              <a:t>A</a:t>
            </a:r>
          </a:p>
        </p:txBody>
      </p:sp>
      <p:sp>
        <p:nvSpPr>
          <p:cNvPr id="55" name="Rectangle 54">
            <a:extLst>
              <a:ext uri="{FF2B5EF4-FFF2-40B4-BE49-F238E27FC236}">
                <a16:creationId xmlns:a16="http://schemas.microsoft.com/office/drawing/2014/main" id="{F8DA80AD-8C55-40FF-AB65-98E903667A41}"/>
              </a:ext>
            </a:extLst>
          </p:cNvPr>
          <p:cNvSpPr/>
          <p:nvPr/>
        </p:nvSpPr>
        <p:spPr>
          <a:xfrm>
            <a:off x="2045920" y="6978666"/>
            <a:ext cx="1030818" cy="769441"/>
          </a:xfrm>
          <a:prstGeom prst="rect">
            <a:avLst/>
          </a:prstGeom>
          <a:noFill/>
        </p:spPr>
        <p:txBody>
          <a:bodyPr wrap="square" lIns="91440" tIns="45720" rIns="91440" bIns="45720">
            <a:spAutoFit/>
          </a:bodyPr>
          <a:lstStyle/>
          <a:p>
            <a:pPr algn="ctr"/>
            <a:r>
              <a:rPr lang="en-US" sz="4400" b="0" cap="none" spc="0" dirty="0">
                <a:ln w="0"/>
                <a:solidFill>
                  <a:schemeClr val="bg1"/>
                </a:solidFill>
                <a:effectLst>
                  <a:outerShdw blurRad="38100" dist="19050" dir="2700000" algn="tl" rotWithShape="0">
                    <a:schemeClr val="dk1">
                      <a:alpha val="40000"/>
                    </a:schemeClr>
                  </a:outerShdw>
                </a:effectLst>
                <a:latin typeface="SVN-Kimberley" panose="02040603050506020204" pitchFamily="18" charset="0"/>
              </a:rPr>
              <a:t>C</a:t>
            </a:r>
          </a:p>
        </p:txBody>
      </p:sp>
      <p:sp>
        <p:nvSpPr>
          <p:cNvPr id="56" name="Rectangle 55">
            <a:extLst>
              <a:ext uri="{FF2B5EF4-FFF2-40B4-BE49-F238E27FC236}">
                <a16:creationId xmlns:a16="http://schemas.microsoft.com/office/drawing/2014/main" id="{DC22AAB1-01CD-42CB-BA75-3C3B880CCE52}"/>
              </a:ext>
            </a:extLst>
          </p:cNvPr>
          <p:cNvSpPr/>
          <p:nvPr/>
        </p:nvSpPr>
        <p:spPr>
          <a:xfrm>
            <a:off x="10749284" y="4634950"/>
            <a:ext cx="968060" cy="769441"/>
          </a:xfrm>
          <a:prstGeom prst="rect">
            <a:avLst/>
          </a:prstGeom>
          <a:noFill/>
        </p:spPr>
        <p:txBody>
          <a:bodyPr wrap="square" lIns="91440" tIns="45720" rIns="91440" bIns="45720">
            <a:spAutoFit/>
          </a:bodyPr>
          <a:lstStyle/>
          <a:p>
            <a:pPr algn="ctr"/>
            <a:r>
              <a:rPr lang="en-US" sz="4400" b="0" cap="none" spc="0" dirty="0">
                <a:ln w="0"/>
                <a:solidFill>
                  <a:schemeClr val="bg1"/>
                </a:solidFill>
                <a:effectLst>
                  <a:outerShdw blurRad="38100" dist="19050" dir="2700000" algn="tl" rotWithShape="0">
                    <a:schemeClr val="dk1">
                      <a:alpha val="40000"/>
                    </a:schemeClr>
                  </a:outerShdw>
                </a:effectLst>
                <a:latin typeface="SVN-Kimberley" panose="02040603050506020204" pitchFamily="18" charset="0"/>
              </a:rPr>
              <a:t>B</a:t>
            </a:r>
          </a:p>
        </p:txBody>
      </p:sp>
      <p:sp>
        <p:nvSpPr>
          <p:cNvPr id="57" name="Rectangle 56">
            <a:extLst>
              <a:ext uri="{FF2B5EF4-FFF2-40B4-BE49-F238E27FC236}">
                <a16:creationId xmlns:a16="http://schemas.microsoft.com/office/drawing/2014/main" id="{485AC8C7-8DD1-47CB-85AB-8EA4CF072C29}"/>
              </a:ext>
            </a:extLst>
          </p:cNvPr>
          <p:cNvSpPr/>
          <p:nvPr/>
        </p:nvSpPr>
        <p:spPr>
          <a:xfrm>
            <a:off x="10898626" y="6655221"/>
            <a:ext cx="643125" cy="769441"/>
          </a:xfrm>
          <a:prstGeom prst="rect">
            <a:avLst/>
          </a:prstGeom>
          <a:noFill/>
        </p:spPr>
        <p:txBody>
          <a:bodyPr wrap="none" lIns="91440" tIns="45720" rIns="91440" bIns="45720">
            <a:spAutoFit/>
          </a:bodyPr>
          <a:lstStyle/>
          <a:p>
            <a:pPr algn="ctr"/>
            <a:r>
              <a:rPr lang="en-US" sz="4400" b="0" cap="none" spc="0" dirty="0" smtClean="0">
                <a:ln w="0"/>
                <a:solidFill>
                  <a:schemeClr val="bg1"/>
                </a:solidFill>
                <a:effectLst>
                  <a:outerShdw blurRad="38100" dist="19050" dir="2700000" algn="tl" rotWithShape="0">
                    <a:schemeClr val="dk1">
                      <a:alpha val="40000"/>
                    </a:schemeClr>
                  </a:outerShdw>
                </a:effectLst>
                <a:latin typeface="SVN-Kimberley" panose="02040603050506020204" pitchFamily="18" charset="0"/>
              </a:rPr>
              <a:t>D</a:t>
            </a:r>
            <a:endParaRPr lang="en-US" sz="4400" b="0" cap="none" spc="0" dirty="0">
              <a:ln w="0"/>
              <a:solidFill>
                <a:schemeClr val="bg1"/>
              </a:solidFill>
              <a:effectLst>
                <a:outerShdw blurRad="38100" dist="19050" dir="2700000" algn="tl" rotWithShape="0">
                  <a:schemeClr val="dk1">
                    <a:alpha val="40000"/>
                  </a:schemeClr>
                </a:outerShdw>
              </a:effectLst>
              <a:latin typeface="SVN-Kimberley" panose="02040603050506020204" pitchFamily="18" charset="0"/>
            </a:endParaRPr>
          </a:p>
        </p:txBody>
      </p:sp>
      <p:sp>
        <p:nvSpPr>
          <p:cNvPr id="58" name="Rectangle 57">
            <a:extLst>
              <a:ext uri="{FF2B5EF4-FFF2-40B4-BE49-F238E27FC236}">
                <a16:creationId xmlns:a16="http://schemas.microsoft.com/office/drawing/2014/main" id="{41147AAD-4EB2-4058-B132-A5C29E74D3A6}"/>
              </a:ext>
            </a:extLst>
          </p:cNvPr>
          <p:cNvSpPr/>
          <p:nvPr/>
        </p:nvSpPr>
        <p:spPr>
          <a:xfrm>
            <a:off x="5408266" y="1215450"/>
            <a:ext cx="6844633" cy="1569660"/>
          </a:xfrm>
          <a:prstGeom prst="rect">
            <a:avLst/>
          </a:prstGeom>
          <a:noFill/>
          <a:effectLst>
            <a:outerShdw blurRad="139700" dir="4380000" algn="ctr" rotWithShape="0">
              <a:schemeClr val="bg1"/>
            </a:outerShdw>
          </a:effectLst>
        </p:spPr>
        <p:txBody>
          <a:bodyPr wrap="square" lIns="91440" tIns="45720" rIns="91440" bIns="45720">
            <a:spAutoFit/>
          </a:bodyPr>
          <a:lstStyle/>
          <a:p>
            <a:pPr algn="ctr"/>
            <a:r>
              <a:rPr lang="en-US" sz="3200" b="1" dirty="0" err="1" smtClean="0">
                <a:solidFill>
                  <a:srgbClr val="FF0000"/>
                </a:solidFill>
                <a:latin typeface="Times New Roman" panose="02020603050405020304" pitchFamily="18" charset="0"/>
                <a:cs typeface="Times New Roman" panose="02020603050405020304" pitchFamily="18" charset="0"/>
              </a:rPr>
              <a:t>Câu</a:t>
            </a:r>
            <a:r>
              <a:rPr lang="en-US" sz="3200" b="1" dirty="0" smtClean="0">
                <a:solidFill>
                  <a:srgbClr val="FF0000"/>
                </a:solidFill>
                <a:latin typeface="Times New Roman" panose="02020603050405020304" pitchFamily="18" charset="0"/>
                <a:cs typeface="Times New Roman" panose="02020603050405020304" pitchFamily="18" charset="0"/>
              </a:rPr>
              <a:t> 2:  </a:t>
            </a:r>
            <a:r>
              <a:rPr lang="en-US" sz="3200" b="1" dirty="0" err="1" smtClean="0">
                <a:solidFill>
                  <a:srgbClr val="FF0000"/>
                </a:solidFill>
                <a:latin typeface="Times New Roman" panose="02020603050405020304" pitchFamily="18" charset="0"/>
                <a:cs typeface="Times New Roman" panose="02020603050405020304" pitchFamily="18" charset="0"/>
              </a:rPr>
              <a:t>Trong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phần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mềm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đồ</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họa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để</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viết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chữ</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lên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hình</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em</a:t>
            </a:r>
            <a:r>
              <a:rPr lang="en-US" sz="3200" b="1" dirty="0" smtClean="0">
                <a:solidFill>
                  <a:srgbClr val="FF0000"/>
                </a:solidFill>
                <a:latin typeface="Times New Roman" panose="02020603050405020304" pitchFamily="18" charset="0"/>
                <a:cs typeface="Times New Roman" panose="02020603050405020304" pitchFamily="18" charset="0"/>
              </a:rPr>
              <a:t> dung </a:t>
            </a:r>
            <a:r>
              <a:rPr lang="en-US" sz="3200" b="1" dirty="0" err="1" smtClean="0">
                <a:solidFill>
                  <a:srgbClr val="FF0000"/>
                </a:solidFill>
                <a:latin typeface="Times New Roman" panose="02020603050405020304" pitchFamily="18" charset="0"/>
                <a:cs typeface="Times New Roman" panose="02020603050405020304" pitchFamily="18" charset="0"/>
              </a:rPr>
              <a:t>công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cụ</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nào</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dưới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đây</a:t>
            </a:r>
            <a:r>
              <a:rPr lang="en-US" sz="3200" b="1" dirty="0" smtClean="0">
                <a:solidFill>
                  <a:srgbClr val="FF0000"/>
                </a:solidFill>
                <a:latin typeface="Times New Roman" panose="02020603050405020304" pitchFamily="18" charset="0"/>
                <a:cs typeface="Times New Roman" panose="02020603050405020304" pitchFamily="18" charset="0"/>
              </a:rPr>
              <a:t> ?</a:t>
            </a:r>
            <a:endParaRPr lang="en-US" sz="6600" b="1" dirty="0">
              <a:solidFill>
                <a:srgbClr val="FF0000"/>
              </a:solidFill>
              <a:latin typeface="Times New Roman" panose="02020603050405020304" pitchFamily="18" charset="0"/>
              <a:cs typeface="Times New Roman" panose="02020603050405020304" pitchFamily="18" charset="0"/>
            </a:endParaRPr>
          </a:p>
        </p:txBody>
      </p:sp>
      <p:sp>
        <p:nvSpPr>
          <p:cNvPr id="59" name="A">
            <a:extLst>
              <a:ext uri="{FF2B5EF4-FFF2-40B4-BE49-F238E27FC236}">
                <a16:creationId xmlns:a16="http://schemas.microsoft.com/office/drawing/2014/main" id="{58E9E3B4-562B-437C-AF85-09327896662B}"/>
              </a:ext>
            </a:extLst>
          </p:cNvPr>
          <p:cNvSpPr/>
          <p:nvPr/>
        </p:nvSpPr>
        <p:spPr>
          <a:xfrm>
            <a:off x="12437961" y="4620937"/>
            <a:ext cx="4111047" cy="769441"/>
          </a:xfrm>
          <a:prstGeom prst="rect">
            <a:avLst/>
          </a:prstGeom>
          <a:noFill/>
        </p:spPr>
        <p:txBody>
          <a:bodyPr wrap="square" lIns="91440" tIns="45720" rIns="91440" bIns="45720">
            <a:spAutoFit/>
          </a:bodyPr>
          <a:lstStyle/>
          <a:p>
            <a:pPr lvl="0"/>
            <a:r>
              <a:rPr lang="en-US" sz="4400" b="1" dirty="0" err="1" smtClean="0">
                <a:solidFill>
                  <a:srgbClr val="FFC000"/>
                </a:solidFill>
                <a:latin typeface="Times New Roman" panose="02020603050405020304" pitchFamily="18" charset="0"/>
                <a:cs typeface="Times New Roman" panose="02020603050405020304" pitchFamily="18" charset="0"/>
              </a:rPr>
              <a:t>Công</a:t>
            </a:r>
            <a:r>
              <a:rPr lang="en-US" sz="4400" b="1" dirty="0" smtClean="0">
                <a:solidFill>
                  <a:srgbClr val="FFC000"/>
                </a:solidFill>
                <a:latin typeface="Times New Roman" panose="02020603050405020304" pitchFamily="18" charset="0"/>
                <a:cs typeface="Times New Roman" panose="02020603050405020304" pitchFamily="18" charset="0"/>
              </a:rPr>
              <a:t> </a:t>
            </a:r>
            <a:r>
              <a:rPr lang="en-US" sz="4400" b="1" dirty="0" err="1" smtClean="0">
                <a:solidFill>
                  <a:srgbClr val="FFC000"/>
                </a:solidFill>
                <a:latin typeface="Times New Roman" panose="02020603050405020304" pitchFamily="18" charset="0"/>
                <a:cs typeface="Times New Roman" panose="02020603050405020304" pitchFamily="18" charset="0"/>
              </a:rPr>
              <a:t>cụ</a:t>
            </a:r>
            <a:r>
              <a:rPr lang="en-US" sz="4400" b="1" dirty="0" smtClean="0">
                <a:solidFill>
                  <a:srgbClr val="FFC000"/>
                </a:solidFill>
                <a:latin typeface="Times New Roman" panose="02020603050405020304" pitchFamily="18" charset="0"/>
                <a:cs typeface="Times New Roman" panose="02020603050405020304" pitchFamily="18" charset="0"/>
              </a:rPr>
              <a:t> </a:t>
            </a:r>
            <a:r>
              <a:rPr lang="en-US" sz="4400" b="1" dirty="0" err="1" smtClean="0">
                <a:solidFill>
                  <a:srgbClr val="FFC000"/>
                </a:solidFill>
                <a:latin typeface="Times New Roman" panose="02020603050405020304" pitchFamily="18" charset="0"/>
                <a:cs typeface="Times New Roman" panose="02020603050405020304" pitchFamily="18" charset="0"/>
              </a:rPr>
              <a:t>chữ</a:t>
            </a:r>
            <a:r>
              <a:rPr lang="en-US" sz="4400" b="1" dirty="0" smtClean="0">
                <a:solidFill>
                  <a:srgbClr val="FFC000"/>
                </a:solidFill>
                <a:latin typeface="Times New Roman" panose="02020603050405020304" pitchFamily="18" charset="0"/>
                <a:cs typeface="Times New Roman" panose="02020603050405020304" pitchFamily="18" charset="0"/>
              </a:rPr>
              <a:t> A</a:t>
            </a:r>
            <a:endParaRPr lang="en-US" sz="4400" dirty="0">
              <a:solidFill>
                <a:srgbClr val="FFC000"/>
              </a:solidFill>
              <a:latin typeface="Times New Roman" panose="02020603050405020304" pitchFamily="18" charset="0"/>
              <a:cs typeface="Times New Roman" panose="02020603050405020304" pitchFamily="18" charset="0"/>
            </a:endParaRPr>
          </a:p>
        </p:txBody>
      </p:sp>
      <p:sp>
        <p:nvSpPr>
          <p:cNvPr id="60" name="B">
            <a:extLst>
              <a:ext uri="{FF2B5EF4-FFF2-40B4-BE49-F238E27FC236}">
                <a16:creationId xmlns:a16="http://schemas.microsoft.com/office/drawing/2014/main" id="{BCE86C93-3F56-47EF-9357-074AA9A59784}"/>
              </a:ext>
            </a:extLst>
          </p:cNvPr>
          <p:cNvSpPr/>
          <p:nvPr/>
        </p:nvSpPr>
        <p:spPr>
          <a:xfrm>
            <a:off x="3409695" y="4343574"/>
            <a:ext cx="5785965" cy="707886"/>
          </a:xfrm>
          <a:prstGeom prst="rect">
            <a:avLst/>
          </a:prstGeom>
          <a:noFill/>
        </p:spPr>
        <p:txBody>
          <a:bodyPr wrap="square" lIns="91440" tIns="45720" rIns="91440" bIns="45720">
            <a:spAutoFit/>
          </a:bodyPr>
          <a:lstStyle/>
          <a:p>
            <a:pPr lvl="0"/>
            <a:r>
              <a:rPr lang="en-US" sz="4000" b="1" dirty="0" err="1" smtClean="0">
                <a:solidFill>
                  <a:srgbClr val="FFC000"/>
                </a:solidFill>
                <a:latin typeface="Times New Roman" panose="02020603050405020304" pitchFamily="18" charset="0"/>
                <a:cs typeface="Times New Roman" panose="02020603050405020304" pitchFamily="18" charset="0"/>
              </a:rPr>
              <a:t>Công</a:t>
            </a:r>
            <a:r>
              <a:rPr lang="en-US" sz="4000" b="1" dirty="0" smtClean="0">
                <a:solidFill>
                  <a:srgbClr val="FFC000"/>
                </a:solidFill>
                <a:latin typeface="Times New Roman" panose="02020603050405020304" pitchFamily="18" charset="0"/>
                <a:cs typeface="Times New Roman" panose="02020603050405020304" pitchFamily="18" charset="0"/>
              </a:rPr>
              <a:t> </a:t>
            </a:r>
            <a:r>
              <a:rPr lang="en-US" sz="4000" b="1" dirty="0" err="1" smtClean="0">
                <a:solidFill>
                  <a:srgbClr val="FFC000"/>
                </a:solidFill>
                <a:latin typeface="Times New Roman" panose="02020603050405020304" pitchFamily="18" charset="0"/>
                <a:cs typeface="Times New Roman" panose="02020603050405020304" pitchFamily="18" charset="0"/>
              </a:rPr>
              <a:t>cụ</a:t>
            </a:r>
            <a:r>
              <a:rPr lang="en-US" sz="4000" b="1" dirty="0" smtClean="0">
                <a:solidFill>
                  <a:srgbClr val="FFC000"/>
                </a:solidFill>
                <a:latin typeface="Times New Roman" panose="02020603050405020304" pitchFamily="18" charset="0"/>
                <a:cs typeface="Times New Roman" panose="02020603050405020304" pitchFamily="18" charset="0"/>
              </a:rPr>
              <a:t> </a:t>
            </a:r>
            <a:r>
              <a:rPr lang="en-US" sz="4000" b="1" dirty="0" err="1" smtClean="0">
                <a:solidFill>
                  <a:srgbClr val="FFC000"/>
                </a:solidFill>
                <a:latin typeface="Times New Roman" panose="02020603050405020304" pitchFamily="18" charset="0"/>
                <a:cs typeface="Times New Roman" panose="02020603050405020304" pitchFamily="18" charset="0"/>
              </a:rPr>
              <a:t>chữ</a:t>
            </a:r>
            <a:r>
              <a:rPr lang="en-US" sz="4000" b="1" dirty="0" smtClean="0">
                <a:solidFill>
                  <a:srgbClr val="FFC000"/>
                </a:solidFill>
                <a:latin typeface="Times New Roman" panose="02020603050405020304" pitchFamily="18" charset="0"/>
                <a:cs typeface="Times New Roman" panose="02020603050405020304" pitchFamily="18" charset="0"/>
              </a:rPr>
              <a:t> M</a:t>
            </a:r>
            <a:endParaRPr lang="en-US" sz="4000" b="1" dirty="0">
              <a:solidFill>
                <a:srgbClr val="FFC000"/>
              </a:solidFill>
              <a:latin typeface="Times New Roman" panose="02020603050405020304" pitchFamily="18" charset="0"/>
              <a:cs typeface="Times New Roman" panose="02020603050405020304" pitchFamily="18" charset="0"/>
            </a:endParaRPr>
          </a:p>
        </p:txBody>
      </p:sp>
      <p:sp>
        <p:nvSpPr>
          <p:cNvPr id="61" name="C">
            <a:extLst>
              <a:ext uri="{FF2B5EF4-FFF2-40B4-BE49-F238E27FC236}">
                <a16:creationId xmlns:a16="http://schemas.microsoft.com/office/drawing/2014/main" id="{38CB8068-13FC-4118-91D5-3543F5A47A88}"/>
              </a:ext>
            </a:extLst>
          </p:cNvPr>
          <p:cNvSpPr/>
          <p:nvPr/>
        </p:nvSpPr>
        <p:spPr>
          <a:xfrm>
            <a:off x="3409695" y="6735840"/>
            <a:ext cx="4937656" cy="707886"/>
          </a:xfrm>
          <a:prstGeom prst="rect">
            <a:avLst/>
          </a:prstGeom>
          <a:noFill/>
        </p:spPr>
        <p:txBody>
          <a:bodyPr wrap="square" lIns="91440" tIns="45720" rIns="91440" bIns="45720">
            <a:spAutoFit/>
          </a:bodyPr>
          <a:lstStyle/>
          <a:p>
            <a:pPr lvl="0"/>
            <a:r>
              <a:rPr lang="en-US" sz="4000" b="1" dirty="0" err="1" smtClean="0">
                <a:solidFill>
                  <a:srgbClr val="FFC000"/>
                </a:solidFill>
                <a:latin typeface="Times New Roman" panose="02020603050405020304" pitchFamily="18" charset="0"/>
                <a:cs typeface="Times New Roman" panose="02020603050405020304" pitchFamily="18" charset="0"/>
              </a:rPr>
              <a:t>Công</a:t>
            </a:r>
            <a:r>
              <a:rPr lang="en-US" sz="4000" b="1" dirty="0" smtClean="0">
                <a:solidFill>
                  <a:srgbClr val="FFC000"/>
                </a:solidFill>
                <a:latin typeface="Times New Roman" panose="02020603050405020304" pitchFamily="18" charset="0"/>
                <a:cs typeface="Times New Roman" panose="02020603050405020304" pitchFamily="18" charset="0"/>
              </a:rPr>
              <a:t> </a:t>
            </a:r>
            <a:r>
              <a:rPr lang="en-US" sz="4000" b="1" dirty="0" err="1" smtClean="0">
                <a:solidFill>
                  <a:srgbClr val="FFC000"/>
                </a:solidFill>
                <a:latin typeface="Times New Roman" panose="02020603050405020304" pitchFamily="18" charset="0"/>
                <a:cs typeface="Times New Roman" panose="02020603050405020304" pitchFamily="18" charset="0"/>
              </a:rPr>
              <a:t>cụ</a:t>
            </a:r>
            <a:r>
              <a:rPr lang="en-US" sz="4000" b="1" dirty="0" smtClean="0">
                <a:solidFill>
                  <a:srgbClr val="FFC000"/>
                </a:solidFill>
                <a:latin typeface="Times New Roman" panose="02020603050405020304" pitchFamily="18" charset="0"/>
                <a:cs typeface="Times New Roman" panose="02020603050405020304" pitchFamily="18" charset="0"/>
              </a:rPr>
              <a:t> </a:t>
            </a:r>
            <a:r>
              <a:rPr lang="en-US" sz="4000" b="1" dirty="0" err="1" smtClean="0">
                <a:solidFill>
                  <a:srgbClr val="FFC000"/>
                </a:solidFill>
                <a:latin typeface="Times New Roman" panose="02020603050405020304" pitchFamily="18" charset="0"/>
                <a:cs typeface="Times New Roman" panose="02020603050405020304" pitchFamily="18" charset="0"/>
              </a:rPr>
              <a:t>chữ</a:t>
            </a:r>
            <a:r>
              <a:rPr lang="en-US" sz="4000" b="1" dirty="0" smtClean="0">
                <a:solidFill>
                  <a:srgbClr val="FFC000"/>
                </a:solidFill>
                <a:latin typeface="Times New Roman" panose="02020603050405020304" pitchFamily="18" charset="0"/>
                <a:cs typeface="Times New Roman" panose="02020603050405020304" pitchFamily="18" charset="0"/>
              </a:rPr>
              <a:t> B</a:t>
            </a:r>
            <a:endParaRPr lang="en-US" sz="6000" b="1" dirty="0">
              <a:solidFill>
                <a:srgbClr val="FFC000"/>
              </a:solidFill>
              <a:latin typeface="Times New Roman" panose="02020603050405020304" pitchFamily="18" charset="0"/>
              <a:cs typeface="Times New Roman" panose="02020603050405020304" pitchFamily="18" charset="0"/>
            </a:endParaRPr>
          </a:p>
        </p:txBody>
      </p:sp>
      <p:pic>
        <p:nvPicPr>
          <p:cNvPr id="62" name="Picture 61">
            <a:hlinkClick r:id="rId12" action="ppaction://hlinksldjump"/>
            <a:extLst>
              <a:ext uri="{FF2B5EF4-FFF2-40B4-BE49-F238E27FC236}">
                <a16:creationId xmlns:a16="http://schemas.microsoft.com/office/drawing/2014/main" id="{D0753F81-AE09-455C-8A6F-50DDA0CB149C}"/>
              </a:ext>
            </a:extLst>
          </p:cNvPr>
          <p:cNvPicPr>
            <a:picLocks noChangeAspect="1"/>
          </p:cNvPicPr>
          <p:nvPr/>
        </p:nvPicPr>
        <p:blipFill rotWithShape="1">
          <a:blip r:embed="rId13">
            <a:extLst>
              <a:ext uri="{28A0092B-C50C-407E-A947-70E740481C1C}">
                <a14:useLocalDpi xmlns:a14="http://schemas.microsoft.com/office/drawing/2010/main" val="0"/>
              </a:ext>
            </a:extLst>
          </a:blip>
          <a:srcRect b="33740"/>
          <a:stretch/>
        </p:blipFill>
        <p:spPr>
          <a:xfrm>
            <a:off x="139181" y="8378558"/>
            <a:ext cx="2194560" cy="1927820"/>
          </a:xfrm>
          <a:prstGeom prst="rect">
            <a:avLst/>
          </a:prstGeom>
        </p:spPr>
      </p:pic>
      <p:sp>
        <p:nvSpPr>
          <p:cNvPr id="63" name="Rectangle 62">
            <a:hlinkClick r:id="rId14" action="ppaction://hlinksldjump"/>
            <a:extLst>
              <a:ext uri="{FF2B5EF4-FFF2-40B4-BE49-F238E27FC236}">
                <a16:creationId xmlns:a16="http://schemas.microsoft.com/office/drawing/2014/main" id="{D779268F-2C80-4F59-83A1-796A56998E99}"/>
              </a:ext>
            </a:extLst>
          </p:cNvPr>
          <p:cNvSpPr/>
          <p:nvPr/>
        </p:nvSpPr>
        <p:spPr>
          <a:xfrm>
            <a:off x="660822" y="8749022"/>
            <a:ext cx="1151277" cy="646331"/>
          </a:xfrm>
          <a:prstGeom prst="rect">
            <a:avLst/>
          </a:prstGeom>
          <a:noFill/>
        </p:spPr>
        <p:txBody>
          <a:bodyPr wrap="none" lIns="91440" tIns="45720" rIns="91440" bIns="45720">
            <a:spAutoFit/>
          </a:bodyPr>
          <a:lstStyle/>
          <a:p>
            <a:pPr algn="ctr"/>
            <a:r>
              <a:rPr lang="en-US" sz="3600" dirty="0">
                <a:ln w="0"/>
                <a:solidFill>
                  <a:srgbClr val="E62529"/>
                </a:solidFill>
                <a:effectLst>
                  <a:glow rad="63500">
                    <a:schemeClr val="bg1">
                      <a:alpha val="40000"/>
                    </a:schemeClr>
                  </a:glow>
                  <a:outerShdw blurRad="38100" dist="19050" dir="2700000" algn="tl" rotWithShape="0">
                    <a:schemeClr val="dk1">
                      <a:alpha val="40000"/>
                    </a:schemeClr>
                  </a:outerShdw>
                </a:effectLst>
                <a:latin typeface="SVN-Kimberley" panose="02040603050506020204" pitchFamily="18" charset="0"/>
                <a:hlinkClick r:id="rId15" action="ppaction://hlinksldjump"/>
              </a:rPr>
              <a:t>Back</a:t>
            </a:r>
            <a:endParaRPr lang="en-US" sz="3600" b="0" cap="none" spc="0" dirty="0">
              <a:ln w="0"/>
              <a:solidFill>
                <a:srgbClr val="E62529"/>
              </a:solidFill>
              <a:effectLst>
                <a:glow rad="63500">
                  <a:schemeClr val="bg1">
                    <a:alpha val="40000"/>
                  </a:schemeClr>
                </a:glow>
                <a:outerShdw blurRad="38100" dist="19050" dir="2700000" algn="tl" rotWithShape="0">
                  <a:schemeClr val="dk1">
                    <a:alpha val="40000"/>
                  </a:schemeClr>
                </a:outerShdw>
              </a:effectLst>
              <a:latin typeface="SVN-Kimberley" panose="02040603050506020204" pitchFamily="18" charset="0"/>
            </a:endParaRPr>
          </a:p>
        </p:txBody>
      </p:sp>
      <p:sp>
        <p:nvSpPr>
          <p:cNvPr id="64" name="Rectangle: Rounded Corners 44">
            <a:extLst>
              <a:ext uri="{FF2B5EF4-FFF2-40B4-BE49-F238E27FC236}">
                <a16:creationId xmlns:a16="http://schemas.microsoft.com/office/drawing/2014/main" id="{D4B4CB12-5E84-47C0-8BF6-FA4EBAECAD99}"/>
              </a:ext>
            </a:extLst>
          </p:cNvPr>
          <p:cNvSpPr/>
          <p:nvPr/>
        </p:nvSpPr>
        <p:spPr>
          <a:xfrm>
            <a:off x="8862443" y="7790657"/>
            <a:ext cx="1491175" cy="1763543"/>
          </a:xfrm>
          <a:prstGeom prst="roundRect">
            <a:avLst>
              <a:gd name="adj" fmla="val 703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5">
            <a:extLst>
              <a:ext uri="{FF2B5EF4-FFF2-40B4-BE49-F238E27FC236}">
                <a16:creationId xmlns:a16="http://schemas.microsoft.com/office/drawing/2014/main" id="{1DC17FFD-D678-44E3-BCF2-4334893378E0}"/>
              </a:ext>
            </a:extLst>
          </p:cNvPr>
          <p:cNvSpPr/>
          <p:nvPr/>
        </p:nvSpPr>
        <p:spPr>
          <a:xfrm>
            <a:off x="9018360" y="793941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HẾT GIỜ</a:t>
            </a:r>
          </a:p>
        </p:txBody>
      </p:sp>
      <p:sp>
        <p:nvSpPr>
          <p:cNvPr id="66" name="5">
            <a:extLst>
              <a:ext uri="{FF2B5EF4-FFF2-40B4-BE49-F238E27FC236}">
                <a16:creationId xmlns:a16="http://schemas.microsoft.com/office/drawing/2014/main" id="{61E3A8B3-80DC-4A17-AF42-147BC2CB7C71}"/>
              </a:ext>
            </a:extLst>
          </p:cNvPr>
          <p:cNvSpPr/>
          <p:nvPr/>
        </p:nvSpPr>
        <p:spPr>
          <a:xfrm>
            <a:off x="9018360" y="793941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1</a:t>
            </a:r>
          </a:p>
        </p:txBody>
      </p:sp>
      <p:sp>
        <p:nvSpPr>
          <p:cNvPr id="67" name="5">
            <a:extLst>
              <a:ext uri="{FF2B5EF4-FFF2-40B4-BE49-F238E27FC236}">
                <a16:creationId xmlns:a16="http://schemas.microsoft.com/office/drawing/2014/main" id="{A816F408-6D4D-4163-B5B1-5C921CE66F4F}"/>
              </a:ext>
            </a:extLst>
          </p:cNvPr>
          <p:cNvSpPr/>
          <p:nvPr/>
        </p:nvSpPr>
        <p:spPr>
          <a:xfrm>
            <a:off x="9018360" y="793941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2</a:t>
            </a:r>
          </a:p>
        </p:txBody>
      </p:sp>
      <p:sp>
        <p:nvSpPr>
          <p:cNvPr id="68" name="5">
            <a:extLst>
              <a:ext uri="{FF2B5EF4-FFF2-40B4-BE49-F238E27FC236}">
                <a16:creationId xmlns:a16="http://schemas.microsoft.com/office/drawing/2014/main" id="{0A66BE2C-08B4-4E99-AA86-994D7696E188}"/>
              </a:ext>
            </a:extLst>
          </p:cNvPr>
          <p:cNvSpPr/>
          <p:nvPr/>
        </p:nvSpPr>
        <p:spPr>
          <a:xfrm>
            <a:off x="9018361" y="793941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3</a:t>
            </a:r>
          </a:p>
        </p:txBody>
      </p:sp>
      <p:sp>
        <p:nvSpPr>
          <p:cNvPr id="69" name="5">
            <a:extLst>
              <a:ext uri="{FF2B5EF4-FFF2-40B4-BE49-F238E27FC236}">
                <a16:creationId xmlns:a16="http://schemas.microsoft.com/office/drawing/2014/main" id="{6F659CD9-D18F-4B65-A52E-7ECD2C37512D}"/>
              </a:ext>
            </a:extLst>
          </p:cNvPr>
          <p:cNvSpPr/>
          <p:nvPr/>
        </p:nvSpPr>
        <p:spPr>
          <a:xfrm>
            <a:off x="9018361" y="793941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4</a:t>
            </a:r>
          </a:p>
        </p:txBody>
      </p:sp>
      <p:sp>
        <p:nvSpPr>
          <p:cNvPr id="70" name="5">
            <a:extLst>
              <a:ext uri="{FF2B5EF4-FFF2-40B4-BE49-F238E27FC236}">
                <a16:creationId xmlns:a16="http://schemas.microsoft.com/office/drawing/2014/main" id="{FEAC7E70-F5EC-477B-AAEC-5EC9C87D72BB}"/>
              </a:ext>
            </a:extLst>
          </p:cNvPr>
          <p:cNvSpPr/>
          <p:nvPr/>
        </p:nvSpPr>
        <p:spPr>
          <a:xfrm>
            <a:off x="9018360" y="7996814"/>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5</a:t>
            </a:r>
          </a:p>
        </p:txBody>
      </p:sp>
      <p:sp>
        <p:nvSpPr>
          <p:cNvPr id="71" name="start">
            <a:extLst>
              <a:ext uri="{FF2B5EF4-FFF2-40B4-BE49-F238E27FC236}">
                <a16:creationId xmlns:a16="http://schemas.microsoft.com/office/drawing/2014/main" id="{2A8393A6-9E89-4D39-9318-A863773423C8}"/>
              </a:ext>
            </a:extLst>
          </p:cNvPr>
          <p:cNvSpPr/>
          <p:nvPr/>
        </p:nvSpPr>
        <p:spPr>
          <a:xfrm>
            <a:off x="8830583" y="9583829"/>
            <a:ext cx="1588679" cy="688519"/>
          </a:xfrm>
          <a:prstGeom prst="roundRect">
            <a:avLst>
              <a:gd name="adj" fmla="val 50000"/>
            </a:avLst>
          </a:prstGeom>
          <a:solidFill>
            <a:srgbClr val="ED6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9Slide03 SFU Helvetica Condens" panose="00000400000000000000" pitchFamily="2" charset="0"/>
                <a:ea typeface="+mn-ea"/>
                <a:cs typeface="+mn-cs"/>
              </a:rPr>
              <a:t>Start</a:t>
            </a:r>
          </a:p>
        </p:txBody>
      </p:sp>
      <p:sp>
        <p:nvSpPr>
          <p:cNvPr id="72" name="B">
            <a:extLst>
              <a:ext uri="{FF2B5EF4-FFF2-40B4-BE49-F238E27FC236}">
                <a16:creationId xmlns:a16="http://schemas.microsoft.com/office/drawing/2014/main" id="{4B4DA072-F09A-A059-5C25-FA9CCB5157FE}"/>
              </a:ext>
            </a:extLst>
          </p:cNvPr>
          <p:cNvSpPr/>
          <p:nvPr/>
        </p:nvSpPr>
        <p:spPr>
          <a:xfrm>
            <a:off x="12210358" y="6572325"/>
            <a:ext cx="5511140" cy="769441"/>
          </a:xfrm>
          <a:prstGeom prst="rect">
            <a:avLst/>
          </a:prstGeom>
          <a:noFill/>
        </p:spPr>
        <p:txBody>
          <a:bodyPr wrap="square" lIns="91440" tIns="45720" rIns="91440" bIns="45720">
            <a:spAutoFit/>
          </a:bodyPr>
          <a:lstStyle/>
          <a:p>
            <a:pPr lvl="0"/>
            <a:r>
              <a:rPr lang="en-US" sz="4400" b="1" dirty="0" err="1" smtClean="0">
                <a:solidFill>
                  <a:srgbClr val="FFC000"/>
                </a:solidFill>
                <a:latin typeface="Times New Roman" panose="02020603050405020304" pitchFamily="18" charset="0"/>
                <a:cs typeface="Times New Roman" panose="02020603050405020304" pitchFamily="18" charset="0"/>
              </a:rPr>
              <a:t>Công</a:t>
            </a:r>
            <a:r>
              <a:rPr lang="en-US" sz="4400" b="1" dirty="0" smtClean="0">
                <a:solidFill>
                  <a:srgbClr val="FFC000"/>
                </a:solidFill>
                <a:latin typeface="Times New Roman" panose="02020603050405020304" pitchFamily="18" charset="0"/>
                <a:cs typeface="Times New Roman" panose="02020603050405020304" pitchFamily="18" charset="0"/>
              </a:rPr>
              <a:t> </a:t>
            </a:r>
            <a:r>
              <a:rPr lang="en-US" sz="4400" b="1" dirty="0" err="1" smtClean="0">
                <a:solidFill>
                  <a:srgbClr val="FFC000"/>
                </a:solidFill>
                <a:latin typeface="Times New Roman" panose="02020603050405020304" pitchFamily="18" charset="0"/>
                <a:cs typeface="Times New Roman" panose="02020603050405020304" pitchFamily="18" charset="0"/>
              </a:rPr>
              <a:t>cụ</a:t>
            </a:r>
            <a:r>
              <a:rPr lang="en-US" sz="4400" b="1" dirty="0" smtClean="0">
                <a:solidFill>
                  <a:srgbClr val="FFC000"/>
                </a:solidFill>
                <a:latin typeface="Times New Roman" panose="02020603050405020304" pitchFamily="18" charset="0"/>
                <a:cs typeface="Times New Roman" panose="02020603050405020304" pitchFamily="18" charset="0"/>
              </a:rPr>
              <a:t> </a:t>
            </a:r>
            <a:r>
              <a:rPr lang="en-US" sz="4400" b="1" dirty="0" err="1" smtClean="0">
                <a:solidFill>
                  <a:srgbClr val="FFC000"/>
                </a:solidFill>
                <a:latin typeface="Times New Roman" panose="02020603050405020304" pitchFamily="18" charset="0"/>
                <a:cs typeface="Times New Roman" panose="02020603050405020304" pitchFamily="18" charset="0"/>
              </a:rPr>
              <a:t>chữ</a:t>
            </a:r>
            <a:r>
              <a:rPr lang="en-US" sz="4400" b="1" dirty="0" smtClean="0">
                <a:solidFill>
                  <a:srgbClr val="FFC000"/>
                </a:solidFill>
                <a:latin typeface="Times New Roman" panose="02020603050405020304" pitchFamily="18" charset="0"/>
                <a:cs typeface="Times New Roman" panose="02020603050405020304" pitchFamily="18" charset="0"/>
              </a:rPr>
              <a:t> O</a:t>
            </a:r>
            <a:endParaRPr lang="en-US" sz="7200" b="1" dirty="0">
              <a:solidFill>
                <a:srgbClr val="FFC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042191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42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42000">
                                          <p:cBhvr additive="base">
                                            <p:cTn id="7" dur="1250" fill="hold"/>
                                            <p:tgtEl>
                                              <p:spTgt spid="41"/>
                                            </p:tgtEl>
                                            <p:attrNameLst>
                                              <p:attrName>ppt_x</p:attrName>
                                            </p:attrNameLst>
                                          </p:cBhvr>
                                          <p:tavLst>
                                            <p:tav tm="0">
                                              <p:val>
                                                <p:strVal val="#ppt_x"/>
                                              </p:val>
                                            </p:tav>
                                            <p:tav tm="100000">
                                              <p:val>
                                                <p:strVal val="#ppt_x"/>
                                              </p:val>
                                            </p:tav>
                                          </p:tavLst>
                                        </p:anim>
                                        <p:anim calcmode="lin" valueType="num" p14:bounceEnd="42000">
                                          <p:cBhvr additive="base">
                                            <p:cTn id="8" dur="1250" fill="hold"/>
                                            <p:tgtEl>
                                              <p:spTgt spid="4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ok (mp3cut.net).wav"/>
                                            </p:tgtEl>
                                          </p:cMediaNode>
                                        </p:audio>
                                      </p:subTnLst>
                                    </p:cTn>
                                  </p:par>
                                  <p:par>
                                    <p:cTn id="9" presetID="41" presetClass="entr" presetSubtype="0" fill="hold" grpId="0" nodeType="withEffect">
                                      <p:stCondLst>
                                        <p:cond delay="750"/>
                                      </p:stCondLst>
                                      <p:iterate type="lt">
                                        <p:tmPct val="10000"/>
                                      </p:iterate>
                                      <p:childTnLst>
                                        <p:set>
                                          <p:cBhvr>
                                            <p:cTn id="10" dur="1" fill="hold">
                                              <p:stCondLst>
                                                <p:cond delay="0"/>
                                              </p:stCondLst>
                                            </p:cTn>
                                            <p:tgtEl>
                                              <p:spTgt spid="58"/>
                                            </p:tgtEl>
                                            <p:attrNameLst>
                                              <p:attrName>style.visibility</p:attrName>
                                            </p:attrNameLst>
                                          </p:cBhvr>
                                          <p:to>
                                            <p:strVal val="visible"/>
                                          </p:to>
                                        </p:set>
                                        <p:anim calcmode="lin" valueType="num">
                                          <p:cBhvr>
                                            <p:cTn id="11" dur="500" fill="hold"/>
                                            <p:tgtEl>
                                              <p:spTgt spid="58"/>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58"/>
                                            </p:tgtEl>
                                            <p:attrNameLst>
                                              <p:attrName>ppt_y</p:attrName>
                                            </p:attrNameLst>
                                          </p:cBhvr>
                                          <p:tavLst>
                                            <p:tav tm="0">
                                              <p:val>
                                                <p:strVal val="#ppt_y"/>
                                              </p:val>
                                            </p:tav>
                                            <p:tav tm="100000">
                                              <p:val>
                                                <p:strVal val="#ppt_y"/>
                                              </p:val>
                                            </p:tav>
                                          </p:tavLst>
                                        </p:anim>
                                        <p:anim calcmode="lin" valueType="num">
                                          <p:cBhvr>
                                            <p:cTn id="13" dur="500" fill="hold"/>
                                            <p:tgtEl>
                                              <p:spTgt spid="58"/>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5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58"/>
                                            </p:tgtEl>
                                          </p:cBhvr>
                                        </p:animEffect>
                                      </p:childTnLst>
                                    </p:cTn>
                                  </p:par>
                                  <p:par>
                                    <p:cTn id="16" presetID="2" presetClass="entr" presetSubtype="8" fill="hold" nodeType="withEffect" p14:presetBounceEnd="43000">
                                      <p:stCondLst>
                                        <p:cond delay="1500"/>
                                      </p:stCondLst>
                                      <p:childTnLst>
                                        <p:set>
                                          <p:cBhvr>
                                            <p:cTn id="17" dur="1" fill="hold">
                                              <p:stCondLst>
                                                <p:cond delay="0"/>
                                              </p:stCondLst>
                                            </p:cTn>
                                            <p:tgtEl>
                                              <p:spTgt spid="42"/>
                                            </p:tgtEl>
                                            <p:attrNameLst>
                                              <p:attrName>style.visibility</p:attrName>
                                            </p:attrNameLst>
                                          </p:cBhvr>
                                          <p:to>
                                            <p:strVal val="visible"/>
                                          </p:to>
                                        </p:set>
                                        <p:anim calcmode="lin" valueType="num" p14:bounceEnd="43000">
                                          <p:cBhvr additive="base">
                                            <p:cTn id="18" dur="1000" fill="hold"/>
                                            <p:tgtEl>
                                              <p:spTgt spid="42"/>
                                            </p:tgtEl>
                                            <p:attrNameLst>
                                              <p:attrName>ppt_x</p:attrName>
                                            </p:attrNameLst>
                                          </p:cBhvr>
                                          <p:tavLst>
                                            <p:tav tm="0">
                                              <p:val>
                                                <p:strVal val="0-#ppt_w/2"/>
                                              </p:val>
                                            </p:tav>
                                            <p:tav tm="100000">
                                              <p:val>
                                                <p:strVal val="#ppt_x"/>
                                              </p:val>
                                            </p:tav>
                                          </p:tavLst>
                                        </p:anim>
                                        <p:anim calcmode="lin" valueType="num" p14:bounceEnd="43000">
                                          <p:cBhvr additive="base">
                                            <p:cTn id="19" dur="1000" fill="hold"/>
                                            <p:tgtEl>
                                              <p:spTgt spid="42"/>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14:presetBounceEnd="43000">
                                      <p:stCondLst>
                                        <p:cond delay="1550"/>
                                      </p:stCondLst>
                                      <p:childTnLst>
                                        <p:set>
                                          <p:cBhvr>
                                            <p:cTn id="21" dur="1" fill="hold">
                                              <p:stCondLst>
                                                <p:cond delay="0"/>
                                              </p:stCondLst>
                                            </p:cTn>
                                            <p:tgtEl>
                                              <p:spTgt spid="45"/>
                                            </p:tgtEl>
                                            <p:attrNameLst>
                                              <p:attrName>style.visibility</p:attrName>
                                            </p:attrNameLst>
                                          </p:cBhvr>
                                          <p:to>
                                            <p:strVal val="visible"/>
                                          </p:to>
                                        </p:set>
                                        <p:anim calcmode="lin" valueType="num" p14:bounceEnd="43000">
                                          <p:cBhvr additive="base">
                                            <p:cTn id="22" dur="1000" fill="hold"/>
                                            <p:tgtEl>
                                              <p:spTgt spid="45"/>
                                            </p:tgtEl>
                                            <p:attrNameLst>
                                              <p:attrName>ppt_x</p:attrName>
                                            </p:attrNameLst>
                                          </p:cBhvr>
                                          <p:tavLst>
                                            <p:tav tm="0">
                                              <p:val>
                                                <p:strVal val="1+#ppt_w/2"/>
                                              </p:val>
                                            </p:tav>
                                            <p:tav tm="100000">
                                              <p:val>
                                                <p:strVal val="#ppt_x"/>
                                              </p:val>
                                            </p:tav>
                                          </p:tavLst>
                                        </p:anim>
                                        <p:anim calcmode="lin" valueType="num" p14:bounceEnd="43000">
                                          <p:cBhvr additive="base">
                                            <p:cTn id="23" dur="1000" fill="hold"/>
                                            <p:tgtEl>
                                              <p:spTgt spid="45"/>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14:presetBounceEnd="43000">
                                      <p:stCondLst>
                                        <p:cond delay="1600"/>
                                      </p:stCondLst>
                                      <p:childTnLst>
                                        <p:set>
                                          <p:cBhvr>
                                            <p:cTn id="25" dur="1" fill="hold">
                                              <p:stCondLst>
                                                <p:cond delay="0"/>
                                              </p:stCondLst>
                                            </p:cTn>
                                            <p:tgtEl>
                                              <p:spTgt spid="48"/>
                                            </p:tgtEl>
                                            <p:attrNameLst>
                                              <p:attrName>style.visibility</p:attrName>
                                            </p:attrNameLst>
                                          </p:cBhvr>
                                          <p:to>
                                            <p:strVal val="visible"/>
                                          </p:to>
                                        </p:set>
                                        <p:anim calcmode="lin" valueType="num" p14:bounceEnd="43000">
                                          <p:cBhvr additive="base">
                                            <p:cTn id="26" dur="1000" fill="hold"/>
                                            <p:tgtEl>
                                              <p:spTgt spid="48"/>
                                            </p:tgtEl>
                                            <p:attrNameLst>
                                              <p:attrName>ppt_x</p:attrName>
                                            </p:attrNameLst>
                                          </p:cBhvr>
                                          <p:tavLst>
                                            <p:tav tm="0">
                                              <p:val>
                                                <p:strVal val="0-#ppt_w/2"/>
                                              </p:val>
                                            </p:tav>
                                            <p:tav tm="100000">
                                              <p:val>
                                                <p:strVal val="#ppt_x"/>
                                              </p:val>
                                            </p:tav>
                                          </p:tavLst>
                                        </p:anim>
                                        <p:anim calcmode="lin" valueType="num" p14:bounceEnd="43000">
                                          <p:cBhvr additive="base">
                                            <p:cTn id="27" dur="1000" fill="hold"/>
                                            <p:tgtEl>
                                              <p:spTgt spid="48"/>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14:presetBounceEnd="43000">
                                      <p:stCondLst>
                                        <p:cond delay="1650"/>
                                      </p:stCondLst>
                                      <p:childTnLst>
                                        <p:set>
                                          <p:cBhvr>
                                            <p:cTn id="29" dur="1" fill="hold">
                                              <p:stCondLst>
                                                <p:cond delay="0"/>
                                              </p:stCondLst>
                                            </p:cTn>
                                            <p:tgtEl>
                                              <p:spTgt spid="51"/>
                                            </p:tgtEl>
                                            <p:attrNameLst>
                                              <p:attrName>style.visibility</p:attrName>
                                            </p:attrNameLst>
                                          </p:cBhvr>
                                          <p:to>
                                            <p:strVal val="visible"/>
                                          </p:to>
                                        </p:set>
                                        <p:anim calcmode="lin" valueType="num" p14:bounceEnd="43000">
                                          <p:cBhvr additive="base">
                                            <p:cTn id="30" dur="1000" fill="hold"/>
                                            <p:tgtEl>
                                              <p:spTgt spid="51"/>
                                            </p:tgtEl>
                                            <p:attrNameLst>
                                              <p:attrName>ppt_x</p:attrName>
                                            </p:attrNameLst>
                                          </p:cBhvr>
                                          <p:tavLst>
                                            <p:tav tm="0">
                                              <p:val>
                                                <p:strVal val="1+#ppt_w/2"/>
                                              </p:val>
                                            </p:tav>
                                            <p:tav tm="100000">
                                              <p:val>
                                                <p:strVal val="#ppt_x"/>
                                              </p:val>
                                            </p:tav>
                                          </p:tavLst>
                                        </p:anim>
                                        <p:anim calcmode="lin" valueType="num" p14:bounceEnd="43000">
                                          <p:cBhvr additive="base">
                                            <p:cTn id="31" dur="1000" fill="hold"/>
                                            <p:tgtEl>
                                              <p:spTgt spid="51"/>
                                            </p:tgtEl>
                                            <p:attrNameLst>
                                              <p:attrName>ppt_y</p:attrName>
                                            </p:attrNameLst>
                                          </p:cBhvr>
                                          <p:tavLst>
                                            <p:tav tm="0">
                                              <p:val>
                                                <p:strVal val="#ppt_y"/>
                                              </p:val>
                                            </p:tav>
                                            <p:tav tm="100000">
                                              <p:val>
                                                <p:strVal val="#ppt_y"/>
                                              </p:val>
                                            </p:tav>
                                          </p:tavLst>
                                        </p:anim>
                                      </p:childTnLst>
                                    </p:cTn>
                                  </p:par>
                                  <p:par>
                                    <p:cTn id="32" presetID="17" presetClass="entr" presetSubtype="10" fill="hold" grpId="0" nodeType="withEffect">
                                      <p:stCondLst>
                                        <p:cond delay="2500"/>
                                      </p:stCondLst>
                                      <p:childTnLst>
                                        <p:set>
                                          <p:cBhvr>
                                            <p:cTn id="33" dur="1" fill="hold">
                                              <p:stCondLst>
                                                <p:cond delay="0"/>
                                              </p:stCondLst>
                                            </p:cTn>
                                            <p:tgtEl>
                                              <p:spTgt spid="59"/>
                                            </p:tgtEl>
                                            <p:attrNameLst>
                                              <p:attrName>style.visibility</p:attrName>
                                            </p:attrNameLst>
                                          </p:cBhvr>
                                          <p:to>
                                            <p:strVal val="visible"/>
                                          </p:to>
                                        </p:set>
                                        <p:anim calcmode="lin" valueType="num">
                                          <p:cBhvr>
                                            <p:cTn id="34" dur="500" fill="hold"/>
                                            <p:tgtEl>
                                              <p:spTgt spid="59"/>
                                            </p:tgtEl>
                                            <p:attrNameLst>
                                              <p:attrName>ppt_w</p:attrName>
                                            </p:attrNameLst>
                                          </p:cBhvr>
                                          <p:tavLst>
                                            <p:tav tm="0">
                                              <p:val>
                                                <p:fltVal val="0"/>
                                              </p:val>
                                            </p:tav>
                                            <p:tav tm="100000">
                                              <p:val>
                                                <p:strVal val="#ppt_w"/>
                                              </p:val>
                                            </p:tav>
                                          </p:tavLst>
                                        </p:anim>
                                        <p:anim calcmode="lin" valueType="num">
                                          <p:cBhvr>
                                            <p:cTn id="35" dur="500" fill="hold"/>
                                            <p:tgtEl>
                                              <p:spTgt spid="59"/>
                                            </p:tgtEl>
                                            <p:attrNameLst>
                                              <p:attrName>ppt_h</p:attrName>
                                            </p:attrNameLst>
                                          </p:cBhvr>
                                          <p:tavLst>
                                            <p:tav tm="0">
                                              <p:val>
                                                <p:strVal val="#ppt_h"/>
                                              </p:val>
                                            </p:tav>
                                            <p:tav tm="100000">
                                              <p:val>
                                                <p:strVal val="#ppt_h"/>
                                              </p:val>
                                            </p:tav>
                                          </p:tavLst>
                                        </p:anim>
                                      </p:childTnLst>
                                    </p:cTn>
                                  </p:par>
                                  <p:par>
                                    <p:cTn id="36" presetID="17" presetClass="entr" presetSubtype="10" fill="hold" grpId="0" nodeType="withEffect">
                                      <p:stCondLst>
                                        <p:cond delay="2500"/>
                                      </p:stCondLst>
                                      <p:childTnLst>
                                        <p:set>
                                          <p:cBhvr>
                                            <p:cTn id="37" dur="1" fill="hold">
                                              <p:stCondLst>
                                                <p:cond delay="0"/>
                                              </p:stCondLst>
                                            </p:cTn>
                                            <p:tgtEl>
                                              <p:spTgt spid="54"/>
                                            </p:tgtEl>
                                            <p:attrNameLst>
                                              <p:attrName>style.visibility</p:attrName>
                                            </p:attrNameLst>
                                          </p:cBhvr>
                                          <p:to>
                                            <p:strVal val="visible"/>
                                          </p:to>
                                        </p:set>
                                        <p:anim calcmode="lin" valueType="num">
                                          <p:cBhvr>
                                            <p:cTn id="38" dur="500" fill="hold"/>
                                            <p:tgtEl>
                                              <p:spTgt spid="54"/>
                                            </p:tgtEl>
                                            <p:attrNameLst>
                                              <p:attrName>ppt_w</p:attrName>
                                            </p:attrNameLst>
                                          </p:cBhvr>
                                          <p:tavLst>
                                            <p:tav tm="0">
                                              <p:val>
                                                <p:fltVal val="0"/>
                                              </p:val>
                                            </p:tav>
                                            <p:tav tm="100000">
                                              <p:val>
                                                <p:strVal val="#ppt_w"/>
                                              </p:val>
                                            </p:tav>
                                          </p:tavLst>
                                        </p:anim>
                                        <p:anim calcmode="lin" valueType="num">
                                          <p:cBhvr>
                                            <p:cTn id="39" dur="500" fill="hold"/>
                                            <p:tgtEl>
                                              <p:spTgt spid="54"/>
                                            </p:tgtEl>
                                            <p:attrNameLst>
                                              <p:attrName>ppt_h</p:attrName>
                                            </p:attrNameLst>
                                          </p:cBhvr>
                                          <p:tavLst>
                                            <p:tav tm="0">
                                              <p:val>
                                                <p:strVal val="#ppt_h"/>
                                              </p:val>
                                            </p:tav>
                                            <p:tav tm="100000">
                                              <p:val>
                                                <p:strVal val="#ppt_h"/>
                                              </p:val>
                                            </p:tav>
                                          </p:tavLst>
                                        </p:anim>
                                      </p:childTnLst>
                                    </p:cTn>
                                  </p:par>
                                  <p:par>
                                    <p:cTn id="40" presetID="17" presetClass="entr" presetSubtype="10" fill="hold" grpId="0" nodeType="withEffect">
                                      <p:stCondLst>
                                        <p:cond delay="2750"/>
                                      </p:stCondLst>
                                      <p:childTnLst>
                                        <p:set>
                                          <p:cBhvr>
                                            <p:cTn id="41" dur="1" fill="hold">
                                              <p:stCondLst>
                                                <p:cond delay="0"/>
                                              </p:stCondLst>
                                            </p:cTn>
                                            <p:tgtEl>
                                              <p:spTgt spid="56"/>
                                            </p:tgtEl>
                                            <p:attrNameLst>
                                              <p:attrName>style.visibility</p:attrName>
                                            </p:attrNameLst>
                                          </p:cBhvr>
                                          <p:to>
                                            <p:strVal val="visible"/>
                                          </p:to>
                                        </p:set>
                                        <p:anim calcmode="lin" valueType="num">
                                          <p:cBhvr>
                                            <p:cTn id="42" dur="500" fill="hold"/>
                                            <p:tgtEl>
                                              <p:spTgt spid="56"/>
                                            </p:tgtEl>
                                            <p:attrNameLst>
                                              <p:attrName>ppt_w</p:attrName>
                                            </p:attrNameLst>
                                          </p:cBhvr>
                                          <p:tavLst>
                                            <p:tav tm="0">
                                              <p:val>
                                                <p:fltVal val="0"/>
                                              </p:val>
                                            </p:tav>
                                            <p:tav tm="100000">
                                              <p:val>
                                                <p:strVal val="#ppt_w"/>
                                              </p:val>
                                            </p:tav>
                                          </p:tavLst>
                                        </p:anim>
                                        <p:anim calcmode="lin" valueType="num">
                                          <p:cBhvr>
                                            <p:cTn id="43" dur="500" fill="hold"/>
                                            <p:tgtEl>
                                              <p:spTgt spid="56"/>
                                            </p:tgtEl>
                                            <p:attrNameLst>
                                              <p:attrName>ppt_h</p:attrName>
                                            </p:attrNameLst>
                                          </p:cBhvr>
                                          <p:tavLst>
                                            <p:tav tm="0">
                                              <p:val>
                                                <p:strVal val="#ppt_h"/>
                                              </p:val>
                                            </p:tav>
                                            <p:tav tm="100000">
                                              <p:val>
                                                <p:strVal val="#ppt_h"/>
                                              </p:val>
                                            </p:tav>
                                          </p:tavLst>
                                        </p:anim>
                                      </p:childTnLst>
                                    </p:cTn>
                                  </p:par>
                                  <p:par>
                                    <p:cTn id="44" presetID="17" presetClass="entr" presetSubtype="10" fill="hold" grpId="0" nodeType="withEffect">
                                      <p:stCondLst>
                                        <p:cond delay="2750"/>
                                      </p:stCondLst>
                                      <p:childTnLst>
                                        <p:set>
                                          <p:cBhvr>
                                            <p:cTn id="45" dur="1" fill="hold">
                                              <p:stCondLst>
                                                <p:cond delay="0"/>
                                              </p:stCondLst>
                                            </p:cTn>
                                            <p:tgtEl>
                                              <p:spTgt spid="60"/>
                                            </p:tgtEl>
                                            <p:attrNameLst>
                                              <p:attrName>style.visibility</p:attrName>
                                            </p:attrNameLst>
                                          </p:cBhvr>
                                          <p:to>
                                            <p:strVal val="visible"/>
                                          </p:to>
                                        </p:set>
                                        <p:anim calcmode="lin" valueType="num">
                                          <p:cBhvr>
                                            <p:cTn id="46" dur="500" fill="hold"/>
                                            <p:tgtEl>
                                              <p:spTgt spid="60"/>
                                            </p:tgtEl>
                                            <p:attrNameLst>
                                              <p:attrName>ppt_w</p:attrName>
                                            </p:attrNameLst>
                                          </p:cBhvr>
                                          <p:tavLst>
                                            <p:tav tm="0">
                                              <p:val>
                                                <p:fltVal val="0"/>
                                              </p:val>
                                            </p:tav>
                                            <p:tav tm="100000">
                                              <p:val>
                                                <p:strVal val="#ppt_w"/>
                                              </p:val>
                                            </p:tav>
                                          </p:tavLst>
                                        </p:anim>
                                        <p:anim calcmode="lin" valueType="num">
                                          <p:cBhvr>
                                            <p:cTn id="47" dur="500" fill="hold"/>
                                            <p:tgtEl>
                                              <p:spTgt spid="60"/>
                                            </p:tgtEl>
                                            <p:attrNameLst>
                                              <p:attrName>ppt_h</p:attrName>
                                            </p:attrNameLst>
                                          </p:cBhvr>
                                          <p:tavLst>
                                            <p:tav tm="0">
                                              <p:val>
                                                <p:strVal val="#ppt_h"/>
                                              </p:val>
                                            </p:tav>
                                            <p:tav tm="100000">
                                              <p:val>
                                                <p:strVal val="#ppt_h"/>
                                              </p:val>
                                            </p:tav>
                                          </p:tavLst>
                                        </p:anim>
                                      </p:childTnLst>
                                    </p:cTn>
                                  </p:par>
                                  <p:par>
                                    <p:cTn id="48" presetID="17" presetClass="entr" presetSubtype="10" fill="hold" grpId="0" nodeType="withEffect">
                                      <p:stCondLst>
                                        <p:cond delay="3000"/>
                                      </p:stCondLst>
                                      <p:childTnLst>
                                        <p:set>
                                          <p:cBhvr>
                                            <p:cTn id="49" dur="1" fill="hold">
                                              <p:stCondLst>
                                                <p:cond delay="0"/>
                                              </p:stCondLst>
                                            </p:cTn>
                                            <p:tgtEl>
                                              <p:spTgt spid="61"/>
                                            </p:tgtEl>
                                            <p:attrNameLst>
                                              <p:attrName>style.visibility</p:attrName>
                                            </p:attrNameLst>
                                          </p:cBhvr>
                                          <p:to>
                                            <p:strVal val="visible"/>
                                          </p:to>
                                        </p:set>
                                        <p:anim calcmode="lin" valueType="num">
                                          <p:cBhvr>
                                            <p:cTn id="50" dur="500" fill="hold"/>
                                            <p:tgtEl>
                                              <p:spTgt spid="61"/>
                                            </p:tgtEl>
                                            <p:attrNameLst>
                                              <p:attrName>ppt_w</p:attrName>
                                            </p:attrNameLst>
                                          </p:cBhvr>
                                          <p:tavLst>
                                            <p:tav tm="0">
                                              <p:val>
                                                <p:fltVal val="0"/>
                                              </p:val>
                                            </p:tav>
                                            <p:tav tm="100000">
                                              <p:val>
                                                <p:strVal val="#ppt_w"/>
                                              </p:val>
                                            </p:tav>
                                          </p:tavLst>
                                        </p:anim>
                                        <p:anim calcmode="lin" valueType="num">
                                          <p:cBhvr>
                                            <p:cTn id="51" dur="500" fill="hold"/>
                                            <p:tgtEl>
                                              <p:spTgt spid="61"/>
                                            </p:tgtEl>
                                            <p:attrNameLst>
                                              <p:attrName>ppt_h</p:attrName>
                                            </p:attrNameLst>
                                          </p:cBhvr>
                                          <p:tavLst>
                                            <p:tav tm="0">
                                              <p:val>
                                                <p:strVal val="#ppt_h"/>
                                              </p:val>
                                            </p:tav>
                                            <p:tav tm="100000">
                                              <p:val>
                                                <p:strVal val="#ppt_h"/>
                                              </p:val>
                                            </p:tav>
                                          </p:tavLst>
                                        </p:anim>
                                      </p:childTnLst>
                                    </p:cTn>
                                  </p:par>
                                  <p:par>
                                    <p:cTn id="52" presetID="17" presetClass="entr" presetSubtype="10" fill="hold" grpId="0" nodeType="withEffect">
                                      <p:stCondLst>
                                        <p:cond delay="3000"/>
                                      </p:stCondLst>
                                      <p:childTnLst>
                                        <p:set>
                                          <p:cBhvr>
                                            <p:cTn id="53" dur="1" fill="hold">
                                              <p:stCondLst>
                                                <p:cond delay="0"/>
                                              </p:stCondLst>
                                            </p:cTn>
                                            <p:tgtEl>
                                              <p:spTgt spid="55"/>
                                            </p:tgtEl>
                                            <p:attrNameLst>
                                              <p:attrName>style.visibility</p:attrName>
                                            </p:attrNameLst>
                                          </p:cBhvr>
                                          <p:to>
                                            <p:strVal val="visible"/>
                                          </p:to>
                                        </p:set>
                                        <p:anim calcmode="lin" valueType="num">
                                          <p:cBhvr>
                                            <p:cTn id="54" dur="500" fill="hold"/>
                                            <p:tgtEl>
                                              <p:spTgt spid="55"/>
                                            </p:tgtEl>
                                            <p:attrNameLst>
                                              <p:attrName>ppt_w</p:attrName>
                                            </p:attrNameLst>
                                          </p:cBhvr>
                                          <p:tavLst>
                                            <p:tav tm="0">
                                              <p:val>
                                                <p:fltVal val="0"/>
                                              </p:val>
                                            </p:tav>
                                            <p:tav tm="100000">
                                              <p:val>
                                                <p:strVal val="#ppt_w"/>
                                              </p:val>
                                            </p:tav>
                                          </p:tavLst>
                                        </p:anim>
                                        <p:anim calcmode="lin" valueType="num">
                                          <p:cBhvr>
                                            <p:cTn id="55" dur="500" fill="hold"/>
                                            <p:tgtEl>
                                              <p:spTgt spid="55"/>
                                            </p:tgtEl>
                                            <p:attrNameLst>
                                              <p:attrName>ppt_h</p:attrName>
                                            </p:attrNameLst>
                                          </p:cBhvr>
                                          <p:tavLst>
                                            <p:tav tm="0">
                                              <p:val>
                                                <p:strVal val="#ppt_h"/>
                                              </p:val>
                                            </p:tav>
                                            <p:tav tm="100000">
                                              <p:val>
                                                <p:strVal val="#ppt_h"/>
                                              </p:val>
                                            </p:tav>
                                          </p:tavLst>
                                        </p:anim>
                                      </p:childTnLst>
                                    </p:cTn>
                                  </p:par>
                                  <p:par>
                                    <p:cTn id="56" presetID="17" presetClass="entr" presetSubtype="10" fill="hold" grpId="0" nodeType="withEffect">
                                      <p:stCondLst>
                                        <p:cond delay="3250"/>
                                      </p:stCondLst>
                                      <p:childTnLst>
                                        <p:set>
                                          <p:cBhvr>
                                            <p:cTn id="57" dur="1" fill="hold">
                                              <p:stCondLst>
                                                <p:cond delay="0"/>
                                              </p:stCondLst>
                                            </p:cTn>
                                            <p:tgtEl>
                                              <p:spTgt spid="57"/>
                                            </p:tgtEl>
                                            <p:attrNameLst>
                                              <p:attrName>style.visibility</p:attrName>
                                            </p:attrNameLst>
                                          </p:cBhvr>
                                          <p:to>
                                            <p:strVal val="visible"/>
                                          </p:to>
                                        </p:set>
                                        <p:anim calcmode="lin" valueType="num">
                                          <p:cBhvr>
                                            <p:cTn id="58" dur="500" fill="hold"/>
                                            <p:tgtEl>
                                              <p:spTgt spid="57"/>
                                            </p:tgtEl>
                                            <p:attrNameLst>
                                              <p:attrName>ppt_w</p:attrName>
                                            </p:attrNameLst>
                                          </p:cBhvr>
                                          <p:tavLst>
                                            <p:tav tm="0">
                                              <p:val>
                                                <p:fltVal val="0"/>
                                              </p:val>
                                            </p:tav>
                                            <p:tav tm="100000">
                                              <p:val>
                                                <p:strVal val="#ppt_w"/>
                                              </p:val>
                                            </p:tav>
                                          </p:tavLst>
                                        </p:anim>
                                        <p:anim calcmode="lin" valueType="num">
                                          <p:cBhvr>
                                            <p:cTn id="59" dur="500" fill="hold"/>
                                            <p:tgtEl>
                                              <p:spTgt spid="57"/>
                                            </p:tgtEl>
                                            <p:attrNameLst>
                                              <p:attrName>ppt_h</p:attrName>
                                            </p:attrNameLst>
                                          </p:cBhvr>
                                          <p:tavLst>
                                            <p:tav tm="0">
                                              <p:val>
                                                <p:strVal val="#ppt_h"/>
                                              </p:val>
                                            </p:tav>
                                            <p:tav tm="100000">
                                              <p:val>
                                                <p:strVal val="#ppt_h"/>
                                              </p:val>
                                            </p:tav>
                                          </p:tavLst>
                                        </p:anim>
                                      </p:childTnLst>
                                    </p:cTn>
                                  </p:par>
                                  <p:par>
                                    <p:cTn id="60" presetID="17" presetClass="entr" presetSubtype="10" fill="hold" grpId="0" nodeType="withEffect">
                                      <p:stCondLst>
                                        <p:cond delay="2750"/>
                                      </p:stCondLst>
                                      <p:childTnLst>
                                        <p:set>
                                          <p:cBhvr>
                                            <p:cTn id="61" dur="1" fill="hold">
                                              <p:stCondLst>
                                                <p:cond delay="0"/>
                                              </p:stCondLst>
                                            </p:cTn>
                                            <p:tgtEl>
                                              <p:spTgt spid="72"/>
                                            </p:tgtEl>
                                            <p:attrNameLst>
                                              <p:attrName>style.visibility</p:attrName>
                                            </p:attrNameLst>
                                          </p:cBhvr>
                                          <p:to>
                                            <p:strVal val="visible"/>
                                          </p:to>
                                        </p:set>
                                        <p:anim calcmode="lin" valueType="num">
                                          <p:cBhvr>
                                            <p:cTn id="62" dur="500" fill="hold"/>
                                            <p:tgtEl>
                                              <p:spTgt spid="72"/>
                                            </p:tgtEl>
                                            <p:attrNameLst>
                                              <p:attrName>ppt_w</p:attrName>
                                            </p:attrNameLst>
                                          </p:cBhvr>
                                          <p:tavLst>
                                            <p:tav tm="0">
                                              <p:val>
                                                <p:fltVal val="0"/>
                                              </p:val>
                                            </p:tav>
                                            <p:tav tm="100000">
                                              <p:val>
                                                <p:strVal val="#ppt_w"/>
                                              </p:val>
                                            </p:tav>
                                          </p:tavLst>
                                        </p:anim>
                                        <p:anim calcmode="lin" valueType="num">
                                          <p:cBhvr>
                                            <p:cTn id="63" dur="500" fill="hold"/>
                                            <p:tgtEl>
                                              <p:spTgt spid="7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59"/>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59"/>
                                            </p:tgtEl>
                                            <p:attrNameLst>
                                              <p:attrName>fillcolor</p:attrName>
                                            </p:attrNameLst>
                                          </p:cBhvr>
                                          <p:to>
                                            <a:schemeClr val="accent2"/>
                                          </p:to>
                                        </p:animClr>
                                        <p:set>
                                          <p:cBhvr>
                                            <p:cTn id="69" dur="2000" fill="hold"/>
                                            <p:tgtEl>
                                              <p:spTgt spid="59"/>
                                            </p:tgtEl>
                                            <p:attrNameLst>
                                              <p:attrName>fill.type</p:attrName>
                                            </p:attrNameLst>
                                          </p:cBhvr>
                                          <p:to>
                                            <p:strVal val="solid"/>
                                          </p:to>
                                        </p:set>
                                        <p:set>
                                          <p:cBhvr>
                                            <p:cTn id="70" dur="2000" fill="hold"/>
                                            <p:tgtEl>
                                              <p:spTgt spid="59"/>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3" name="Am-thanh-tra-loi-dung-www_yeualo_com.wav"/>
                                            </p:tgtEl>
                                          </p:cMediaNode>
                                        </p:audio>
                                      </p:subTnLst>
                                    </p:cTn>
                                  </p:par>
                                </p:childTnLst>
                              </p:cTn>
                            </p:par>
                          </p:childTnLst>
                        </p:cTn>
                      </p:par>
                    </p:childTnLst>
                  </p:cTn>
                  <p:nextCondLst>
                    <p:cond evt="onClick" delay="0">
                      <p:tgtEl>
                        <p:spTgt spid="59"/>
                      </p:tgtEl>
                    </p:cond>
                  </p:nextCondLst>
                </p:seq>
                <p:seq concurrent="1" nextAc="seek">
                  <p:cTn id="71" restart="whenNotActive" fill="hold" evtFilter="cancelBubble" nodeType="interactiveSeq">
                    <p:stCondLst>
                      <p:cond evt="onClick" delay="0">
                        <p:tgtEl>
                          <p:spTgt spid="60"/>
                        </p:tgtEl>
                      </p:cond>
                    </p:stCondLst>
                    <p:endSync evt="end" delay="0">
                      <p:rtn val="all"/>
                    </p:endSync>
                    <p:childTnLst>
                      <p:par>
                        <p:cTn id="72" fill="hold">
                          <p:stCondLst>
                            <p:cond delay="0"/>
                          </p:stCondLst>
                          <p:childTnLst>
                            <p:par>
                              <p:cTn id="73" fill="hold">
                                <p:stCondLst>
                                  <p:cond delay="0"/>
                                </p:stCondLst>
                                <p:childTnLst>
                                  <p:par>
                                    <p:cTn id="74" presetID="32" presetClass="emph" presetSubtype="0" fill="hold" grpId="1" nodeType="clickEffect">
                                      <p:stCondLst>
                                        <p:cond delay="0"/>
                                      </p:stCondLst>
                                      <p:childTnLst>
                                        <p:animRot by="120000">
                                          <p:cBhvr>
                                            <p:cTn id="75" dur="100" fill="hold">
                                              <p:stCondLst>
                                                <p:cond delay="0"/>
                                              </p:stCondLst>
                                            </p:cTn>
                                            <p:tgtEl>
                                              <p:spTgt spid="60"/>
                                            </p:tgtEl>
                                            <p:attrNameLst>
                                              <p:attrName>r</p:attrName>
                                            </p:attrNameLst>
                                          </p:cBhvr>
                                        </p:animRot>
                                        <p:animRot by="-240000">
                                          <p:cBhvr>
                                            <p:cTn id="76" dur="200" fill="hold">
                                              <p:stCondLst>
                                                <p:cond delay="200"/>
                                              </p:stCondLst>
                                            </p:cTn>
                                            <p:tgtEl>
                                              <p:spTgt spid="60"/>
                                            </p:tgtEl>
                                            <p:attrNameLst>
                                              <p:attrName>r</p:attrName>
                                            </p:attrNameLst>
                                          </p:cBhvr>
                                        </p:animRot>
                                        <p:animRot by="240000">
                                          <p:cBhvr>
                                            <p:cTn id="77" dur="200" fill="hold">
                                              <p:stCondLst>
                                                <p:cond delay="400"/>
                                              </p:stCondLst>
                                            </p:cTn>
                                            <p:tgtEl>
                                              <p:spTgt spid="60"/>
                                            </p:tgtEl>
                                            <p:attrNameLst>
                                              <p:attrName>r</p:attrName>
                                            </p:attrNameLst>
                                          </p:cBhvr>
                                        </p:animRot>
                                        <p:animRot by="-240000">
                                          <p:cBhvr>
                                            <p:cTn id="78" dur="200" fill="hold">
                                              <p:stCondLst>
                                                <p:cond delay="600"/>
                                              </p:stCondLst>
                                            </p:cTn>
                                            <p:tgtEl>
                                              <p:spTgt spid="60"/>
                                            </p:tgtEl>
                                            <p:attrNameLst>
                                              <p:attrName>r</p:attrName>
                                            </p:attrNameLst>
                                          </p:cBhvr>
                                        </p:animRot>
                                        <p:animRot by="120000">
                                          <p:cBhvr>
                                            <p:cTn id="79" dur="200" fill="hold">
                                              <p:stCondLst>
                                                <p:cond delay="800"/>
                                              </p:stCondLst>
                                            </p:cTn>
                                            <p:tgtEl>
                                              <p:spTgt spid="60"/>
                                            </p:tgtEl>
                                            <p:attrNameLst>
                                              <p:attrName>r</p:attrName>
                                            </p:attrNameLst>
                                          </p:cBhvr>
                                        </p:animRot>
                                      </p:childTnLst>
                                      <p:subTnLst>
                                        <p:audio>
                                          <p:cMediaNode>
                                            <p:cTn display="0" masterRel="sameClick">
                                              <p:stCondLst>
                                                <p:cond evt="begin" delay="0">
                                                  <p:tn val="74"/>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60"/>
                      </p:tgtEl>
                    </p:cond>
                  </p:nextCondLst>
                </p:seq>
                <p:seq concurrent="1" nextAc="seek">
                  <p:cTn id="80" restart="whenNotActive" fill="hold" evtFilter="cancelBubble" nodeType="interactiveSeq">
                    <p:stCondLst>
                      <p:cond evt="onClick" delay="0">
                        <p:tgtEl>
                          <p:spTgt spid="61"/>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grpId="1" nodeType="clickEffect">
                                      <p:stCondLst>
                                        <p:cond delay="0"/>
                                      </p:stCondLst>
                                      <p:childTnLst>
                                        <p:animRot by="120000">
                                          <p:cBhvr>
                                            <p:cTn id="84" dur="100" fill="hold">
                                              <p:stCondLst>
                                                <p:cond delay="0"/>
                                              </p:stCondLst>
                                            </p:cTn>
                                            <p:tgtEl>
                                              <p:spTgt spid="61"/>
                                            </p:tgtEl>
                                            <p:attrNameLst>
                                              <p:attrName>r</p:attrName>
                                            </p:attrNameLst>
                                          </p:cBhvr>
                                        </p:animRot>
                                        <p:animRot by="-240000">
                                          <p:cBhvr>
                                            <p:cTn id="85" dur="200" fill="hold">
                                              <p:stCondLst>
                                                <p:cond delay="200"/>
                                              </p:stCondLst>
                                            </p:cTn>
                                            <p:tgtEl>
                                              <p:spTgt spid="61"/>
                                            </p:tgtEl>
                                            <p:attrNameLst>
                                              <p:attrName>r</p:attrName>
                                            </p:attrNameLst>
                                          </p:cBhvr>
                                        </p:animRot>
                                        <p:animRot by="240000">
                                          <p:cBhvr>
                                            <p:cTn id="86" dur="200" fill="hold">
                                              <p:stCondLst>
                                                <p:cond delay="400"/>
                                              </p:stCondLst>
                                            </p:cTn>
                                            <p:tgtEl>
                                              <p:spTgt spid="61"/>
                                            </p:tgtEl>
                                            <p:attrNameLst>
                                              <p:attrName>r</p:attrName>
                                            </p:attrNameLst>
                                          </p:cBhvr>
                                        </p:animRot>
                                        <p:animRot by="-240000">
                                          <p:cBhvr>
                                            <p:cTn id="87" dur="200" fill="hold">
                                              <p:stCondLst>
                                                <p:cond delay="600"/>
                                              </p:stCondLst>
                                            </p:cTn>
                                            <p:tgtEl>
                                              <p:spTgt spid="61"/>
                                            </p:tgtEl>
                                            <p:attrNameLst>
                                              <p:attrName>r</p:attrName>
                                            </p:attrNameLst>
                                          </p:cBhvr>
                                        </p:animRot>
                                        <p:animRot by="120000">
                                          <p:cBhvr>
                                            <p:cTn id="88" dur="200" fill="hold">
                                              <p:stCondLst>
                                                <p:cond delay="800"/>
                                              </p:stCondLst>
                                            </p:cTn>
                                            <p:tgtEl>
                                              <p:spTgt spid="61"/>
                                            </p:tgtEl>
                                            <p:attrNameLst>
                                              <p:attrName>r</p:attrName>
                                            </p:attrNameLst>
                                          </p:cBhvr>
                                        </p:animRot>
                                      </p:childTnLst>
                                      <p:subTnLst>
                                        <p:audio>
                                          <p:cMediaNode>
                                            <p:cTn display="0" masterRel="sameClick">
                                              <p:stCondLst>
                                                <p:cond evt="begin" delay="0">
                                                  <p:tn val="83"/>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61"/>
                      </p:tgtEl>
                    </p:cond>
                  </p:nextCondLst>
                </p:seq>
                <p:seq concurrent="1" nextAc="seek">
                  <p:cTn id="89" restart="whenNotActive" fill="hold" evtFilter="cancelBubble" nodeType="interactiveSeq">
                    <p:stCondLst>
                      <p:cond evt="onClick" delay="0">
                        <p:tgtEl>
                          <p:spTgt spid="71"/>
                        </p:tgtEl>
                      </p:cond>
                    </p:stCondLst>
                    <p:endSync evt="end" delay="0">
                      <p:rtn val="all"/>
                    </p:endSync>
                    <p:childTnLst>
                      <p:par>
                        <p:cTn id="90" fill="hold">
                          <p:stCondLst>
                            <p:cond delay="0"/>
                          </p:stCondLst>
                          <p:childTnLst>
                            <p:par>
                              <p:cTn id="91" fill="hold">
                                <p:stCondLst>
                                  <p:cond delay="0"/>
                                </p:stCondLst>
                                <p:childTnLst>
                                  <p:par>
                                    <p:cTn id="92" presetID="23" presetClass="entr" presetSubtype="16" fill="hold" grpId="0" nodeType="clickEffect">
                                      <p:stCondLst>
                                        <p:cond delay="0"/>
                                      </p:stCondLst>
                                      <p:childTnLst>
                                        <p:set>
                                          <p:cBhvr>
                                            <p:cTn id="93" dur="1" fill="hold">
                                              <p:stCondLst>
                                                <p:cond delay="0"/>
                                              </p:stCondLst>
                                            </p:cTn>
                                            <p:tgtEl>
                                              <p:spTgt spid="70"/>
                                            </p:tgtEl>
                                            <p:attrNameLst>
                                              <p:attrName>style.visibility</p:attrName>
                                            </p:attrNameLst>
                                          </p:cBhvr>
                                          <p:to>
                                            <p:strVal val="visible"/>
                                          </p:to>
                                        </p:set>
                                        <p:anim calcmode="lin" valueType="num">
                                          <p:cBhvr>
                                            <p:cTn id="94" dur="500" fill="hold"/>
                                            <p:tgtEl>
                                              <p:spTgt spid="70"/>
                                            </p:tgtEl>
                                            <p:attrNameLst>
                                              <p:attrName>ppt_w</p:attrName>
                                            </p:attrNameLst>
                                          </p:cBhvr>
                                          <p:tavLst>
                                            <p:tav tm="0">
                                              <p:val>
                                                <p:fltVal val="0"/>
                                              </p:val>
                                            </p:tav>
                                            <p:tav tm="100000">
                                              <p:val>
                                                <p:strVal val="#ppt_w"/>
                                              </p:val>
                                            </p:tav>
                                          </p:tavLst>
                                        </p:anim>
                                        <p:anim calcmode="lin" valueType="num">
                                          <p:cBhvr>
                                            <p:cTn id="95" dur="500" fill="hold"/>
                                            <p:tgtEl>
                                              <p:spTgt spid="7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2"/>
                                                </p:cond>
                                              </p:stCondLst>
                                              <p:endCondLst>
                                                <p:cond evt="onStopAudio" delay="0">
                                                  <p:tgtEl>
                                                    <p:sldTgt/>
                                                  </p:tgtEl>
                                                </p:cond>
                                              </p:endCondLst>
                                            </p:cTn>
                                            <p:tgtEl>
                                              <p:sndTgt r:embed="rId5" name="Đồng hồ đếm ngược 5 giây (online-audio-converter.com).wav"/>
                                            </p:tgtEl>
                                          </p:cMediaNode>
                                        </p:audio>
                                      </p:subTnLst>
                                    </p:cTn>
                                  </p:par>
                                </p:childTnLst>
                              </p:cTn>
                            </p:par>
                            <p:par>
                              <p:cTn id="96" fill="hold">
                                <p:stCondLst>
                                  <p:cond delay="500"/>
                                </p:stCondLst>
                                <p:childTnLst>
                                  <p:par>
                                    <p:cTn id="97" presetID="53" presetClass="exit" presetSubtype="32" fill="hold" grpId="1" nodeType="afterEffect">
                                      <p:stCondLst>
                                        <p:cond delay="0"/>
                                      </p:stCondLst>
                                      <p:childTnLst>
                                        <p:anim calcmode="lin" valueType="num">
                                          <p:cBhvr>
                                            <p:cTn id="98" dur="500"/>
                                            <p:tgtEl>
                                              <p:spTgt spid="70"/>
                                            </p:tgtEl>
                                            <p:attrNameLst>
                                              <p:attrName>ppt_w</p:attrName>
                                            </p:attrNameLst>
                                          </p:cBhvr>
                                          <p:tavLst>
                                            <p:tav tm="0">
                                              <p:val>
                                                <p:strVal val="ppt_w"/>
                                              </p:val>
                                            </p:tav>
                                            <p:tav tm="100000">
                                              <p:val>
                                                <p:fltVal val="0"/>
                                              </p:val>
                                            </p:tav>
                                          </p:tavLst>
                                        </p:anim>
                                        <p:anim calcmode="lin" valueType="num">
                                          <p:cBhvr>
                                            <p:cTn id="99" dur="500"/>
                                            <p:tgtEl>
                                              <p:spTgt spid="70"/>
                                            </p:tgtEl>
                                            <p:attrNameLst>
                                              <p:attrName>ppt_h</p:attrName>
                                            </p:attrNameLst>
                                          </p:cBhvr>
                                          <p:tavLst>
                                            <p:tav tm="0">
                                              <p:val>
                                                <p:strVal val="ppt_h"/>
                                              </p:val>
                                            </p:tav>
                                            <p:tav tm="100000">
                                              <p:val>
                                                <p:fltVal val="0"/>
                                              </p:val>
                                            </p:tav>
                                          </p:tavLst>
                                        </p:anim>
                                        <p:animEffect transition="out" filter="fade">
                                          <p:cBhvr>
                                            <p:cTn id="100" dur="500"/>
                                            <p:tgtEl>
                                              <p:spTgt spid="70"/>
                                            </p:tgtEl>
                                          </p:cBhvr>
                                        </p:animEffect>
                                        <p:set>
                                          <p:cBhvr>
                                            <p:cTn id="101" dur="1" fill="hold">
                                              <p:stCondLst>
                                                <p:cond delay="499"/>
                                              </p:stCondLst>
                                            </p:cTn>
                                            <p:tgtEl>
                                              <p:spTgt spid="70"/>
                                            </p:tgtEl>
                                            <p:attrNameLst>
                                              <p:attrName>style.visibility</p:attrName>
                                            </p:attrNameLst>
                                          </p:cBhvr>
                                          <p:to>
                                            <p:strVal val="hidden"/>
                                          </p:to>
                                        </p:set>
                                      </p:childTnLst>
                                    </p:cTn>
                                  </p:par>
                                </p:childTnLst>
                              </p:cTn>
                            </p:par>
                            <p:par>
                              <p:cTn id="102" fill="hold">
                                <p:stCondLst>
                                  <p:cond delay="1000"/>
                                </p:stCondLst>
                                <p:childTnLst>
                                  <p:par>
                                    <p:cTn id="103" presetID="23" presetClass="entr" presetSubtype="16" fill="hold" grpId="0" nodeType="afterEffect">
                                      <p:stCondLst>
                                        <p:cond delay="0"/>
                                      </p:stCondLst>
                                      <p:childTnLst>
                                        <p:set>
                                          <p:cBhvr>
                                            <p:cTn id="104" dur="1" fill="hold">
                                              <p:stCondLst>
                                                <p:cond delay="0"/>
                                              </p:stCondLst>
                                            </p:cTn>
                                            <p:tgtEl>
                                              <p:spTgt spid="69"/>
                                            </p:tgtEl>
                                            <p:attrNameLst>
                                              <p:attrName>style.visibility</p:attrName>
                                            </p:attrNameLst>
                                          </p:cBhvr>
                                          <p:to>
                                            <p:strVal val="visible"/>
                                          </p:to>
                                        </p:set>
                                        <p:anim calcmode="lin" valueType="num">
                                          <p:cBhvr>
                                            <p:cTn id="105" dur="500" fill="hold"/>
                                            <p:tgtEl>
                                              <p:spTgt spid="69"/>
                                            </p:tgtEl>
                                            <p:attrNameLst>
                                              <p:attrName>ppt_w</p:attrName>
                                            </p:attrNameLst>
                                          </p:cBhvr>
                                          <p:tavLst>
                                            <p:tav tm="0">
                                              <p:val>
                                                <p:fltVal val="0"/>
                                              </p:val>
                                            </p:tav>
                                            <p:tav tm="100000">
                                              <p:val>
                                                <p:strVal val="#ppt_w"/>
                                              </p:val>
                                            </p:tav>
                                          </p:tavLst>
                                        </p:anim>
                                        <p:anim calcmode="lin" valueType="num">
                                          <p:cBhvr>
                                            <p:cTn id="106" dur="500" fill="hold"/>
                                            <p:tgtEl>
                                              <p:spTgt spid="69"/>
                                            </p:tgtEl>
                                            <p:attrNameLst>
                                              <p:attrName>ppt_h</p:attrName>
                                            </p:attrNameLst>
                                          </p:cBhvr>
                                          <p:tavLst>
                                            <p:tav tm="0">
                                              <p:val>
                                                <p:fltVal val="0"/>
                                              </p:val>
                                            </p:tav>
                                            <p:tav tm="100000">
                                              <p:val>
                                                <p:strVal val="#ppt_h"/>
                                              </p:val>
                                            </p:tav>
                                          </p:tavLst>
                                        </p:anim>
                                      </p:childTnLst>
                                    </p:cTn>
                                  </p:par>
                                </p:childTnLst>
                              </p:cTn>
                            </p:par>
                            <p:par>
                              <p:cTn id="107" fill="hold">
                                <p:stCondLst>
                                  <p:cond delay="1500"/>
                                </p:stCondLst>
                                <p:childTnLst>
                                  <p:par>
                                    <p:cTn id="108" presetID="53" presetClass="exit" presetSubtype="32" fill="hold" grpId="1" nodeType="afterEffect">
                                      <p:stCondLst>
                                        <p:cond delay="0"/>
                                      </p:stCondLst>
                                      <p:childTnLst>
                                        <p:anim calcmode="lin" valueType="num">
                                          <p:cBhvr>
                                            <p:cTn id="109" dur="500"/>
                                            <p:tgtEl>
                                              <p:spTgt spid="69"/>
                                            </p:tgtEl>
                                            <p:attrNameLst>
                                              <p:attrName>ppt_w</p:attrName>
                                            </p:attrNameLst>
                                          </p:cBhvr>
                                          <p:tavLst>
                                            <p:tav tm="0">
                                              <p:val>
                                                <p:strVal val="ppt_w"/>
                                              </p:val>
                                            </p:tav>
                                            <p:tav tm="100000">
                                              <p:val>
                                                <p:fltVal val="0"/>
                                              </p:val>
                                            </p:tav>
                                          </p:tavLst>
                                        </p:anim>
                                        <p:anim calcmode="lin" valueType="num">
                                          <p:cBhvr>
                                            <p:cTn id="110" dur="500"/>
                                            <p:tgtEl>
                                              <p:spTgt spid="69"/>
                                            </p:tgtEl>
                                            <p:attrNameLst>
                                              <p:attrName>ppt_h</p:attrName>
                                            </p:attrNameLst>
                                          </p:cBhvr>
                                          <p:tavLst>
                                            <p:tav tm="0">
                                              <p:val>
                                                <p:strVal val="ppt_h"/>
                                              </p:val>
                                            </p:tav>
                                            <p:tav tm="100000">
                                              <p:val>
                                                <p:fltVal val="0"/>
                                              </p:val>
                                            </p:tav>
                                          </p:tavLst>
                                        </p:anim>
                                        <p:animEffect transition="out" filter="fade">
                                          <p:cBhvr>
                                            <p:cTn id="111" dur="500"/>
                                            <p:tgtEl>
                                              <p:spTgt spid="69"/>
                                            </p:tgtEl>
                                          </p:cBhvr>
                                        </p:animEffect>
                                        <p:set>
                                          <p:cBhvr>
                                            <p:cTn id="112" dur="1" fill="hold">
                                              <p:stCondLst>
                                                <p:cond delay="499"/>
                                              </p:stCondLst>
                                            </p:cTn>
                                            <p:tgtEl>
                                              <p:spTgt spid="69"/>
                                            </p:tgtEl>
                                            <p:attrNameLst>
                                              <p:attrName>style.visibility</p:attrName>
                                            </p:attrNameLst>
                                          </p:cBhvr>
                                          <p:to>
                                            <p:strVal val="hidden"/>
                                          </p:to>
                                        </p:set>
                                      </p:childTnLst>
                                    </p:cTn>
                                  </p:par>
                                </p:childTnLst>
                              </p:cTn>
                            </p:par>
                            <p:par>
                              <p:cTn id="113" fill="hold">
                                <p:stCondLst>
                                  <p:cond delay="2000"/>
                                </p:stCondLst>
                                <p:childTnLst>
                                  <p:par>
                                    <p:cTn id="114" presetID="23" presetClass="entr" presetSubtype="16" fill="hold" grpId="0" nodeType="afterEffect">
                                      <p:stCondLst>
                                        <p:cond delay="0"/>
                                      </p:stCondLst>
                                      <p:childTnLst>
                                        <p:set>
                                          <p:cBhvr>
                                            <p:cTn id="115" dur="1" fill="hold">
                                              <p:stCondLst>
                                                <p:cond delay="0"/>
                                              </p:stCondLst>
                                            </p:cTn>
                                            <p:tgtEl>
                                              <p:spTgt spid="68"/>
                                            </p:tgtEl>
                                            <p:attrNameLst>
                                              <p:attrName>style.visibility</p:attrName>
                                            </p:attrNameLst>
                                          </p:cBhvr>
                                          <p:to>
                                            <p:strVal val="visible"/>
                                          </p:to>
                                        </p:set>
                                        <p:anim calcmode="lin" valueType="num">
                                          <p:cBhvr>
                                            <p:cTn id="116" dur="500" fill="hold"/>
                                            <p:tgtEl>
                                              <p:spTgt spid="68"/>
                                            </p:tgtEl>
                                            <p:attrNameLst>
                                              <p:attrName>ppt_w</p:attrName>
                                            </p:attrNameLst>
                                          </p:cBhvr>
                                          <p:tavLst>
                                            <p:tav tm="0">
                                              <p:val>
                                                <p:fltVal val="0"/>
                                              </p:val>
                                            </p:tav>
                                            <p:tav tm="100000">
                                              <p:val>
                                                <p:strVal val="#ppt_w"/>
                                              </p:val>
                                            </p:tav>
                                          </p:tavLst>
                                        </p:anim>
                                        <p:anim calcmode="lin" valueType="num">
                                          <p:cBhvr>
                                            <p:cTn id="117" dur="500" fill="hold"/>
                                            <p:tgtEl>
                                              <p:spTgt spid="68"/>
                                            </p:tgtEl>
                                            <p:attrNameLst>
                                              <p:attrName>ppt_h</p:attrName>
                                            </p:attrNameLst>
                                          </p:cBhvr>
                                          <p:tavLst>
                                            <p:tav tm="0">
                                              <p:val>
                                                <p:fltVal val="0"/>
                                              </p:val>
                                            </p:tav>
                                            <p:tav tm="100000">
                                              <p:val>
                                                <p:strVal val="#ppt_h"/>
                                              </p:val>
                                            </p:tav>
                                          </p:tavLst>
                                        </p:anim>
                                      </p:childTnLst>
                                    </p:cTn>
                                  </p:par>
                                </p:childTnLst>
                              </p:cTn>
                            </p:par>
                            <p:par>
                              <p:cTn id="118" fill="hold">
                                <p:stCondLst>
                                  <p:cond delay="2500"/>
                                </p:stCondLst>
                                <p:childTnLst>
                                  <p:par>
                                    <p:cTn id="119" presetID="53" presetClass="exit" presetSubtype="32" fill="hold" grpId="1" nodeType="afterEffect">
                                      <p:stCondLst>
                                        <p:cond delay="0"/>
                                      </p:stCondLst>
                                      <p:childTnLst>
                                        <p:anim calcmode="lin" valueType="num">
                                          <p:cBhvr>
                                            <p:cTn id="120" dur="500"/>
                                            <p:tgtEl>
                                              <p:spTgt spid="68"/>
                                            </p:tgtEl>
                                            <p:attrNameLst>
                                              <p:attrName>ppt_w</p:attrName>
                                            </p:attrNameLst>
                                          </p:cBhvr>
                                          <p:tavLst>
                                            <p:tav tm="0">
                                              <p:val>
                                                <p:strVal val="ppt_w"/>
                                              </p:val>
                                            </p:tav>
                                            <p:tav tm="100000">
                                              <p:val>
                                                <p:fltVal val="0"/>
                                              </p:val>
                                            </p:tav>
                                          </p:tavLst>
                                        </p:anim>
                                        <p:anim calcmode="lin" valueType="num">
                                          <p:cBhvr>
                                            <p:cTn id="121" dur="500"/>
                                            <p:tgtEl>
                                              <p:spTgt spid="68"/>
                                            </p:tgtEl>
                                            <p:attrNameLst>
                                              <p:attrName>ppt_h</p:attrName>
                                            </p:attrNameLst>
                                          </p:cBhvr>
                                          <p:tavLst>
                                            <p:tav tm="0">
                                              <p:val>
                                                <p:strVal val="ppt_h"/>
                                              </p:val>
                                            </p:tav>
                                            <p:tav tm="100000">
                                              <p:val>
                                                <p:fltVal val="0"/>
                                              </p:val>
                                            </p:tav>
                                          </p:tavLst>
                                        </p:anim>
                                        <p:animEffect transition="out" filter="fade">
                                          <p:cBhvr>
                                            <p:cTn id="122" dur="500"/>
                                            <p:tgtEl>
                                              <p:spTgt spid="68"/>
                                            </p:tgtEl>
                                          </p:cBhvr>
                                        </p:animEffect>
                                        <p:set>
                                          <p:cBhvr>
                                            <p:cTn id="123" dur="1" fill="hold">
                                              <p:stCondLst>
                                                <p:cond delay="499"/>
                                              </p:stCondLst>
                                            </p:cTn>
                                            <p:tgtEl>
                                              <p:spTgt spid="68"/>
                                            </p:tgtEl>
                                            <p:attrNameLst>
                                              <p:attrName>style.visibility</p:attrName>
                                            </p:attrNameLst>
                                          </p:cBhvr>
                                          <p:to>
                                            <p:strVal val="hidden"/>
                                          </p:to>
                                        </p:set>
                                      </p:childTnLst>
                                    </p:cTn>
                                  </p:par>
                                </p:childTnLst>
                              </p:cTn>
                            </p:par>
                            <p:par>
                              <p:cTn id="124" fill="hold">
                                <p:stCondLst>
                                  <p:cond delay="3000"/>
                                </p:stCondLst>
                                <p:childTnLst>
                                  <p:par>
                                    <p:cTn id="125" presetID="23" presetClass="entr" presetSubtype="16" fill="hold" grpId="0" nodeType="afterEffect">
                                      <p:stCondLst>
                                        <p:cond delay="0"/>
                                      </p:stCondLst>
                                      <p:childTnLst>
                                        <p:set>
                                          <p:cBhvr>
                                            <p:cTn id="126" dur="1" fill="hold">
                                              <p:stCondLst>
                                                <p:cond delay="0"/>
                                              </p:stCondLst>
                                            </p:cTn>
                                            <p:tgtEl>
                                              <p:spTgt spid="67"/>
                                            </p:tgtEl>
                                            <p:attrNameLst>
                                              <p:attrName>style.visibility</p:attrName>
                                            </p:attrNameLst>
                                          </p:cBhvr>
                                          <p:to>
                                            <p:strVal val="visible"/>
                                          </p:to>
                                        </p:set>
                                        <p:anim calcmode="lin" valueType="num">
                                          <p:cBhvr>
                                            <p:cTn id="127" dur="500" fill="hold"/>
                                            <p:tgtEl>
                                              <p:spTgt spid="67"/>
                                            </p:tgtEl>
                                            <p:attrNameLst>
                                              <p:attrName>ppt_w</p:attrName>
                                            </p:attrNameLst>
                                          </p:cBhvr>
                                          <p:tavLst>
                                            <p:tav tm="0">
                                              <p:val>
                                                <p:fltVal val="0"/>
                                              </p:val>
                                            </p:tav>
                                            <p:tav tm="100000">
                                              <p:val>
                                                <p:strVal val="#ppt_w"/>
                                              </p:val>
                                            </p:tav>
                                          </p:tavLst>
                                        </p:anim>
                                        <p:anim calcmode="lin" valueType="num">
                                          <p:cBhvr>
                                            <p:cTn id="128" dur="500" fill="hold"/>
                                            <p:tgtEl>
                                              <p:spTgt spid="67"/>
                                            </p:tgtEl>
                                            <p:attrNameLst>
                                              <p:attrName>ppt_h</p:attrName>
                                            </p:attrNameLst>
                                          </p:cBhvr>
                                          <p:tavLst>
                                            <p:tav tm="0">
                                              <p:val>
                                                <p:fltVal val="0"/>
                                              </p:val>
                                            </p:tav>
                                            <p:tav tm="100000">
                                              <p:val>
                                                <p:strVal val="#ppt_h"/>
                                              </p:val>
                                            </p:tav>
                                          </p:tavLst>
                                        </p:anim>
                                      </p:childTnLst>
                                    </p:cTn>
                                  </p:par>
                                </p:childTnLst>
                              </p:cTn>
                            </p:par>
                            <p:par>
                              <p:cTn id="129" fill="hold">
                                <p:stCondLst>
                                  <p:cond delay="3500"/>
                                </p:stCondLst>
                                <p:childTnLst>
                                  <p:par>
                                    <p:cTn id="130" presetID="53" presetClass="exit" presetSubtype="32" fill="hold" grpId="1" nodeType="afterEffect">
                                      <p:stCondLst>
                                        <p:cond delay="0"/>
                                      </p:stCondLst>
                                      <p:childTnLst>
                                        <p:anim calcmode="lin" valueType="num">
                                          <p:cBhvr>
                                            <p:cTn id="131" dur="500"/>
                                            <p:tgtEl>
                                              <p:spTgt spid="67"/>
                                            </p:tgtEl>
                                            <p:attrNameLst>
                                              <p:attrName>ppt_w</p:attrName>
                                            </p:attrNameLst>
                                          </p:cBhvr>
                                          <p:tavLst>
                                            <p:tav tm="0">
                                              <p:val>
                                                <p:strVal val="ppt_w"/>
                                              </p:val>
                                            </p:tav>
                                            <p:tav tm="100000">
                                              <p:val>
                                                <p:fltVal val="0"/>
                                              </p:val>
                                            </p:tav>
                                          </p:tavLst>
                                        </p:anim>
                                        <p:anim calcmode="lin" valueType="num">
                                          <p:cBhvr>
                                            <p:cTn id="132" dur="500"/>
                                            <p:tgtEl>
                                              <p:spTgt spid="67"/>
                                            </p:tgtEl>
                                            <p:attrNameLst>
                                              <p:attrName>ppt_h</p:attrName>
                                            </p:attrNameLst>
                                          </p:cBhvr>
                                          <p:tavLst>
                                            <p:tav tm="0">
                                              <p:val>
                                                <p:strVal val="ppt_h"/>
                                              </p:val>
                                            </p:tav>
                                            <p:tav tm="100000">
                                              <p:val>
                                                <p:fltVal val="0"/>
                                              </p:val>
                                            </p:tav>
                                          </p:tavLst>
                                        </p:anim>
                                        <p:animEffect transition="out" filter="fade">
                                          <p:cBhvr>
                                            <p:cTn id="133" dur="500"/>
                                            <p:tgtEl>
                                              <p:spTgt spid="67"/>
                                            </p:tgtEl>
                                          </p:cBhvr>
                                        </p:animEffect>
                                        <p:set>
                                          <p:cBhvr>
                                            <p:cTn id="134" dur="1" fill="hold">
                                              <p:stCondLst>
                                                <p:cond delay="499"/>
                                              </p:stCondLst>
                                            </p:cTn>
                                            <p:tgtEl>
                                              <p:spTgt spid="67"/>
                                            </p:tgtEl>
                                            <p:attrNameLst>
                                              <p:attrName>style.visibility</p:attrName>
                                            </p:attrNameLst>
                                          </p:cBhvr>
                                          <p:to>
                                            <p:strVal val="hidden"/>
                                          </p:to>
                                        </p:set>
                                      </p:childTnLst>
                                    </p:cTn>
                                  </p:par>
                                </p:childTnLst>
                              </p:cTn>
                            </p:par>
                            <p:par>
                              <p:cTn id="135" fill="hold">
                                <p:stCondLst>
                                  <p:cond delay="4000"/>
                                </p:stCondLst>
                                <p:childTnLst>
                                  <p:par>
                                    <p:cTn id="136" presetID="23" presetClass="entr" presetSubtype="16" fill="hold" grpId="0" nodeType="afterEffect">
                                      <p:stCondLst>
                                        <p:cond delay="0"/>
                                      </p:stCondLst>
                                      <p:childTnLst>
                                        <p:set>
                                          <p:cBhvr>
                                            <p:cTn id="137" dur="1" fill="hold">
                                              <p:stCondLst>
                                                <p:cond delay="0"/>
                                              </p:stCondLst>
                                            </p:cTn>
                                            <p:tgtEl>
                                              <p:spTgt spid="66"/>
                                            </p:tgtEl>
                                            <p:attrNameLst>
                                              <p:attrName>style.visibility</p:attrName>
                                            </p:attrNameLst>
                                          </p:cBhvr>
                                          <p:to>
                                            <p:strVal val="visible"/>
                                          </p:to>
                                        </p:set>
                                        <p:anim calcmode="lin" valueType="num">
                                          <p:cBhvr>
                                            <p:cTn id="138" dur="500" fill="hold"/>
                                            <p:tgtEl>
                                              <p:spTgt spid="66"/>
                                            </p:tgtEl>
                                            <p:attrNameLst>
                                              <p:attrName>ppt_w</p:attrName>
                                            </p:attrNameLst>
                                          </p:cBhvr>
                                          <p:tavLst>
                                            <p:tav tm="0">
                                              <p:val>
                                                <p:fltVal val="0"/>
                                              </p:val>
                                            </p:tav>
                                            <p:tav tm="100000">
                                              <p:val>
                                                <p:strVal val="#ppt_w"/>
                                              </p:val>
                                            </p:tav>
                                          </p:tavLst>
                                        </p:anim>
                                        <p:anim calcmode="lin" valueType="num">
                                          <p:cBhvr>
                                            <p:cTn id="139" dur="500" fill="hold"/>
                                            <p:tgtEl>
                                              <p:spTgt spid="66"/>
                                            </p:tgtEl>
                                            <p:attrNameLst>
                                              <p:attrName>ppt_h</p:attrName>
                                            </p:attrNameLst>
                                          </p:cBhvr>
                                          <p:tavLst>
                                            <p:tav tm="0">
                                              <p:val>
                                                <p:fltVal val="0"/>
                                              </p:val>
                                            </p:tav>
                                            <p:tav tm="100000">
                                              <p:val>
                                                <p:strVal val="#ppt_h"/>
                                              </p:val>
                                            </p:tav>
                                          </p:tavLst>
                                        </p:anim>
                                      </p:childTnLst>
                                    </p:cTn>
                                  </p:par>
                                </p:childTnLst>
                              </p:cTn>
                            </p:par>
                            <p:par>
                              <p:cTn id="140" fill="hold">
                                <p:stCondLst>
                                  <p:cond delay="4500"/>
                                </p:stCondLst>
                                <p:childTnLst>
                                  <p:par>
                                    <p:cTn id="141" presetID="53" presetClass="exit" presetSubtype="32" fill="hold" grpId="1" nodeType="afterEffect">
                                      <p:stCondLst>
                                        <p:cond delay="0"/>
                                      </p:stCondLst>
                                      <p:childTnLst>
                                        <p:anim calcmode="lin" valueType="num">
                                          <p:cBhvr>
                                            <p:cTn id="142" dur="500"/>
                                            <p:tgtEl>
                                              <p:spTgt spid="66"/>
                                            </p:tgtEl>
                                            <p:attrNameLst>
                                              <p:attrName>ppt_w</p:attrName>
                                            </p:attrNameLst>
                                          </p:cBhvr>
                                          <p:tavLst>
                                            <p:tav tm="0">
                                              <p:val>
                                                <p:strVal val="ppt_w"/>
                                              </p:val>
                                            </p:tav>
                                            <p:tav tm="100000">
                                              <p:val>
                                                <p:fltVal val="0"/>
                                              </p:val>
                                            </p:tav>
                                          </p:tavLst>
                                        </p:anim>
                                        <p:anim calcmode="lin" valueType="num">
                                          <p:cBhvr>
                                            <p:cTn id="143" dur="500"/>
                                            <p:tgtEl>
                                              <p:spTgt spid="66"/>
                                            </p:tgtEl>
                                            <p:attrNameLst>
                                              <p:attrName>ppt_h</p:attrName>
                                            </p:attrNameLst>
                                          </p:cBhvr>
                                          <p:tavLst>
                                            <p:tav tm="0">
                                              <p:val>
                                                <p:strVal val="ppt_h"/>
                                              </p:val>
                                            </p:tav>
                                            <p:tav tm="100000">
                                              <p:val>
                                                <p:fltVal val="0"/>
                                              </p:val>
                                            </p:tav>
                                          </p:tavLst>
                                        </p:anim>
                                        <p:animEffect transition="out" filter="fade">
                                          <p:cBhvr>
                                            <p:cTn id="144" dur="500"/>
                                            <p:tgtEl>
                                              <p:spTgt spid="66"/>
                                            </p:tgtEl>
                                          </p:cBhvr>
                                        </p:animEffect>
                                        <p:set>
                                          <p:cBhvr>
                                            <p:cTn id="145" dur="1" fill="hold">
                                              <p:stCondLst>
                                                <p:cond delay="499"/>
                                              </p:stCondLst>
                                            </p:cTn>
                                            <p:tgtEl>
                                              <p:spTgt spid="66"/>
                                            </p:tgtEl>
                                            <p:attrNameLst>
                                              <p:attrName>style.visibility</p:attrName>
                                            </p:attrNameLst>
                                          </p:cBhvr>
                                          <p:to>
                                            <p:strVal val="hidden"/>
                                          </p:to>
                                        </p:set>
                                      </p:childTnLst>
                                    </p:cTn>
                                  </p:par>
                                </p:childTnLst>
                              </p:cTn>
                            </p:par>
                            <p:par>
                              <p:cTn id="146" fill="hold">
                                <p:stCondLst>
                                  <p:cond delay="5000"/>
                                </p:stCondLst>
                                <p:childTnLst>
                                  <p:par>
                                    <p:cTn id="147" presetID="23" presetClass="entr" presetSubtype="16" fill="hold" grpId="0" nodeType="afterEffect">
                                      <p:stCondLst>
                                        <p:cond delay="0"/>
                                      </p:stCondLst>
                                      <p:childTnLst>
                                        <p:set>
                                          <p:cBhvr>
                                            <p:cTn id="148" dur="1" fill="hold">
                                              <p:stCondLst>
                                                <p:cond delay="0"/>
                                              </p:stCondLst>
                                            </p:cTn>
                                            <p:tgtEl>
                                              <p:spTgt spid="65"/>
                                            </p:tgtEl>
                                            <p:attrNameLst>
                                              <p:attrName>style.visibility</p:attrName>
                                            </p:attrNameLst>
                                          </p:cBhvr>
                                          <p:to>
                                            <p:strVal val="visible"/>
                                          </p:to>
                                        </p:set>
                                        <p:anim calcmode="lin" valueType="num">
                                          <p:cBhvr>
                                            <p:cTn id="149" dur="500" fill="hold"/>
                                            <p:tgtEl>
                                              <p:spTgt spid="65"/>
                                            </p:tgtEl>
                                            <p:attrNameLst>
                                              <p:attrName>ppt_w</p:attrName>
                                            </p:attrNameLst>
                                          </p:cBhvr>
                                          <p:tavLst>
                                            <p:tav tm="0">
                                              <p:val>
                                                <p:fltVal val="0"/>
                                              </p:val>
                                            </p:tav>
                                            <p:tav tm="100000">
                                              <p:val>
                                                <p:strVal val="#ppt_w"/>
                                              </p:val>
                                            </p:tav>
                                          </p:tavLst>
                                        </p:anim>
                                        <p:anim calcmode="lin" valueType="num">
                                          <p:cBhvr>
                                            <p:cTn id="150" dur="500" fill="hold"/>
                                            <p:tgtEl>
                                              <p:spTgt spid="65"/>
                                            </p:tgtEl>
                                            <p:attrNameLst>
                                              <p:attrName>ppt_h</p:attrName>
                                            </p:attrNameLst>
                                          </p:cBhvr>
                                          <p:tavLst>
                                            <p:tav tm="0">
                                              <p:val>
                                                <p:fltVal val="0"/>
                                              </p:val>
                                            </p:tav>
                                            <p:tav tm="100000">
                                              <p:val>
                                                <p:strVal val="#ppt_h"/>
                                              </p:val>
                                            </p:tav>
                                          </p:tavLst>
                                        </p:anim>
                                      </p:childTnLst>
                                    </p:cTn>
                                  </p:par>
                                </p:childTnLst>
                              </p:cTn>
                            </p:par>
                            <p:par>
                              <p:cTn id="151" fill="hold">
                                <p:stCondLst>
                                  <p:cond delay="5500"/>
                                </p:stCondLst>
                                <p:childTnLst>
                                  <p:par>
                                    <p:cTn id="152" presetID="53" presetClass="exit" presetSubtype="32" fill="hold" grpId="1" nodeType="afterEffect">
                                      <p:stCondLst>
                                        <p:cond delay="0"/>
                                      </p:stCondLst>
                                      <p:childTnLst>
                                        <p:anim calcmode="lin" valueType="num">
                                          <p:cBhvr>
                                            <p:cTn id="153" dur="500"/>
                                            <p:tgtEl>
                                              <p:spTgt spid="65"/>
                                            </p:tgtEl>
                                            <p:attrNameLst>
                                              <p:attrName>ppt_w</p:attrName>
                                            </p:attrNameLst>
                                          </p:cBhvr>
                                          <p:tavLst>
                                            <p:tav tm="0">
                                              <p:val>
                                                <p:strVal val="ppt_w"/>
                                              </p:val>
                                            </p:tav>
                                            <p:tav tm="100000">
                                              <p:val>
                                                <p:fltVal val="0"/>
                                              </p:val>
                                            </p:tav>
                                          </p:tavLst>
                                        </p:anim>
                                        <p:anim calcmode="lin" valueType="num">
                                          <p:cBhvr>
                                            <p:cTn id="154" dur="500"/>
                                            <p:tgtEl>
                                              <p:spTgt spid="65"/>
                                            </p:tgtEl>
                                            <p:attrNameLst>
                                              <p:attrName>ppt_h</p:attrName>
                                            </p:attrNameLst>
                                          </p:cBhvr>
                                          <p:tavLst>
                                            <p:tav tm="0">
                                              <p:val>
                                                <p:strVal val="ppt_h"/>
                                              </p:val>
                                            </p:tav>
                                            <p:tav tm="100000">
                                              <p:val>
                                                <p:fltVal val="0"/>
                                              </p:val>
                                            </p:tav>
                                          </p:tavLst>
                                        </p:anim>
                                        <p:animEffect transition="out" filter="fade">
                                          <p:cBhvr>
                                            <p:cTn id="155" dur="500"/>
                                            <p:tgtEl>
                                              <p:spTgt spid="65"/>
                                            </p:tgtEl>
                                          </p:cBhvr>
                                        </p:animEffect>
                                        <p:set>
                                          <p:cBhvr>
                                            <p:cTn id="156"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57" restart="whenNotActive" fill="hold" evtFilter="cancelBubble" nodeType="interactiveSeq">
                    <p:stCondLst>
                      <p:cond evt="onClick" delay="0">
                        <p:tgtEl>
                          <p:spTgt spid="72"/>
                        </p:tgtEl>
                      </p:cond>
                    </p:stCondLst>
                    <p:endSync evt="end" delay="0">
                      <p:rtn val="all"/>
                    </p:endSync>
                    <p:childTnLst>
                      <p:par>
                        <p:cTn id="158" fill="hold">
                          <p:stCondLst>
                            <p:cond delay="0"/>
                          </p:stCondLst>
                          <p:childTnLst>
                            <p:par>
                              <p:cTn id="159" fill="hold">
                                <p:stCondLst>
                                  <p:cond delay="0"/>
                                </p:stCondLst>
                                <p:childTnLst>
                                  <p:par>
                                    <p:cTn id="160" presetID="32" presetClass="emph" presetSubtype="0" fill="hold" grpId="1" nodeType="clickEffect">
                                      <p:stCondLst>
                                        <p:cond delay="0"/>
                                      </p:stCondLst>
                                      <p:childTnLst>
                                        <p:animRot by="120000">
                                          <p:cBhvr>
                                            <p:cTn id="161" dur="100" fill="hold">
                                              <p:stCondLst>
                                                <p:cond delay="0"/>
                                              </p:stCondLst>
                                            </p:cTn>
                                            <p:tgtEl>
                                              <p:spTgt spid="72"/>
                                            </p:tgtEl>
                                            <p:attrNameLst>
                                              <p:attrName>r</p:attrName>
                                            </p:attrNameLst>
                                          </p:cBhvr>
                                        </p:animRot>
                                        <p:animRot by="-240000">
                                          <p:cBhvr>
                                            <p:cTn id="162" dur="200" fill="hold">
                                              <p:stCondLst>
                                                <p:cond delay="200"/>
                                              </p:stCondLst>
                                            </p:cTn>
                                            <p:tgtEl>
                                              <p:spTgt spid="72"/>
                                            </p:tgtEl>
                                            <p:attrNameLst>
                                              <p:attrName>r</p:attrName>
                                            </p:attrNameLst>
                                          </p:cBhvr>
                                        </p:animRot>
                                        <p:animRot by="240000">
                                          <p:cBhvr>
                                            <p:cTn id="163" dur="200" fill="hold">
                                              <p:stCondLst>
                                                <p:cond delay="400"/>
                                              </p:stCondLst>
                                            </p:cTn>
                                            <p:tgtEl>
                                              <p:spTgt spid="72"/>
                                            </p:tgtEl>
                                            <p:attrNameLst>
                                              <p:attrName>r</p:attrName>
                                            </p:attrNameLst>
                                          </p:cBhvr>
                                        </p:animRot>
                                        <p:animRot by="-240000">
                                          <p:cBhvr>
                                            <p:cTn id="164" dur="200" fill="hold">
                                              <p:stCondLst>
                                                <p:cond delay="600"/>
                                              </p:stCondLst>
                                            </p:cTn>
                                            <p:tgtEl>
                                              <p:spTgt spid="72"/>
                                            </p:tgtEl>
                                            <p:attrNameLst>
                                              <p:attrName>r</p:attrName>
                                            </p:attrNameLst>
                                          </p:cBhvr>
                                        </p:animRot>
                                        <p:animRot by="120000">
                                          <p:cBhvr>
                                            <p:cTn id="165" dur="200" fill="hold">
                                              <p:stCondLst>
                                                <p:cond delay="800"/>
                                              </p:stCondLst>
                                            </p:cTn>
                                            <p:tgtEl>
                                              <p:spTgt spid="72"/>
                                            </p:tgtEl>
                                            <p:attrNameLst>
                                              <p:attrName>r</p:attrName>
                                            </p:attrNameLst>
                                          </p:cBhvr>
                                        </p:animRot>
                                      </p:childTnLst>
                                      <p:subTnLst>
                                        <p:audio>
                                          <p:cMediaNode>
                                            <p:cTn display="0" masterRel="sameClick">
                                              <p:stCondLst>
                                                <p:cond evt="begin" delay="0">
                                                  <p:tn val="160"/>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72"/>
                      </p:tgtEl>
                    </p:cond>
                  </p:nextCondLst>
                </p:seq>
              </p:childTnLst>
            </p:cTn>
          </p:par>
        </p:tnLst>
        <p:bldLst>
          <p:bldP spid="54" grpId="0"/>
          <p:bldP spid="55" grpId="0"/>
          <p:bldP spid="56" grpId="0"/>
          <p:bldP spid="57" grpId="0"/>
          <p:bldP spid="58" grpId="0"/>
          <p:bldP spid="59" grpId="0"/>
          <p:bldP spid="60" grpId="0"/>
          <p:bldP spid="60" grpId="1"/>
          <p:bldP spid="61" grpId="0"/>
          <p:bldP spid="61" grpId="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2" grpId="0"/>
          <p:bldP spid="7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1250" fill="hold"/>
                                            <p:tgtEl>
                                              <p:spTgt spid="41"/>
                                            </p:tgtEl>
                                            <p:attrNameLst>
                                              <p:attrName>ppt_x</p:attrName>
                                            </p:attrNameLst>
                                          </p:cBhvr>
                                          <p:tavLst>
                                            <p:tav tm="0">
                                              <p:val>
                                                <p:strVal val="#ppt_x"/>
                                              </p:val>
                                            </p:tav>
                                            <p:tav tm="100000">
                                              <p:val>
                                                <p:strVal val="#ppt_x"/>
                                              </p:val>
                                            </p:tav>
                                          </p:tavLst>
                                        </p:anim>
                                        <p:anim calcmode="lin" valueType="num">
                                          <p:cBhvr additive="base">
                                            <p:cTn id="8" dur="1250" fill="hold"/>
                                            <p:tgtEl>
                                              <p:spTgt spid="4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6" name="ok (mp3cut.net).wav"/>
                                            </p:tgtEl>
                                          </p:cMediaNode>
                                        </p:audio>
                                      </p:subTnLst>
                                    </p:cTn>
                                  </p:par>
                                  <p:par>
                                    <p:cTn id="9" presetID="41" presetClass="entr" presetSubtype="0" fill="hold" grpId="0" nodeType="withEffect">
                                      <p:stCondLst>
                                        <p:cond delay="750"/>
                                      </p:stCondLst>
                                      <p:iterate type="lt">
                                        <p:tmPct val="10000"/>
                                      </p:iterate>
                                      <p:childTnLst>
                                        <p:set>
                                          <p:cBhvr>
                                            <p:cTn id="10" dur="1" fill="hold">
                                              <p:stCondLst>
                                                <p:cond delay="0"/>
                                              </p:stCondLst>
                                            </p:cTn>
                                            <p:tgtEl>
                                              <p:spTgt spid="58"/>
                                            </p:tgtEl>
                                            <p:attrNameLst>
                                              <p:attrName>style.visibility</p:attrName>
                                            </p:attrNameLst>
                                          </p:cBhvr>
                                          <p:to>
                                            <p:strVal val="visible"/>
                                          </p:to>
                                        </p:set>
                                        <p:anim calcmode="lin" valueType="num">
                                          <p:cBhvr>
                                            <p:cTn id="11" dur="500" fill="hold"/>
                                            <p:tgtEl>
                                              <p:spTgt spid="58"/>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58"/>
                                            </p:tgtEl>
                                            <p:attrNameLst>
                                              <p:attrName>ppt_y</p:attrName>
                                            </p:attrNameLst>
                                          </p:cBhvr>
                                          <p:tavLst>
                                            <p:tav tm="0">
                                              <p:val>
                                                <p:strVal val="#ppt_y"/>
                                              </p:val>
                                            </p:tav>
                                            <p:tav tm="100000">
                                              <p:val>
                                                <p:strVal val="#ppt_y"/>
                                              </p:val>
                                            </p:tav>
                                          </p:tavLst>
                                        </p:anim>
                                        <p:anim calcmode="lin" valueType="num">
                                          <p:cBhvr>
                                            <p:cTn id="13" dur="500" fill="hold"/>
                                            <p:tgtEl>
                                              <p:spTgt spid="58"/>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5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58"/>
                                            </p:tgtEl>
                                          </p:cBhvr>
                                        </p:animEffect>
                                      </p:childTnLst>
                                    </p:cTn>
                                  </p:par>
                                  <p:par>
                                    <p:cTn id="16" presetID="2" presetClass="entr" presetSubtype="8" fill="hold" nodeType="withEffect">
                                      <p:stCondLst>
                                        <p:cond delay="1500"/>
                                      </p:stCondLst>
                                      <p:childTnLst>
                                        <p:set>
                                          <p:cBhvr>
                                            <p:cTn id="17" dur="1" fill="hold">
                                              <p:stCondLst>
                                                <p:cond delay="0"/>
                                              </p:stCondLst>
                                            </p:cTn>
                                            <p:tgtEl>
                                              <p:spTgt spid="42"/>
                                            </p:tgtEl>
                                            <p:attrNameLst>
                                              <p:attrName>style.visibility</p:attrName>
                                            </p:attrNameLst>
                                          </p:cBhvr>
                                          <p:to>
                                            <p:strVal val="visible"/>
                                          </p:to>
                                        </p:set>
                                        <p:anim calcmode="lin" valueType="num">
                                          <p:cBhvr additive="base">
                                            <p:cTn id="18" dur="1000" fill="hold"/>
                                            <p:tgtEl>
                                              <p:spTgt spid="42"/>
                                            </p:tgtEl>
                                            <p:attrNameLst>
                                              <p:attrName>ppt_x</p:attrName>
                                            </p:attrNameLst>
                                          </p:cBhvr>
                                          <p:tavLst>
                                            <p:tav tm="0">
                                              <p:val>
                                                <p:strVal val="0-#ppt_w/2"/>
                                              </p:val>
                                            </p:tav>
                                            <p:tav tm="100000">
                                              <p:val>
                                                <p:strVal val="#ppt_x"/>
                                              </p:val>
                                            </p:tav>
                                          </p:tavLst>
                                        </p:anim>
                                        <p:anim calcmode="lin" valueType="num">
                                          <p:cBhvr additive="base">
                                            <p:cTn id="19" dur="1000" fill="hold"/>
                                            <p:tgtEl>
                                              <p:spTgt spid="42"/>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155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1000" fill="hold"/>
                                            <p:tgtEl>
                                              <p:spTgt spid="45"/>
                                            </p:tgtEl>
                                            <p:attrNameLst>
                                              <p:attrName>ppt_x</p:attrName>
                                            </p:attrNameLst>
                                          </p:cBhvr>
                                          <p:tavLst>
                                            <p:tav tm="0">
                                              <p:val>
                                                <p:strVal val="1+#ppt_w/2"/>
                                              </p:val>
                                            </p:tav>
                                            <p:tav tm="100000">
                                              <p:val>
                                                <p:strVal val="#ppt_x"/>
                                              </p:val>
                                            </p:tav>
                                          </p:tavLst>
                                        </p:anim>
                                        <p:anim calcmode="lin" valueType="num">
                                          <p:cBhvr additive="base">
                                            <p:cTn id="23" dur="1000" fill="hold"/>
                                            <p:tgtEl>
                                              <p:spTgt spid="45"/>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1600"/>
                                      </p:stCondLst>
                                      <p:childTnLst>
                                        <p:set>
                                          <p:cBhvr>
                                            <p:cTn id="25" dur="1" fill="hold">
                                              <p:stCondLst>
                                                <p:cond delay="0"/>
                                              </p:stCondLst>
                                            </p:cTn>
                                            <p:tgtEl>
                                              <p:spTgt spid="48"/>
                                            </p:tgtEl>
                                            <p:attrNameLst>
                                              <p:attrName>style.visibility</p:attrName>
                                            </p:attrNameLst>
                                          </p:cBhvr>
                                          <p:to>
                                            <p:strVal val="visible"/>
                                          </p:to>
                                        </p:set>
                                        <p:anim calcmode="lin" valueType="num">
                                          <p:cBhvr additive="base">
                                            <p:cTn id="26" dur="1000" fill="hold"/>
                                            <p:tgtEl>
                                              <p:spTgt spid="48"/>
                                            </p:tgtEl>
                                            <p:attrNameLst>
                                              <p:attrName>ppt_x</p:attrName>
                                            </p:attrNameLst>
                                          </p:cBhvr>
                                          <p:tavLst>
                                            <p:tav tm="0">
                                              <p:val>
                                                <p:strVal val="0-#ppt_w/2"/>
                                              </p:val>
                                            </p:tav>
                                            <p:tav tm="100000">
                                              <p:val>
                                                <p:strVal val="#ppt_x"/>
                                              </p:val>
                                            </p:tav>
                                          </p:tavLst>
                                        </p:anim>
                                        <p:anim calcmode="lin" valueType="num">
                                          <p:cBhvr additive="base">
                                            <p:cTn id="27" dur="1000" fill="hold"/>
                                            <p:tgtEl>
                                              <p:spTgt spid="48"/>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1650"/>
                                      </p:stCondLst>
                                      <p:childTnLst>
                                        <p:set>
                                          <p:cBhvr>
                                            <p:cTn id="29" dur="1" fill="hold">
                                              <p:stCondLst>
                                                <p:cond delay="0"/>
                                              </p:stCondLst>
                                            </p:cTn>
                                            <p:tgtEl>
                                              <p:spTgt spid="51"/>
                                            </p:tgtEl>
                                            <p:attrNameLst>
                                              <p:attrName>style.visibility</p:attrName>
                                            </p:attrNameLst>
                                          </p:cBhvr>
                                          <p:to>
                                            <p:strVal val="visible"/>
                                          </p:to>
                                        </p:set>
                                        <p:anim calcmode="lin" valueType="num">
                                          <p:cBhvr additive="base">
                                            <p:cTn id="30" dur="1000" fill="hold"/>
                                            <p:tgtEl>
                                              <p:spTgt spid="51"/>
                                            </p:tgtEl>
                                            <p:attrNameLst>
                                              <p:attrName>ppt_x</p:attrName>
                                            </p:attrNameLst>
                                          </p:cBhvr>
                                          <p:tavLst>
                                            <p:tav tm="0">
                                              <p:val>
                                                <p:strVal val="1+#ppt_w/2"/>
                                              </p:val>
                                            </p:tav>
                                            <p:tav tm="100000">
                                              <p:val>
                                                <p:strVal val="#ppt_x"/>
                                              </p:val>
                                            </p:tav>
                                          </p:tavLst>
                                        </p:anim>
                                        <p:anim calcmode="lin" valueType="num">
                                          <p:cBhvr additive="base">
                                            <p:cTn id="31" dur="1000" fill="hold"/>
                                            <p:tgtEl>
                                              <p:spTgt spid="51"/>
                                            </p:tgtEl>
                                            <p:attrNameLst>
                                              <p:attrName>ppt_y</p:attrName>
                                            </p:attrNameLst>
                                          </p:cBhvr>
                                          <p:tavLst>
                                            <p:tav tm="0">
                                              <p:val>
                                                <p:strVal val="#ppt_y"/>
                                              </p:val>
                                            </p:tav>
                                            <p:tav tm="100000">
                                              <p:val>
                                                <p:strVal val="#ppt_y"/>
                                              </p:val>
                                            </p:tav>
                                          </p:tavLst>
                                        </p:anim>
                                      </p:childTnLst>
                                    </p:cTn>
                                  </p:par>
                                  <p:par>
                                    <p:cTn id="32" presetID="17" presetClass="entr" presetSubtype="10" fill="hold" grpId="0" nodeType="withEffect">
                                      <p:stCondLst>
                                        <p:cond delay="2500"/>
                                      </p:stCondLst>
                                      <p:childTnLst>
                                        <p:set>
                                          <p:cBhvr>
                                            <p:cTn id="33" dur="1" fill="hold">
                                              <p:stCondLst>
                                                <p:cond delay="0"/>
                                              </p:stCondLst>
                                            </p:cTn>
                                            <p:tgtEl>
                                              <p:spTgt spid="59"/>
                                            </p:tgtEl>
                                            <p:attrNameLst>
                                              <p:attrName>style.visibility</p:attrName>
                                            </p:attrNameLst>
                                          </p:cBhvr>
                                          <p:to>
                                            <p:strVal val="visible"/>
                                          </p:to>
                                        </p:set>
                                        <p:anim calcmode="lin" valueType="num">
                                          <p:cBhvr>
                                            <p:cTn id="34" dur="500" fill="hold"/>
                                            <p:tgtEl>
                                              <p:spTgt spid="59"/>
                                            </p:tgtEl>
                                            <p:attrNameLst>
                                              <p:attrName>ppt_w</p:attrName>
                                            </p:attrNameLst>
                                          </p:cBhvr>
                                          <p:tavLst>
                                            <p:tav tm="0">
                                              <p:val>
                                                <p:fltVal val="0"/>
                                              </p:val>
                                            </p:tav>
                                            <p:tav tm="100000">
                                              <p:val>
                                                <p:strVal val="#ppt_w"/>
                                              </p:val>
                                            </p:tav>
                                          </p:tavLst>
                                        </p:anim>
                                        <p:anim calcmode="lin" valueType="num">
                                          <p:cBhvr>
                                            <p:cTn id="35" dur="500" fill="hold"/>
                                            <p:tgtEl>
                                              <p:spTgt spid="59"/>
                                            </p:tgtEl>
                                            <p:attrNameLst>
                                              <p:attrName>ppt_h</p:attrName>
                                            </p:attrNameLst>
                                          </p:cBhvr>
                                          <p:tavLst>
                                            <p:tav tm="0">
                                              <p:val>
                                                <p:strVal val="#ppt_h"/>
                                              </p:val>
                                            </p:tav>
                                            <p:tav tm="100000">
                                              <p:val>
                                                <p:strVal val="#ppt_h"/>
                                              </p:val>
                                            </p:tav>
                                          </p:tavLst>
                                        </p:anim>
                                      </p:childTnLst>
                                    </p:cTn>
                                  </p:par>
                                  <p:par>
                                    <p:cTn id="36" presetID="17" presetClass="entr" presetSubtype="10" fill="hold" grpId="0" nodeType="withEffect">
                                      <p:stCondLst>
                                        <p:cond delay="2500"/>
                                      </p:stCondLst>
                                      <p:childTnLst>
                                        <p:set>
                                          <p:cBhvr>
                                            <p:cTn id="37" dur="1" fill="hold">
                                              <p:stCondLst>
                                                <p:cond delay="0"/>
                                              </p:stCondLst>
                                            </p:cTn>
                                            <p:tgtEl>
                                              <p:spTgt spid="54"/>
                                            </p:tgtEl>
                                            <p:attrNameLst>
                                              <p:attrName>style.visibility</p:attrName>
                                            </p:attrNameLst>
                                          </p:cBhvr>
                                          <p:to>
                                            <p:strVal val="visible"/>
                                          </p:to>
                                        </p:set>
                                        <p:anim calcmode="lin" valueType="num">
                                          <p:cBhvr>
                                            <p:cTn id="38" dur="500" fill="hold"/>
                                            <p:tgtEl>
                                              <p:spTgt spid="54"/>
                                            </p:tgtEl>
                                            <p:attrNameLst>
                                              <p:attrName>ppt_w</p:attrName>
                                            </p:attrNameLst>
                                          </p:cBhvr>
                                          <p:tavLst>
                                            <p:tav tm="0">
                                              <p:val>
                                                <p:fltVal val="0"/>
                                              </p:val>
                                            </p:tav>
                                            <p:tav tm="100000">
                                              <p:val>
                                                <p:strVal val="#ppt_w"/>
                                              </p:val>
                                            </p:tav>
                                          </p:tavLst>
                                        </p:anim>
                                        <p:anim calcmode="lin" valueType="num">
                                          <p:cBhvr>
                                            <p:cTn id="39" dur="500" fill="hold"/>
                                            <p:tgtEl>
                                              <p:spTgt spid="54"/>
                                            </p:tgtEl>
                                            <p:attrNameLst>
                                              <p:attrName>ppt_h</p:attrName>
                                            </p:attrNameLst>
                                          </p:cBhvr>
                                          <p:tavLst>
                                            <p:tav tm="0">
                                              <p:val>
                                                <p:strVal val="#ppt_h"/>
                                              </p:val>
                                            </p:tav>
                                            <p:tav tm="100000">
                                              <p:val>
                                                <p:strVal val="#ppt_h"/>
                                              </p:val>
                                            </p:tav>
                                          </p:tavLst>
                                        </p:anim>
                                      </p:childTnLst>
                                    </p:cTn>
                                  </p:par>
                                  <p:par>
                                    <p:cTn id="40" presetID="17" presetClass="entr" presetSubtype="10" fill="hold" grpId="0" nodeType="withEffect">
                                      <p:stCondLst>
                                        <p:cond delay="2750"/>
                                      </p:stCondLst>
                                      <p:childTnLst>
                                        <p:set>
                                          <p:cBhvr>
                                            <p:cTn id="41" dur="1" fill="hold">
                                              <p:stCondLst>
                                                <p:cond delay="0"/>
                                              </p:stCondLst>
                                            </p:cTn>
                                            <p:tgtEl>
                                              <p:spTgt spid="56"/>
                                            </p:tgtEl>
                                            <p:attrNameLst>
                                              <p:attrName>style.visibility</p:attrName>
                                            </p:attrNameLst>
                                          </p:cBhvr>
                                          <p:to>
                                            <p:strVal val="visible"/>
                                          </p:to>
                                        </p:set>
                                        <p:anim calcmode="lin" valueType="num">
                                          <p:cBhvr>
                                            <p:cTn id="42" dur="500" fill="hold"/>
                                            <p:tgtEl>
                                              <p:spTgt spid="56"/>
                                            </p:tgtEl>
                                            <p:attrNameLst>
                                              <p:attrName>ppt_w</p:attrName>
                                            </p:attrNameLst>
                                          </p:cBhvr>
                                          <p:tavLst>
                                            <p:tav tm="0">
                                              <p:val>
                                                <p:fltVal val="0"/>
                                              </p:val>
                                            </p:tav>
                                            <p:tav tm="100000">
                                              <p:val>
                                                <p:strVal val="#ppt_w"/>
                                              </p:val>
                                            </p:tav>
                                          </p:tavLst>
                                        </p:anim>
                                        <p:anim calcmode="lin" valueType="num">
                                          <p:cBhvr>
                                            <p:cTn id="43" dur="500" fill="hold"/>
                                            <p:tgtEl>
                                              <p:spTgt spid="56"/>
                                            </p:tgtEl>
                                            <p:attrNameLst>
                                              <p:attrName>ppt_h</p:attrName>
                                            </p:attrNameLst>
                                          </p:cBhvr>
                                          <p:tavLst>
                                            <p:tav tm="0">
                                              <p:val>
                                                <p:strVal val="#ppt_h"/>
                                              </p:val>
                                            </p:tav>
                                            <p:tav tm="100000">
                                              <p:val>
                                                <p:strVal val="#ppt_h"/>
                                              </p:val>
                                            </p:tav>
                                          </p:tavLst>
                                        </p:anim>
                                      </p:childTnLst>
                                    </p:cTn>
                                  </p:par>
                                  <p:par>
                                    <p:cTn id="44" presetID="17" presetClass="entr" presetSubtype="10" fill="hold" grpId="0" nodeType="withEffect">
                                      <p:stCondLst>
                                        <p:cond delay="2750"/>
                                      </p:stCondLst>
                                      <p:childTnLst>
                                        <p:set>
                                          <p:cBhvr>
                                            <p:cTn id="45" dur="1" fill="hold">
                                              <p:stCondLst>
                                                <p:cond delay="0"/>
                                              </p:stCondLst>
                                            </p:cTn>
                                            <p:tgtEl>
                                              <p:spTgt spid="60"/>
                                            </p:tgtEl>
                                            <p:attrNameLst>
                                              <p:attrName>style.visibility</p:attrName>
                                            </p:attrNameLst>
                                          </p:cBhvr>
                                          <p:to>
                                            <p:strVal val="visible"/>
                                          </p:to>
                                        </p:set>
                                        <p:anim calcmode="lin" valueType="num">
                                          <p:cBhvr>
                                            <p:cTn id="46" dur="500" fill="hold"/>
                                            <p:tgtEl>
                                              <p:spTgt spid="60"/>
                                            </p:tgtEl>
                                            <p:attrNameLst>
                                              <p:attrName>ppt_w</p:attrName>
                                            </p:attrNameLst>
                                          </p:cBhvr>
                                          <p:tavLst>
                                            <p:tav tm="0">
                                              <p:val>
                                                <p:fltVal val="0"/>
                                              </p:val>
                                            </p:tav>
                                            <p:tav tm="100000">
                                              <p:val>
                                                <p:strVal val="#ppt_w"/>
                                              </p:val>
                                            </p:tav>
                                          </p:tavLst>
                                        </p:anim>
                                        <p:anim calcmode="lin" valueType="num">
                                          <p:cBhvr>
                                            <p:cTn id="47" dur="500" fill="hold"/>
                                            <p:tgtEl>
                                              <p:spTgt spid="60"/>
                                            </p:tgtEl>
                                            <p:attrNameLst>
                                              <p:attrName>ppt_h</p:attrName>
                                            </p:attrNameLst>
                                          </p:cBhvr>
                                          <p:tavLst>
                                            <p:tav tm="0">
                                              <p:val>
                                                <p:strVal val="#ppt_h"/>
                                              </p:val>
                                            </p:tav>
                                            <p:tav tm="100000">
                                              <p:val>
                                                <p:strVal val="#ppt_h"/>
                                              </p:val>
                                            </p:tav>
                                          </p:tavLst>
                                        </p:anim>
                                      </p:childTnLst>
                                    </p:cTn>
                                  </p:par>
                                  <p:par>
                                    <p:cTn id="48" presetID="17" presetClass="entr" presetSubtype="10" fill="hold" grpId="0" nodeType="withEffect">
                                      <p:stCondLst>
                                        <p:cond delay="3000"/>
                                      </p:stCondLst>
                                      <p:childTnLst>
                                        <p:set>
                                          <p:cBhvr>
                                            <p:cTn id="49" dur="1" fill="hold">
                                              <p:stCondLst>
                                                <p:cond delay="0"/>
                                              </p:stCondLst>
                                            </p:cTn>
                                            <p:tgtEl>
                                              <p:spTgt spid="61"/>
                                            </p:tgtEl>
                                            <p:attrNameLst>
                                              <p:attrName>style.visibility</p:attrName>
                                            </p:attrNameLst>
                                          </p:cBhvr>
                                          <p:to>
                                            <p:strVal val="visible"/>
                                          </p:to>
                                        </p:set>
                                        <p:anim calcmode="lin" valueType="num">
                                          <p:cBhvr>
                                            <p:cTn id="50" dur="500" fill="hold"/>
                                            <p:tgtEl>
                                              <p:spTgt spid="61"/>
                                            </p:tgtEl>
                                            <p:attrNameLst>
                                              <p:attrName>ppt_w</p:attrName>
                                            </p:attrNameLst>
                                          </p:cBhvr>
                                          <p:tavLst>
                                            <p:tav tm="0">
                                              <p:val>
                                                <p:fltVal val="0"/>
                                              </p:val>
                                            </p:tav>
                                            <p:tav tm="100000">
                                              <p:val>
                                                <p:strVal val="#ppt_w"/>
                                              </p:val>
                                            </p:tav>
                                          </p:tavLst>
                                        </p:anim>
                                        <p:anim calcmode="lin" valueType="num">
                                          <p:cBhvr>
                                            <p:cTn id="51" dur="500" fill="hold"/>
                                            <p:tgtEl>
                                              <p:spTgt spid="61"/>
                                            </p:tgtEl>
                                            <p:attrNameLst>
                                              <p:attrName>ppt_h</p:attrName>
                                            </p:attrNameLst>
                                          </p:cBhvr>
                                          <p:tavLst>
                                            <p:tav tm="0">
                                              <p:val>
                                                <p:strVal val="#ppt_h"/>
                                              </p:val>
                                            </p:tav>
                                            <p:tav tm="100000">
                                              <p:val>
                                                <p:strVal val="#ppt_h"/>
                                              </p:val>
                                            </p:tav>
                                          </p:tavLst>
                                        </p:anim>
                                      </p:childTnLst>
                                    </p:cTn>
                                  </p:par>
                                  <p:par>
                                    <p:cTn id="52" presetID="17" presetClass="entr" presetSubtype="10" fill="hold" grpId="0" nodeType="withEffect">
                                      <p:stCondLst>
                                        <p:cond delay="3000"/>
                                      </p:stCondLst>
                                      <p:childTnLst>
                                        <p:set>
                                          <p:cBhvr>
                                            <p:cTn id="53" dur="1" fill="hold">
                                              <p:stCondLst>
                                                <p:cond delay="0"/>
                                              </p:stCondLst>
                                            </p:cTn>
                                            <p:tgtEl>
                                              <p:spTgt spid="55"/>
                                            </p:tgtEl>
                                            <p:attrNameLst>
                                              <p:attrName>style.visibility</p:attrName>
                                            </p:attrNameLst>
                                          </p:cBhvr>
                                          <p:to>
                                            <p:strVal val="visible"/>
                                          </p:to>
                                        </p:set>
                                        <p:anim calcmode="lin" valueType="num">
                                          <p:cBhvr>
                                            <p:cTn id="54" dur="500" fill="hold"/>
                                            <p:tgtEl>
                                              <p:spTgt spid="55"/>
                                            </p:tgtEl>
                                            <p:attrNameLst>
                                              <p:attrName>ppt_w</p:attrName>
                                            </p:attrNameLst>
                                          </p:cBhvr>
                                          <p:tavLst>
                                            <p:tav tm="0">
                                              <p:val>
                                                <p:fltVal val="0"/>
                                              </p:val>
                                            </p:tav>
                                            <p:tav tm="100000">
                                              <p:val>
                                                <p:strVal val="#ppt_w"/>
                                              </p:val>
                                            </p:tav>
                                          </p:tavLst>
                                        </p:anim>
                                        <p:anim calcmode="lin" valueType="num">
                                          <p:cBhvr>
                                            <p:cTn id="55" dur="500" fill="hold"/>
                                            <p:tgtEl>
                                              <p:spTgt spid="55"/>
                                            </p:tgtEl>
                                            <p:attrNameLst>
                                              <p:attrName>ppt_h</p:attrName>
                                            </p:attrNameLst>
                                          </p:cBhvr>
                                          <p:tavLst>
                                            <p:tav tm="0">
                                              <p:val>
                                                <p:strVal val="#ppt_h"/>
                                              </p:val>
                                            </p:tav>
                                            <p:tav tm="100000">
                                              <p:val>
                                                <p:strVal val="#ppt_h"/>
                                              </p:val>
                                            </p:tav>
                                          </p:tavLst>
                                        </p:anim>
                                      </p:childTnLst>
                                    </p:cTn>
                                  </p:par>
                                  <p:par>
                                    <p:cTn id="56" presetID="17" presetClass="entr" presetSubtype="10" fill="hold" grpId="0" nodeType="withEffect">
                                      <p:stCondLst>
                                        <p:cond delay="3250"/>
                                      </p:stCondLst>
                                      <p:childTnLst>
                                        <p:set>
                                          <p:cBhvr>
                                            <p:cTn id="57" dur="1" fill="hold">
                                              <p:stCondLst>
                                                <p:cond delay="0"/>
                                              </p:stCondLst>
                                            </p:cTn>
                                            <p:tgtEl>
                                              <p:spTgt spid="57"/>
                                            </p:tgtEl>
                                            <p:attrNameLst>
                                              <p:attrName>style.visibility</p:attrName>
                                            </p:attrNameLst>
                                          </p:cBhvr>
                                          <p:to>
                                            <p:strVal val="visible"/>
                                          </p:to>
                                        </p:set>
                                        <p:anim calcmode="lin" valueType="num">
                                          <p:cBhvr>
                                            <p:cTn id="58" dur="500" fill="hold"/>
                                            <p:tgtEl>
                                              <p:spTgt spid="57"/>
                                            </p:tgtEl>
                                            <p:attrNameLst>
                                              <p:attrName>ppt_w</p:attrName>
                                            </p:attrNameLst>
                                          </p:cBhvr>
                                          <p:tavLst>
                                            <p:tav tm="0">
                                              <p:val>
                                                <p:fltVal val="0"/>
                                              </p:val>
                                            </p:tav>
                                            <p:tav tm="100000">
                                              <p:val>
                                                <p:strVal val="#ppt_w"/>
                                              </p:val>
                                            </p:tav>
                                          </p:tavLst>
                                        </p:anim>
                                        <p:anim calcmode="lin" valueType="num">
                                          <p:cBhvr>
                                            <p:cTn id="59" dur="500" fill="hold"/>
                                            <p:tgtEl>
                                              <p:spTgt spid="57"/>
                                            </p:tgtEl>
                                            <p:attrNameLst>
                                              <p:attrName>ppt_h</p:attrName>
                                            </p:attrNameLst>
                                          </p:cBhvr>
                                          <p:tavLst>
                                            <p:tav tm="0">
                                              <p:val>
                                                <p:strVal val="#ppt_h"/>
                                              </p:val>
                                            </p:tav>
                                            <p:tav tm="100000">
                                              <p:val>
                                                <p:strVal val="#ppt_h"/>
                                              </p:val>
                                            </p:tav>
                                          </p:tavLst>
                                        </p:anim>
                                      </p:childTnLst>
                                    </p:cTn>
                                  </p:par>
                                  <p:par>
                                    <p:cTn id="60" presetID="17" presetClass="entr" presetSubtype="10" fill="hold" grpId="0" nodeType="withEffect">
                                      <p:stCondLst>
                                        <p:cond delay="2750"/>
                                      </p:stCondLst>
                                      <p:childTnLst>
                                        <p:set>
                                          <p:cBhvr>
                                            <p:cTn id="61" dur="1" fill="hold">
                                              <p:stCondLst>
                                                <p:cond delay="0"/>
                                              </p:stCondLst>
                                            </p:cTn>
                                            <p:tgtEl>
                                              <p:spTgt spid="72"/>
                                            </p:tgtEl>
                                            <p:attrNameLst>
                                              <p:attrName>style.visibility</p:attrName>
                                            </p:attrNameLst>
                                          </p:cBhvr>
                                          <p:to>
                                            <p:strVal val="visible"/>
                                          </p:to>
                                        </p:set>
                                        <p:anim calcmode="lin" valueType="num">
                                          <p:cBhvr>
                                            <p:cTn id="62" dur="500" fill="hold"/>
                                            <p:tgtEl>
                                              <p:spTgt spid="72"/>
                                            </p:tgtEl>
                                            <p:attrNameLst>
                                              <p:attrName>ppt_w</p:attrName>
                                            </p:attrNameLst>
                                          </p:cBhvr>
                                          <p:tavLst>
                                            <p:tav tm="0">
                                              <p:val>
                                                <p:fltVal val="0"/>
                                              </p:val>
                                            </p:tav>
                                            <p:tav tm="100000">
                                              <p:val>
                                                <p:strVal val="#ppt_w"/>
                                              </p:val>
                                            </p:tav>
                                          </p:tavLst>
                                        </p:anim>
                                        <p:anim calcmode="lin" valueType="num">
                                          <p:cBhvr>
                                            <p:cTn id="63" dur="500" fill="hold"/>
                                            <p:tgtEl>
                                              <p:spTgt spid="7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59"/>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59"/>
                                            </p:tgtEl>
                                            <p:attrNameLst>
                                              <p:attrName>fillcolor</p:attrName>
                                            </p:attrNameLst>
                                          </p:cBhvr>
                                          <p:to>
                                            <a:schemeClr val="accent2"/>
                                          </p:to>
                                        </p:animClr>
                                        <p:set>
                                          <p:cBhvr>
                                            <p:cTn id="69" dur="2000" fill="hold"/>
                                            <p:tgtEl>
                                              <p:spTgt spid="59"/>
                                            </p:tgtEl>
                                            <p:attrNameLst>
                                              <p:attrName>fill.type</p:attrName>
                                            </p:attrNameLst>
                                          </p:cBhvr>
                                          <p:to>
                                            <p:strVal val="solid"/>
                                          </p:to>
                                        </p:set>
                                        <p:set>
                                          <p:cBhvr>
                                            <p:cTn id="70" dur="2000" fill="hold"/>
                                            <p:tgtEl>
                                              <p:spTgt spid="59"/>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17" name="Am-thanh-tra-loi-dung-www_yeualo_com.wav"/>
                                            </p:tgtEl>
                                          </p:cMediaNode>
                                        </p:audio>
                                      </p:subTnLst>
                                    </p:cTn>
                                  </p:par>
                                </p:childTnLst>
                              </p:cTn>
                            </p:par>
                          </p:childTnLst>
                        </p:cTn>
                      </p:par>
                    </p:childTnLst>
                  </p:cTn>
                  <p:nextCondLst>
                    <p:cond evt="onClick" delay="0">
                      <p:tgtEl>
                        <p:spTgt spid="59"/>
                      </p:tgtEl>
                    </p:cond>
                  </p:nextCondLst>
                </p:seq>
                <p:seq concurrent="1" nextAc="seek">
                  <p:cTn id="71" restart="whenNotActive" fill="hold" evtFilter="cancelBubble" nodeType="interactiveSeq">
                    <p:stCondLst>
                      <p:cond evt="onClick" delay="0">
                        <p:tgtEl>
                          <p:spTgt spid="60"/>
                        </p:tgtEl>
                      </p:cond>
                    </p:stCondLst>
                    <p:endSync evt="end" delay="0">
                      <p:rtn val="all"/>
                    </p:endSync>
                    <p:childTnLst>
                      <p:par>
                        <p:cTn id="72" fill="hold">
                          <p:stCondLst>
                            <p:cond delay="0"/>
                          </p:stCondLst>
                          <p:childTnLst>
                            <p:par>
                              <p:cTn id="73" fill="hold">
                                <p:stCondLst>
                                  <p:cond delay="0"/>
                                </p:stCondLst>
                                <p:childTnLst>
                                  <p:par>
                                    <p:cTn id="74" presetID="32" presetClass="emph" presetSubtype="0" fill="hold" grpId="1" nodeType="clickEffect">
                                      <p:stCondLst>
                                        <p:cond delay="0"/>
                                      </p:stCondLst>
                                      <p:childTnLst>
                                        <p:animRot by="120000">
                                          <p:cBhvr>
                                            <p:cTn id="75" dur="100" fill="hold">
                                              <p:stCondLst>
                                                <p:cond delay="0"/>
                                              </p:stCondLst>
                                            </p:cTn>
                                            <p:tgtEl>
                                              <p:spTgt spid="60"/>
                                            </p:tgtEl>
                                            <p:attrNameLst>
                                              <p:attrName>r</p:attrName>
                                            </p:attrNameLst>
                                          </p:cBhvr>
                                        </p:animRot>
                                        <p:animRot by="-240000">
                                          <p:cBhvr>
                                            <p:cTn id="76" dur="200" fill="hold">
                                              <p:stCondLst>
                                                <p:cond delay="200"/>
                                              </p:stCondLst>
                                            </p:cTn>
                                            <p:tgtEl>
                                              <p:spTgt spid="60"/>
                                            </p:tgtEl>
                                            <p:attrNameLst>
                                              <p:attrName>r</p:attrName>
                                            </p:attrNameLst>
                                          </p:cBhvr>
                                        </p:animRot>
                                        <p:animRot by="240000">
                                          <p:cBhvr>
                                            <p:cTn id="77" dur="200" fill="hold">
                                              <p:stCondLst>
                                                <p:cond delay="400"/>
                                              </p:stCondLst>
                                            </p:cTn>
                                            <p:tgtEl>
                                              <p:spTgt spid="60"/>
                                            </p:tgtEl>
                                            <p:attrNameLst>
                                              <p:attrName>r</p:attrName>
                                            </p:attrNameLst>
                                          </p:cBhvr>
                                        </p:animRot>
                                        <p:animRot by="-240000">
                                          <p:cBhvr>
                                            <p:cTn id="78" dur="200" fill="hold">
                                              <p:stCondLst>
                                                <p:cond delay="600"/>
                                              </p:stCondLst>
                                            </p:cTn>
                                            <p:tgtEl>
                                              <p:spTgt spid="60"/>
                                            </p:tgtEl>
                                            <p:attrNameLst>
                                              <p:attrName>r</p:attrName>
                                            </p:attrNameLst>
                                          </p:cBhvr>
                                        </p:animRot>
                                        <p:animRot by="120000">
                                          <p:cBhvr>
                                            <p:cTn id="79" dur="200" fill="hold">
                                              <p:stCondLst>
                                                <p:cond delay="800"/>
                                              </p:stCondLst>
                                            </p:cTn>
                                            <p:tgtEl>
                                              <p:spTgt spid="60"/>
                                            </p:tgtEl>
                                            <p:attrNameLst>
                                              <p:attrName>r</p:attrName>
                                            </p:attrNameLst>
                                          </p:cBhvr>
                                        </p:animRot>
                                      </p:childTnLst>
                                      <p:subTnLst>
                                        <p:audio>
                                          <p:cMediaNode>
                                            <p:cTn display="0" masterRel="sameClick">
                                              <p:stCondLst>
                                                <p:cond evt="begin" delay="0">
                                                  <p:tn val="74"/>
                                                </p:cond>
                                              </p:stCondLst>
                                              <p:endCondLst>
                                                <p:cond evt="onStopAudio" delay="0">
                                                  <p:tgtEl>
                                                    <p:sldTgt/>
                                                  </p:tgtEl>
                                                </p:cond>
                                              </p:endCondLst>
                                            </p:cTn>
                                            <p:tgtEl>
                                              <p:sndTgt r:embed="rId18" name="sai-3.wav"/>
                                            </p:tgtEl>
                                          </p:cMediaNode>
                                        </p:audio>
                                      </p:subTnLst>
                                    </p:cTn>
                                  </p:par>
                                </p:childTnLst>
                              </p:cTn>
                            </p:par>
                          </p:childTnLst>
                        </p:cTn>
                      </p:par>
                    </p:childTnLst>
                  </p:cTn>
                  <p:nextCondLst>
                    <p:cond evt="onClick" delay="0">
                      <p:tgtEl>
                        <p:spTgt spid="60"/>
                      </p:tgtEl>
                    </p:cond>
                  </p:nextCondLst>
                </p:seq>
                <p:seq concurrent="1" nextAc="seek">
                  <p:cTn id="80" restart="whenNotActive" fill="hold" evtFilter="cancelBubble" nodeType="interactiveSeq">
                    <p:stCondLst>
                      <p:cond evt="onClick" delay="0">
                        <p:tgtEl>
                          <p:spTgt spid="61"/>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grpId="1" nodeType="clickEffect">
                                      <p:stCondLst>
                                        <p:cond delay="0"/>
                                      </p:stCondLst>
                                      <p:childTnLst>
                                        <p:animRot by="120000">
                                          <p:cBhvr>
                                            <p:cTn id="84" dur="100" fill="hold">
                                              <p:stCondLst>
                                                <p:cond delay="0"/>
                                              </p:stCondLst>
                                            </p:cTn>
                                            <p:tgtEl>
                                              <p:spTgt spid="61"/>
                                            </p:tgtEl>
                                            <p:attrNameLst>
                                              <p:attrName>r</p:attrName>
                                            </p:attrNameLst>
                                          </p:cBhvr>
                                        </p:animRot>
                                        <p:animRot by="-240000">
                                          <p:cBhvr>
                                            <p:cTn id="85" dur="200" fill="hold">
                                              <p:stCondLst>
                                                <p:cond delay="200"/>
                                              </p:stCondLst>
                                            </p:cTn>
                                            <p:tgtEl>
                                              <p:spTgt spid="61"/>
                                            </p:tgtEl>
                                            <p:attrNameLst>
                                              <p:attrName>r</p:attrName>
                                            </p:attrNameLst>
                                          </p:cBhvr>
                                        </p:animRot>
                                        <p:animRot by="240000">
                                          <p:cBhvr>
                                            <p:cTn id="86" dur="200" fill="hold">
                                              <p:stCondLst>
                                                <p:cond delay="400"/>
                                              </p:stCondLst>
                                            </p:cTn>
                                            <p:tgtEl>
                                              <p:spTgt spid="61"/>
                                            </p:tgtEl>
                                            <p:attrNameLst>
                                              <p:attrName>r</p:attrName>
                                            </p:attrNameLst>
                                          </p:cBhvr>
                                        </p:animRot>
                                        <p:animRot by="-240000">
                                          <p:cBhvr>
                                            <p:cTn id="87" dur="200" fill="hold">
                                              <p:stCondLst>
                                                <p:cond delay="600"/>
                                              </p:stCondLst>
                                            </p:cTn>
                                            <p:tgtEl>
                                              <p:spTgt spid="61"/>
                                            </p:tgtEl>
                                            <p:attrNameLst>
                                              <p:attrName>r</p:attrName>
                                            </p:attrNameLst>
                                          </p:cBhvr>
                                        </p:animRot>
                                        <p:animRot by="120000">
                                          <p:cBhvr>
                                            <p:cTn id="88" dur="200" fill="hold">
                                              <p:stCondLst>
                                                <p:cond delay="800"/>
                                              </p:stCondLst>
                                            </p:cTn>
                                            <p:tgtEl>
                                              <p:spTgt spid="61"/>
                                            </p:tgtEl>
                                            <p:attrNameLst>
                                              <p:attrName>r</p:attrName>
                                            </p:attrNameLst>
                                          </p:cBhvr>
                                        </p:animRot>
                                      </p:childTnLst>
                                      <p:subTnLst>
                                        <p:audio>
                                          <p:cMediaNode>
                                            <p:cTn display="0" masterRel="sameClick">
                                              <p:stCondLst>
                                                <p:cond evt="begin" delay="0">
                                                  <p:tn val="83"/>
                                                </p:cond>
                                              </p:stCondLst>
                                              <p:endCondLst>
                                                <p:cond evt="onStopAudio" delay="0">
                                                  <p:tgtEl>
                                                    <p:sldTgt/>
                                                  </p:tgtEl>
                                                </p:cond>
                                              </p:endCondLst>
                                            </p:cTn>
                                            <p:tgtEl>
                                              <p:sndTgt r:embed="rId18" name="sai-3.wav"/>
                                            </p:tgtEl>
                                          </p:cMediaNode>
                                        </p:audio>
                                      </p:subTnLst>
                                    </p:cTn>
                                  </p:par>
                                </p:childTnLst>
                              </p:cTn>
                            </p:par>
                          </p:childTnLst>
                        </p:cTn>
                      </p:par>
                    </p:childTnLst>
                  </p:cTn>
                  <p:nextCondLst>
                    <p:cond evt="onClick" delay="0">
                      <p:tgtEl>
                        <p:spTgt spid="61"/>
                      </p:tgtEl>
                    </p:cond>
                  </p:nextCondLst>
                </p:seq>
                <p:seq concurrent="1" nextAc="seek">
                  <p:cTn id="89" restart="whenNotActive" fill="hold" evtFilter="cancelBubble" nodeType="interactiveSeq">
                    <p:stCondLst>
                      <p:cond evt="onClick" delay="0">
                        <p:tgtEl>
                          <p:spTgt spid="71"/>
                        </p:tgtEl>
                      </p:cond>
                    </p:stCondLst>
                    <p:endSync evt="end" delay="0">
                      <p:rtn val="all"/>
                    </p:endSync>
                    <p:childTnLst>
                      <p:par>
                        <p:cTn id="90" fill="hold">
                          <p:stCondLst>
                            <p:cond delay="0"/>
                          </p:stCondLst>
                          <p:childTnLst>
                            <p:par>
                              <p:cTn id="91" fill="hold">
                                <p:stCondLst>
                                  <p:cond delay="0"/>
                                </p:stCondLst>
                                <p:childTnLst>
                                  <p:par>
                                    <p:cTn id="92" presetID="23" presetClass="entr" presetSubtype="16" fill="hold" grpId="0" nodeType="clickEffect">
                                      <p:stCondLst>
                                        <p:cond delay="0"/>
                                      </p:stCondLst>
                                      <p:childTnLst>
                                        <p:set>
                                          <p:cBhvr>
                                            <p:cTn id="93" dur="1" fill="hold">
                                              <p:stCondLst>
                                                <p:cond delay="0"/>
                                              </p:stCondLst>
                                            </p:cTn>
                                            <p:tgtEl>
                                              <p:spTgt spid="70"/>
                                            </p:tgtEl>
                                            <p:attrNameLst>
                                              <p:attrName>style.visibility</p:attrName>
                                            </p:attrNameLst>
                                          </p:cBhvr>
                                          <p:to>
                                            <p:strVal val="visible"/>
                                          </p:to>
                                        </p:set>
                                        <p:anim calcmode="lin" valueType="num">
                                          <p:cBhvr>
                                            <p:cTn id="94" dur="500" fill="hold"/>
                                            <p:tgtEl>
                                              <p:spTgt spid="70"/>
                                            </p:tgtEl>
                                            <p:attrNameLst>
                                              <p:attrName>ppt_w</p:attrName>
                                            </p:attrNameLst>
                                          </p:cBhvr>
                                          <p:tavLst>
                                            <p:tav tm="0">
                                              <p:val>
                                                <p:fltVal val="0"/>
                                              </p:val>
                                            </p:tav>
                                            <p:tav tm="100000">
                                              <p:val>
                                                <p:strVal val="#ppt_w"/>
                                              </p:val>
                                            </p:tav>
                                          </p:tavLst>
                                        </p:anim>
                                        <p:anim calcmode="lin" valueType="num">
                                          <p:cBhvr>
                                            <p:cTn id="95" dur="500" fill="hold"/>
                                            <p:tgtEl>
                                              <p:spTgt spid="7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2"/>
                                                </p:cond>
                                              </p:stCondLst>
                                              <p:endCondLst>
                                                <p:cond evt="onStopAudio" delay="0">
                                                  <p:tgtEl>
                                                    <p:sldTgt/>
                                                  </p:tgtEl>
                                                </p:cond>
                                              </p:endCondLst>
                                            </p:cTn>
                                            <p:tgtEl>
                                              <p:sndTgt r:embed="rId19" name="Đồng hồ đếm ngược 5 giây (online-audio-converter.com).wav"/>
                                            </p:tgtEl>
                                          </p:cMediaNode>
                                        </p:audio>
                                      </p:subTnLst>
                                    </p:cTn>
                                  </p:par>
                                </p:childTnLst>
                              </p:cTn>
                            </p:par>
                            <p:par>
                              <p:cTn id="96" fill="hold">
                                <p:stCondLst>
                                  <p:cond delay="500"/>
                                </p:stCondLst>
                                <p:childTnLst>
                                  <p:par>
                                    <p:cTn id="97" presetID="53" presetClass="exit" presetSubtype="32" fill="hold" grpId="1" nodeType="afterEffect">
                                      <p:stCondLst>
                                        <p:cond delay="0"/>
                                      </p:stCondLst>
                                      <p:childTnLst>
                                        <p:anim calcmode="lin" valueType="num">
                                          <p:cBhvr>
                                            <p:cTn id="98" dur="500"/>
                                            <p:tgtEl>
                                              <p:spTgt spid="70"/>
                                            </p:tgtEl>
                                            <p:attrNameLst>
                                              <p:attrName>ppt_w</p:attrName>
                                            </p:attrNameLst>
                                          </p:cBhvr>
                                          <p:tavLst>
                                            <p:tav tm="0">
                                              <p:val>
                                                <p:strVal val="ppt_w"/>
                                              </p:val>
                                            </p:tav>
                                            <p:tav tm="100000">
                                              <p:val>
                                                <p:fltVal val="0"/>
                                              </p:val>
                                            </p:tav>
                                          </p:tavLst>
                                        </p:anim>
                                        <p:anim calcmode="lin" valueType="num">
                                          <p:cBhvr>
                                            <p:cTn id="99" dur="500"/>
                                            <p:tgtEl>
                                              <p:spTgt spid="70"/>
                                            </p:tgtEl>
                                            <p:attrNameLst>
                                              <p:attrName>ppt_h</p:attrName>
                                            </p:attrNameLst>
                                          </p:cBhvr>
                                          <p:tavLst>
                                            <p:tav tm="0">
                                              <p:val>
                                                <p:strVal val="ppt_h"/>
                                              </p:val>
                                            </p:tav>
                                            <p:tav tm="100000">
                                              <p:val>
                                                <p:fltVal val="0"/>
                                              </p:val>
                                            </p:tav>
                                          </p:tavLst>
                                        </p:anim>
                                        <p:animEffect transition="out" filter="fade">
                                          <p:cBhvr>
                                            <p:cTn id="100" dur="500"/>
                                            <p:tgtEl>
                                              <p:spTgt spid="70"/>
                                            </p:tgtEl>
                                          </p:cBhvr>
                                        </p:animEffect>
                                        <p:set>
                                          <p:cBhvr>
                                            <p:cTn id="101" dur="1" fill="hold">
                                              <p:stCondLst>
                                                <p:cond delay="499"/>
                                              </p:stCondLst>
                                            </p:cTn>
                                            <p:tgtEl>
                                              <p:spTgt spid="70"/>
                                            </p:tgtEl>
                                            <p:attrNameLst>
                                              <p:attrName>style.visibility</p:attrName>
                                            </p:attrNameLst>
                                          </p:cBhvr>
                                          <p:to>
                                            <p:strVal val="hidden"/>
                                          </p:to>
                                        </p:set>
                                      </p:childTnLst>
                                    </p:cTn>
                                  </p:par>
                                </p:childTnLst>
                              </p:cTn>
                            </p:par>
                            <p:par>
                              <p:cTn id="102" fill="hold">
                                <p:stCondLst>
                                  <p:cond delay="1000"/>
                                </p:stCondLst>
                                <p:childTnLst>
                                  <p:par>
                                    <p:cTn id="103" presetID="23" presetClass="entr" presetSubtype="16" fill="hold" grpId="0" nodeType="afterEffect">
                                      <p:stCondLst>
                                        <p:cond delay="0"/>
                                      </p:stCondLst>
                                      <p:childTnLst>
                                        <p:set>
                                          <p:cBhvr>
                                            <p:cTn id="104" dur="1" fill="hold">
                                              <p:stCondLst>
                                                <p:cond delay="0"/>
                                              </p:stCondLst>
                                            </p:cTn>
                                            <p:tgtEl>
                                              <p:spTgt spid="69"/>
                                            </p:tgtEl>
                                            <p:attrNameLst>
                                              <p:attrName>style.visibility</p:attrName>
                                            </p:attrNameLst>
                                          </p:cBhvr>
                                          <p:to>
                                            <p:strVal val="visible"/>
                                          </p:to>
                                        </p:set>
                                        <p:anim calcmode="lin" valueType="num">
                                          <p:cBhvr>
                                            <p:cTn id="105" dur="500" fill="hold"/>
                                            <p:tgtEl>
                                              <p:spTgt spid="69"/>
                                            </p:tgtEl>
                                            <p:attrNameLst>
                                              <p:attrName>ppt_w</p:attrName>
                                            </p:attrNameLst>
                                          </p:cBhvr>
                                          <p:tavLst>
                                            <p:tav tm="0">
                                              <p:val>
                                                <p:fltVal val="0"/>
                                              </p:val>
                                            </p:tav>
                                            <p:tav tm="100000">
                                              <p:val>
                                                <p:strVal val="#ppt_w"/>
                                              </p:val>
                                            </p:tav>
                                          </p:tavLst>
                                        </p:anim>
                                        <p:anim calcmode="lin" valueType="num">
                                          <p:cBhvr>
                                            <p:cTn id="106" dur="500" fill="hold"/>
                                            <p:tgtEl>
                                              <p:spTgt spid="69"/>
                                            </p:tgtEl>
                                            <p:attrNameLst>
                                              <p:attrName>ppt_h</p:attrName>
                                            </p:attrNameLst>
                                          </p:cBhvr>
                                          <p:tavLst>
                                            <p:tav tm="0">
                                              <p:val>
                                                <p:fltVal val="0"/>
                                              </p:val>
                                            </p:tav>
                                            <p:tav tm="100000">
                                              <p:val>
                                                <p:strVal val="#ppt_h"/>
                                              </p:val>
                                            </p:tav>
                                          </p:tavLst>
                                        </p:anim>
                                      </p:childTnLst>
                                    </p:cTn>
                                  </p:par>
                                </p:childTnLst>
                              </p:cTn>
                            </p:par>
                            <p:par>
                              <p:cTn id="107" fill="hold">
                                <p:stCondLst>
                                  <p:cond delay="1500"/>
                                </p:stCondLst>
                                <p:childTnLst>
                                  <p:par>
                                    <p:cTn id="108" presetID="53" presetClass="exit" presetSubtype="32" fill="hold" grpId="1" nodeType="afterEffect">
                                      <p:stCondLst>
                                        <p:cond delay="0"/>
                                      </p:stCondLst>
                                      <p:childTnLst>
                                        <p:anim calcmode="lin" valueType="num">
                                          <p:cBhvr>
                                            <p:cTn id="109" dur="500"/>
                                            <p:tgtEl>
                                              <p:spTgt spid="69"/>
                                            </p:tgtEl>
                                            <p:attrNameLst>
                                              <p:attrName>ppt_w</p:attrName>
                                            </p:attrNameLst>
                                          </p:cBhvr>
                                          <p:tavLst>
                                            <p:tav tm="0">
                                              <p:val>
                                                <p:strVal val="ppt_w"/>
                                              </p:val>
                                            </p:tav>
                                            <p:tav tm="100000">
                                              <p:val>
                                                <p:fltVal val="0"/>
                                              </p:val>
                                            </p:tav>
                                          </p:tavLst>
                                        </p:anim>
                                        <p:anim calcmode="lin" valueType="num">
                                          <p:cBhvr>
                                            <p:cTn id="110" dur="500"/>
                                            <p:tgtEl>
                                              <p:spTgt spid="69"/>
                                            </p:tgtEl>
                                            <p:attrNameLst>
                                              <p:attrName>ppt_h</p:attrName>
                                            </p:attrNameLst>
                                          </p:cBhvr>
                                          <p:tavLst>
                                            <p:tav tm="0">
                                              <p:val>
                                                <p:strVal val="ppt_h"/>
                                              </p:val>
                                            </p:tav>
                                            <p:tav tm="100000">
                                              <p:val>
                                                <p:fltVal val="0"/>
                                              </p:val>
                                            </p:tav>
                                          </p:tavLst>
                                        </p:anim>
                                        <p:animEffect transition="out" filter="fade">
                                          <p:cBhvr>
                                            <p:cTn id="111" dur="500"/>
                                            <p:tgtEl>
                                              <p:spTgt spid="69"/>
                                            </p:tgtEl>
                                          </p:cBhvr>
                                        </p:animEffect>
                                        <p:set>
                                          <p:cBhvr>
                                            <p:cTn id="112" dur="1" fill="hold">
                                              <p:stCondLst>
                                                <p:cond delay="499"/>
                                              </p:stCondLst>
                                            </p:cTn>
                                            <p:tgtEl>
                                              <p:spTgt spid="69"/>
                                            </p:tgtEl>
                                            <p:attrNameLst>
                                              <p:attrName>style.visibility</p:attrName>
                                            </p:attrNameLst>
                                          </p:cBhvr>
                                          <p:to>
                                            <p:strVal val="hidden"/>
                                          </p:to>
                                        </p:set>
                                      </p:childTnLst>
                                    </p:cTn>
                                  </p:par>
                                </p:childTnLst>
                              </p:cTn>
                            </p:par>
                            <p:par>
                              <p:cTn id="113" fill="hold">
                                <p:stCondLst>
                                  <p:cond delay="2000"/>
                                </p:stCondLst>
                                <p:childTnLst>
                                  <p:par>
                                    <p:cTn id="114" presetID="23" presetClass="entr" presetSubtype="16" fill="hold" grpId="0" nodeType="afterEffect">
                                      <p:stCondLst>
                                        <p:cond delay="0"/>
                                      </p:stCondLst>
                                      <p:childTnLst>
                                        <p:set>
                                          <p:cBhvr>
                                            <p:cTn id="115" dur="1" fill="hold">
                                              <p:stCondLst>
                                                <p:cond delay="0"/>
                                              </p:stCondLst>
                                            </p:cTn>
                                            <p:tgtEl>
                                              <p:spTgt spid="68"/>
                                            </p:tgtEl>
                                            <p:attrNameLst>
                                              <p:attrName>style.visibility</p:attrName>
                                            </p:attrNameLst>
                                          </p:cBhvr>
                                          <p:to>
                                            <p:strVal val="visible"/>
                                          </p:to>
                                        </p:set>
                                        <p:anim calcmode="lin" valueType="num">
                                          <p:cBhvr>
                                            <p:cTn id="116" dur="500" fill="hold"/>
                                            <p:tgtEl>
                                              <p:spTgt spid="68"/>
                                            </p:tgtEl>
                                            <p:attrNameLst>
                                              <p:attrName>ppt_w</p:attrName>
                                            </p:attrNameLst>
                                          </p:cBhvr>
                                          <p:tavLst>
                                            <p:tav tm="0">
                                              <p:val>
                                                <p:fltVal val="0"/>
                                              </p:val>
                                            </p:tav>
                                            <p:tav tm="100000">
                                              <p:val>
                                                <p:strVal val="#ppt_w"/>
                                              </p:val>
                                            </p:tav>
                                          </p:tavLst>
                                        </p:anim>
                                        <p:anim calcmode="lin" valueType="num">
                                          <p:cBhvr>
                                            <p:cTn id="117" dur="500" fill="hold"/>
                                            <p:tgtEl>
                                              <p:spTgt spid="68"/>
                                            </p:tgtEl>
                                            <p:attrNameLst>
                                              <p:attrName>ppt_h</p:attrName>
                                            </p:attrNameLst>
                                          </p:cBhvr>
                                          <p:tavLst>
                                            <p:tav tm="0">
                                              <p:val>
                                                <p:fltVal val="0"/>
                                              </p:val>
                                            </p:tav>
                                            <p:tav tm="100000">
                                              <p:val>
                                                <p:strVal val="#ppt_h"/>
                                              </p:val>
                                            </p:tav>
                                          </p:tavLst>
                                        </p:anim>
                                      </p:childTnLst>
                                    </p:cTn>
                                  </p:par>
                                </p:childTnLst>
                              </p:cTn>
                            </p:par>
                            <p:par>
                              <p:cTn id="118" fill="hold">
                                <p:stCondLst>
                                  <p:cond delay="2500"/>
                                </p:stCondLst>
                                <p:childTnLst>
                                  <p:par>
                                    <p:cTn id="119" presetID="53" presetClass="exit" presetSubtype="32" fill="hold" grpId="1" nodeType="afterEffect">
                                      <p:stCondLst>
                                        <p:cond delay="0"/>
                                      </p:stCondLst>
                                      <p:childTnLst>
                                        <p:anim calcmode="lin" valueType="num">
                                          <p:cBhvr>
                                            <p:cTn id="120" dur="500"/>
                                            <p:tgtEl>
                                              <p:spTgt spid="68"/>
                                            </p:tgtEl>
                                            <p:attrNameLst>
                                              <p:attrName>ppt_w</p:attrName>
                                            </p:attrNameLst>
                                          </p:cBhvr>
                                          <p:tavLst>
                                            <p:tav tm="0">
                                              <p:val>
                                                <p:strVal val="ppt_w"/>
                                              </p:val>
                                            </p:tav>
                                            <p:tav tm="100000">
                                              <p:val>
                                                <p:fltVal val="0"/>
                                              </p:val>
                                            </p:tav>
                                          </p:tavLst>
                                        </p:anim>
                                        <p:anim calcmode="lin" valueType="num">
                                          <p:cBhvr>
                                            <p:cTn id="121" dur="500"/>
                                            <p:tgtEl>
                                              <p:spTgt spid="68"/>
                                            </p:tgtEl>
                                            <p:attrNameLst>
                                              <p:attrName>ppt_h</p:attrName>
                                            </p:attrNameLst>
                                          </p:cBhvr>
                                          <p:tavLst>
                                            <p:tav tm="0">
                                              <p:val>
                                                <p:strVal val="ppt_h"/>
                                              </p:val>
                                            </p:tav>
                                            <p:tav tm="100000">
                                              <p:val>
                                                <p:fltVal val="0"/>
                                              </p:val>
                                            </p:tav>
                                          </p:tavLst>
                                        </p:anim>
                                        <p:animEffect transition="out" filter="fade">
                                          <p:cBhvr>
                                            <p:cTn id="122" dur="500"/>
                                            <p:tgtEl>
                                              <p:spTgt spid="68"/>
                                            </p:tgtEl>
                                          </p:cBhvr>
                                        </p:animEffect>
                                        <p:set>
                                          <p:cBhvr>
                                            <p:cTn id="123" dur="1" fill="hold">
                                              <p:stCondLst>
                                                <p:cond delay="499"/>
                                              </p:stCondLst>
                                            </p:cTn>
                                            <p:tgtEl>
                                              <p:spTgt spid="68"/>
                                            </p:tgtEl>
                                            <p:attrNameLst>
                                              <p:attrName>style.visibility</p:attrName>
                                            </p:attrNameLst>
                                          </p:cBhvr>
                                          <p:to>
                                            <p:strVal val="hidden"/>
                                          </p:to>
                                        </p:set>
                                      </p:childTnLst>
                                    </p:cTn>
                                  </p:par>
                                </p:childTnLst>
                              </p:cTn>
                            </p:par>
                            <p:par>
                              <p:cTn id="124" fill="hold">
                                <p:stCondLst>
                                  <p:cond delay="3000"/>
                                </p:stCondLst>
                                <p:childTnLst>
                                  <p:par>
                                    <p:cTn id="125" presetID="23" presetClass="entr" presetSubtype="16" fill="hold" grpId="0" nodeType="afterEffect">
                                      <p:stCondLst>
                                        <p:cond delay="0"/>
                                      </p:stCondLst>
                                      <p:childTnLst>
                                        <p:set>
                                          <p:cBhvr>
                                            <p:cTn id="126" dur="1" fill="hold">
                                              <p:stCondLst>
                                                <p:cond delay="0"/>
                                              </p:stCondLst>
                                            </p:cTn>
                                            <p:tgtEl>
                                              <p:spTgt spid="67"/>
                                            </p:tgtEl>
                                            <p:attrNameLst>
                                              <p:attrName>style.visibility</p:attrName>
                                            </p:attrNameLst>
                                          </p:cBhvr>
                                          <p:to>
                                            <p:strVal val="visible"/>
                                          </p:to>
                                        </p:set>
                                        <p:anim calcmode="lin" valueType="num">
                                          <p:cBhvr>
                                            <p:cTn id="127" dur="500" fill="hold"/>
                                            <p:tgtEl>
                                              <p:spTgt spid="67"/>
                                            </p:tgtEl>
                                            <p:attrNameLst>
                                              <p:attrName>ppt_w</p:attrName>
                                            </p:attrNameLst>
                                          </p:cBhvr>
                                          <p:tavLst>
                                            <p:tav tm="0">
                                              <p:val>
                                                <p:fltVal val="0"/>
                                              </p:val>
                                            </p:tav>
                                            <p:tav tm="100000">
                                              <p:val>
                                                <p:strVal val="#ppt_w"/>
                                              </p:val>
                                            </p:tav>
                                          </p:tavLst>
                                        </p:anim>
                                        <p:anim calcmode="lin" valueType="num">
                                          <p:cBhvr>
                                            <p:cTn id="128" dur="500" fill="hold"/>
                                            <p:tgtEl>
                                              <p:spTgt spid="67"/>
                                            </p:tgtEl>
                                            <p:attrNameLst>
                                              <p:attrName>ppt_h</p:attrName>
                                            </p:attrNameLst>
                                          </p:cBhvr>
                                          <p:tavLst>
                                            <p:tav tm="0">
                                              <p:val>
                                                <p:fltVal val="0"/>
                                              </p:val>
                                            </p:tav>
                                            <p:tav tm="100000">
                                              <p:val>
                                                <p:strVal val="#ppt_h"/>
                                              </p:val>
                                            </p:tav>
                                          </p:tavLst>
                                        </p:anim>
                                      </p:childTnLst>
                                    </p:cTn>
                                  </p:par>
                                </p:childTnLst>
                              </p:cTn>
                            </p:par>
                            <p:par>
                              <p:cTn id="129" fill="hold">
                                <p:stCondLst>
                                  <p:cond delay="3500"/>
                                </p:stCondLst>
                                <p:childTnLst>
                                  <p:par>
                                    <p:cTn id="130" presetID="53" presetClass="exit" presetSubtype="32" fill="hold" grpId="1" nodeType="afterEffect">
                                      <p:stCondLst>
                                        <p:cond delay="0"/>
                                      </p:stCondLst>
                                      <p:childTnLst>
                                        <p:anim calcmode="lin" valueType="num">
                                          <p:cBhvr>
                                            <p:cTn id="131" dur="500"/>
                                            <p:tgtEl>
                                              <p:spTgt spid="67"/>
                                            </p:tgtEl>
                                            <p:attrNameLst>
                                              <p:attrName>ppt_w</p:attrName>
                                            </p:attrNameLst>
                                          </p:cBhvr>
                                          <p:tavLst>
                                            <p:tav tm="0">
                                              <p:val>
                                                <p:strVal val="ppt_w"/>
                                              </p:val>
                                            </p:tav>
                                            <p:tav tm="100000">
                                              <p:val>
                                                <p:fltVal val="0"/>
                                              </p:val>
                                            </p:tav>
                                          </p:tavLst>
                                        </p:anim>
                                        <p:anim calcmode="lin" valueType="num">
                                          <p:cBhvr>
                                            <p:cTn id="132" dur="500"/>
                                            <p:tgtEl>
                                              <p:spTgt spid="67"/>
                                            </p:tgtEl>
                                            <p:attrNameLst>
                                              <p:attrName>ppt_h</p:attrName>
                                            </p:attrNameLst>
                                          </p:cBhvr>
                                          <p:tavLst>
                                            <p:tav tm="0">
                                              <p:val>
                                                <p:strVal val="ppt_h"/>
                                              </p:val>
                                            </p:tav>
                                            <p:tav tm="100000">
                                              <p:val>
                                                <p:fltVal val="0"/>
                                              </p:val>
                                            </p:tav>
                                          </p:tavLst>
                                        </p:anim>
                                        <p:animEffect transition="out" filter="fade">
                                          <p:cBhvr>
                                            <p:cTn id="133" dur="500"/>
                                            <p:tgtEl>
                                              <p:spTgt spid="67"/>
                                            </p:tgtEl>
                                          </p:cBhvr>
                                        </p:animEffect>
                                        <p:set>
                                          <p:cBhvr>
                                            <p:cTn id="134" dur="1" fill="hold">
                                              <p:stCondLst>
                                                <p:cond delay="499"/>
                                              </p:stCondLst>
                                            </p:cTn>
                                            <p:tgtEl>
                                              <p:spTgt spid="67"/>
                                            </p:tgtEl>
                                            <p:attrNameLst>
                                              <p:attrName>style.visibility</p:attrName>
                                            </p:attrNameLst>
                                          </p:cBhvr>
                                          <p:to>
                                            <p:strVal val="hidden"/>
                                          </p:to>
                                        </p:set>
                                      </p:childTnLst>
                                    </p:cTn>
                                  </p:par>
                                </p:childTnLst>
                              </p:cTn>
                            </p:par>
                            <p:par>
                              <p:cTn id="135" fill="hold">
                                <p:stCondLst>
                                  <p:cond delay="4000"/>
                                </p:stCondLst>
                                <p:childTnLst>
                                  <p:par>
                                    <p:cTn id="136" presetID="23" presetClass="entr" presetSubtype="16" fill="hold" grpId="0" nodeType="afterEffect">
                                      <p:stCondLst>
                                        <p:cond delay="0"/>
                                      </p:stCondLst>
                                      <p:childTnLst>
                                        <p:set>
                                          <p:cBhvr>
                                            <p:cTn id="137" dur="1" fill="hold">
                                              <p:stCondLst>
                                                <p:cond delay="0"/>
                                              </p:stCondLst>
                                            </p:cTn>
                                            <p:tgtEl>
                                              <p:spTgt spid="66"/>
                                            </p:tgtEl>
                                            <p:attrNameLst>
                                              <p:attrName>style.visibility</p:attrName>
                                            </p:attrNameLst>
                                          </p:cBhvr>
                                          <p:to>
                                            <p:strVal val="visible"/>
                                          </p:to>
                                        </p:set>
                                        <p:anim calcmode="lin" valueType="num">
                                          <p:cBhvr>
                                            <p:cTn id="138" dur="500" fill="hold"/>
                                            <p:tgtEl>
                                              <p:spTgt spid="66"/>
                                            </p:tgtEl>
                                            <p:attrNameLst>
                                              <p:attrName>ppt_w</p:attrName>
                                            </p:attrNameLst>
                                          </p:cBhvr>
                                          <p:tavLst>
                                            <p:tav tm="0">
                                              <p:val>
                                                <p:fltVal val="0"/>
                                              </p:val>
                                            </p:tav>
                                            <p:tav tm="100000">
                                              <p:val>
                                                <p:strVal val="#ppt_w"/>
                                              </p:val>
                                            </p:tav>
                                          </p:tavLst>
                                        </p:anim>
                                        <p:anim calcmode="lin" valueType="num">
                                          <p:cBhvr>
                                            <p:cTn id="139" dur="500" fill="hold"/>
                                            <p:tgtEl>
                                              <p:spTgt spid="66"/>
                                            </p:tgtEl>
                                            <p:attrNameLst>
                                              <p:attrName>ppt_h</p:attrName>
                                            </p:attrNameLst>
                                          </p:cBhvr>
                                          <p:tavLst>
                                            <p:tav tm="0">
                                              <p:val>
                                                <p:fltVal val="0"/>
                                              </p:val>
                                            </p:tav>
                                            <p:tav tm="100000">
                                              <p:val>
                                                <p:strVal val="#ppt_h"/>
                                              </p:val>
                                            </p:tav>
                                          </p:tavLst>
                                        </p:anim>
                                      </p:childTnLst>
                                    </p:cTn>
                                  </p:par>
                                </p:childTnLst>
                              </p:cTn>
                            </p:par>
                            <p:par>
                              <p:cTn id="140" fill="hold">
                                <p:stCondLst>
                                  <p:cond delay="4500"/>
                                </p:stCondLst>
                                <p:childTnLst>
                                  <p:par>
                                    <p:cTn id="141" presetID="53" presetClass="exit" presetSubtype="32" fill="hold" grpId="1" nodeType="afterEffect">
                                      <p:stCondLst>
                                        <p:cond delay="0"/>
                                      </p:stCondLst>
                                      <p:childTnLst>
                                        <p:anim calcmode="lin" valueType="num">
                                          <p:cBhvr>
                                            <p:cTn id="142" dur="500"/>
                                            <p:tgtEl>
                                              <p:spTgt spid="66"/>
                                            </p:tgtEl>
                                            <p:attrNameLst>
                                              <p:attrName>ppt_w</p:attrName>
                                            </p:attrNameLst>
                                          </p:cBhvr>
                                          <p:tavLst>
                                            <p:tav tm="0">
                                              <p:val>
                                                <p:strVal val="ppt_w"/>
                                              </p:val>
                                            </p:tav>
                                            <p:tav tm="100000">
                                              <p:val>
                                                <p:fltVal val="0"/>
                                              </p:val>
                                            </p:tav>
                                          </p:tavLst>
                                        </p:anim>
                                        <p:anim calcmode="lin" valueType="num">
                                          <p:cBhvr>
                                            <p:cTn id="143" dur="500"/>
                                            <p:tgtEl>
                                              <p:spTgt spid="66"/>
                                            </p:tgtEl>
                                            <p:attrNameLst>
                                              <p:attrName>ppt_h</p:attrName>
                                            </p:attrNameLst>
                                          </p:cBhvr>
                                          <p:tavLst>
                                            <p:tav tm="0">
                                              <p:val>
                                                <p:strVal val="ppt_h"/>
                                              </p:val>
                                            </p:tav>
                                            <p:tav tm="100000">
                                              <p:val>
                                                <p:fltVal val="0"/>
                                              </p:val>
                                            </p:tav>
                                          </p:tavLst>
                                        </p:anim>
                                        <p:animEffect transition="out" filter="fade">
                                          <p:cBhvr>
                                            <p:cTn id="144" dur="500"/>
                                            <p:tgtEl>
                                              <p:spTgt spid="66"/>
                                            </p:tgtEl>
                                          </p:cBhvr>
                                        </p:animEffect>
                                        <p:set>
                                          <p:cBhvr>
                                            <p:cTn id="145" dur="1" fill="hold">
                                              <p:stCondLst>
                                                <p:cond delay="499"/>
                                              </p:stCondLst>
                                            </p:cTn>
                                            <p:tgtEl>
                                              <p:spTgt spid="66"/>
                                            </p:tgtEl>
                                            <p:attrNameLst>
                                              <p:attrName>style.visibility</p:attrName>
                                            </p:attrNameLst>
                                          </p:cBhvr>
                                          <p:to>
                                            <p:strVal val="hidden"/>
                                          </p:to>
                                        </p:set>
                                      </p:childTnLst>
                                    </p:cTn>
                                  </p:par>
                                </p:childTnLst>
                              </p:cTn>
                            </p:par>
                            <p:par>
                              <p:cTn id="146" fill="hold">
                                <p:stCondLst>
                                  <p:cond delay="5000"/>
                                </p:stCondLst>
                                <p:childTnLst>
                                  <p:par>
                                    <p:cTn id="147" presetID="23" presetClass="entr" presetSubtype="16" fill="hold" grpId="0" nodeType="afterEffect">
                                      <p:stCondLst>
                                        <p:cond delay="0"/>
                                      </p:stCondLst>
                                      <p:childTnLst>
                                        <p:set>
                                          <p:cBhvr>
                                            <p:cTn id="148" dur="1" fill="hold">
                                              <p:stCondLst>
                                                <p:cond delay="0"/>
                                              </p:stCondLst>
                                            </p:cTn>
                                            <p:tgtEl>
                                              <p:spTgt spid="65"/>
                                            </p:tgtEl>
                                            <p:attrNameLst>
                                              <p:attrName>style.visibility</p:attrName>
                                            </p:attrNameLst>
                                          </p:cBhvr>
                                          <p:to>
                                            <p:strVal val="visible"/>
                                          </p:to>
                                        </p:set>
                                        <p:anim calcmode="lin" valueType="num">
                                          <p:cBhvr>
                                            <p:cTn id="149" dur="500" fill="hold"/>
                                            <p:tgtEl>
                                              <p:spTgt spid="65"/>
                                            </p:tgtEl>
                                            <p:attrNameLst>
                                              <p:attrName>ppt_w</p:attrName>
                                            </p:attrNameLst>
                                          </p:cBhvr>
                                          <p:tavLst>
                                            <p:tav tm="0">
                                              <p:val>
                                                <p:fltVal val="0"/>
                                              </p:val>
                                            </p:tav>
                                            <p:tav tm="100000">
                                              <p:val>
                                                <p:strVal val="#ppt_w"/>
                                              </p:val>
                                            </p:tav>
                                          </p:tavLst>
                                        </p:anim>
                                        <p:anim calcmode="lin" valueType="num">
                                          <p:cBhvr>
                                            <p:cTn id="150" dur="500" fill="hold"/>
                                            <p:tgtEl>
                                              <p:spTgt spid="65"/>
                                            </p:tgtEl>
                                            <p:attrNameLst>
                                              <p:attrName>ppt_h</p:attrName>
                                            </p:attrNameLst>
                                          </p:cBhvr>
                                          <p:tavLst>
                                            <p:tav tm="0">
                                              <p:val>
                                                <p:fltVal val="0"/>
                                              </p:val>
                                            </p:tav>
                                            <p:tav tm="100000">
                                              <p:val>
                                                <p:strVal val="#ppt_h"/>
                                              </p:val>
                                            </p:tav>
                                          </p:tavLst>
                                        </p:anim>
                                      </p:childTnLst>
                                    </p:cTn>
                                  </p:par>
                                </p:childTnLst>
                              </p:cTn>
                            </p:par>
                            <p:par>
                              <p:cTn id="151" fill="hold">
                                <p:stCondLst>
                                  <p:cond delay="5500"/>
                                </p:stCondLst>
                                <p:childTnLst>
                                  <p:par>
                                    <p:cTn id="152" presetID="53" presetClass="exit" presetSubtype="32" fill="hold" grpId="1" nodeType="afterEffect">
                                      <p:stCondLst>
                                        <p:cond delay="0"/>
                                      </p:stCondLst>
                                      <p:childTnLst>
                                        <p:anim calcmode="lin" valueType="num">
                                          <p:cBhvr>
                                            <p:cTn id="153" dur="500"/>
                                            <p:tgtEl>
                                              <p:spTgt spid="65"/>
                                            </p:tgtEl>
                                            <p:attrNameLst>
                                              <p:attrName>ppt_w</p:attrName>
                                            </p:attrNameLst>
                                          </p:cBhvr>
                                          <p:tavLst>
                                            <p:tav tm="0">
                                              <p:val>
                                                <p:strVal val="ppt_w"/>
                                              </p:val>
                                            </p:tav>
                                            <p:tav tm="100000">
                                              <p:val>
                                                <p:fltVal val="0"/>
                                              </p:val>
                                            </p:tav>
                                          </p:tavLst>
                                        </p:anim>
                                        <p:anim calcmode="lin" valueType="num">
                                          <p:cBhvr>
                                            <p:cTn id="154" dur="500"/>
                                            <p:tgtEl>
                                              <p:spTgt spid="65"/>
                                            </p:tgtEl>
                                            <p:attrNameLst>
                                              <p:attrName>ppt_h</p:attrName>
                                            </p:attrNameLst>
                                          </p:cBhvr>
                                          <p:tavLst>
                                            <p:tav tm="0">
                                              <p:val>
                                                <p:strVal val="ppt_h"/>
                                              </p:val>
                                            </p:tav>
                                            <p:tav tm="100000">
                                              <p:val>
                                                <p:fltVal val="0"/>
                                              </p:val>
                                            </p:tav>
                                          </p:tavLst>
                                        </p:anim>
                                        <p:animEffect transition="out" filter="fade">
                                          <p:cBhvr>
                                            <p:cTn id="155" dur="500"/>
                                            <p:tgtEl>
                                              <p:spTgt spid="65"/>
                                            </p:tgtEl>
                                          </p:cBhvr>
                                        </p:animEffect>
                                        <p:set>
                                          <p:cBhvr>
                                            <p:cTn id="156"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57" restart="whenNotActive" fill="hold" evtFilter="cancelBubble" nodeType="interactiveSeq">
                    <p:stCondLst>
                      <p:cond evt="onClick" delay="0">
                        <p:tgtEl>
                          <p:spTgt spid="72"/>
                        </p:tgtEl>
                      </p:cond>
                    </p:stCondLst>
                    <p:endSync evt="end" delay="0">
                      <p:rtn val="all"/>
                    </p:endSync>
                    <p:childTnLst>
                      <p:par>
                        <p:cTn id="158" fill="hold">
                          <p:stCondLst>
                            <p:cond delay="0"/>
                          </p:stCondLst>
                          <p:childTnLst>
                            <p:par>
                              <p:cTn id="159" fill="hold">
                                <p:stCondLst>
                                  <p:cond delay="0"/>
                                </p:stCondLst>
                                <p:childTnLst>
                                  <p:par>
                                    <p:cTn id="160" presetID="32" presetClass="emph" presetSubtype="0" fill="hold" grpId="1" nodeType="clickEffect">
                                      <p:stCondLst>
                                        <p:cond delay="0"/>
                                      </p:stCondLst>
                                      <p:childTnLst>
                                        <p:animRot by="120000">
                                          <p:cBhvr>
                                            <p:cTn id="161" dur="100" fill="hold">
                                              <p:stCondLst>
                                                <p:cond delay="0"/>
                                              </p:stCondLst>
                                            </p:cTn>
                                            <p:tgtEl>
                                              <p:spTgt spid="72"/>
                                            </p:tgtEl>
                                            <p:attrNameLst>
                                              <p:attrName>r</p:attrName>
                                            </p:attrNameLst>
                                          </p:cBhvr>
                                        </p:animRot>
                                        <p:animRot by="-240000">
                                          <p:cBhvr>
                                            <p:cTn id="162" dur="200" fill="hold">
                                              <p:stCondLst>
                                                <p:cond delay="200"/>
                                              </p:stCondLst>
                                            </p:cTn>
                                            <p:tgtEl>
                                              <p:spTgt spid="72"/>
                                            </p:tgtEl>
                                            <p:attrNameLst>
                                              <p:attrName>r</p:attrName>
                                            </p:attrNameLst>
                                          </p:cBhvr>
                                        </p:animRot>
                                        <p:animRot by="240000">
                                          <p:cBhvr>
                                            <p:cTn id="163" dur="200" fill="hold">
                                              <p:stCondLst>
                                                <p:cond delay="400"/>
                                              </p:stCondLst>
                                            </p:cTn>
                                            <p:tgtEl>
                                              <p:spTgt spid="72"/>
                                            </p:tgtEl>
                                            <p:attrNameLst>
                                              <p:attrName>r</p:attrName>
                                            </p:attrNameLst>
                                          </p:cBhvr>
                                        </p:animRot>
                                        <p:animRot by="-240000">
                                          <p:cBhvr>
                                            <p:cTn id="164" dur="200" fill="hold">
                                              <p:stCondLst>
                                                <p:cond delay="600"/>
                                              </p:stCondLst>
                                            </p:cTn>
                                            <p:tgtEl>
                                              <p:spTgt spid="72"/>
                                            </p:tgtEl>
                                            <p:attrNameLst>
                                              <p:attrName>r</p:attrName>
                                            </p:attrNameLst>
                                          </p:cBhvr>
                                        </p:animRot>
                                        <p:animRot by="120000">
                                          <p:cBhvr>
                                            <p:cTn id="165" dur="200" fill="hold">
                                              <p:stCondLst>
                                                <p:cond delay="800"/>
                                              </p:stCondLst>
                                            </p:cTn>
                                            <p:tgtEl>
                                              <p:spTgt spid="72"/>
                                            </p:tgtEl>
                                            <p:attrNameLst>
                                              <p:attrName>r</p:attrName>
                                            </p:attrNameLst>
                                          </p:cBhvr>
                                        </p:animRot>
                                      </p:childTnLst>
                                      <p:subTnLst>
                                        <p:audio>
                                          <p:cMediaNode>
                                            <p:cTn display="0" masterRel="sameClick">
                                              <p:stCondLst>
                                                <p:cond evt="begin" delay="0">
                                                  <p:tn val="160"/>
                                                </p:cond>
                                              </p:stCondLst>
                                              <p:endCondLst>
                                                <p:cond evt="onStopAudio" delay="0">
                                                  <p:tgtEl>
                                                    <p:sldTgt/>
                                                  </p:tgtEl>
                                                </p:cond>
                                              </p:endCondLst>
                                            </p:cTn>
                                            <p:tgtEl>
                                              <p:sndTgt r:embed="rId18" name="sai-3.wav"/>
                                            </p:tgtEl>
                                          </p:cMediaNode>
                                        </p:audio>
                                      </p:subTnLst>
                                    </p:cTn>
                                  </p:par>
                                </p:childTnLst>
                              </p:cTn>
                            </p:par>
                          </p:childTnLst>
                        </p:cTn>
                      </p:par>
                    </p:childTnLst>
                  </p:cTn>
                  <p:nextCondLst>
                    <p:cond evt="onClick" delay="0">
                      <p:tgtEl>
                        <p:spTgt spid="72"/>
                      </p:tgtEl>
                    </p:cond>
                  </p:nextCondLst>
                </p:seq>
              </p:childTnLst>
            </p:cTn>
          </p:par>
        </p:tnLst>
        <p:bldLst>
          <p:bldP spid="54" grpId="0"/>
          <p:bldP spid="55" grpId="0"/>
          <p:bldP spid="56" grpId="0"/>
          <p:bldP spid="57" grpId="0"/>
          <p:bldP spid="58" grpId="0"/>
          <p:bldP spid="59" grpId="0"/>
          <p:bldP spid="60" grpId="0"/>
          <p:bldP spid="60" grpId="1"/>
          <p:bldP spid="61" grpId="0"/>
          <p:bldP spid="61" grpId="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2" grpId="0"/>
          <p:bldP spid="72" grpId="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A picture containing table&#10;&#10;Description automatically generated">
            <a:extLst>
              <a:ext uri="{FF2B5EF4-FFF2-40B4-BE49-F238E27FC236}">
                <a16:creationId xmlns:a16="http://schemas.microsoft.com/office/drawing/2014/main" id="{337A162A-3F26-4CF5-833F-03425D4BE9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323" y="43411"/>
            <a:ext cx="18245273" cy="10262967"/>
          </a:xfrm>
          <a:prstGeom prst="rect">
            <a:avLst/>
          </a:prstGeom>
        </p:spPr>
      </p:pic>
      <p:pic>
        <p:nvPicPr>
          <p:cNvPr id="36" name="Picture 35" descr="A close up of a house&#10;&#10;Description automatically generated">
            <a:extLst>
              <a:ext uri="{FF2B5EF4-FFF2-40B4-BE49-F238E27FC236}">
                <a16:creationId xmlns:a16="http://schemas.microsoft.com/office/drawing/2014/main" id="{528CA86B-9AD9-421A-9A0D-C4D4BC37A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439535">
            <a:off x="56794" y="80829"/>
            <a:ext cx="2492590" cy="2492590"/>
          </a:xfrm>
          <a:prstGeom prst="rect">
            <a:avLst/>
          </a:prstGeom>
        </p:spPr>
      </p:pic>
      <p:pic>
        <p:nvPicPr>
          <p:cNvPr id="37" name="Picture 36" descr="A close up of a logo&#10;&#10;Description automatically generated">
            <a:extLst>
              <a:ext uri="{FF2B5EF4-FFF2-40B4-BE49-F238E27FC236}">
                <a16:creationId xmlns:a16="http://schemas.microsoft.com/office/drawing/2014/main" id="{7D8356DD-73E7-4D81-AF48-07F914143C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6134081" y="51996"/>
            <a:ext cx="2275840" cy="2275840"/>
          </a:xfrm>
          <a:prstGeom prst="rect">
            <a:avLst/>
          </a:prstGeom>
        </p:spPr>
      </p:pic>
      <p:grpSp>
        <p:nvGrpSpPr>
          <p:cNvPr id="38" name="Group 37">
            <a:extLst>
              <a:ext uri="{FF2B5EF4-FFF2-40B4-BE49-F238E27FC236}">
                <a16:creationId xmlns:a16="http://schemas.microsoft.com/office/drawing/2014/main" id="{7BD38D7E-571A-4AE5-B772-D6CAF55BAF3D}"/>
              </a:ext>
            </a:extLst>
          </p:cNvPr>
          <p:cNvGrpSpPr/>
          <p:nvPr/>
        </p:nvGrpSpPr>
        <p:grpSpPr>
          <a:xfrm>
            <a:off x="13880956" y="2630216"/>
            <a:ext cx="3553603" cy="1353098"/>
            <a:chOff x="18176263" y="-61039"/>
            <a:chExt cx="4221505" cy="1203759"/>
          </a:xfrm>
        </p:grpSpPr>
        <p:sp>
          <p:nvSpPr>
            <p:cNvPr id="39" name="TextBox 38">
              <a:extLst>
                <a:ext uri="{FF2B5EF4-FFF2-40B4-BE49-F238E27FC236}">
                  <a16:creationId xmlns:a16="http://schemas.microsoft.com/office/drawing/2014/main" id="{405413C0-D4D0-48A0-87EB-21B5CC866D0D}"/>
                </a:ext>
              </a:extLst>
            </p:cNvPr>
            <p:cNvSpPr txBox="1"/>
            <p:nvPr/>
          </p:nvSpPr>
          <p:spPr>
            <a:xfrm>
              <a:off x="18206768" y="291718"/>
              <a:ext cx="4191000" cy="851002"/>
            </a:xfrm>
            <a:prstGeom prst="rect">
              <a:avLst/>
            </a:prstGeom>
            <a:noFill/>
            <a:scene3d>
              <a:camera prst="perspectiveLeft"/>
              <a:lightRig rig="flat" dir="t"/>
            </a:scene3d>
            <a:sp3d extrusionH="1314450"/>
          </p:spPr>
          <p:txBody>
            <a:bodyPr wrap="square" rtlCol="0">
              <a:spAutoFit/>
            </a:bodyPr>
            <a:lstStyle/>
            <a:p>
              <a:r>
                <a:rPr lang="en-US" sz="2800" spc="-300" dirty="0">
                  <a:solidFill>
                    <a:srgbClr val="DC2014"/>
                  </a:solidFill>
                  <a:effectLst>
                    <a:glow rad="63500">
                      <a:schemeClr val="bg1">
                        <a:alpha val="40000"/>
                      </a:schemeClr>
                    </a:glow>
                  </a:effectLst>
                  <a:latin typeface="SVN-Kimberley" panose="02040603050506020204" pitchFamily="18" charset="0"/>
                </a:rPr>
                <a:t>TÁO</a:t>
              </a:r>
              <a:endParaRPr lang="en-US" sz="3600" spc="-300" dirty="0">
                <a:solidFill>
                  <a:srgbClr val="DC2014"/>
                </a:solidFill>
                <a:effectLst>
                  <a:glow rad="63500">
                    <a:schemeClr val="bg1">
                      <a:alpha val="40000"/>
                    </a:schemeClr>
                  </a:glow>
                </a:effectLst>
                <a:latin typeface="SVN-Kimberley" panose="02040603050506020204" pitchFamily="18" charset="0"/>
              </a:endParaRPr>
            </a:p>
          </p:txBody>
        </p:sp>
        <p:sp>
          <p:nvSpPr>
            <p:cNvPr id="40" name="Rectangle 39">
              <a:extLst>
                <a:ext uri="{FF2B5EF4-FFF2-40B4-BE49-F238E27FC236}">
                  <a16:creationId xmlns:a16="http://schemas.microsoft.com/office/drawing/2014/main" id="{18C2824C-0CB5-436B-ADC3-CB1F041081DE}"/>
                </a:ext>
              </a:extLst>
            </p:cNvPr>
            <p:cNvSpPr/>
            <p:nvPr/>
          </p:nvSpPr>
          <p:spPr>
            <a:xfrm>
              <a:off x="18176263" y="-61039"/>
              <a:ext cx="709932" cy="650767"/>
            </a:xfrm>
            <a:prstGeom prst="rect">
              <a:avLst/>
            </a:prstGeom>
          </p:spPr>
          <p:txBody>
            <a:bodyPr wrap="none">
              <a:spAutoFit/>
            </a:bodyPr>
            <a:lstStyle/>
            <a:p>
              <a:r>
                <a:rPr lang="en-US" sz="2000" spc="-300" dirty="0" err="1">
                  <a:solidFill>
                    <a:srgbClr val="086E14"/>
                  </a:solidFill>
                  <a:effectLst>
                    <a:glow rad="63500">
                      <a:schemeClr val="bg1">
                        <a:alpha val="40000"/>
                      </a:schemeClr>
                    </a:glow>
                  </a:effectLst>
                  <a:latin typeface="#9Slide06 Hellvina Hand Script" pitchFamily="2" charset="0"/>
                </a:rPr>
                <a:t>Hái</a:t>
              </a:r>
              <a:endParaRPr lang="en-US" sz="200" spc="-300" dirty="0">
                <a:solidFill>
                  <a:srgbClr val="086E14"/>
                </a:solidFill>
                <a:effectLst>
                  <a:glow rad="63500">
                    <a:schemeClr val="bg1">
                      <a:alpha val="40000"/>
                    </a:schemeClr>
                  </a:glow>
                </a:effectLst>
                <a:latin typeface="SVN-Kimberley" panose="02040603050506020204" pitchFamily="18" charset="0"/>
              </a:endParaRPr>
            </a:p>
          </p:txBody>
        </p:sp>
      </p:grpSp>
      <p:pic>
        <p:nvPicPr>
          <p:cNvPr id="41" name="Picture 40" descr="A picture containing wooden, sitting, table, black&#10;&#10;Description automatically generated">
            <a:extLst>
              <a:ext uri="{FF2B5EF4-FFF2-40B4-BE49-F238E27FC236}">
                <a16:creationId xmlns:a16="http://schemas.microsoft.com/office/drawing/2014/main" id="{DC888599-AC91-4A2E-9B7D-8D352B9B2C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25844" y="-281867"/>
            <a:ext cx="8716876" cy="4257899"/>
          </a:xfrm>
          <a:prstGeom prst="rect">
            <a:avLst/>
          </a:prstGeom>
        </p:spPr>
      </p:pic>
      <p:grpSp>
        <p:nvGrpSpPr>
          <p:cNvPr id="42" name="Group 41">
            <a:extLst>
              <a:ext uri="{FF2B5EF4-FFF2-40B4-BE49-F238E27FC236}">
                <a16:creationId xmlns:a16="http://schemas.microsoft.com/office/drawing/2014/main" id="{B4BA7AE4-CEE0-41FF-9A1C-3F8C88ACFEF7}"/>
              </a:ext>
            </a:extLst>
          </p:cNvPr>
          <p:cNvGrpSpPr/>
          <p:nvPr/>
        </p:nvGrpSpPr>
        <p:grpSpPr>
          <a:xfrm>
            <a:off x="10429333" y="5866543"/>
            <a:ext cx="7424674" cy="1939542"/>
            <a:chOff x="500677" y="3886200"/>
            <a:chExt cx="5039246" cy="1105997"/>
          </a:xfrm>
        </p:grpSpPr>
        <p:pic>
          <p:nvPicPr>
            <p:cNvPr id="43" name="Picture 42" descr="A picture containing laptop, computer, sitting, table&#10;&#10;Description automatically generated">
              <a:extLst>
                <a:ext uri="{FF2B5EF4-FFF2-40B4-BE49-F238E27FC236}">
                  <a16:creationId xmlns:a16="http://schemas.microsoft.com/office/drawing/2014/main" id="{B27F7A0C-FFB9-4B8D-90B0-6A6FFCF37FB2}"/>
                </a:ext>
              </a:extLst>
            </p:cNvPr>
            <p:cNvPicPr>
              <a:picLocks noChangeAspect="1"/>
            </p:cNvPicPr>
            <p:nvPr/>
          </p:nvPicPr>
          <p:blipFill rotWithShape="1">
            <a:blip r:embed="rId10">
              <a:extLst>
                <a:ext uri="{28A0092B-C50C-407E-A947-70E740481C1C}">
                  <a14:useLocalDpi xmlns:a14="http://schemas.microsoft.com/office/drawing/2010/main" val="0"/>
                </a:ext>
              </a:extLst>
            </a:blip>
            <a:srcRect t="50000" b="25000"/>
            <a:stretch/>
          </p:blipFill>
          <p:spPr>
            <a:xfrm>
              <a:off x="500677" y="4034146"/>
              <a:ext cx="5039246" cy="958051"/>
            </a:xfrm>
            <a:prstGeom prst="rect">
              <a:avLst/>
            </a:prstGeom>
          </p:spPr>
        </p:pic>
        <p:pic>
          <p:nvPicPr>
            <p:cNvPr id="44" name="Picture 43">
              <a:extLst>
                <a:ext uri="{FF2B5EF4-FFF2-40B4-BE49-F238E27FC236}">
                  <a16:creationId xmlns:a16="http://schemas.microsoft.com/office/drawing/2014/main" id="{9C07C871-CA0F-4E08-AA5E-033AC2E412B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4590" y="3886200"/>
              <a:ext cx="914206" cy="1042238"/>
            </a:xfrm>
            <a:prstGeom prst="rect">
              <a:avLst/>
            </a:prstGeom>
          </p:spPr>
        </p:pic>
      </p:grpSp>
      <p:grpSp>
        <p:nvGrpSpPr>
          <p:cNvPr id="45" name="Group 44">
            <a:extLst>
              <a:ext uri="{FF2B5EF4-FFF2-40B4-BE49-F238E27FC236}">
                <a16:creationId xmlns:a16="http://schemas.microsoft.com/office/drawing/2014/main" id="{26DA04B6-983F-4A60-A11E-EBAF4B5579A3}"/>
              </a:ext>
            </a:extLst>
          </p:cNvPr>
          <p:cNvGrpSpPr/>
          <p:nvPr/>
        </p:nvGrpSpPr>
        <p:grpSpPr>
          <a:xfrm>
            <a:off x="10491601" y="3986172"/>
            <a:ext cx="7335168" cy="1642592"/>
            <a:chOff x="524590" y="3886200"/>
            <a:chExt cx="5203110" cy="1072844"/>
          </a:xfrm>
        </p:grpSpPr>
        <p:pic>
          <p:nvPicPr>
            <p:cNvPr id="46" name="Picture 45" descr="A picture containing laptop, computer, sitting, table&#10;&#10;Description automatically generated">
              <a:extLst>
                <a:ext uri="{FF2B5EF4-FFF2-40B4-BE49-F238E27FC236}">
                  <a16:creationId xmlns:a16="http://schemas.microsoft.com/office/drawing/2014/main" id="{EA4EE2E4-DAE2-41D6-8C59-0339047312FC}"/>
                </a:ext>
              </a:extLst>
            </p:cNvPr>
            <p:cNvPicPr>
              <a:picLocks noChangeAspect="1"/>
            </p:cNvPicPr>
            <p:nvPr/>
          </p:nvPicPr>
          <p:blipFill rotWithShape="1">
            <a:blip r:embed="rId10">
              <a:extLst>
                <a:ext uri="{28A0092B-C50C-407E-A947-70E740481C1C}">
                  <a14:useLocalDpi xmlns:a14="http://schemas.microsoft.com/office/drawing/2010/main" val="0"/>
                </a:ext>
              </a:extLst>
            </a:blip>
            <a:srcRect t="50000" b="25000"/>
            <a:stretch/>
          </p:blipFill>
          <p:spPr>
            <a:xfrm>
              <a:off x="688454" y="4046241"/>
              <a:ext cx="5039246" cy="912803"/>
            </a:xfrm>
            <a:prstGeom prst="rect">
              <a:avLst/>
            </a:prstGeom>
          </p:spPr>
        </p:pic>
        <p:pic>
          <p:nvPicPr>
            <p:cNvPr id="47" name="Picture 46">
              <a:extLst>
                <a:ext uri="{FF2B5EF4-FFF2-40B4-BE49-F238E27FC236}">
                  <a16:creationId xmlns:a16="http://schemas.microsoft.com/office/drawing/2014/main" id="{E299B69A-B7C3-4AD0-9E78-3459FFE923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4590" y="3886200"/>
              <a:ext cx="914206" cy="1042238"/>
            </a:xfrm>
            <a:prstGeom prst="rect">
              <a:avLst/>
            </a:prstGeom>
          </p:spPr>
        </p:pic>
      </p:grpSp>
      <p:grpSp>
        <p:nvGrpSpPr>
          <p:cNvPr id="48" name="Group 47">
            <a:extLst>
              <a:ext uri="{FF2B5EF4-FFF2-40B4-BE49-F238E27FC236}">
                <a16:creationId xmlns:a16="http://schemas.microsoft.com/office/drawing/2014/main" id="{61D0109E-4499-4B94-96E1-177FFEFCA34C}"/>
              </a:ext>
            </a:extLst>
          </p:cNvPr>
          <p:cNvGrpSpPr/>
          <p:nvPr/>
        </p:nvGrpSpPr>
        <p:grpSpPr>
          <a:xfrm>
            <a:off x="1812099" y="6093193"/>
            <a:ext cx="7154667" cy="1924652"/>
            <a:chOff x="524590" y="3886200"/>
            <a:chExt cx="5203110" cy="1072845"/>
          </a:xfrm>
        </p:grpSpPr>
        <p:pic>
          <p:nvPicPr>
            <p:cNvPr id="49" name="Picture 48" descr="A picture containing laptop, computer, sitting, table&#10;&#10;Description automatically generated">
              <a:extLst>
                <a:ext uri="{FF2B5EF4-FFF2-40B4-BE49-F238E27FC236}">
                  <a16:creationId xmlns:a16="http://schemas.microsoft.com/office/drawing/2014/main" id="{AAC131C6-D37C-4926-B2CB-EB1D025616D4}"/>
                </a:ext>
              </a:extLst>
            </p:cNvPr>
            <p:cNvPicPr>
              <a:picLocks noChangeAspect="1"/>
            </p:cNvPicPr>
            <p:nvPr/>
          </p:nvPicPr>
          <p:blipFill rotWithShape="1">
            <a:blip r:embed="rId10">
              <a:extLst>
                <a:ext uri="{28A0092B-C50C-407E-A947-70E740481C1C}">
                  <a14:useLocalDpi xmlns:a14="http://schemas.microsoft.com/office/drawing/2010/main" val="0"/>
                </a:ext>
              </a:extLst>
            </a:blip>
            <a:srcRect t="50000" b="25000"/>
            <a:stretch/>
          </p:blipFill>
          <p:spPr>
            <a:xfrm>
              <a:off x="688454" y="4037903"/>
              <a:ext cx="5039246" cy="921142"/>
            </a:xfrm>
            <a:prstGeom prst="rect">
              <a:avLst/>
            </a:prstGeom>
          </p:spPr>
        </p:pic>
        <p:pic>
          <p:nvPicPr>
            <p:cNvPr id="50" name="Picture 49">
              <a:extLst>
                <a:ext uri="{FF2B5EF4-FFF2-40B4-BE49-F238E27FC236}">
                  <a16:creationId xmlns:a16="http://schemas.microsoft.com/office/drawing/2014/main" id="{125CFA68-A9E8-4172-967B-93B7D2C96D5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4590" y="3886200"/>
              <a:ext cx="914206" cy="1042238"/>
            </a:xfrm>
            <a:prstGeom prst="rect">
              <a:avLst/>
            </a:prstGeom>
          </p:spPr>
        </p:pic>
      </p:grpSp>
      <p:grpSp>
        <p:nvGrpSpPr>
          <p:cNvPr id="51" name="Group 50">
            <a:extLst>
              <a:ext uri="{FF2B5EF4-FFF2-40B4-BE49-F238E27FC236}">
                <a16:creationId xmlns:a16="http://schemas.microsoft.com/office/drawing/2014/main" id="{CAA56D54-2477-4478-BA07-D80E7609076C}"/>
              </a:ext>
            </a:extLst>
          </p:cNvPr>
          <p:cNvGrpSpPr/>
          <p:nvPr/>
        </p:nvGrpSpPr>
        <p:grpSpPr>
          <a:xfrm>
            <a:off x="1770761" y="3861180"/>
            <a:ext cx="7434199" cy="1631960"/>
            <a:chOff x="781907" y="3909515"/>
            <a:chExt cx="5039246" cy="1049530"/>
          </a:xfrm>
        </p:grpSpPr>
        <p:pic>
          <p:nvPicPr>
            <p:cNvPr id="52" name="Picture 51" descr="A picture containing laptop, computer, sitting, table&#10;&#10;Description automatically generated">
              <a:extLst>
                <a:ext uri="{FF2B5EF4-FFF2-40B4-BE49-F238E27FC236}">
                  <a16:creationId xmlns:a16="http://schemas.microsoft.com/office/drawing/2014/main" id="{3C8C221A-4B35-4F98-A972-E5A4E8176979}"/>
                </a:ext>
              </a:extLst>
            </p:cNvPr>
            <p:cNvPicPr>
              <a:picLocks noChangeAspect="1"/>
            </p:cNvPicPr>
            <p:nvPr/>
          </p:nvPicPr>
          <p:blipFill rotWithShape="1">
            <a:blip r:embed="rId10">
              <a:extLst>
                <a:ext uri="{28A0092B-C50C-407E-A947-70E740481C1C}">
                  <a14:useLocalDpi xmlns:a14="http://schemas.microsoft.com/office/drawing/2010/main" val="0"/>
                </a:ext>
              </a:extLst>
            </a:blip>
            <a:srcRect t="50000" b="25000"/>
            <a:stretch/>
          </p:blipFill>
          <p:spPr>
            <a:xfrm>
              <a:off x="781907" y="4034989"/>
              <a:ext cx="5039246" cy="924056"/>
            </a:xfrm>
            <a:prstGeom prst="rect">
              <a:avLst/>
            </a:prstGeom>
          </p:spPr>
        </p:pic>
        <p:pic>
          <p:nvPicPr>
            <p:cNvPr id="53" name="Picture 52">
              <a:extLst>
                <a:ext uri="{FF2B5EF4-FFF2-40B4-BE49-F238E27FC236}">
                  <a16:creationId xmlns:a16="http://schemas.microsoft.com/office/drawing/2014/main" id="{A3739E7B-39EE-4413-8B1B-EBAE892E3AF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3052" y="3909515"/>
              <a:ext cx="914206" cy="1042238"/>
            </a:xfrm>
            <a:prstGeom prst="rect">
              <a:avLst/>
            </a:prstGeom>
          </p:spPr>
        </p:pic>
      </p:grpSp>
      <p:sp>
        <p:nvSpPr>
          <p:cNvPr id="54" name="Rectangle 53">
            <a:extLst>
              <a:ext uri="{FF2B5EF4-FFF2-40B4-BE49-F238E27FC236}">
                <a16:creationId xmlns:a16="http://schemas.microsoft.com/office/drawing/2014/main" id="{34C49498-93A9-40DB-A1EC-6C8581744C7B}"/>
              </a:ext>
            </a:extLst>
          </p:cNvPr>
          <p:cNvSpPr/>
          <p:nvPr/>
        </p:nvSpPr>
        <p:spPr>
          <a:xfrm>
            <a:off x="2045920" y="4239541"/>
            <a:ext cx="948119" cy="769441"/>
          </a:xfrm>
          <a:prstGeom prst="rect">
            <a:avLst/>
          </a:prstGeom>
          <a:noFill/>
        </p:spPr>
        <p:txBody>
          <a:bodyPr wrap="square" lIns="91440" tIns="45720" rIns="91440" bIns="45720">
            <a:spAutoFit/>
          </a:bodyPr>
          <a:lstStyle/>
          <a:p>
            <a:pPr algn="ctr"/>
            <a:r>
              <a:rPr lang="en-US" sz="4400" b="0" cap="none" spc="0" dirty="0">
                <a:ln w="0"/>
                <a:solidFill>
                  <a:schemeClr val="bg1"/>
                </a:solidFill>
                <a:effectLst>
                  <a:outerShdw blurRad="38100" dist="19050" dir="2700000" algn="tl" rotWithShape="0">
                    <a:schemeClr val="dk1">
                      <a:alpha val="40000"/>
                    </a:schemeClr>
                  </a:outerShdw>
                </a:effectLst>
                <a:latin typeface="SVN-Kimberley" panose="02040603050506020204" pitchFamily="18" charset="0"/>
              </a:rPr>
              <a:t>A</a:t>
            </a:r>
          </a:p>
        </p:txBody>
      </p:sp>
      <p:sp>
        <p:nvSpPr>
          <p:cNvPr id="55" name="Rectangle 54">
            <a:extLst>
              <a:ext uri="{FF2B5EF4-FFF2-40B4-BE49-F238E27FC236}">
                <a16:creationId xmlns:a16="http://schemas.microsoft.com/office/drawing/2014/main" id="{F8DA80AD-8C55-40FF-AB65-98E903667A41}"/>
              </a:ext>
            </a:extLst>
          </p:cNvPr>
          <p:cNvSpPr/>
          <p:nvPr/>
        </p:nvSpPr>
        <p:spPr>
          <a:xfrm>
            <a:off x="1925241" y="6780408"/>
            <a:ext cx="1030818" cy="769441"/>
          </a:xfrm>
          <a:prstGeom prst="rect">
            <a:avLst/>
          </a:prstGeom>
          <a:noFill/>
        </p:spPr>
        <p:txBody>
          <a:bodyPr wrap="square" lIns="91440" tIns="45720" rIns="91440" bIns="45720">
            <a:spAutoFit/>
          </a:bodyPr>
          <a:lstStyle/>
          <a:p>
            <a:pPr algn="ctr"/>
            <a:r>
              <a:rPr lang="en-US" sz="4400" b="0" cap="none" spc="0" dirty="0">
                <a:ln w="0"/>
                <a:solidFill>
                  <a:schemeClr val="bg1"/>
                </a:solidFill>
                <a:effectLst>
                  <a:outerShdw blurRad="38100" dist="19050" dir="2700000" algn="tl" rotWithShape="0">
                    <a:schemeClr val="dk1">
                      <a:alpha val="40000"/>
                    </a:schemeClr>
                  </a:outerShdw>
                </a:effectLst>
                <a:latin typeface="SVN-Kimberley" panose="02040603050506020204" pitchFamily="18" charset="0"/>
              </a:rPr>
              <a:t>C</a:t>
            </a:r>
          </a:p>
        </p:txBody>
      </p:sp>
      <p:sp>
        <p:nvSpPr>
          <p:cNvPr id="56" name="Rectangle 55">
            <a:extLst>
              <a:ext uri="{FF2B5EF4-FFF2-40B4-BE49-F238E27FC236}">
                <a16:creationId xmlns:a16="http://schemas.microsoft.com/office/drawing/2014/main" id="{DC22AAB1-01CD-42CB-BA75-3C3B880CCE52}"/>
              </a:ext>
            </a:extLst>
          </p:cNvPr>
          <p:cNvSpPr/>
          <p:nvPr/>
        </p:nvSpPr>
        <p:spPr>
          <a:xfrm>
            <a:off x="10701116" y="4391711"/>
            <a:ext cx="968060" cy="769441"/>
          </a:xfrm>
          <a:prstGeom prst="rect">
            <a:avLst/>
          </a:prstGeom>
          <a:noFill/>
        </p:spPr>
        <p:txBody>
          <a:bodyPr wrap="square" lIns="91440" tIns="45720" rIns="91440" bIns="45720">
            <a:spAutoFit/>
          </a:bodyPr>
          <a:lstStyle/>
          <a:p>
            <a:pPr algn="ctr"/>
            <a:r>
              <a:rPr lang="en-US" sz="4400" b="0" cap="none" spc="0" dirty="0">
                <a:ln w="0"/>
                <a:solidFill>
                  <a:schemeClr val="bg1"/>
                </a:solidFill>
                <a:effectLst>
                  <a:outerShdw blurRad="38100" dist="19050" dir="2700000" algn="tl" rotWithShape="0">
                    <a:schemeClr val="dk1">
                      <a:alpha val="40000"/>
                    </a:schemeClr>
                  </a:outerShdw>
                </a:effectLst>
                <a:latin typeface="SVN-Kimberley" panose="02040603050506020204" pitchFamily="18" charset="0"/>
              </a:rPr>
              <a:t>B</a:t>
            </a:r>
          </a:p>
        </p:txBody>
      </p:sp>
      <p:sp>
        <p:nvSpPr>
          <p:cNvPr id="57" name="Rectangle 56">
            <a:extLst>
              <a:ext uri="{FF2B5EF4-FFF2-40B4-BE49-F238E27FC236}">
                <a16:creationId xmlns:a16="http://schemas.microsoft.com/office/drawing/2014/main" id="{485AC8C7-8DD1-47CB-85AB-8EA4CF072C29}"/>
              </a:ext>
            </a:extLst>
          </p:cNvPr>
          <p:cNvSpPr/>
          <p:nvPr/>
        </p:nvSpPr>
        <p:spPr>
          <a:xfrm>
            <a:off x="10863583" y="6486445"/>
            <a:ext cx="643125" cy="769441"/>
          </a:xfrm>
          <a:prstGeom prst="rect">
            <a:avLst/>
          </a:prstGeom>
          <a:noFill/>
        </p:spPr>
        <p:txBody>
          <a:bodyPr wrap="none" lIns="91440" tIns="45720" rIns="91440" bIns="45720">
            <a:spAutoFit/>
          </a:bodyPr>
          <a:lstStyle/>
          <a:p>
            <a:pPr algn="ctr"/>
            <a:r>
              <a:rPr lang="en-US" sz="4400" b="0" cap="none" spc="0" dirty="0" smtClean="0">
                <a:ln w="0"/>
                <a:solidFill>
                  <a:schemeClr val="bg1"/>
                </a:solidFill>
                <a:effectLst>
                  <a:outerShdw blurRad="38100" dist="19050" dir="2700000" algn="tl" rotWithShape="0">
                    <a:schemeClr val="dk1">
                      <a:alpha val="40000"/>
                    </a:schemeClr>
                  </a:outerShdw>
                </a:effectLst>
                <a:latin typeface="SVN-Kimberley" panose="02040603050506020204" pitchFamily="18" charset="0"/>
              </a:rPr>
              <a:t>D</a:t>
            </a:r>
            <a:endParaRPr lang="en-US" sz="4400" b="0" cap="none" spc="0" dirty="0">
              <a:ln w="0"/>
              <a:solidFill>
                <a:schemeClr val="bg1"/>
              </a:solidFill>
              <a:effectLst>
                <a:outerShdw blurRad="38100" dist="19050" dir="2700000" algn="tl" rotWithShape="0">
                  <a:schemeClr val="dk1">
                    <a:alpha val="40000"/>
                  </a:schemeClr>
                </a:outerShdw>
              </a:effectLst>
              <a:latin typeface="SVN-Kimberley" panose="02040603050506020204" pitchFamily="18" charset="0"/>
            </a:endParaRPr>
          </a:p>
        </p:txBody>
      </p:sp>
      <p:sp>
        <p:nvSpPr>
          <p:cNvPr id="58" name="Rectangle 57">
            <a:extLst>
              <a:ext uri="{FF2B5EF4-FFF2-40B4-BE49-F238E27FC236}">
                <a16:creationId xmlns:a16="http://schemas.microsoft.com/office/drawing/2014/main" id="{41147AAD-4EB2-4058-B132-A5C29E74D3A6}"/>
              </a:ext>
            </a:extLst>
          </p:cNvPr>
          <p:cNvSpPr/>
          <p:nvPr/>
        </p:nvSpPr>
        <p:spPr>
          <a:xfrm>
            <a:off x="6573966" y="1365288"/>
            <a:ext cx="7224665" cy="2123658"/>
          </a:xfrm>
          <a:prstGeom prst="rect">
            <a:avLst/>
          </a:prstGeom>
          <a:noFill/>
          <a:effectLst>
            <a:outerShdw blurRad="139700" dir="4380000" algn="ctr" rotWithShape="0">
              <a:schemeClr val="bg1"/>
            </a:outerShdw>
          </a:effectLst>
        </p:spPr>
        <p:txBody>
          <a:bodyPr wrap="square" lIns="91440" tIns="45720" rIns="91440" bIns="45720">
            <a:spAutoFit/>
          </a:bodyPr>
          <a:lstStyle/>
          <a:p>
            <a:pPr eaLnBrk="1" hangingPunct="1">
              <a:spcBef>
                <a:spcPct val="0"/>
              </a:spcBef>
              <a:buFontTx/>
              <a:buNone/>
            </a:pPr>
            <a:r>
              <a:rPr lang="en-US" altLang="en-US" sz="4400" b="1" u="sng" dirty="0" err="1" smtClean="0">
                <a:solidFill>
                  <a:srgbClr val="7030A0"/>
                </a:solidFill>
                <a:latin typeface="Times New Roman" panose="02020603050405020304" pitchFamily="18" charset="0"/>
                <a:cs typeface="Times New Roman" panose="02020603050405020304" pitchFamily="18" charset="0"/>
              </a:rPr>
              <a:t>Câu</a:t>
            </a:r>
            <a:r>
              <a:rPr lang="en-US" altLang="en-US" sz="4400" b="1" u="sng" dirty="0" smtClean="0">
                <a:solidFill>
                  <a:srgbClr val="7030A0"/>
                </a:solidFill>
                <a:latin typeface="Times New Roman" panose="02020603050405020304" pitchFamily="18" charset="0"/>
                <a:cs typeface="Times New Roman" panose="02020603050405020304" pitchFamily="18" charset="0"/>
              </a:rPr>
              <a:t> 3: </a:t>
            </a:r>
            <a:r>
              <a:rPr lang="en-US" sz="4400" dirty="0" err="1">
                <a:effectLst>
                  <a:outerShdw blurRad="38100" dist="38100" dir="2700000" algn="tl">
                    <a:srgbClr val="C0C0C0"/>
                  </a:outerShdw>
                </a:effectLst>
                <a:latin typeface="Times New Roman" pitchFamily="18" charset="0"/>
                <a:ea typeface="HP001 5H" pitchFamily="34" charset="-127"/>
                <a:cs typeface="Times New Roman" pitchFamily="18" charset="0"/>
              </a:rPr>
              <a:t>Muốn</a:t>
            </a:r>
            <a:r>
              <a:rPr lang="en-US" sz="4400" dirty="0">
                <a:effectLst>
                  <a:outerShdw blurRad="38100" dist="38100" dir="2700000" algn="tl">
                    <a:srgbClr val="C0C0C0"/>
                  </a:outerShdw>
                </a:effectLst>
                <a:latin typeface="Times New Roman" pitchFamily="18" charset="0"/>
                <a:ea typeface="HP001 5H" pitchFamily="34" charset="-127"/>
                <a:cs typeface="Times New Roman" pitchFamily="18" charset="0"/>
              </a:rPr>
              <a:t> </a:t>
            </a:r>
            <a:r>
              <a:rPr lang="en-US" sz="4400" dirty="0" err="1">
                <a:effectLst>
                  <a:outerShdw blurRad="38100" dist="38100" dir="2700000" algn="tl">
                    <a:srgbClr val="C0C0C0"/>
                  </a:outerShdw>
                </a:effectLst>
                <a:latin typeface="Times New Roman" pitchFamily="18" charset="0"/>
                <a:ea typeface="HP001 5H" pitchFamily="34" charset="-127"/>
                <a:cs typeface="Times New Roman" pitchFamily="18" charset="0"/>
              </a:rPr>
              <a:t>sao</a:t>
            </a:r>
            <a:r>
              <a:rPr lang="en-US" sz="4400" dirty="0">
                <a:effectLst>
                  <a:outerShdw blurRad="38100" dist="38100" dir="2700000" algn="tl">
                    <a:srgbClr val="C0C0C0"/>
                  </a:outerShdw>
                </a:effectLst>
                <a:latin typeface="Times New Roman" pitchFamily="18" charset="0"/>
                <a:ea typeface="HP001 5H" pitchFamily="34" charset="-127"/>
                <a:cs typeface="Times New Roman" pitchFamily="18" charset="0"/>
              </a:rPr>
              <a:t> </a:t>
            </a:r>
            <a:r>
              <a:rPr lang="en-US" sz="4400" dirty="0" err="1">
                <a:effectLst>
                  <a:outerShdw blurRad="38100" dist="38100" dir="2700000" algn="tl">
                    <a:srgbClr val="C0C0C0"/>
                  </a:outerShdw>
                </a:effectLst>
                <a:latin typeface="Times New Roman" pitchFamily="18" charset="0"/>
                <a:ea typeface="HP001 5H" pitchFamily="34" charset="-127"/>
                <a:cs typeface="Times New Roman" pitchFamily="18" charset="0"/>
              </a:rPr>
              <a:t>chép</a:t>
            </a:r>
            <a:r>
              <a:rPr lang="en-US" sz="4400" dirty="0">
                <a:effectLst>
                  <a:outerShdw blurRad="38100" dist="38100" dir="2700000" algn="tl">
                    <a:srgbClr val="C0C0C0"/>
                  </a:outerShdw>
                </a:effectLst>
                <a:latin typeface="Times New Roman" pitchFamily="18" charset="0"/>
                <a:ea typeface="HP001 5H" pitchFamily="34" charset="-127"/>
                <a:cs typeface="Times New Roman" pitchFamily="18" charset="0"/>
              </a:rPr>
              <a:t> </a:t>
            </a:r>
            <a:r>
              <a:rPr lang="en-US" sz="4400" dirty="0" err="1">
                <a:effectLst>
                  <a:outerShdw blurRad="38100" dist="38100" dir="2700000" algn="tl">
                    <a:srgbClr val="C0C0C0"/>
                  </a:outerShdw>
                </a:effectLst>
                <a:latin typeface="Times New Roman" pitchFamily="18" charset="0"/>
                <a:ea typeface="HP001 5H" pitchFamily="34" charset="-127"/>
                <a:cs typeface="Times New Roman" pitchFamily="18" charset="0"/>
              </a:rPr>
              <a:t>hình</a:t>
            </a:r>
            <a:r>
              <a:rPr lang="en-US" sz="4400" dirty="0">
                <a:effectLst>
                  <a:outerShdw blurRad="38100" dist="38100" dir="2700000" algn="tl">
                    <a:srgbClr val="C0C0C0"/>
                  </a:outerShdw>
                </a:effectLst>
                <a:latin typeface="Times New Roman" pitchFamily="18" charset="0"/>
                <a:ea typeface="HP001 5H" pitchFamily="34" charset="-127"/>
                <a:cs typeface="Times New Roman" pitchFamily="18" charset="0"/>
              </a:rPr>
              <a:t> </a:t>
            </a:r>
            <a:r>
              <a:rPr lang="en-US" sz="4400" dirty="0" err="1">
                <a:effectLst>
                  <a:outerShdw blurRad="38100" dist="38100" dir="2700000" algn="tl">
                    <a:srgbClr val="C0C0C0"/>
                  </a:outerShdw>
                </a:effectLst>
                <a:latin typeface="Times New Roman" pitchFamily="18" charset="0"/>
                <a:ea typeface="HP001 5H" pitchFamily="34" charset="-127"/>
                <a:cs typeface="Times New Roman" pitchFamily="18" charset="0"/>
              </a:rPr>
              <a:t>em</a:t>
            </a:r>
            <a:r>
              <a:rPr lang="en-US" sz="4400" dirty="0">
                <a:effectLst>
                  <a:outerShdw blurRad="38100" dist="38100" dir="2700000" algn="tl">
                    <a:srgbClr val="C0C0C0"/>
                  </a:outerShdw>
                </a:effectLst>
                <a:latin typeface="Times New Roman" pitchFamily="18" charset="0"/>
                <a:ea typeface="HP001 5H" pitchFamily="34" charset="-127"/>
                <a:cs typeface="Times New Roman" pitchFamily="18" charset="0"/>
              </a:rPr>
              <a:t> </a:t>
            </a:r>
            <a:r>
              <a:rPr lang="en-US" sz="4400" dirty="0" err="1">
                <a:effectLst>
                  <a:outerShdw blurRad="38100" dist="38100" dir="2700000" algn="tl">
                    <a:srgbClr val="C0C0C0"/>
                  </a:outerShdw>
                </a:effectLst>
                <a:latin typeface="Times New Roman" pitchFamily="18" charset="0"/>
                <a:ea typeface="HP001 5H" pitchFamily="34" charset="-127"/>
                <a:cs typeface="Times New Roman" pitchFamily="18" charset="0"/>
              </a:rPr>
              <a:t>sử</a:t>
            </a:r>
            <a:r>
              <a:rPr lang="en-US" sz="4400" dirty="0">
                <a:effectLst>
                  <a:outerShdw blurRad="38100" dist="38100" dir="2700000" algn="tl">
                    <a:srgbClr val="C0C0C0"/>
                  </a:outerShdw>
                </a:effectLst>
                <a:latin typeface="Times New Roman" pitchFamily="18" charset="0"/>
                <a:ea typeface="HP001 5H" pitchFamily="34" charset="-127"/>
                <a:cs typeface="Times New Roman" pitchFamily="18" charset="0"/>
              </a:rPr>
              <a:t> </a:t>
            </a:r>
            <a:r>
              <a:rPr lang="en-US" sz="4400" dirty="0" err="1">
                <a:effectLst>
                  <a:outerShdw blurRad="38100" dist="38100" dir="2700000" algn="tl">
                    <a:srgbClr val="C0C0C0"/>
                  </a:outerShdw>
                </a:effectLst>
                <a:latin typeface="Times New Roman" pitchFamily="18" charset="0"/>
                <a:ea typeface="HP001 5H" pitchFamily="34" charset="-127"/>
                <a:cs typeface="Times New Roman" pitchFamily="18" charset="0"/>
              </a:rPr>
              <a:t>dụng</a:t>
            </a:r>
            <a:r>
              <a:rPr lang="en-US" sz="4400" dirty="0">
                <a:effectLst>
                  <a:outerShdw blurRad="38100" dist="38100" dir="2700000" algn="tl">
                    <a:srgbClr val="C0C0C0"/>
                  </a:outerShdw>
                </a:effectLst>
                <a:latin typeface="Times New Roman" pitchFamily="18" charset="0"/>
                <a:ea typeface="HP001 5H" pitchFamily="34" charset="-127"/>
                <a:cs typeface="Times New Roman" pitchFamily="18" charset="0"/>
              </a:rPr>
              <a:t> </a:t>
            </a:r>
            <a:r>
              <a:rPr lang="en-US" sz="4400" dirty="0" err="1">
                <a:effectLst>
                  <a:outerShdw blurRad="38100" dist="38100" dir="2700000" algn="tl">
                    <a:srgbClr val="C0C0C0"/>
                  </a:outerShdw>
                </a:effectLst>
                <a:latin typeface="Times New Roman" pitchFamily="18" charset="0"/>
                <a:ea typeface="HP001 5H" pitchFamily="34" charset="-127"/>
                <a:cs typeface="Times New Roman" pitchFamily="18" charset="0"/>
              </a:rPr>
              <a:t>phím</a:t>
            </a:r>
            <a:r>
              <a:rPr lang="en-US" sz="4400" dirty="0">
                <a:effectLst>
                  <a:outerShdw blurRad="38100" dist="38100" dir="2700000" algn="tl">
                    <a:srgbClr val="C0C0C0"/>
                  </a:outerShdw>
                </a:effectLst>
                <a:latin typeface="Times New Roman" pitchFamily="18" charset="0"/>
                <a:ea typeface="HP001 5H" pitchFamily="34" charset="-127"/>
                <a:cs typeface="Times New Roman" pitchFamily="18" charset="0"/>
              </a:rPr>
              <a:t> </a:t>
            </a:r>
            <a:r>
              <a:rPr lang="en-US" sz="4400" dirty="0" err="1">
                <a:effectLst>
                  <a:outerShdw blurRad="38100" dist="38100" dir="2700000" algn="tl">
                    <a:srgbClr val="C0C0C0"/>
                  </a:outerShdw>
                </a:effectLst>
                <a:latin typeface="Times New Roman" pitchFamily="18" charset="0"/>
                <a:ea typeface="HP001 5H" pitchFamily="34" charset="-127"/>
                <a:cs typeface="Times New Roman" pitchFamily="18" charset="0"/>
              </a:rPr>
              <a:t>nào</a:t>
            </a:r>
            <a:r>
              <a:rPr lang="en-US" sz="4400" dirty="0">
                <a:effectLst>
                  <a:outerShdw blurRad="38100" dist="38100" dir="2700000" algn="tl">
                    <a:srgbClr val="C0C0C0"/>
                  </a:outerShdw>
                </a:effectLst>
                <a:latin typeface="Times New Roman" pitchFamily="18" charset="0"/>
                <a:ea typeface="HP001 5H" pitchFamily="34" charset="-127"/>
                <a:cs typeface="Times New Roman" pitchFamily="18" charset="0"/>
              </a:rPr>
              <a:t> </a:t>
            </a:r>
            <a:r>
              <a:rPr lang="en-US" sz="4400" dirty="0" err="1">
                <a:effectLst>
                  <a:outerShdw blurRad="38100" dist="38100" dir="2700000" algn="tl">
                    <a:srgbClr val="C0C0C0"/>
                  </a:outerShdw>
                </a:effectLst>
                <a:latin typeface="Times New Roman" pitchFamily="18" charset="0"/>
                <a:ea typeface="HP001 5H" pitchFamily="34" charset="-127"/>
                <a:cs typeface="Times New Roman" pitchFamily="18" charset="0"/>
              </a:rPr>
              <a:t>dưới</a:t>
            </a:r>
            <a:r>
              <a:rPr lang="en-US" sz="4400" dirty="0">
                <a:effectLst>
                  <a:outerShdw blurRad="38100" dist="38100" dir="2700000" algn="tl">
                    <a:srgbClr val="C0C0C0"/>
                  </a:outerShdw>
                </a:effectLst>
                <a:latin typeface="Times New Roman" pitchFamily="18" charset="0"/>
                <a:ea typeface="HP001 5H" pitchFamily="34" charset="-127"/>
                <a:cs typeface="Times New Roman" pitchFamily="18" charset="0"/>
              </a:rPr>
              <a:t> </a:t>
            </a:r>
            <a:r>
              <a:rPr lang="en-US" sz="4400" dirty="0" err="1">
                <a:effectLst>
                  <a:outerShdw blurRad="38100" dist="38100" dir="2700000" algn="tl">
                    <a:srgbClr val="C0C0C0"/>
                  </a:outerShdw>
                </a:effectLst>
                <a:latin typeface="Times New Roman" pitchFamily="18" charset="0"/>
                <a:ea typeface="HP001 5H" pitchFamily="34" charset="-127"/>
                <a:cs typeface="Times New Roman" pitchFamily="18" charset="0"/>
              </a:rPr>
              <a:t>đây</a:t>
            </a:r>
            <a:r>
              <a:rPr lang="en-US" sz="4400" dirty="0">
                <a:effectLst>
                  <a:outerShdw blurRad="38100" dist="38100" dir="2700000" algn="tl">
                    <a:srgbClr val="C0C0C0"/>
                  </a:outerShdw>
                </a:effectLst>
                <a:latin typeface="Times New Roman" pitchFamily="18" charset="0"/>
                <a:ea typeface="HP001 5H" pitchFamily="34" charset="-127"/>
                <a:cs typeface="Times New Roman" pitchFamily="18" charset="0"/>
              </a:rPr>
              <a:t>?</a:t>
            </a:r>
            <a:endParaRPr lang="en-US" altLang="en-US" sz="4400" b="1" dirty="0">
              <a:solidFill>
                <a:srgbClr val="7030A0"/>
              </a:solidFill>
              <a:latin typeface="Times New Roman" panose="02020603050405020304" pitchFamily="18" charset="0"/>
            </a:endParaRPr>
          </a:p>
        </p:txBody>
      </p:sp>
      <p:sp>
        <p:nvSpPr>
          <p:cNvPr id="59" name="A">
            <a:extLst>
              <a:ext uri="{FF2B5EF4-FFF2-40B4-BE49-F238E27FC236}">
                <a16:creationId xmlns:a16="http://schemas.microsoft.com/office/drawing/2014/main" id="{58E9E3B4-562B-437C-AF85-09327896662B}"/>
              </a:ext>
            </a:extLst>
          </p:cNvPr>
          <p:cNvSpPr/>
          <p:nvPr/>
        </p:nvSpPr>
        <p:spPr>
          <a:xfrm>
            <a:off x="12110007" y="6339980"/>
            <a:ext cx="4737119" cy="830997"/>
          </a:xfrm>
          <a:prstGeom prst="rect">
            <a:avLst/>
          </a:prstGeom>
          <a:noFill/>
        </p:spPr>
        <p:txBody>
          <a:bodyPr wrap="square" lIns="91440" tIns="45720" rIns="91440" bIns="45720">
            <a:spAutoFit/>
          </a:bodyPr>
          <a:lstStyle/>
          <a:p>
            <a:pPr lvl="0"/>
            <a:r>
              <a:rPr lang="en-US" sz="4800" b="1" dirty="0" err="1" smtClean="0">
                <a:solidFill>
                  <a:srgbClr val="FFFF00"/>
                </a:solidFill>
                <a:latin typeface="Times New Roman" panose="02020603050405020304" pitchFamily="18" charset="0"/>
                <a:cs typeface="Times New Roman" panose="02020603050405020304" pitchFamily="18" charset="0"/>
              </a:rPr>
              <a:t>Phím</a:t>
            </a:r>
            <a:r>
              <a:rPr lang="en-US" sz="4800" b="1" dirty="0" smtClean="0">
                <a:solidFill>
                  <a:srgbClr val="FFFF00"/>
                </a:solidFill>
                <a:latin typeface="Times New Roman" panose="02020603050405020304" pitchFamily="18" charset="0"/>
                <a:cs typeface="Times New Roman" panose="02020603050405020304" pitchFamily="18" charset="0"/>
              </a:rPr>
              <a:t> Ctrl</a:t>
            </a:r>
            <a:endParaRPr lang="en-US" sz="4800" b="1" dirty="0">
              <a:solidFill>
                <a:srgbClr val="FFFF00"/>
              </a:solidFill>
              <a:latin typeface="Times New Roman" panose="02020603050405020304" pitchFamily="18" charset="0"/>
              <a:cs typeface="Times New Roman" panose="02020603050405020304" pitchFamily="18" charset="0"/>
            </a:endParaRPr>
          </a:p>
        </p:txBody>
      </p:sp>
      <p:sp>
        <p:nvSpPr>
          <p:cNvPr id="60" name="B">
            <a:extLst>
              <a:ext uri="{FF2B5EF4-FFF2-40B4-BE49-F238E27FC236}">
                <a16:creationId xmlns:a16="http://schemas.microsoft.com/office/drawing/2014/main" id="{BCE86C93-3F56-47EF-9357-074AA9A59784}"/>
              </a:ext>
            </a:extLst>
          </p:cNvPr>
          <p:cNvSpPr/>
          <p:nvPr/>
        </p:nvSpPr>
        <p:spPr>
          <a:xfrm>
            <a:off x="12284490" y="4504932"/>
            <a:ext cx="3646390" cy="830997"/>
          </a:xfrm>
          <a:prstGeom prst="rect">
            <a:avLst/>
          </a:prstGeom>
          <a:noFill/>
        </p:spPr>
        <p:txBody>
          <a:bodyPr wrap="square" lIns="91440" tIns="45720" rIns="91440" bIns="45720">
            <a:spAutoFit/>
          </a:bodyPr>
          <a:lstStyle/>
          <a:p>
            <a:r>
              <a:rPr lang="en-US" sz="4800" b="1" dirty="0" err="1">
                <a:solidFill>
                  <a:srgbClr val="FFFF00"/>
                </a:solidFill>
                <a:latin typeface="Times New Roman" panose="02020603050405020304" pitchFamily="18" charset="0"/>
                <a:cs typeface="Times New Roman" panose="02020603050405020304" pitchFamily="18" charset="0"/>
              </a:rPr>
              <a:t>Phím</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smtClean="0">
                <a:solidFill>
                  <a:srgbClr val="FFFF00"/>
                </a:solidFill>
                <a:latin typeface="Times New Roman" panose="02020603050405020304" pitchFamily="18" charset="0"/>
                <a:cs typeface="Times New Roman" panose="02020603050405020304" pitchFamily="18" charset="0"/>
              </a:rPr>
              <a:t>Tab</a:t>
            </a:r>
            <a:r>
              <a:rPr lang="en-US" altLang="en-US" sz="4800" b="1" dirty="0" smtClean="0">
                <a:solidFill>
                  <a:srgbClr val="FFFF00"/>
                </a:solidFill>
                <a:latin typeface="Times New Roman" panose="02020603050405020304" pitchFamily="18" charset="0"/>
                <a:cs typeface="Times New Roman" panose="02020603050405020304" pitchFamily="18" charset="0"/>
              </a:rPr>
              <a:t> </a:t>
            </a:r>
            <a:endParaRPr lang="en-US" altLang="en-US" sz="4800" b="1" dirty="0">
              <a:solidFill>
                <a:srgbClr val="FFFF00"/>
              </a:solidFill>
              <a:latin typeface="Times New Roman" panose="02020603050405020304" pitchFamily="18" charset="0"/>
              <a:cs typeface="Times New Roman" panose="02020603050405020304" pitchFamily="18" charset="0"/>
            </a:endParaRPr>
          </a:p>
        </p:txBody>
      </p:sp>
      <p:sp>
        <p:nvSpPr>
          <p:cNvPr id="61" name="C">
            <a:extLst>
              <a:ext uri="{FF2B5EF4-FFF2-40B4-BE49-F238E27FC236}">
                <a16:creationId xmlns:a16="http://schemas.microsoft.com/office/drawing/2014/main" id="{38CB8068-13FC-4118-91D5-3543F5A47A88}"/>
              </a:ext>
            </a:extLst>
          </p:cNvPr>
          <p:cNvSpPr/>
          <p:nvPr/>
        </p:nvSpPr>
        <p:spPr>
          <a:xfrm>
            <a:off x="3230551" y="6472631"/>
            <a:ext cx="5493493" cy="769441"/>
          </a:xfrm>
          <a:prstGeom prst="rect">
            <a:avLst/>
          </a:prstGeom>
          <a:noFill/>
        </p:spPr>
        <p:txBody>
          <a:bodyPr wrap="square" lIns="91440" tIns="45720" rIns="91440" bIns="45720">
            <a:spAutoFit/>
          </a:bodyPr>
          <a:lstStyle/>
          <a:p>
            <a:r>
              <a:rPr lang="en-US" sz="4400" b="1" dirty="0" err="1">
                <a:solidFill>
                  <a:srgbClr val="FFFF00"/>
                </a:solidFill>
                <a:latin typeface="Times New Roman" panose="02020603050405020304" pitchFamily="18" charset="0"/>
                <a:cs typeface="Times New Roman" panose="02020603050405020304" pitchFamily="18" charset="0"/>
              </a:rPr>
              <a:t>Phím</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smtClean="0">
                <a:solidFill>
                  <a:srgbClr val="FFFF00"/>
                </a:solidFill>
                <a:latin typeface="Times New Roman" panose="02020603050405020304" pitchFamily="18" charset="0"/>
                <a:cs typeface="Times New Roman" panose="02020603050405020304" pitchFamily="18" charset="0"/>
              </a:rPr>
              <a:t>Capslock</a:t>
            </a:r>
            <a:r>
              <a:rPr lang="en-US" altLang="en-US" sz="4400" b="1" dirty="0" smtClean="0">
                <a:solidFill>
                  <a:srgbClr val="FFFF00"/>
                </a:solidFill>
                <a:latin typeface="Times New Roman" panose="02020603050405020304" pitchFamily="18" charset="0"/>
                <a:cs typeface="Times New Roman" panose="02020603050405020304" pitchFamily="18" charset="0"/>
              </a:rPr>
              <a:t> </a:t>
            </a:r>
            <a:endParaRPr lang="en-US" altLang="en-US" sz="4400" b="1" dirty="0">
              <a:solidFill>
                <a:srgbClr val="FFFF00"/>
              </a:solidFill>
              <a:latin typeface="Times New Roman" panose="02020603050405020304" pitchFamily="18" charset="0"/>
              <a:cs typeface="Times New Roman" panose="02020603050405020304" pitchFamily="18" charset="0"/>
            </a:endParaRPr>
          </a:p>
        </p:txBody>
      </p:sp>
      <p:pic>
        <p:nvPicPr>
          <p:cNvPr id="62" name="Picture 61">
            <a:hlinkClick r:id="rId12" action="ppaction://hlinksldjump"/>
            <a:extLst>
              <a:ext uri="{FF2B5EF4-FFF2-40B4-BE49-F238E27FC236}">
                <a16:creationId xmlns:a16="http://schemas.microsoft.com/office/drawing/2014/main" id="{D0753F81-AE09-455C-8A6F-50DDA0CB149C}"/>
              </a:ext>
            </a:extLst>
          </p:cNvPr>
          <p:cNvPicPr>
            <a:picLocks noChangeAspect="1"/>
          </p:cNvPicPr>
          <p:nvPr/>
        </p:nvPicPr>
        <p:blipFill rotWithShape="1">
          <a:blip r:embed="rId13">
            <a:extLst>
              <a:ext uri="{28A0092B-C50C-407E-A947-70E740481C1C}">
                <a14:useLocalDpi xmlns:a14="http://schemas.microsoft.com/office/drawing/2010/main" val="0"/>
              </a:ext>
            </a:extLst>
          </a:blip>
          <a:srcRect b="33740"/>
          <a:stretch/>
        </p:blipFill>
        <p:spPr>
          <a:xfrm>
            <a:off x="139181" y="8378558"/>
            <a:ext cx="2194560" cy="1927820"/>
          </a:xfrm>
          <a:prstGeom prst="rect">
            <a:avLst/>
          </a:prstGeom>
        </p:spPr>
      </p:pic>
      <p:sp>
        <p:nvSpPr>
          <p:cNvPr id="63" name="Rectangle 62">
            <a:hlinkClick r:id="rId12" action="ppaction://hlinksldjump"/>
            <a:extLst>
              <a:ext uri="{FF2B5EF4-FFF2-40B4-BE49-F238E27FC236}">
                <a16:creationId xmlns:a16="http://schemas.microsoft.com/office/drawing/2014/main" id="{D779268F-2C80-4F59-83A1-796A56998E99}"/>
              </a:ext>
            </a:extLst>
          </p:cNvPr>
          <p:cNvSpPr/>
          <p:nvPr/>
        </p:nvSpPr>
        <p:spPr>
          <a:xfrm>
            <a:off x="660822" y="8749022"/>
            <a:ext cx="1151277" cy="646331"/>
          </a:xfrm>
          <a:prstGeom prst="rect">
            <a:avLst/>
          </a:prstGeom>
          <a:noFill/>
        </p:spPr>
        <p:txBody>
          <a:bodyPr wrap="none" lIns="91440" tIns="45720" rIns="91440" bIns="45720">
            <a:spAutoFit/>
          </a:bodyPr>
          <a:lstStyle/>
          <a:p>
            <a:pPr algn="ctr"/>
            <a:r>
              <a:rPr lang="en-US" sz="3600" dirty="0">
                <a:ln w="0"/>
                <a:solidFill>
                  <a:srgbClr val="E62529"/>
                </a:solidFill>
                <a:effectLst>
                  <a:glow rad="63500">
                    <a:schemeClr val="bg1">
                      <a:alpha val="40000"/>
                    </a:schemeClr>
                  </a:glow>
                  <a:outerShdw blurRad="38100" dist="19050" dir="2700000" algn="tl" rotWithShape="0">
                    <a:schemeClr val="dk1">
                      <a:alpha val="40000"/>
                    </a:schemeClr>
                  </a:outerShdw>
                </a:effectLst>
                <a:latin typeface="SVN-Kimberley" panose="02040603050506020204" pitchFamily="18" charset="0"/>
                <a:hlinkClick r:id="rId14" action="ppaction://hlinksldjump"/>
              </a:rPr>
              <a:t>Back</a:t>
            </a:r>
            <a:endParaRPr lang="en-US" sz="3600" b="0" cap="none" spc="0" dirty="0">
              <a:ln w="0"/>
              <a:solidFill>
                <a:srgbClr val="E62529"/>
              </a:solidFill>
              <a:effectLst>
                <a:glow rad="63500">
                  <a:schemeClr val="bg1">
                    <a:alpha val="40000"/>
                  </a:schemeClr>
                </a:glow>
                <a:outerShdw blurRad="38100" dist="19050" dir="2700000" algn="tl" rotWithShape="0">
                  <a:schemeClr val="dk1">
                    <a:alpha val="40000"/>
                  </a:schemeClr>
                </a:outerShdw>
              </a:effectLst>
              <a:latin typeface="SVN-Kimberley" panose="02040603050506020204" pitchFamily="18" charset="0"/>
            </a:endParaRPr>
          </a:p>
        </p:txBody>
      </p:sp>
      <p:sp>
        <p:nvSpPr>
          <p:cNvPr id="64" name="Rectangle: Rounded Corners 44">
            <a:extLst>
              <a:ext uri="{FF2B5EF4-FFF2-40B4-BE49-F238E27FC236}">
                <a16:creationId xmlns:a16="http://schemas.microsoft.com/office/drawing/2014/main" id="{D4B4CB12-5E84-47C0-8BF6-FA4EBAECAD99}"/>
              </a:ext>
            </a:extLst>
          </p:cNvPr>
          <p:cNvSpPr/>
          <p:nvPr/>
        </p:nvSpPr>
        <p:spPr>
          <a:xfrm>
            <a:off x="8862443" y="7939416"/>
            <a:ext cx="1491175" cy="1614784"/>
          </a:xfrm>
          <a:prstGeom prst="roundRect">
            <a:avLst>
              <a:gd name="adj" fmla="val 703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5">
            <a:extLst>
              <a:ext uri="{FF2B5EF4-FFF2-40B4-BE49-F238E27FC236}">
                <a16:creationId xmlns:a16="http://schemas.microsoft.com/office/drawing/2014/main" id="{1DC17FFD-D678-44E3-BCF2-4334893378E0}"/>
              </a:ext>
            </a:extLst>
          </p:cNvPr>
          <p:cNvSpPr/>
          <p:nvPr/>
        </p:nvSpPr>
        <p:spPr>
          <a:xfrm>
            <a:off x="9018360" y="793941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HẾT GIỜ</a:t>
            </a:r>
          </a:p>
        </p:txBody>
      </p:sp>
      <p:sp>
        <p:nvSpPr>
          <p:cNvPr id="66" name="5">
            <a:extLst>
              <a:ext uri="{FF2B5EF4-FFF2-40B4-BE49-F238E27FC236}">
                <a16:creationId xmlns:a16="http://schemas.microsoft.com/office/drawing/2014/main" id="{61E3A8B3-80DC-4A17-AF42-147BC2CB7C71}"/>
              </a:ext>
            </a:extLst>
          </p:cNvPr>
          <p:cNvSpPr/>
          <p:nvPr/>
        </p:nvSpPr>
        <p:spPr>
          <a:xfrm>
            <a:off x="9018360" y="793941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1</a:t>
            </a:r>
          </a:p>
        </p:txBody>
      </p:sp>
      <p:sp>
        <p:nvSpPr>
          <p:cNvPr id="67" name="5">
            <a:extLst>
              <a:ext uri="{FF2B5EF4-FFF2-40B4-BE49-F238E27FC236}">
                <a16:creationId xmlns:a16="http://schemas.microsoft.com/office/drawing/2014/main" id="{A816F408-6D4D-4163-B5B1-5C921CE66F4F}"/>
              </a:ext>
            </a:extLst>
          </p:cNvPr>
          <p:cNvSpPr/>
          <p:nvPr/>
        </p:nvSpPr>
        <p:spPr>
          <a:xfrm>
            <a:off x="9018360" y="793941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2</a:t>
            </a:r>
          </a:p>
        </p:txBody>
      </p:sp>
      <p:sp>
        <p:nvSpPr>
          <p:cNvPr id="68" name="5">
            <a:extLst>
              <a:ext uri="{FF2B5EF4-FFF2-40B4-BE49-F238E27FC236}">
                <a16:creationId xmlns:a16="http://schemas.microsoft.com/office/drawing/2014/main" id="{0A66BE2C-08B4-4E99-AA86-994D7696E188}"/>
              </a:ext>
            </a:extLst>
          </p:cNvPr>
          <p:cNvSpPr/>
          <p:nvPr/>
        </p:nvSpPr>
        <p:spPr>
          <a:xfrm>
            <a:off x="9018361" y="793941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3</a:t>
            </a:r>
          </a:p>
        </p:txBody>
      </p:sp>
      <p:sp>
        <p:nvSpPr>
          <p:cNvPr id="69" name="5">
            <a:extLst>
              <a:ext uri="{FF2B5EF4-FFF2-40B4-BE49-F238E27FC236}">
                <a16:creationId xmlns:a16="http://schemas.microsoft.com/office/drawing/2014/main" id="{6F659CD9-D18F-4B65-A52E-7ECD2C37512D}"/>
              </a:ext>
            </a:extLst>
          </p:cNvPr>
          <p:cNvSpPr/>
          <p:nvPr/>
        </p:nvSpPr>
        <p:spPr>
          <a:xfrm>
            <a:off x="9018361" y="793941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4</a:t>
            </a:r>
          </a:p>
        </p:txBody>
      </p:sp>
      <p:sp>
        <p:nvSpPr>
          <p:cNvPr id="70" name="5">
            <a:extLst>
              <a:ext uri="{FF2B5EF4-FFF2-40B4-BE49-F238E27FC236}">
                <a16:creationId xmlns:a16="http://schemas.microsoft.com/office/drawing/2014/main" id="{FEAC7E70-F5EC-477B-AAEC-5EC9C87D72BB}"/>
              </a:ext>
            </a:extLst>
          </p:cNvPr>
          <p:cNvSpPr/>
          <p:nvPr/>
        </p:nvSpPr>
        <p:spPr>
          <a:xfrm>
            <a:off x="9018360" y="7996814"/>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5</a:t>
            </a:r>
          </a:p>
        </p:txBody>
      </p:sp>
      <p:sp>
        <p:nvSpPr>
          <p:cNvPr id="71" name="start">
            <a:extLst>
              <a:ext uri="{FF2B5EF4-FFF2-40B4-BE49-F238E27FC236}">
                <a16:creationId xmlns:a16="http://schemas.microsoft.com/office/drawing/2014/main" id="{2A8393A6-9E89-4D39-9318-A863773423C8}"/>
              </a:ext>
            </a:extLst>
          </p:cNvPr>
          <p:cNvSpPr/>
          <p:nvPr/>
        </p:nvSpPr>
        <p:spPr>
          <a:xfrm>
            <a:off x="8830583" y="9583829"/>
            <a:ext cx="1588679" cy="688519"/>
          </a:xfrm>
          <a:prstGeom prst="roundRect">
            <a:avLst>
              <a:gd name="adj" fmla="val 50000"/>
            </a:avLst>
          </a:prstGeom>
          <a:solidFill>
            <a:srgbClr val="ED6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9Slide03 SFU Helvetica Condens" panose="00000400000000000000" pitchFamily="2" charset="0"/>
                <a:ea typeface="+mn-ea"/>
                <a:cs typeface="+mn-cs"/>
              </a:rPr>
              <a:t>Start</a:t>
            </a:r>
          </a:p>
        </p:txBody>
      </p:sp>
      <p:sp>
        <p:nvSpPr>
          <p:cNvPr id="72" name="B">
            <a:extLst>
              <a:ext uri="{FF2B5EF4-FFF2-40B4-BE49-F238E27FC236}">
                <a16:creationId xmlns:a16="http://schemas.microsoft.com/office/drawing/2014/main" id="{4B4DA072-F09A-A059-5C25-FA9CCB5157FE}"/>
              </a:ext>
            </a:extLst>
          </p:cNvPr>
          <p:cNvSpPr/>
          <p:nvPr/>
        </p:nvSpPr>
        <p:spPr>
          <a:xfrm>
            <a:off x="3280257" y="4259955"/>
            <a:ext cx="5946198" cy="1261884"/>
          </a:xfrm>
          <a:prstGeom prst="rect">
            <a:avLst/>
          </a:prstGeom>
          <a:noFill/>
        </p:spPr>
        <p:txBody>
          <a:bodyPr wrap="square" lIns="91440" tIns="45720" rIns="91440" bIns="45720">
            <a:spAutoFit/>
          </a:bodyPr>
          <a:lstStyle/>
          <a:p>
            <a:r>
              <a:rPr lang="en-US" sz="4400" b="1" dirty="0" err="1" smtClean="0">
                <a:solidFill>
                  <a:srgbClr val="FFFF00"/>
                </a:solidFill>
                <a:latin typeface="+mj-lt"/>
              </a:rPr>
              <a:t>Phím</a:t>
            </a:r>
            <a:r>
              <a:rPr lang="en-US" sz="4400" b="1" dirty="0" smtClean="0">
                <a:solidFill>
                  <a:srgbClr val="FFFF00"/>
                </a:solidFill>
                <a:latin typeface="+mj-lt"/>
              </a:rPr>
              <a:t> </a:t>
            </a:r>
            <a:r>
              <a:rPr lang="en-US" altLang="en-US" sz="4400" b="1" dirty="0">
                <a:solidFill>
                  <a:srgbClr val="FFFF00"/>
                </a:solidFill>
                <a:latin typeface="Times New Roman" panose="02020603050405020304" pitchFamily="18" charset="0"/>
                <a:cs typeface="Times New Roman" panose="02020603050405020304" pitchFamily="18" charset="0"/>
              </a:rPr>
              <a:t>Shift </a:t>
            </a:r>
          </a:p>
          <a:p>
            <a:pPr lvl="0"/>
            <a:endParaRPr lang="en-US" sz="3200" b="1" dirty="0">
              <a:solidFill>
                <a:srgbClr val="FFFF00"/>
              </a:solidFill>
              <a:latin typeface="+mj-lt"/>
            </a:endParaRPr>
          </a:p>
        </p:txBody>
      </p:sp>
    </p:spTree>
    <p:extLst>
      <p:ext uri="{BB962C8B-B14F-4D97-AF65-F5344CB8AC3E}">
        <p14:creationId xmlns:p14="http://schemas.microsoft.com/office/powerpoint/2010/main" val="342899829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42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42000">
                                          <p:cBhvr additive="base">
                                            <p:cTn id="7" dur="1250" fill="hold"/>
                                            <p:tgtEl>
                                              <p:spTgt spid="41"/>
                                            </p:tgtEl>
                                            <p:attrNameLst>
                                              <p:attrName>ppt_x</p:attrName>
                                            </p:attrNameLst>
                                          </p:cBhvr>
                                          <p:tavLst>
                                            <p:tav tm="0">
                                              <p:val>
                                                <p:strVal val="#ppt_x"/>
                                              </p:val>
                                            </p:tav>
                                            <p:tav tm="100000">
                                              <p:val>
                                                <p:strVal val="#ppt_x"/>
                                              </p:val>
                                            </p:tav>
                                          </p:tavLst>
                                        </p:anim>
                                        <p:anim calcmode="lin" valueType="num" p14:bounceEnd="42000">
                                          <p:cBhvr additive="base">
                                            <p:cTn id="8" dur="1250" fill="hold"/>
                                            <p:tgtEl>
                                              <p:spTgt spid="4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ok (mp3cut.net).wav"/>
                                            </p:tgtEl>
                                          </p:cMediaNode>
                                        </p:audio>
                                      </p:subTnLst>
                                    </p:cTn>
                                  </p:par>
                                  <p:par>
                                    <p:cTn id="9" presetID="41" presetClass="entr" presetSubtype="0" fill="hold" grpId="0" nodeType="withEffect">
                                      <p:stCondLst>
                                        <p:cond delay="750"/>
                                      </p:stCondLst>
                                      <p:iterate type="lt">
                                        <p:tmPct val="10000"/>
                                      </p:iterate>
                                      <p:childTnLst>
                                        <p:set>
                                          <p:cBhvr>
                                            <p:cTn id="10" dur="1" fill="hold">
                                              <p:stCondLst>
                                                <p:cond delay="0"/>
                                              </p:stCondLst>
                                            </p:cTn>
                                            <p:tgtEl>
                                              <p:spTgt spid="58"/>
                                            </p:tgtEl>
                                            <p:attrNameLst>
                                              <p:attrName>style.visibility</p:attrName>
                                            </p:attrNameLst>
                                          </p:cBhvr>
                                          <p:to>
                                            <p:strVal val="visible"/>
                                          </p:to>
                                        </p:set>
                                        <p:anim calcmode="lin" valueType="num">
                                          <p:cBhvr>
                                            <p:cTn id="11" dur="500" fill="hold"/>
                                            <p:tgtEl>
                                              <p:spTgt spid="58"/>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58"/>
                                            </p:tgtEl>
                                            <p:attrNameLst>
                                              <p:attrName>ppt_y</p:attrName>
                                            </p:attrNameLst>
                                          </p:cBhvr>
                                          <p:tavLst>
                                            <p:tav tm="0">
                                              <p:val>
                                                <p:strVal val="#ppt_y"/>
                                              </p:val>
                                            </p:tav>
                                            <p:tav tm="100000">
                                              <p:val>
                                                <p:strVal val="#ppt_y"/>
                                              </p:val>
                                            </p:tav>
                                          </p:tavLst>
                                        </p:anim>
                                        <p:anim calcmode="lin" valueType="num">
                                          <p:cBhvr>
                                            <p:cTn id="13" dur="500" fill="hold"/>
                                            <p:tgtEl>
                                              <p:spTgt spid="58"/>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5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58"/>
                                            </p:tgtEl>
                                          </p:cBhvr>
                                        </p:animEffect>
                                      </p:childTnLst>
                                    </p:cTn>
                                  </p:par>
                                  <p:par>
                                    <p:cTn id="16" presetID="2" presetClass="entr" presetSubtype="8" fill="hold" nodeType="withEffect" p14:presetBounceEnd="43000">
                                      <p:stCondLst>
                                        <p:cond delay="1500"/>
                                      </p:stCondLst>
                                      <p:childTnLst>
                                        <p:set>
                                          <p:cBhvr>
                                            <p:cTn id="17" dur="1" fill="hold">
                                              <p:stCondLst>
                                                <p:cond delay="0"/>
                                              </p:stCondLst>
                                            </p:cTn>
                                            <p:tgtEl>
                                              <p:spTgt spid="42"/>
                                            </p:tgtEl>
                                            <p:attrNameLst>
                                              <p:attrName>style.visibility</p:attrName>
                                            </p:attrNameLst>
                                          </p:cBhvr>
                                          <p:to>
                                            <p:strVal val="visible"/>
                                          </p:to>
                                        </p:set>
                                        <p:anim calcmode="lin" valueType="num" p14:bounceEnd="43000">
                                          <p:cBhvr additive="base">
                                            <p:cTn id="18" dur="1000" fill="hold"/>
                                            <p:tgtEl>
                                              <p:spTgt spid="42"/>
                                            </p:tgtEl>
                                            <p:attrNameLst>
                                              <p:attrName>ppt_x</p:attrName>
                                            </p:attrNameLst>
                                          </p:cBhvr>
                                          <p:tavLst>
                                            <p:tav tm="0">
                                              <p:val>
                                                <p:strVal val="0-#ppt_w/2"/>
                                              </p:val>
                                            </p:tav>
                                            <p:tav tm="100000">
                                              <p:val>
                                                <p:strVal val="#ppt_x"/>
                                              </p:val>
                                            </p:tav>
                                          </p:tavLst>
                                        </p:anim>
                                        <p:anim calcmode="lin" valueType="num" p14:bounceEnd="43000">
                                          <p:cBhvr additive="base">
                                            <p:cTn id="19" dur="1000" fill="hold"/>
                                            <p:tgtEl>
                                              <p:spTgt spid="42"/>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14:presetBounceEnd="43000">
                                      <p:stCondLst>
                                        <p:cond delay="1550"/>
                                      </p:stCondLst>
                                      <p:childTnLst>
                                        <p:set>
                                          <p:cBhvr>
                                            <p:cTn id="21" dur="1" fill="hold">
                                              <p:stCondLst>
                                                <p:cond delay="0"/>
                                              </p:stCondLst>
                                            </p:cTn>
                                            <p:tgtEl>
                                              <p:spTgt spid="45"/>
                                            </p:tgtEl>
                                            <p:attrNameLst>
                                              <p:attrName>style.visibility</p:attrName>
                                            </p:attrNameLst>
                                          </p:cBhvr>
                                          <p:to>
                                            <p:strVal val="visible"/>
                                          </p:to>
                                        </p:set>
                                        <p:anim calcmode="lin" valueType="num" p14:bounceEnd="43000">
                                          <p:cBhvr additive="base">
                                            <p:cTn id="22" dur="1000" fill="hold"/>
                                            <p:tgtEl>
                                              <p:spTgt spid="45"/>
                                            </p:tgtEl>
                                            <p:attrNameLst>
                                              <p:attrName>ppt_x</p:attrName>
                                            </p:attrNameLst>
                                          </p:cBhvr>
                                          <p:tavLst>
                                            <p:tav tm="0">
                                              <p:val>
                                                <p:strVal val="1+#ppt_w/2"/>
                                              </p:val>
                                            </p:tav>
                                            <p:tav tm="100000">
                                              <p:val>
                                                <p:strVal val="#ppt_x"/>
                                              </p:val>
                                            </p:tav>
                                          </p:tavLst>
                                        </p:anim>
                                        <p:anim calcmode="lin" valueType="num" p14:bounceEnd="43000">
                                          <p:cBhvr additive="base">
                                            <p:cTn id="23" dur="1000" fill="hold"/>
                                            <p:tgtEl>
                                              <p:spTgt spid="45"/>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14:presetBounceEnd="43000">
                                      <p:stCondLst>
                                        <p:cond delay="1600"/>
                                      </p:stCondLst>
                                      <p:childTnLst>
                                        <p:set>
                                          <p:cBhvr>
                                            <p:cTn id="25" dur="1" fill="hold">
                                              <p:stCondLst>
                                                <p:cond delay="0"/>
                                              </p:stCondLst>
                                            </p:cTn>
                                            <p:tgtEl>
                                              <p:spTgt spid="48"/>
                                            </p:tgtEl>
                                            <p:attrNameLst>
                                              <p:attrName>style.visibility</p:attrName>
                                            </p:attrNameLst>
                                          </p:cBhvr>
                                          <p:to>
                                            <p:strVal val="visible"/>
                                          </p:to>
                                        </p:set>
                                        <p:anim calcmode="lin" valueType="num" p14:bounceEnd="43000">
                                          <p:cBhvr additive="base">
                                            <p:cTn id="26" dur="1000" fill="hold"/>
                                            <p:tgtEl>
                                              <p:spTgt spid="48"/>
                                            </p:tgtEl>
                                            <p:attrNameLst>
                                              <p:attrName>ppt_x</p:attrName>
                                            </p:attrNameLst>
                                          </p:cBhvr>
                                          <p:tavLst>
                                            <p:tav tm="0">
                                              <p:val>
                                                <p:strVal val="0-#ppt_w/2"/>
                                              </p:val>
                                            </p:tav>
                                            <p:tav tm="100000">
                                              <p:val>
                                                <p:strVal val="#ppt_x"/>
                                              </p:val>
                                            </p:tav>
                                          </p:tavLst>
                                        </p:anim>
                                        <p:anim calcmode="lin" valueType="num" p14:bounceEnd="43000">
                                          <p:cBhvr additive="base">
                                            <p:cTn id="27" dur="1000" fill="hold"/>
                                            <p:tgtEl>
                                              <p:spTgt spid="48"/>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14:presetBounceEnd="43000">
                                      <p:stCondLst>
                                        <p:cond delay="1650"/>
                                      </p:stCondLst>
                                      <p:childTnLst>
                                        <p:set>
                                          <p:cBhvr>
                                            <p:cTn id="29" dur="1" fill="hold">
                                              <p:stCondLst>
                                                <p:cond delay="0"/>
                                              </p:stCondLst>
                                            </p:cTn>
                                            <p:tgtEl>
                                              <p:spTgt spid="51"/>
                                            </p:tgtEl>
                                            <p:attrNameLst>
                                              <p:attrName>style.visibility</p:attrName>
                                            </p:attrNameLst>
                                          </p:cBhvr>
                                          <p:to>
                                            <p:strVal val="visible"/>
                                          </p:to>
                                        </p:set>
                                        <p:anim calcmode="lin" valueType="num" p14:bounceEnd="43000">
                                          <p:cBhvr additive="base">
                                            <p:cTn id="30" dur="1000" fill="hold"/>
                                            <p:tgtEl>
                                              <p:spTgt spid="51"/>
                                            </p:tgtEl>
                                            <p:attrNameLst>
                                              <p:attrName>ppt_x</p:attrName>
                                            </p:attrNameLst>
                                          </p:cBhvr>
                                          <p:tavLst>
                                            <p:tav tm="0">
                                              <p:val>
                                                <p:strVal val="1+#ppt_w/2"/>
                                              </p:val>
                                            </p:tav>
                                            <p:tav tm="100000">
                                              <p:val>
                                                <p:strVal val="#ppt_x"/>
                                              </p:val>
                                            </p:tav>
                                          </p:tavLst>
                                        </p:anim>
                                        <p:anim calcmode="lin" valueType="num" p14:bounceEnd="43000">
                                          <p:cBhvr additive="base">
                                            <p:cTn id="31" dur="1000" fill="hold"/>
                                            <p:tgtEl>
                                              <p:spTgt spid="51"/>
                                            </p:tgtEl>
                                            <p:attrNameLst>
                                              <p:attrName>ppt_y</p:attrName>
                                            </p:attrNameLst>
                                          </p:cBhvr>
                                          <p:tavLst>
                                            <p:tav tm="0">
                                              <p:val>
                                                <p:strVal val="#ppt_y"/>
                                              </p:val>
                                            </p:tav>
                                            <p:tav tm="100000">
                                              <p:val>
                                                <p:strVal val="#ppt_y"/>
                                              </p:val>
                                            </p:tav>
                                          </p:tavLst>
                                        </p:anim>
                                      </p:childTnLst>
                                    </p:cTn>
                                  </p:par>
                                  <p:par>
                                    <p:cTn id="32" presetID="17" presetClass="entr" presetSubtype="10" fill="hold" grpId="0" nodeType="withEffect">
                                      <p:stCondLst>
                                        <p:cond delay="2500"/>
                                      </p:stCondLst>
                                      <p:childTnLst>
                                        <p:set>
                                          <p:cBhvr>
                                            <p:cTn id="33" dur="1" fill="hold">
                                              <p:stCondLst>
                                                <p:cond delay="0"/>
                                              </p:stCondLst>
                                            </p:cTn>
                                            <p:tgtEl>
                                              <p:spTgt spid="59"/>
                                            </p:tgtEl>
                                            <p:attrNameLst>
                                              <p:attrName>style.visibility</p:attrName>
                                            </p:attrNameLst>
                                          </p:cBhvr>
                                          <p:to>
                                            <p:strVal val="visible"/>
                                          </p:to>
                                        </p:set>
                                        <p:anim calcmode="lin" valueType="num">
                                          <p:cBhvr>
                                            <p:cTn id="34" dur="500" fill="hold"/>
                                            <p:tgtEl>
                                              <p:spTgt spid="59"/>
                                            </p:tgtEl>
                                            <p:attrNameLst>
                                              <p:attrName>ppt_w</p:attrName>
                                            </p:attrNameLst>
                                          </p:cBhvr>
                                          <p:tavLst>
                                            <p:tav tm="0">
                                              <p:val>
                                                <p:fltVal val="0"/>
                                              </p:val>
                                            </p:tav>
                                            <p:tav tm="100000">
                                              <p:val>
                                                <p:strVal val="#ppt_w"/>
                                              </p:val>
                                            </p:tav>
                                          </p:tavLst>
                                        </p:anim>
                                        <p:anim calcmode="lin" valueType="num">
                                          <p:cBhvr>
                                            <p:cTn id="35" dur="500" fill="hold"/>
                                            <p:tgtEl>
                                              <p:spTgt spid="59"/>
                                            </p:tgtEl>
                                            <p:attrNameLst>
                                              <p:attrName>ppt_h</p:attrName>
                                            </p:attrNameLst>
                                          </p:cBhvr>
                                          <p:tavLst>
                                            <p:tav tm="0">
                                              <p:val>
                                                <p:strVal val="#ppt_h"/>
                                              </p:val>
                                            </p:tav>
                                            <p:tav tm="100000">
                                              <p:val>
                                                <p:strVal val="#ppt_h"/>
                                              </p:val>
                                            </p:tav>
                                          </p:tavLst>
                                        </p:anim>
                                      </p:childTnLst>
                                    </p:cTn>
                                  </p:par>
                                  <p:par>
                                    <p:cTn id="36" presetID="17" presetClass="entr" presetSubtype="10" fill="hold" grpId="0" nodeType="withEffect">
                                      <p:stCondLst>
                                        <p:cond delay="2500"/>
                                      </p:stCondLst>
                                      <p:childTnLst>
                                        <p:set>
                                          <p:cBhvr>
                                            <p:cTn id="37" dur="1" fill="hold">
                                              <p:stCondLst>
                                                <p:cond delay="0"/>
                                              </p:stCondLst>
                                            </p:cTn>
                                            <p:tgtEl>
                                              <p:spTgt spid="54"/>
                                            </p:tgtEl>
                                            <p:attrNameLst>
                                              <p:attrName>style.visibility</p:attrName>
                                            </p:attrNameLst>
                                          </p:cBhvr>
                                          <p:to>
                                            <p:strVal val="visible"/>
                                          </p:to>
                                        </p:set>
                                        <p:anim calcmode="lin" valueType="num">
                                          <p:cBhvr>
                                            <p:cTn id="38" dur="500" fill="hold"/>
                                            <p:tgtEl>
                                              <p:spTgt spid="54"/>
                                            </p:tgtEl>
                                            <p:attrNameLst>
                                              <p:attrName>ppt_w</p:attrName>
                                            </p:attrNameLst>
                                          </p:cBhvr>
                                          <p:tavLst>
                                            <p:tav tm="0">
                                              <p:val>
                                                <p:fltVal val="0"/>
                                              </p:val>
                                            </p:tav>
                                            <p:tav tm="100000">
                                              <p:val>
                                                <p:strVal val="#ppt_w"/>
                                              </p:val>
                                            </p:tav>
                                          </p:tavLst>
                                        </p:anim>
                                        <p:anim calcmode="lin" valueType="num">
                                          <p:cBhvr>
                                            <p:cTn id="39" dur="500" fill="hold"/>
                                            <p:tgtEl>
                                              <p:spTgt spid="54"/>
                                            </p:tgtEl>
                                            <p:attrNameLst>
                                              <p:attrName>ppt_h</p:attrName>
                                            </p:attrNameLst>
                                          </p:cBhvr>
                                          <p:tavLst>
                                            <p:tav tm="0">
                                              <p:val>
                                                <p:strVal val="#ppt_h"/>
                                              </p:val>
                                            </p:tav>
                                            <p:tav tm="100000">
                                              <p:val>
                                                <p:strVal val="#ppt_h"/>
                                              </p:val>
                                            </p:tav>
                                          </p:tavLst>
                                        </p:anim>
                                      </p:childTnLst>
                                    </p:cTn>
                                  </p:par>
                                  <p:par>
                                    <p:cTn id="40" presetID="17" presetClass="entr" presetSubtype="10" fill="hold" grpId="0" nodeType="withEffect">
                                      <p:stCondLst>
                                        <p:cond delay="2750"/>
                                      </p:stCondLst>
                                      <p:childTnLst>
                                        <p:set>
                                          <p:cBhvr>
                                            <p:cTn id="41" dur="1" fill="hold">
                                              <p:stCondLst>
                                                <p:cond delay="0"/>
                                              </p:stCondLst>
                                            </p:cTn>
                                            <p:tgtEl>
                                              <p:spTgt spid="56"/>
                                            </p:tgtEl>
                                            <p:attrNameLst>
                                              <p:attrName>style.visibility</p:attrName>
                                            </p:attrNameLst>
                                          </p:cBhvr>
                                          <p:to>
                                            <p:strVal val="visible"/>
                                          </p:to>
                                        </p:set>
                                        <p:anim calcmode="lin" valueType="num">
                                          <p:cBhvr>
                                            <p:cTn id="42" dur="500" fill="hold"/>
                                            <p:tgtEl>
                                              <p:spTgt spid="56"/>
                                            </p:tgtEl>
                                            <p:attrNameLst>
                                              <p:attrName>ppt_w</p:attrName>
                                            </p:attrNameLst>
                                          </p:cBhvr>
                                          <p:tavLst>
                                            <p:tav tm="0">
                                              <p:val>
                                                <p:fltVal val="0"/>
                                              </p:val>
                                            </p:tav>
                                            <p:tav tm="100000">
                                              <p:val>
                                                <p:strVal val="#ppt_w"/>
                                              </p:val>
                                            </p:tav>
                                          </p:tavLst>
                                        </p:anim>
                                        <p:anim calcmode="lin" valueType="num">
                                          <p:cBhvr>
                                            <p:cTn id="43" dur="500" fill="hold"/>
                                            <p:tgtEl>
                                              <p:spTgt spid="56"/>
                                            </p:tgtEl>
                                            <p:attrNameLst>
                                              <p:attrName>ppt_h</p:attrName>
                                            </p:attrNameLst>
                                          </p:cBhvr>
                                          <p:tavLst>
                                            <p:tav tm="0">
                                              <p:val>
                                                <p:strVal val="#ppt_h"/>
                                              </p:val>
                                            </p:tav>
                                            <p:tav tm="100000">
                                              <p:val>
                                                <p:strVal val="#ppt_h"/>
                                              </p:val>
                                            </p:tav>
                                          </p:tavLst>
                                        </p:anim>
                                      </p:childTnLst>
                                    </p:cTn>
                                  </p:par>
                                  <p:par>
                                    <p:cTn id="44" presetID="17" presetClass="entr" presetSubtype="10" fill="hold" grpId="0" nodeType="withEffect">
                                      <p:stCondLst>
                                        <p:cond delay="2750"/>
                                      </p:stCondLst>
                                      <p:childTnLst>
                                        <p:set>
                                          <p:cBhvr>
                                            <p:cTn id="45" dur="1" fill="hold">
                                              <p:stCondLst>
                                                <p:cond delay="0"/>
                                              </p:stCondLst>
                                            </p:cTn>
                                            <p:tgtEl>
                                              <p:spTgt spid="60"/>
                                            </p:tgtEl>
                                            <p:attrNameLst>
                                              <p:attrName>style.visibility</p:attrName>
                                            </p:attrNameLst>
                                          </p:cBhvr>
                                          <p:to>
                                            <p:strVal val="visible"/>
                                          </p:to>
                                        </p:set>
                                        <p:anim calcmode="lin" valueType="num">
                                          <p:cBhvr>
                                            <p:cTn id="46" dur="500" fill="hold"/>
                                            <p:tgtEl>
                                              <p:spTgt spid="60"/>
                                            </p:tgtEl>
                                            <p:attrNameLst>
                                              <p:attrName>ppt_w</p:attrName>
                                            </p:attrNameLst>
                                          </p:cBhvr>
                                          <p:tavLst>
                                            <p:tav tm="0">
                                              <p:val>
                                                <p:fltVal val="0"/>
                                              </p:val>
                                            </p:tav>
                                            <p:tav tm="100000">
                                              <p:val>
                                                <p:strVal val="#ppt_w"/>
                                              </p:val>
                                            </p:tav>
                                          </p:tavLst>
                                        </p:anim>
                                        <p:anim calcmode="lin" valueType="num">
                                          <p:cBhvr>
                                            <p:cTn id="47" dur="500" fill="hold"/>
                                            <p:tgtEl>
                                              <p:spTgt spid="60"/>
                                            </p:tgtEl>
                                            <p:attrNameLst>
                                              <p:attrName>ppt_h</p:attrName>
                                            </p:attrNameLst>
                                          </p:cBhvr>
                                          <p:tavLst>
                                            <p:tav tm="0">
                                              <p:val>
                                                <p:strVal val="#ppt_h"/>
                                              </p:val>
                                            </p:tav>
                                            <p:tav tm="100000">
                                              <p:val>
                                                <p:strVal val="#ppt_h"/>
                                              </p:val>
                                            </p:tav>
                                          </p:tavLst>
                                        </p:anim>
                                      </p:childTnLst>
                                    </p:cTn>
                                  </p:par>
                                  <p:par>
                                    <p:cTn id="48" presetID="17" presetClass="entr" presetSubtype="10" fill="hold" grpId="0" nodeType="withEffect">
                                      <p:stCondLst>
                                        <p:cond delay="3000"/>
                                      </p:stCondLst>
                                      <p:childTnLst>
                                        <p:set>
                                          <p:cBhvr>
                                            <p:cTn id="49" dur="1" fill="hold">
                                              <p:stCondLst>
                                                <p:cond delay="0"/>
                                              </p:stCondLst>
                                            </p:cTn>
                                            <p:tgtEl>
                                              <p:spTgt spid="61"/>
                                            </p:tgtEl>
                                            <p:attrNameLst>
                                              <p:attrName>style.visibility</p:attrName>
                                            </p:attrNameLst>
                                          </p:cBhvr>
                                          <p:to>
                                            <p:strVal val="visible"/>
                                          </p:to>
                                        </p:set>
                                        <p:anim calcmode="lin" valueType="num">
                                          <p:cBhvr>
                                            <p:cTn id="50" dur="500" fill="hold"/>
                                            <p:tgtEl>
                                              <p:spTgt spid="61"/>
                                            </p:tgtEl>
                                            <p:attrNameLst>
                                              <p:attrName>ppt_w</p:attrName>
                                            </p:attrNameLst>
                                          </p:cBhvr>
                                          <p:tavLst>
                                            <p:tav tm="0">
                                              <p:val>
                                                <p:fltVal val="0"/>
                                              </p:val>
                                            </p:tav>
                                            <p:tav tm="100000">
                                              <p:val>
                                                <p:strVal val="#ppt_w"/>
                                              </p:val>
                                            </p:tav>
                                          </p:tavLst>
                                        </p:anim>
                                        <p:anim calcmode="lin" valueType="num">
                                          <p:cBhvr>
                                            <p:cTn id="51" dur="500" fill="hold"/>
                                            <p:tgtEl>
                                              <p:spTgt spid="61"/>
                                            </p:tgtEl>
                                            <p:attrNameLst>
                                              <p:attrName>ppt_h</p:attrName>
                                            </p:attrNameLst>
                                          </p:cBhvr>
                                          <p:tavLst>
                                            <p:tav tm="0">
                                              <p:val>
                                                <p:strVal val="#ppt_h"/>
                                              </p:val>
                                            </p:tav>
                                            <p:tav tm="100000">
                                              <p:val>
                                                <p:strVal val="#ppt_h"/>
                                              </p:val>
                                            </p:tav>
                                          </p:tavLst>
                                        </p:anim>
                                      </p:childTnLst>
                                    </p:cTn>
                                  </p:par>
                                  <p:par>
                                    <p:cTn id="52" presetID="17" presetClass="entr" presetSubtype="10" fill="hold" grpId="0" nodeType="withEffect">
                                      <p:stCondLst>
                                        <p:cond delay="3000"/>
                                      </p:stCondLst>
                                      <p:childTnLst>
                                        <p:set>
                                          <p:cBhvr>
                                            <p:cTn id="53" dur="1" fill="hold">
                                              <p:stCondLst>
                                                <p:cond delay="0"/>
                                              </p:stCondLst>
                                            </p:cTn>
                                            <p:tgtEl>
                                              <p:spTgt spid="55"/>
                                            </p:tgtEl>
                                            <p:attrNameLst>
                                              <p:attrName>style.visibility</p:attrName>
                                            </p:attrNameLst>
                                          </p:cBhvr>
                                          <p:to>
                                            <p:strVal val="visible"/>
                                          </p:to>
                                        </p:set>
                                        <p:anim calcmode="lin" valueType="num">
                                          <p:cBhvr>
                                            <p:cTn id="54" dur="500" fill="hold"/>
                                            <p:tgtEl>
                                              <p:spTgt spid="55"/>
                                            </p:tgtEl>
                                            <p:attrNameLst>
                                              <p:attrName>ppt_w</p:attrName>
                                            </p:attrNameLst>
                                          </p:cBhvr>
                                          <p:tavLst>
                                            <p:tav tm="0">
                                              <p:val>
                                                <p:fltVal val="0"/>
                                              </p:val>
                                            </p:tav>
                                            <p:tav tm="100000">
                                              <p:val>
                                                <p:strVal val="#ppt_w"/>
                                              </p:val>
                                            </p:tav>
                                          </p:tavLst>
                                        </p:anim>
                                        <p:anim calcmode="lin" valueType="num">
                                          <p:cBhvr>
                                            <p:cTn id="55" dur="500" fill="hold"/>
                                            <p:tgtEl>
                                              <p:spTgt spid="55"/>
                                            </p:tgtEl>
                                            <p:attrNameLst>
                                              <p:attrName>ppt_h</p:attrName>
                                            </p:attrNameLst>
                                          </p:cBhvr>
                                          <p:tavLst>
                                            <p:tav tm="0">
                                              <p:val>
                                                <p:strVal val="#ppt_h"/>
                                              </p:val>
                                            </p:tav>
                                            <p:tav tm="100000">
                                              <p:val>
                                                <p:strVal val="#ppt_h"/>
                                              </p:val>
                                            </p:tav>
                                          </p:tavLst>
                                        </p:anim>
                                      </p:childTnLst>
                                    </p:cTn>
                                  </p:par>
                                  <p:par>
                                    <p:cTn id="56" presetID="17" presetClass="entr" presetSubtype="10" fill="hold" grpId="0" nodeType="withEffect">
                                      <p:stCondLst>
                                        <p:cond delay="3250"/>
                                      </p:stCondLst>
                                      <p:childTnLst>
                                        <p:set>
                                          <p:cBhvr>
                                            <p:cTn id="57" dur="1" fill="hold">
                                              <p:stCondLst>
                                                <p:cond delay="0"/>
                                              </p:stCondLst>
                                            </p:cTn>
                                            <p:tgtEl>
                                              <p:spTgt spid="57"/>
                                            </p:tgtEl>
                                            <p:attrNameLst>
                                              <p:attrName>style.visibility</p:attrName>
                                            </p:attrNameLst>
                                          </p:cBhvr>
                                          <p:to>
                                            <p:strVal val="visible"/>
                                          </p:to>
                                        </p:set>
                                        <p:anim calcmode="lin" valueType="num">
                                          <p:cBhvr>
                                            <p:cTn id="58" dur="500" fill="hold"/>
                                            <p:tgtEl>
                                              <p:spTgt spid="57"/>
                                            </p:tgtEl>
                                            <p:attrNameLst>
                                              <p:attrName>ppt_w</p:attrName>
                                            </p:attrNameLst>
                                          </p:cBhvr>
                                          <p:tavLst>
                                            <p:tav tm="0">
                                              <p:val>
                                                <p:fltVal val="0"/>
                                              </p:val>
                                            </p:tav>
                                            <p:tav tm="100000">
                                              <p:val>
                                                <p:strVal val="#ppt_w"/>
                                              </p:val>
                                            </p:tav>
                                          </p:tavLst>
                                        </p:anim>
                                        <p:anim calcmode="lin" valueType="num">
                                          <p:cBhvr>
                                            <p:cTn id="59" dur="500" fill="hold"/>
                                            <p:tgtEl>
                                              <p:spTgt spid="57"/>
                                            </p:tgtEl>
                                            <p:attrNameLst>
                                              <p:attrName>ppt_h</p:attrName>
                                            </p:attrNameLst>
                                          </p:cBhvr>
                                          <p:tavLst>
                                            <p:tav tm="0">
                                              <p:val>
                                                <p:strVal val="#ppt_h"/>
                                              </p:val>
                                            </p:tav>
                                            <p:tav tm="100000">
                                              <p:val>
                                                <p:strVal val="#ppt_h"/>
                                              </p:val>
                                            </p:tav>
                                          </p:tavLst>
                                        </p:anim>
                                      </p:childTnLst>
                                    </p:cTn>
                                  </p:par>
                                  <p:par>
                                    <p:cTn id="60" presetID="17" presetClass="entr" presetSubtype="10" fill="hold" grpId="0" nodeType="withEffect">
                                      <p:stCondLst>
                                        <p:cond delay="2750"/>
                                      </p:stCondLst>
                                      <p:childTnLst>
                                        <p:set>
                                          <p:cBhvr>
                                            <p:cTn id="61" dur="1" fill="hold">
                                              <p:stCondLst>
                                                <p:cond delay="0"/>
                                              </p:stCondLst>
                                            </p:cTn>
                                            <p:tgtEl>
                                              <p:spTgt spid="72"/>
                                            </p:tgtEl>
                                            <p:attrNameLst>
                                              <p:attrName>style.visibility</p:attrName>
                                            </p:attrNameLst>
                                          </p:cBhvr>
                                          <p:to>
                                            <p:strVal val="visible"/>
                                          </p:to>
                                        </p:set>
                                        <p:anim calcmode="lin" valueType="num">
                                          <p:cBhvr>
                                            <p:cTn id="62" dur="500" fill="hold"/>
                                            <p:tgtEl>
                                              <p:spTgt spid="72"/>
                                            </p:tgtEl>
                                            <p:attrNameLst>
                                              <p:attrName>ppt_w</p:attrName>
                                            </p:attrNameLst>
                                          </p:cBhvr>
                                          <p:tavLst>
                                            <p:tav tm="0">
                                              <p:val>
                                                <p:fltVal val="0"/>
                                              </p:val>
                                            </p:tav>
                                            <p:tav tm="100000">
                                              <p:val>
                                                <p:strVal val="#ppt_w"/>
                                              </p:val>
                                            </p:tav>
                                          </p:tavLst>
                                        </p:anim>
                                        <p:anim calcmode="lin" valueType="num">
                                          <p:cBhvr>
                                            <p:cTn id="63" dur="500" fill="hold"/>
                                            <p:tgtEl>
                                              <p:spTgt spid="7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59"/>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59"/>
                                            </p:tgtEl>
                                            <p:attrNameLst>
                                              <p:attrName>fillcolor</p:attrName>
                                            </p:attrNameLst>
                                          </p:cBhvr>
                                          <p:to>
                                            <a:schemeClr val="accent2"/>
                                          </p:to>
                                        </p:animClr>
                                        <p:set>
                                          <p:cBhvr>
                                            <p:cTn id="69" dur="2000" fill="hold"/>
                                            <p:tgtEl>
                                              <p:spTgt spid="59"/>
                                            </p:tgtEl>
                                            <p:attrNameLst>
                                              <p:attrName>fill.type</p:attrName>
                                            </p:attrNameLst>
                                          </p:cBhvr>
                                          <p:to>
                                            <p:strVal val="solid"/>
                                          </p:to>
                                        </p:set>
                                        <p:set>
                                          <p:cBhvr>
                                            <p:cTn id="70" dur="2000" fill="hold"/>
                                            <p:tgtEl>
                                              <p:spTgt spid="59"/>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3" name="Am-thanh-tra-loi-dung-www_yeualo_com.wav"/>
                                            </p:tgtEl>
                                          </p:cMediaNode>
                                        </p:audio>
                                      </p:subTnLst>
                                    </p:cTn>
                                  </p:par>
                                </p:childTnLst>
                              </p:cTn>
                            </p:par>
                          </p:childTnLst>
                        </p:cTn>
                      </p:par>
                    </p:childTnLst>
                  </p:cTn>
                  <p:nextCondLst>
                    <p:cond evt="onClick" delay="0">
                      <p:tgtEl>
                        <p:spTgt spid="59"/>
                      </p:tgtEl>
                    </p:cond>
                  </p:nextCondLst>
                </p:seq>
                <p:seq concurrent="1" nextAc="seek">
                  <p:cTn id="71" restart="whenNotActive" fill="hold" evtFilter="cancelBubble" nodeType="interactiveSeq">
                    <p:stCondLst>
                      <p:cond evt="onClick" delay="0">
                        <p:tgtEl>
                          <p:spTgt spid="60"/>
                        </p:tgtEl>
                      </p:cond>
                    </p:stCondLst>
                    <p:endSync evt="end" delay="0">
                      <p:rtn val="all"/>
                    </p:endSync>
                    <p:childTnLst>
                      <p:par>
                        <p:cTn id="72" fill="hold">
                          <p:stCondLst>
                            <p:cond delay="0"/>
                          </p:stCondLst>
                          <p:childTnLst>
                            <p:par>
                              <p:cTn id="73" fill="hold">
                                <p:stCondLst>
                                  <p:cond delay="0"/>
                                </p:stCondLst>
                                <p:childTnLst>
                                  <p:par>
                                    <p:cTn id="74" presetID="32" presetClass="emph" presetSubtype="0" fill="hold" grpId="1" nodeType="clickEffect">
                                      <p:stCondLst>
                                        <p:cond delay="0"/>
                                      </p:stCondLst>
                                      <p:childTnLst>
                                        <p:animRot by="120000">
                                          <p:cBhvr>
                                            <p:cTn id="75" dur="100" fill="hold">
                                              <p:stCondLst>
                                                <p:cond delay="0"/>
                                              </p:stCondLst>
                                            </p:cTn>
                                            <p:tgtEl>
                                              <p:spTgt spid="60"/>
                                            </p:tgtEl>
                                            <p:attrNameLst>
                                              <p:attrName>r</p:attrName>
                                            </p:attrNameLst>
                                          </p:cBhvr>
                                        </p:animRot>
                                        <p:animRot by="-240000">
                                          <p:cBhvr>
                                            <p:cTn id="76" dur="200" fill="hold">
                                              <p:stCondLst>
                                                <p:cond delay="200"/>
                                              </p:stCondLst>
                                            </p:cTn>
                                            <p:tgtEl>
                                              <p:spTgt spid="60"/>
                                            </p:tgtEl>
                                            <p:attrNameLst>
                                              <p:attrName>r</p:attrName>
                                            </p:attrNameLst>
                                          </p:cBhvr>
                                        </p:animRot>
                                        <p:animRot by="240000">
                                          <p:cBhvr>
                                            <p:cTn id="77" dur="200" fill="hold">
                                              <p:stCondLst>
                                                <p:cond delay="400"/>
                                              </p:stCondLst>
                                            </p:cTn>
                                            <p:tgtEl>
                                              <p:spTgt spid="60"/>
                                            </p:tgtEl>
                                            <p:attrNameLst>
                                              <p:attrName>r</p:attrName>
                                            </p:attrNameLst>
                                          </p:cBhvr>
                                        </p:animRot>
                                        <p:animRot by="-240000">
                                          <p:cBhvr>
                                            <p:cTn id="78" dur="200" fill="hold">
                                              <p:stCondLst>
                                                <p:cond delay="600"/>
                                              </p:stCondLst>
                                            </p:cTn>
                                            <p:tgtEl>
                                              <p:spTgt spid="60"/>
                                            </p:tgtEl>
                                            <p:attrNameLst>
                                              <p:attrName>r</p:attrName>
                                            </p:attrNameLst>
                                          </p:cBhvr>
                                        </p:animRot>
                                        <p:animRot by="120000">
                                          <p:cBhvr>
                                            <p:cTn id="79" dur="200" fill="hold">
                                              <p:stCondLst>
                                                <p:cond delay="800"/>
                                              </p:stCondLst>
                                            </p:cTn>
                                            <p:tgtEl>
                                              <p:spTgt spid="60"/>
                                            </p:tgtEl>
                                            <p:attrNameLst>
                                              <p:attrName>r</p:attrName>
                                            </p:attrNameLst>
                                          </p:cBhvr>
                                        </p:animRot>
                                      </p:childTnLst>
                                      <p:subTnLst>
                                        <p:audio>
                                          <p:cMediaNode>
                                            <p:cTn display="0" masterRel="sameClick">
                                              <p:stCondLst>
                                                <p:cond evt="begin" delay="0">
                                                  <p:tn val="74"/>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60"/>
                      </p:tgtEl>
                    </p:cond>
                  </p:nextCondLst>
                </p:seq>
                <p:seq concurrent="1" nextAc="seek">
                  <p:cTn id="80" restart="whenNotActive" fill="hold" evtFilter="cancelBubble" nodeType="interactiveSeq">
                    <p:stCondLst>
                      <p:cond evt="onClick" delay="0">
                        <p:tgtEl>
                          <p:spTgt spid="61"/>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grpId="1" nodeType="clickEffect">
                                      <p:stCondLst>
                                        <p:cond delay="0"/>
                                      </p:stCondLst>
                                      <p:childTnLst>
                                        <p:animRot by="120000">
                                          <p:cBhvr>
                                            <p:cTn id="84" dur="100" fill="hold">
                                              <p:stCondLst>
                                                <p:cond delay="0"/>
                                              </p:stCondLst>
                                            </p:cTn>
                                            <p:tgtEl>
                                              <p:spTgt spid="61"/>
                                            </p:tgtEl>
                                            <p:attrNameLst>
                                              <p:attrName>r</p:attrName>
                                            </p:attrNameLst>
                                          </p:cBhvr>
                                        </p:animRot>
                                        <p:animRot by="-240000">
                                          <p:cBhvr>
                                            <p:cTn id="85" dur="200" fill="hold">
                                              <p:stCondLst>
                                                <p:cond delay="200"/>
                                              </p:stCondLst>
                                            </p:cTn>
                                            <p:tgtEl>
                                              <p:spTgt spid="61"/>
                                            </p:tgtEl>
                                            <p:attrNameLst>
                                              <p:attrName>r</p:attrName>
                                            </p:attrNameLst>
                                          </p:cBhvr>
                                        </p:animRot>
                                        <p:animRot by="240000">
                                          <p:cBhvr>
                                            <p:cTn id="86" dur="200" fill="hold">
                                              <p:stCondLst>
                                                <p:cond delay="400"/>
                                              </p:stCondLst>
                                            </p:cTn>
                                            <p:tgtEl>
                                              <p:spTgt spid="61"/>
                                            </p:tgtEl>
                                            <p:attrNameLst>
                                              <p:attrName>r</p:attrName>
                                            </p:attrNameLst>
                                          </p:cBhvr>
                                        </p:animRot>
                                        <p:animRot by="-240000">
                                          <p:cBhvr>
                                            <p:cTn id="87" dur="200" fill="hold">
                                              <p:stCondLst>
                                                <p:cond delay="600"/>
                                              </p:stCondLst>
                                            </p:cTn>
                                            <p:tgtEl>
                                              <p:spTgt spid="61"/>
                                            </p:tgtEl>
                                            <p:attrNameLst>
                                              <p:attrName>r</p:attrName>
                                            </p:attrNameLst>
                                          </p:cBhvr>
                                        </p:animRot>
                                        <p:animRot by="120000">
                                          <p:cBhvr>
                                            <p:cTn id="88" dur="200" fill="hold">
                                              <p:stCondLst>
                                                <p:cond delay="800"/>
                                              </p:stCondLst>
                                            </p:cTn>
                                            <p:tgtEl>
                                              <p:spTgt spid="61"/>
                                            </p:tgtEl>
                                            <p:attrNameLst>
                                              <p:attrName>r</p:attrName>
                                            </p:attrNameLst>
                                          </p:cBhvr>
                                        </p:animRot>
                                      </p:childTnLst>
                                      <p:subTnLst>
                                        <p:audio>
                                          <p:cMediaNode>
                                            <p:cTn display="0" masterRel="sameClick">
                                              <p:stCondLst>
                                                <p:cond evt="begin" delay="0">
                                                  <p:tn val="83"/>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61"/>
                      </p:tgtEl>
                    </p:cond>
                  </p:nextCondLst>
                </p:seq>
                <p:seq concurrent="1" nextAc="seek">
                  <p:cTn id="89" restart="whenNotActive" fill="hold" evtFilter="cancelBubble" nodeType="interactiveSeq">
                    <p:stCondLst>
                      <p:cond evt="onClick" delay="0">
                        <p:tgtEl>
                          <p:spTgt spid="71"/>
                        </p:tgtEl>
                      </p:cond>
                    </p:stCondLst>
                    <p:endSync evt="end" delay="0">
                      <p:rtn val="all"/>
                    </p:endSync>
                    <p:childTnLst>
                      <p:par>
                        <p:cTn id="90" fill="hold">
                          <p:stCondLst>
                            <p:cond delay="0"/>
                          </p:stCondLst>
                          <p:childTnLst>
                            <p:par>
                              <p:cTn id="91" fill="hold">
                                <p:stCondLst>
                                  <p:cond delay="0"/>
                                </p:stCondLst>
                                <p:childTnLst>
                                  <p:par>
                                    <p:cTn id="92" presetID="23" presetClass="entr" presetSubtype="16" fill="hold" grpId="0" nodeType="clickEffect">
                                      <p:stCondLst>
                                        <p:cond delay="0"/>
                                      </p:stCondLst>
                                      <p:childTnLst>
                                        <p:set>
                                          <p:cBhvr>
                                            <p:cTn id="93" dur="1" fill="hold">
                                              <p:stCondLst>
                                                <p:cond delay="0"/>
                                              </p:stCondLst>
                                            </p:cTn>
                                            <p:tgtEl>
                                              <p:spTgt spid="70"/>
                                            </p:tgtEl>
                                            <p:attrNameLst>
                                              <p:attrName>style.visibility</p:attrName>
                                            </p:attrNameLst>
                                          </p:cBhvr>
                                          <p:to>
                                            <p:strVal val="visible"/>
                                          </p:to>
                                        </p:set>
                                        <p:anim calcmode="lin" valueType="num">
                                          <p:cBhvr>
                                            <p:cTn id="94" dur="500" fill="hold"/>
                                            <p:tgtEl>
                                              <p:spTgt spid="70"/>
                                            </p:tgtEl>
                                            <p:attrNameLst>
                                              <p:attrName>ppt_w</p:attrName>
                                            </p:attrNameLst>
                                          </p:cBhvr>
                                          <p:tavLst>
                                            <p:tav tm="0">
                                              <p:val>
                                                <p:fltVal val="0"/>
                                              </p:val>
                                            </p:tav>
                                            <p:tav tm="100000">
                                              <p:val>
                                                <p:strVal val="#ppt_w"/>
                                              </p:val>
                                            </p:tav>
                                          </p:tavLst>
                                        </p:anim>
                                        <p:anim calcmode="lin" valueType="num">
                                          <p:cBhvr>
                                            <p:cTn id="95" dur="500" fill="hold"/>
                                            <p:tgtEl>
                                              <p:spTgt spid="7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2"/>
                                                </p:cond>
                                              </p:stCondLst>
                                              <p:endCondLst>
                                                <p:cond evt="onStopAudio" delay="0">
                                                  <p:tgtEl>
                                                    <p:sldTgt/>
                                                  </p:tgtEl>
                                                </p:cond>
                                              </p:endCondLst>
                                            </p:cTn>
                                            <p:tgtEl>
                                              <p:sndTgt r:embed="rId5" name="Đồng hồ đếm ngược 5 giây (online-audio-converter.com).wav"/>
                                            </p:tgtEl>
                                          </p:cMediaNode>
                                        </p:audio>
                                      </p:subTnLst>
                                    </p:cTn>
                                  </p:par>
                                </p:childTnLst>
                              </p:cTn>
                            </p:par>
                            <p:par>
                              <p:cTn id="96" fill="hold">
                                <p:stCondLst>
                                  <p:cond delay="500"/>
                                </p:stCondLst>
                                <p:childTnLst>
                                  <p:par>
                                    <p:cTn id="97" presetID="53" presetClass="exit" presetSubtype="32" fill="hold" grpId="1" nodeType="afterEffect">
                                      <p:stCondLst>
                                        <p:cond delay="0"/>
                                      </p:stCondLst>
                                      <p:childTnLst>
                                        <p:anim calcmode="lin" valueType="num">
                                          <p:cBhvr>
                                            <p:cTn id="98" dur="500"/>
                                            <p:tgtEl>
                                              <p:spTgt spid="70"/>
                                            </p:tgtEl>
                                            <p:attrNameLst>
                                              <p:attrName>ppt_w</p:attrName>
                                            </p:attrNameLst>
                                          </p:cBhvr>
                                          <p:tavLst>
                                            <p:tav tm="0">
                                              <p:val>
                                                <p:strVal val="ppt_w"/>
                                              </p:val>
                                            </p:tav>
                                            <p:tav tm="100000">
                                              <p:val>
                                                <p:fltVal val="0"/>
                                              </p:val>
                                            </p:tav>
                                          </p:tavLst>
                                        </p:anim>
                                        <p:anim calcmode="lin" valueType="num">
                                          <p:cBhvr>
                                            <p:cTn id="99" dur="500"/>
                                            <p:tgtEl>
                                              <p:spTgt spid="70"/>
                                            </p:tgtEl>
                                            <p:attrNameLst>
                                              <p:attrName>ppt_h</p:attrName>
                                            </p:attrNameLst>
                                          </p:cBhvr>
                                          <p:tavLst>
                                            <p:tav tm="0">
                                              <p:val>
                                                <p:strVal val="ppt_h"/>
                                              </p:val>
                                            </p:tav>
                                            <p:tav tm="100000">
                                              <p:val>
                                                <p:fltVal val="0"/>
                                              </p:val>
                                            </p:tav>
                                          </p:tavLst>
                                        </p:anim>
                                        <p:animEffect transition="out" filter="fade">
                                          <p:cBhvr>
                                            <p:cTn id="100" dur="500"/>
                                            <p:tgtEl>
                                              <p:spTgt spid="70"/>
                                            </p:tgtEl>
                                          </p:cBhvr>
                                        </p:animEffect>
                                        <p:set>
                                          <p:cBhvr>
                                            <p:cTn id="101" dur="1" fill="hold">
                                              <p:stCondLst>
                                                <p:cond delay="499"/>
                                              </p:stCondLst>
                                            </p:cTn>
                                            <p:tgtEl>
                                              <p:spTgt spid="70"/>
                                            </p:tgtEl>
                                            <p:attrNameLst>
                                              <p:attrName>style.visibility</p:attrName>
                                            </p:attrNameLst>
                                          </p:cBhvr>
                                          <p:to>
                                            <p:strVal val="hidden"/>
                                          </p:to>
                                        </p:set>
                                      </p:childTnLst>
                                    </p:cTn>
                                  </p:par>
                                </p:childTnLst>
                              </p:cTn>
                            </p:par>
                            <p:par>
                              <p:cTn id="102" fill="hold">
                                <p:stCondLst>
                                  <p:cond delay="1000"/>
                                </p:stCondLst>
                                <p:childTnLst>
                                  <p:par>
                                    <p:cTn id="103" presetID="23" presetClass="entr" presetSubtype="16" fill="hold" grpId="0" nodeType="afterEffect">
                                      <p:stCondLst>
                                        <p:cond delay="0"/>
                                      </p:stCondLst>
                                      <p:childTnLst>
                                        <p:set>
                                          <p:cBhvr>
                                            <p:cTn id="104" dur="1" fill="hold">
                                              <p:stCondLst>
                                                <p:cond delay="0"/>
                                              </p:stCondLst>
                                            </p:cTn>
                                            <p:tgtEl>
                                              <p:spTgt spid="69"/>
                                            </p:tgtEl>
                                            <p:attrNameLst>
                                              <p:attrName>style.visibility</p:attrName>
                                            </p:attrNameLst>
                                          </p:cBhvr>
                                          <p:to>
                                            <p:strVal val="visible"/>
                                          </p:to>
                                        </p:set>
                                        <p:anim calcmode="lin" valueType="num">
                                          <p:cBhvr>
                                            <p:cTn id="105" dur="500" fill="hold"/>
                                            <p:tgtEl>
                                              <p:spTgt spid="69"/>
                                            </p:tgtEl>
                                            <p:attrNameLst>
                                              <p:attrName>ppt_w</p:attrName>
                                            </p:attrNameLst>
                                          </p:cBhvr>
                                          <p:tavLst>
                                            <p:tav tm="0">
                                              <p:val>
                                                <p:fltVal val="0"/>
                                              </p:val>
                                            </p:tav>
                                            <p:tav tm="100000">
                                              <p:val>
                                                <p:strVal val="#ppt_w"/>
                                              </p:val>
                                            </p:tav>
                                          </p:tavLst>
                                        </p:anim>
                                        <p:anim calcmode="lin" valueType="num">
                                          <p:cBhvr>
                                            <p:cTn id="106" dur="500" fill="hold"/>
                                            <p:tgtEl>
                                              <p:spTgt spid="69"/>
                                            </p:tgtEl>
                                            <p:attrNameLst>
                                              <p:attrName>ppt_h</p:attrName>
                                            </p:attrNameLst>
                                          </p:cBhvr>
                                          <p:tavLst>
                                            <p:tav tm="0">
                                              <p:val>
                                                <p:fltVal val="0"/>
                                              </p:val>
                                            </p:tav>
                                            <p:tav tm="100000">
                                              <p:val>
                                                <p:strVal val="#ppt_h"/>
                                              </p:val>
                                            </p:tav>
                                          </p:tavLst>
                                        </p:anim>
                                      </p:childTnLst>
                                    </p:cTn>
                                  </p:par>
                                </p:childTnLst>
                              </p:cTn>
                            </p:par>
                            <p:par>
                              <p:cTn id="107" fill="hold">
                                <p:stCondLst>
                                  <p:cond delay="1500"/>
                                </p:stCondLst>
                                <p:childTnLst>
                                  <p:par>
                                    <p:cTn id="108" presetID="53" presetClass="exit" presetSubtype="32" fill="hold" grpId="1" nodeType="afterEffect">
                                      <p:stCondLst>
                                        <p:cond delay="0"/>
                                      </p:stCondLst>
                                      <p:childTnLst>
                                        <p:anim calcmode="lin" valueType="num">
                                          <p:cBhvr>
                                            <p:cTn id="109" dur="500"/>
                                            <p:tgtEl>
                                              <p:spTgt spid="69"/>
                                            </p:tgtEl>
                                            <p:attrNameLst>
                                              <p:attrName>ppt_w</p:attrName>
                                            </p:attrNameLst>
                                          </p:cBhvr>
                                          <p:tavLst>
                                            <p:tav tm="0">
                                              <p:val>
                                                <p:strVal val="ppt_w"/>
                                              </p:val>
                                            </p:tav>
                                            <p:tav tm="100000">
                                              <p:val>
                                                <p:fltVal val="0"/>
                                              </p:val>
                                            </p:tav>
                                          </p:tavLst>
                                        </p:anim>
                                        <p:anim calcmode="lin" valueType="num">
                                          <p:cBhvr>
                                            <p:cTn id="110" dur="500"/>
                                            <p:tgtEl>
                                              <p:spTgt spid="69"/>
                                            </p:tgtEl>
                                            <p:attrNameLst>
                                              <p:attrName>ppt_h</p:attrName>
                                            </p:attrNameLst>
                                          </p:cBhvr>
                                          <p:tavLst>
                                            <p:tav tm="0">
                                              <p:val>
                                                <p:strVal val="ppt_h"/>
                                              </p:val>
                                            </p:tav>
                                            <p:tav tm="100000">
                                              <p:val>
                                                <p:fltVal val="0"/>
                                              </p:val>
                                            </p:tav>
                                          </p:tavLst>
                                        </p:anim>
                                        <p:animEffect transition="out" filter="fade">
                                          <p:cBhvr>
                                            <p:cTn id="111" dur="500"/>
                                            <p:tgtEl>
                                              <p:spTgt spid="69"/>
                                            </p:tgtEl>
                                          </p:cBhvr>
                                        </p:animEffect>
                                        <p:set>
                                          <p:cBhvr>
                                            <p:cTn id="112" dur="1" fill="hold">
                                              <p:stCondLst>
                                                <p:cond delay="499"/>
                                              </p:stCondLst>
                                            </p:cTn>
                                            <p:tgtEl>
                                              <p:spTgt spid="69"/>
                                            </p:tgtEl>
                                            <p:attrNameLst>
                                              <p:attrName>style.visibility</p:attrName>
                                            </p:attrNameLst>
                                          </p:cBhvr>
                                          <p:to>
                                            <p:strVal val="hidden"/>
                                          </p:to>
                                        </p:set>
                                      </p:childTnLst>
                                    </p:cTn>
                                  </p:par>
                                </p:childTnLst>
                              </p:cTn>
                            </p:par>
                            <p:par>
                              <p:cTn id="113" fill="hold">
                                <p:stCondLst>
                                  <p:cond delay="2000"/>
                                </p:stCondLst>
                                <p:childTnLst>
                                  <p:par>
                                    <p:cTn id="114" presetID="23" presetClass="entr" presetSubtype="16" fill="hold" grpId="0" nodeType="afterEffect">
                                      <p:stCondLst>
                                        <p:cond delay="0"/>
                                      </p:stCondLst>
                                      <p:childTnLst>
                                        <p:set>
                                          <p:cBhvr>
                                            <p:cTn id="115" dur="1" fill="hold">
                                              <p:stCondLst>
                                                <p:cond delay="0"/>
                                              </p:stCondLst>
                                            </p:cTn>
                                            <p:tgtEl>
                                              <p:spTgt spid="68"/>
                                            </p:tgtEl>
                                            <p:attrNameLst>
                                              <p:attrName>style.visibility</p:attrName>
                                            </p:attrNameLst>
                                          </p:cBhvr>
                                          <p:to>
                                            <p:strVal val="visible"/>
                                          </p:to>
                                        </p:set>
                                        <p:anim calcmode="lin" valueType="num">
                                          <p:cBhvr>
                                            <p:cTn id="116" dur="500" fill="hold"/>
                                            <p:tgtEl>
                                              <p:spTgt spid="68"/>
                                            </p:tgtEl>
                                            <p:attrNameLst>
                                              <p:attrName>ppt_w</p:attrName>
                                            </p:attrNameLst>
                                          </p:cBhvr>
                                          <p:tavLst>
                                            <p:tav tm="0">
                                              <p:val>
                                                <p:fltVal val="0"/>
                                              </p:val>
                                            </p:tav>
                                            <p:tav tm="100000">
                                              <p:val>
                                                <p:strVal val="#ppt_w"/>
                                              </p:val>
                                            </p:tav>
                                          </p:tavLst>
                                        </p:anim>
                                        <p:anim calcmode="lin" valueType="num">
                                          <p:cBhvr>
                                            <p:cTn id="117" dur="500" fill="hold"/>
                                            <p:tgtEl>
                                              <p:spTgt spid="68"/>
                                            </p:tgtEl>
                                            <p:attrNameLst>
                                              <p:attrName>ppt_h</p:attrName>
                                            </p:attrNameLst>
                                          </p:cBhvr>
                                          <p:tavLst>
                                            <p:tav tm="0">
                                              <p:val>
                                                <p:fltVal val="0"/>
                                              </p:val>
                                            </p:tav>
                                            <p:tav tm="100000">
                                              <p:val>
                                                <p:strVal val="#ppt_h"/>
                                              </p:val>
                                            </p:tav>
                                          </p:tavLst>
                                        </p:anim>
                                      </p:childTnLst>
                                    </p:cTn>
                                  </p:par>
                                </p:childTnLst>
                              </p:cTn>
                            </p:par>
                            <p:par>
                              <p:cTn id="118" fill="hold">
                                <p:stCondLst>
                                  <p:cond delay="2500"/>
                                </p:stCondLst>
                                <p:childTnLst>
                                  <p:par>
                                    <p:cTn id="119" presetID="53" presetClass="exit" presetSubtype="32" fill="hold" grpId="1" nodeType="afterEffect">
                                      <p:stCondLst>
                                        <p:cond delay="0"/>
                                      </p:stCondLst>
                                      <p:childTnLst>
                                        <p:anim calcmode="lin" valueType="num">
                                          <p:cBhvr>
                                            <p:cTn id="120" dur="500"/>
                                            <p:tgtEl>
                                              <p:spTgt spid="68"/>
                                            </p:tgtEl>
                                            <p:attrNameLst>
                                              <p:attrName>ppt_w</p:attrName>
                                            </p:attrNameLst>
                                          </p:cBhvr>
                                          <p:tavLst>
                                            <p:tav tm="0">
                                              <p:val>
                                                <p:strVal val="ppt_w"/>
                                              </p:val>
                                            </p:tav>
                                            <p:tav tm="100000">
                                              <p:val>
                                                <p:fltVal val="0"/>
                                              </p:val>
                                            </p:tav>
                                          </p:tavLst>
                                        </p:anim>
                                        <p:anim calcmode="lin" valueType="num">
                                          <p:cBhvr>
                                            <p:cTn id="121" dur="500"/>
                                            <p:tgtEl>
                                              <p:spTgt spid="68"/>
                                            </p:tgtEl>
                                            <p:attrNameLst>
                                              <p:attrName>ppt_h</p:attrName>
                                            </p:attrNameLst>
                                          </p:cBhvr>
                                          <p:tavLst>
                                            <p:tav tm="0">
                                              <p:val>
                                                <p:strVal val="ppt_h"/>
                                              </p:val>
                                            </p:tav>
                                            <p:tav tm="100000">
                                              <p:val>
                                                <p:fltVal val="0"/>
                                              </p:val>
                                            </p:tav>
                                          </p:tavLst>
                                        </p:anim>
                                        <p:animEffect transition="out" filter="fade">
                                          <p:cBhvr>
                                            <p:cTn id="122" dur="500"/>
                                            <p:tgtEl>
                                              <p:spTgt spid="68"/>
                                            </p:tgtEl>
                                          </p:cBhvr>
                                        </p:animEffect>
                                        <p:set>
                                          <p:cBhvr>
                                            <p:cTn id="123" dur="1" fill="hold">
                                              <p:stCondLst>
                                                <p:cond delay="499"/>
                                              </p:stCondLst>
                                            </p:cTn>
                                            <p:tgtEl>
                                              <p:spTgt spid="68"/>
                                            </p:tgtEl>
                                            <p:attrNameLst>
                                              <p:attrName>style.visibility</p:attrName>
                                            </p:attrNameLst>
                                          </p:cBhvr>
                                          <p:to>
                                            <p:strVal val="hidden"/>
                                          </p:to>
                                        </p:set>
                                      </p:childTnLst>
                                    </p:cTn>
                                  </p:par>
                                </p:childTnLst>
                              </p:cTn>
                            </p:par>
                            <p:par>
                              <p:cTn id="124" fill="hold">
                                <p:stCondLst>
                                  <p:cond delay="3000"/>
                                </p:stCondLst>
                                <p:childTnLst>
                                  <p:par>
                                    <p:cTn id="125" presetID="23" presetClass="entr" presetSubtype="16" fill="hold" grpId="0" nodeType="afterEffect">
                                      <p:stCondLst>
                                        <p:cond delay="0"/>
                                      </p:stCondLst>
                                      <p:childTnLst>
                                        <p:set>
                                          <p:cBhvr>
                                            <p:cTn id="126" dur="1" fill="hold">
                                              <p:stCondLst>
                                                <p:cond delay="0"/>
                                              </p:stCondLst>
                                            </p:cTn>
                                            <p:tgtEl>
                                              <p:spTgt spid="67"/>
                                            </p:tgtEl>
                                            <p:attrNameLst>
                                              <p:attrName>style.visibility</p:attrName>
                                            </p:attrNameLst>
                                          </p:cBhvr>
                                          <p:to>
                                            <p:strVal val="visible"/>
                                          </p:to>
                                        </p:set>
                                        <p:anim calcmode="lin" valueType="num">
                                          <p:cBhvr>
                                            <p:cTn id="127" dur="500" fill="hold"/>
                                            <p:tgtEl>
                                              <p:spTgt spid="67"/>
                                            </p:tgtEl>
                                            <p:attrNameLst>
                                              <p:attrName>ppt_w</p:attrName>
                                            </p:attrNameLst>
                                          </p:cBhvr>
                                          <p:tavLst>
                                            <p:tav tm="0">
                                              <p:val>
                                                <p:fltVal val="0"/>
                                              </p:val>
                                            </p:tav>
                                            <p:tav tm="100000">
                                              <p:val>
                                                <p:strVal val="#ppt_w"/>
                                              </p:val>
                                            </p:tav>
                                          </p:tavLst>
                                        </p:anim>
                                        <p:anim calcmode="lin" valueType="num">
                                          <p:cBhvr>
                                            <p:cTn id="128" dur="500" fill="hold"/>
                                            <p:tgtEl>
                                              <p:spTgt spid="67"/>
                                            </p:tgtEl>
                                            <p:attrNameLst>
                                              <p:attrName>ppt_h</p:attrName>
                                            </p:attrNameLst>
                                          </p:cBhvr>
                                          <p:tavLst>
                                            <p:tav tm="0">
                                              <p:val>
                                                <p:fltVal val="0"/>
                                              </p:val>
                                            </p:tav>
                                            <p:tav tm="100000">
                                              <p:val>
                                                <p:strVal val="#ppt_h"/>
                                              </p:val>
                                            </p:tav>
                                          </p:tavLst>
                                        </p:anim>
                                      </p:childTnLst>
                                    </p:cTn>
                                  </p:par>
                                </p:childTnLst>
                              </p:cTn>
                            </p:par>
                            <p:par>
                              <p:cTn id="129" fill="hold">
                                <p:stCondLst>
                                  <p:cond delay="3500"/>
                                </p:stCondLst>
                                <p:childTnLst>
                                  <p:par>
                                    <p:cTn id="130" presetID="53" presetClass="exit" presetSubtype="32" fill="hold" grpId="1" nodeType="afterEffect">
                                      <p:stCondLst>
                                        <p:cond delay="0"/>
                                      </p:stCondLst>
                                      <p:childTnLst>
                                        <p:anim calcmode="lin" valueType="num">
                                          <p:cBhvr>
                                            <p:cTn id="131" dur="500"/>
                                            <p:tgtEl>
                                              <p:spTgt spid="67"/>
                                            </p:tgtEl>
                                            <p:attrNameLst>
                                              <p:attrName>ppt_w</p:attrName>
                                            </p:attrNameLst>
                                          </p:cBhvr>
                                          <p:tavLst>
                                            <p:tav tm="0">
                                              <p:val>
                                                <p:strVal val="ppt_w"/>
                                              </p:val>
                                            </p:tav>
                                            <p:tav tm="100000">
                                              <p:val>
                                                <p:fltVal val="0"/>
                                              </p:val>
                                            </p:tav>
                                          </p:tavLst>
                                        </p:anim>
                                        <p:anim calcmode="lin" valueType="num">
                                          <p:cBhvr>
                                            <p:cTn id="132" dur="500"/>
                                            <p:tgtEl>
                                              <p:spTgt spid="67"/>
                                            </p:tgtEl>
                                            <p:attrNameLst>
                                              <p:attrName>ppt_h</p:attrName>
                                            </p:attrNameLst>
                                          </p:cBhvr>
                                          <p:tavLst>
                                            <p:tav tm="0">
                                              <p:val>
                                                <p:strVal val="ppt_h"/>
                                              </p:val>
                                            </p:tav>
                                            <p:tav tm="100000">
                                              <p:val>
                                                <p:fltVal val="0"/>
                                              </p:val>
                                            </p:tav>
                                          </p:tavLst>
                                        </p:anim>
                                        <p:animEffect transition="out" filter="fade">
                                          <p:cBhvr>
                                            <p:cTn id="133" dur="500"/>
                                            <p:tgtEl>
                                              <p:spTgt spid="67"/>
                                            </p:tgtEl>
                                          </p:cBhvr>
                                        </p:animEffect>
                                        <p:set>
                                          <p:cBhvr>
                                            <p:cTn id="134" dur="1" fill="hold">
                                              <p:stCondLst>
                                                <p:cond delay="499"/>
                                              </p:stCondLst>
                                            </p:cTn>
                                            <p:tgtEl>
                                              <p:spTgt spid="67"/>
                                            </p:tgtEl>
                                            <p:attrNameLst>
                                              <p:attrName>style.visibility</p:attrName>
                                            </p:attrNameLst>
                                          </p:cBhvr>
                                          <p:to>
                                            <p:strVal val="hidden"/>
                                          </p:to>
                                        </p:set>
                                      </p:childTnLst>
                                    </p:cTn>
                                  </p:par>
                                </p:childTnLst>
                              </p:cTn>
                            </p:par>
                            <p:par>
                              <p:cTn id="135" fill="hold">
                                <p:stCondLst>
                                  <p:cond delay="4000"/>
                                </p:stCondLst>
                                <p:childTnLst>
                                  <p:par>
                                    <p:cTn id="136" presetID="23" presetClass="entr" presetSubtype="16" fill="hold" grpId="0" nodeType="afterEffect">
                                      <p:stCondLst>
                                        <p:cond delay="0"/>
                                      </p:stCondLst>
                                      <p:childTnLst>
                                        <p:set>
                                          <p:cBhvr>
                                            <p:cTn id="137" dur="1" fill="hold">
                                              <p:stCondLst>
                                                <p:cond delay="0"/>
                                              </p:stCondLst>
                                            </p:cTn>
                                            <p:tgtEl>
                                              <p:spTgt spid="66"/>
                                            </p:tgtEl>
                                            <p:attrNameLst>
                                              <p:attrName>style.visibility</p:attrName>
                                            </p:attrNameLst>
                                          </p:cBhvr>
                                          <p:to>
                                            <p:strVal val="visible"/>
                                          </p:to>
                                        </p:set>
                                        <p:anim calcmode="lin" valueType="num">
                                          <p:cBhvr>
                                            <p:cTn id="138" dur="500" fill="hold"/>
                                            <p:tgtEl>
                                              <p:spTgt spid="66"/>
                                            </p:tgtEl>
                                            <p:attrNameLst>
                                              <p:attrName>ppt_w</p:attrName>
                                            </p:attrNameLst>
                                          </p:cBhvr>
                                          <p:tavLst>
                                            <p:tav tm="0">
                                              <p:val>
                                                <p:fltVal val="0"/>
                                              </p:val>
                                            </p:tav>
                                            <p:tav tm="100000">
                                              <p:val>
                                                <p:strVal val="#ppt_w"/>
                                              </p:val>
                                            </p:tav>
                                          </p:tavLst>
                                        </p:anim>
                                        <p:anim calcmode="lin" valueType="num">
                                          <p:cBhvr>
                                            <p:cTn id="139" dur="500" fill="hold"/>
                                            <p:tgtEl>
                                              <p:spTgt spid="66"/>
                                            </p:tgtEl>
                                            <p:attrNameLst>
                                              <p:attrName>ppt_h</p:attrName>
                                            </p:attrNameLst>
                                          </p:cBhvr>
                                          <p:tavLst>
                                            <p:tav tm="0">
                                              <p:val>
                                                <p:fltVal val="0"/>
                                              </p:val>
                                            </p:tav>
                                            <p:tav tm="100000">
                                              <p:val>
                                                <p:strVal val="#ppt_h"/>
                                              </p:val>
                                            </p:tav>
                                          </p:tavLst>
                                        </p:anim>
                                      </p:childTnLst>
                                    </p:cTn>
                                  </p:par>
                                </p:childTnLst>
                              </p:cTn>
                            </p:par>
                            <p:par>
                              <p:cTn id="140" fill="hold">
                                <p:stCondLst>
                                  <p:cond delay="4500"/>
                                </p:stCondLst>
                                <p:childTnLst>
                                  <p:par>
                                    <p:cTn id="141" presetID="53" presetClass="exit" presetSubtype="32" fill="hold" grpId="1" nodeType="afterEffect">
                                      <p:stCondLst>
                                        <p:cond delay="0"/>
                                      </p:stCondLst>
                                      <p:childTnLst>
                                        <p:anim calcmode="lin" valueType="num">
                                          <p:cBhvr>
                                            <p:cTn id="142" dur="500"/>
                                            <p:tgtEl>
                                              <p:spTgt spid="66"/>
                                            </p:tgtEl>
                                            <p:attrNameLst>
                                              <p:attrName>ppt_w</p:attrName>
                                            </p:attrNameLst>
                                          </p:cBhvr>
                                          <p:tavLst>
                                            <p:tav tm="0">
                                              <p:val>
                                                <p:strVal val="ppt_w"/>
                                              </p:val>
                                            </p:tav>
                                            <p:tav tm="100000">
                                              <p:val>
                                                <p:fltVal val="0"/>
                                              </p:val>
                                            </p:tav>
                                          </p:tavLst>
                                        </p:anim>
                                        <p:anim calcmode="lin" valueType="num">
                                          <p:cBhvr>
                                            <p:cTn id="143" dur="500"/>
                                            <p:tgtEl>
                                              <p:spTgt spid="66"/>
                                            </p:tgtEl>
                                            <p:attrNameLst>
                                              <p:attrName>ppt_h</p:attrName>
                                            </p:attrNameLst>
                                          </p:cBhvr>
                                          <p:tavLst>
                                            <p:tav tm="0">
                                              <p:val>
                                                <p:strVal val="ppt_h"/>
                                              </p:val>
                                            </p:tav>
                                            <p:tav tm="100000">
                                              <p:val>
                                                <p:fltVal val="0"/>
                                              </p:val>
                                            </p:tav>
                                          </p:tavLst>
                                        </p:anim>
                                        <p:animEffect transition="out" filter="fade">
                                          <p:cBhvr>
                                            <p:cTn id="144" dur="500"/>
                                            <p:tgtEl>
                                              <p:spTgt spid="66"/>
                                            </p:tgtEl>
                                          </p:cBhvr>
                                        </p:animEffect>
                                        <p:set>
                                          <p:cBhvr>
                                            <p:cTn id="145" dur="1" fill="hold">
                                              <p:stCondLst>
                                                <p:cond delay="499"/>
                                              </p:stCondLst>
                                            </p:cTn>
                                            <p:tgtEl>
                                              <p:spTgt spid="66"/>
                                            </p:tgtEl>
                                            <p:attrNameLst>
                                              <p:attrName>style.visibility</p:attrName>
                                            </p:attrNameLst>
                                          </p:cBhvr>
                                          <p:to>
                                            <p:strVal val="hidden"/>
                                          </p:to>
                                        </p:set>
                                      </p:childTnLst>
                                    </p:cTn>
                                  </p:par>
                                </p:childTnLst>
                              </p:cTn>
                            </p:par>
                            <p:par>
                              <p:cTn id="146" fill="hold">
                                <p:stCondLst>
                                  <p:cond delay="5000"/>
                                </p:stCondLst>
                                <p:childTnLst>
                                  <p:par>
                                    <p:cTn id="147" presetID="23" presetClass="entr" presetSubtype="16" fill="hold" grpId="0" nodeType="afterEffect">
                                      <p:stCondLst>
                                        <p:cond delay="0"/>
                                      </p:stCondLst>
                                      <p:childTnLst>
                                        <p:set>
                                          <p:cBhvr>
                                            <p:cTn id="148" dur="1" fill="hold">
                                              <p:stCondLst>
                                                <p:cond delay="0"/>
                                              </p:stCondLst>
                                            </p:cTn>
                                            <p:tgtEl>
                                              <p:spTgt spid="65"/>
                                            </p:tgtEl>
                                            <p:attrNameLst>
                                              <p:attrName>style.visibility</p:attrName>
                                            </p:attrNameLst>
                                          </p:cBhvr>
                                          <p:to>
                                            <p:strVal val="visible"/>
                                          </p:to>
                                        </p:set>
                                        <p:anim calcmode="lin" valueType="num">
                                          <p:cBhvr>
                                            <p:cTn id="149" dur="500" fill="hold"/>
                                            <p:tgtEl>
                                              <p:spTgt spid="65"/>
                                            </p:tgtEl>
                                            <p:attrNameLst>
                                              <p:attrName>ppt_w</p:attrName>
                                            </p:attrNameLst>
                                          </p:cBhvr>
                                          <p:tavLst>
                                            <p:tav tm="0">
                                              <p:val>
                                                <p:fltVal val="0"/>
                                              </p:val>
                                            </p:tav>
                                            <p:tav tm="100000">
                                              <p:val>
                                                <p:strVal val="#ppt_w"/>
                                              </p:val>
                                            </p:tav>
                                          </p:tavLst>
                                        </p:anim>
                                        <p:anim calcmode="lin" valueType="num">
                                          <p:cBhvr>
                                            <p:cTn id="150" dur="500" fill="hold"/>
                                            <p:tgtEl>
                                              <p:spTgt spid="65"/>
                                            </p:tgtEl>
                                            <p:attrNameLst>
                                              <p:attrName>ppt_h</p:attrName>
                                            </p:attrNameLst>
                                          </p:cBhvr>
                                          <p:tavLst>
                                            <p:tav tm="0">
                                              <p:val>
                                                <p:fltVal val="0"/>
                                              </p:val>
                                            </p:tav>
                                            <p:tav tm="100000">
                                              <p:val>
                                                <p:strVal val="#ppt_h"/>
                                              </p:val>
                                            </p:tav>
                                          </p:tavLst>
                                        </p:anim>
                                      </p:childTnLst>
                                    </p:cTn>
                                  </p:par>
                                </p:childTnLst>
                              </p:cTn>
                            </p:par>
                            <p:par>
                              <p:cTn id="151" fill="hold">
                                <p:stCondLst>
                                  <p:cond delay="5500"/>
                                </p:stCondLst>
                                <p:childTnLst>
                                  <p:par>
                                    <p:cTn id="152" presetID="53" presetClass="exit" presetSubtype="32" fill="hold" grpId="1" nodeType="afterEffect">
                                      <p:stCondLst>
                                        <p:cond delay="0"/>
                                      </p:stCondLst>
                                      <p:childTnLst>
                                        <p:anim calcmode="lin" valueType="num">
                                          <p:cBhvr>
                                            <p:cTn id="153" dur="500"/>
                                            <p:tgtEl>
                                              <p:spTgt spid="65"/>
                                            </p:tgtEl>
                                            <p:attrNameLst>
                                              <p:attrName>ppt_w</p:attrName>
                                            </p:attrNameLst>
                                          </p:cBhvr>
                                          <p:tavLst>
                                            <p:tav tm="0">
                                              <p:val>
                                                <p:strVal val="ppt_w"/>
                                              </p:val>
                                            </p:tav>
                                            <p:tav tm="100000">
                                              <p:val>
                                                <p:fltVal val="0"/>
                                              </p:val>
                                            </p:tav>
                                          </p:tavLst>
                                        </p:anim>
                                        <p:anim calcmode="lin" valueType="num">
                                          <p:cBhvr>
                                            <p:cTn id="154" dur="500"/>
                                            <p:tgtEl>
                                              <p:spTgt spid="65"/>
                                            </p:tgtEl>
                                            <p:attrNameLst>
                                              <p:attrName>ppt_h</p:attrName>
                                            </p:attrNameLst>
                                          </p:cBhvr>
                                          <p:tavLst>
                                            <p:tav tm="0">
                                              <p:val>
                                                <p:strVal val="ppt_h"/>
                                              </p:val>
                                            </p:tav>
                                            <p:tav tm="100000">
                                              <p:val>
                                                <p:fltVal val="0"/>
                                              </p:val>
                                            </p:tav>
                                          </p:tavLst>
                                        </p:anim>
                                        <p:animEffect transition="out" filter="fade">
                                          <p:cBhvr>
                                            <p:cTn id="155" dur="500"/>
                                            <p:tgtEl>
                                              <p:spTgt spid="65"/>
                                            </p:tgtEl>
                                          </p:cBhvr>
                                        </p:animEffect>
                                        <p:set>
                                          <p:cBhvr>
                                            <p:cTn id="156"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57" restart="whenNotActive" fill="hold" evtFilter="cancelBubble" nodeType="interactiveSeq">
                    <p:stCondLst>
                      <p:cond evt="onClick" delay="0">
                        <p:tgtEl>
                          <p:spTgt spid="72"/>
                        </p:tgtEl>
                      </p:cond>
                    </p:stCondLst>
                    <p:endSync evt="end" delay="0">
                      <p:rtn val="all"/>
                    </p:endSync>
                    <p:childTnLst>
                      <p:par>
                        <p:cTn id="158" fill="hold">
                          <p:stCondLst>
                            <p:cond delay="0"/>
                          </p:stCondLst>
                          <p:childTnLst>
                            <p:par>
                              <p:cTn id="159" fill="hold">
                                <p:stCondLst>
                                  <p:cond delay="0"/>
                                </p:stCondLst>
                                <p:childTnLst>
                                  <p:par>
                                    <p:cTn id="160" presetID="32" presetClass="emph" presetSubtype="0" fill="hold" grpId="1" nodeType="clickEffect">
                                      <p:stCondLst>
                                        <p:cond delay="0"/>
                                      </p:stCondLst>
                                      <p:childTnLst>
                                        <p:animRot by="120000">
                                          <p:cBhvr>
                                            <p:cTn id="161" dur="100" fill="hold">
                                              <p:stCondLst>
                                                <p:cond delay="0"/>
                                              </p:stCondLst>
                                            </p:cTn>
                                            <p:tgtEl>
                                              <p:spTgt spid="72"/>
                                            </p:tgtEl>
                                            <p:attrNameLst>
                                              <p:attrName>r</p:attrName>
                                            </p:attrNameLst>
                                          </p:cBhvr>
                                        </p:animRot>
                                        <p:animRot by="-240000">
                                          <p:cBhvr>
                                            <p:cTn id="162" dur="200" fill="hold">
                                              <p:stCondLst>
                                                <p:cond delay="200"/>
                                              </p:stCondLst>
                                            </p:cTn>
                                            <p:tgtEl>
                                              <p:spTgt spid="72"/>
                                            </p:tgtEl>
                                            <p:attrNameLst>
                                              <p:attrName>r</p:attrName>
                                            </p:attrNameLst>
                                          </p:cBhvr>
                                        </p:animRot>
                                        <p:animRot by="240000">
                                          <p:cBhvr>
                                            <p:cTn id="163" dur="200" fill="hold">
                                              <p:stCondLst>
                                                <p:cond delay="400"/>
                                              </p:stCondLst>
                                            </p:cTn>
                                            <p:tgtEl>
                                              <p:spTgt spid="72"/>
                                            </p:tgtEl>
                                            <p:attrNameLst>
                                              <p:attrName>r</p:attrName>
                                            </p:attrNameLst>
                                          </p:cBhvr>
                                        </p:animRot>
                                        <p:animRot by="-240000">
                                          <p:cBhvr>
                                            <p:cTn id="164" dur="200" fill="hold">
                                              <p:stCondLst>
                                                <p:cond delay="600"/>
                                              </p:stCondLst>
                                            </p:cTn>
                                            <p:tgtEl>
                                              <p:spTgt spid="72"/>
                                            </p:tgtEl>
                                            <p:attrNameLst>
                                              <p:attrName>r</p:attrName>
                                            </p:attrNameLst>
                                          </p:cBhvr>
                                        </p:animRot>
                                        <p:animRot by="120000">
                                          <p:cBhvr>
                                            <p:cTn id="165" dur="200" fill="hold">
                                              <p:stCondLst>
                                                <p:cond delay="800"/>
                                              </p:stCondLst>
                                            </p:cTn>
                                            <p:tgtEl>
                                              <p:spTgt spid="72"/>
                                            </p:tgtEl>
                                            <p:attrNameLst>
                                              <p:attrName>r</p:attrName>
                                            </p:attrNameLst>
                                          </p:cBhvr>
                                        </p:animRot>
                                      </p:childTnLst>
                                      <p:subTnLst>
                                        <p:audio>
                                          <p:cMediaNode>
                                            <p:cTn display="0" masterRel="sameClick">
                                              <p:stCondLst>
                                                <p:cond evt="begin" delay="0">
                                                  <p:tn val="160"/>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72"/>
                      </p:tgtEl>
                    </p:cond>
                  </p:nextCondLst>
                </p:seq>
              </p:childTnLst>
            </p:cTn>
          </p:par>
        </p:tnLst>
        <p:bldLst>
          <p:bldP spid="54" grpId="0"/>
          <p:bldP spid="55" grpId="0"/>
          <p:bldP spid="56" grpId="0"/>
          <p:bldP spid="57" grpId="0"/>
          <p:bldP spid="58" grpId="0"/>
          <p:bldP spid="59" grpId="0"/>
          <p:bldP spid="60" grpId="0"/>
          <p:bldP spid="60" grpId="1"/>
          <p:bldP spid="61" grpId="0"/>
          <p:bldP spid="61" grpId="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2" grpId="0"/>
          <p:bldP spid="7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1250" fill="hold"/>
                                            <p:tgtEl>
                                              <p:spTgt spid="41"/>
                                            </p:tgtEl>
                                            <p:attrNameLst>
                                              <p:attrName>ppt_x</p:attrName>
                                            </p:attrNameLst>
                                          </p:cBhvr>
                                          <p:tavLst>
                                            <p:tav tm="0">
                                              <p:val>
                                                <p:strVal val="#ppt_x"/>
                                              </p:val>
                                            </p:tav>
                                            <p:tav tm="100000">
                                              <p:val>
                                                <p:strVal val="#ppt_x"/>
                                              </p:val>
                                            </p:tav>
                                          </p:tavLst>
                                        </p:anim>
                                        <p:anim calcmode="lin" valueType="num">
                                          <p:cBhvr additive="base">
                                            <p:cTn id="8" dur="1250" fill="hold"/>
                                            <p:tgtEl>
                                              <p:spTgt spid="4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5" name="ok (mp3cut.net).wav"/>
                                            </p:tgtEl>
                                          </p:cMediaNode>
                                        </p:audio>
                                      </p:subTnLst>
                                    </p:cTn>
                                  </p:par>
                                  <p:par>
                                    <p:cTn id="9" presetID="41" presetClass="entr" presetSubtype="0" fill="hold" grpId="0" nodeType="withEffect">
                                      <p:stCondLst>
                                        <p:cond delay="750"/>
                                      </p:stCondLst>
                                      <p:iterate type="lt">
                                        <p:tmPct val="10000"/>
                                      </p:iterate>
                                      <p:childTnLst>
                                        <p:set>
                                          <p:cBhvr>
                                            <p:cTn id="10" dur="1" fill="hold">
                                              <p:stCondLst>
                                                <p:cond delay="0"/>
                                              </p:stCondLst>
                                            </p:cTn>
                                            <p:tgtEl>
                                              <p:spTgt spid="58"/>
                                            </p:tgtEl>
                                            <p:attrNameLst>
                                              <p:attrName>style.visibility</p:attrName>
                                            </p:attrNameLst>
                                          </p:cBhvr>
                                          <p:to>
                                            <p:strVal val="visible"/>
                                          </p:to>
                                        </p:set>
                                        <p:anim calcmode="lin" valueType="num">
                                          <p:cBhvr>
                                            <p:cTn id="11" dur="500" fill="hold"/>
                                            <p:tgtEl>
                                              <p:spTgt spid="58"/>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58"/>
                                            </p:tgtEl>
                                            <p:attrNameLst>
                                              <p:attrName>ppt_y</p:attrName>
                                            </p:attrNameLst>
                                          </p:cBhvr>
                                          <p:tavLst>
                                            <p:tav tm="0">
                                              <p:val>
                                                <p:strVal val="#ppt_y"/>
                                              </p:val>
                                            </p:tav>
                                            <p:tav tm="100000">
                                              <p:val>
                                                <p:strVal val="#ppt_y"/>
                                              </p:val>
                                            </p:tav>
                                          </p:tavLst>
                                        </p:anim>
                                        <p:anim calcmode="lin" valueType="num">
                                          <p:cBhvr>
                                            <p:cTn id="13" dur="500" fill="hold"/>
                                            <p:tgtEl>
                                              <p:spTgt spid="58"/>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5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58"/>
                                            </p:tgtEl>
                                          </p:cBhvr>
                                        </p:animEffect>
                                      </p:childTnLst>
                                    </p:cTn>
                                  </p:par>
                                  <p:par>
                                    <p:cTn id="16" presetID="2" presetClass="entr" presetSubtype="8" fill="hold" nodeType="withEffect">
                                      <p:stCondLst>
                                        <p:cond delay="1500"/>
                                      </p:stCondLst>
                                      <p:childTnLst>
                                        <p:set>
                                          <p:cBhvr>
                                            <p:cTn id="17" dur="1" fill="hold">
                                              <p:stCondLst>
                                                <p:cond delay="0"/>
                                              </p:stCondLst>
                                            </p:cTn>
                                            <p:tgtEl>
                                              <p:spTgt spid="42"/>
                                            </p:tgtEl>
                                            <p:attrNameLst>
                                              <p:attrName>style.visibility</p:attrName>
                                            </p:attrNameLst>
                                          </p:cBhvr>
                                          <p:to>
                                            <p:strVal val="visible"/>
                                          </p:to>
                                        </p:set>
                                        <p:anim calcmode="lin" valueType="num">
                                          <p:cBhvr additive="base">
                                            <p:cTn id="18" dur="1000" fill="hold"/>
                                            <p:tgtEl>
                                              <p:spTgt spid="42"/>
                                            </p:tgtEl>
                                            <p:attrNameLst>
                                              <p:attrName>ppt_x</p:attrName>
                                            </p:attrNameLst>
                                          </p:cBhvr>
                                          <p:tavLst>
                                            <p:tav tm="0">
                                              <p:val>
                                                <p:strVal val="0-#ppt_w/2"/>
                                              </p:val>
                                            </p:tav>
                                            <p:tav tm="100000">
                                              <p:val>
                                                <p:strVal val="#ppt_x"/>
                                              </p:val>
                                            </p:tav>
                                          </p:tavLst>
                                        </p:anim>
                                        <p:anim calcmode="lin" valueType="num">
                                          <p:cBhvr additive="base">
                                            <p:cTn id="19" dur="1000" fill="hold"/>
                                            <p:tgtEl>
                                              <p:spTgt spid="42"/>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155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1000" fill="hold"/>
                                            <p:tgtEl>
                                              <p:spTgt spid="45"/>
                                            </p:tgtEl>
                                            <p:attrNameLst>
                                              <p:attrName>ppt_x</p:attrName>
                                            </p:attrNameLst>
                                          </p:cBhvr>
                                          <p:tavLst>
                                            <p:tav tm="0">
                                              <p:val>
                                                <p:strVal val="1+#ppt_w/2"/>
                                              </p:val>
                                            </p:tav>
                                            <p:tav tm="100000">
                                              <p:val>
                                                <p:strVal val="#ppt_x"/>
                                              </p:val>
                                            </p:tav>
                                          </p:tavLst>
                                        </p:anim>
                                        <p:anim calcmode="lin" valueType="num">
                                          <p:cBhvr additive="base">
                                            <p:cTn id="23" dur="1000" fill="hold"/>
                                            <p:tgtEl>
                                              <p:spTgt spid="45"/>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1600"/>
                                      </p:stCondLst>
                                      <p:childTnLst>
                                        <p:set>
                                          <p:cBhvr>
                                            <p:cTn id="25" dur="1" fill="hold">
                                              <p:stCondLst>
                                                <p:cond delay="0"/>
                                              </p:stCondLst>
                                            </p:cTn>
                                            <p:tgtEl>
                                              <p:spTgt spid="48"/>
                                            </p:tgtEl>
                                            <p:attrNameLst>
                                              <p:attrName>style.visibility</p:attrName>
                                            </p:attrNameLst>
                                          </p:cBhvr>
                                          <p:to>
                                            <p:strVal val="visible"/>
                                          </p:to>
                                        </p:set>
                                        <p:anim calcmode="lin" valueType="num">
                                          <p:cBhvr additive="base">
                                            <p:cTn id="26" dur="1000" fill="hold"/>
                                            <p:tgtEl>
                                              <p:spTgt spid="48"/>
                                            </p:tgtEl>
                                            <p:attrNameLst>
                                              <p:attrName>ppt_x</p:attrName>
                                            </p:attrNameLst>
                                          </p:cBhvr>
                                          <p:tavLst>
                                            <p:tav tm="0">
                                              <p:val>
                                                <p:strVal val="0-#ppt_w/2"/>
                                              </p:val>
                                            </p:tav>
                                            <p:tav tm="100000">
                                              <p:val>
                                                <p:strVal val="#ppt_x"/>
                                              </p:val>
                                            </p:tav>
                                          </p:tavLst>
                                        </p:anim>
                                        <p:anim calcmode="lin" valueType="num">
                                          <p:cBhvr additive="base">
                                            <p:cTn id="27" dur="1000" fill="hold"/>
                                            <p:tgtEl>
                                              <p:spTgt spid="48"/>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1650"/>
                                      </p:stCondLst>
                                      <p:childTnLst>
                                        <p:set>
                                          <p:cBhvr>
                                            <p:cTn id="29" dur="1" fill="hold">
                                              <p:stCondLst>
                                                <p:cond delay="0"/>
                                              </p:stCondLst>
                                            </p:cTn>
                                            <p:tgtEl>
                                              <p:spTgt spid="51"/>
                                            </p:tgtEl>
                                            <p:attrNameLst>
                                              <p:attrName>style.visibility</p:attrName>
                                            </p:attrNameLst>
                                          </p:cBhvr>
                                          <p:to>
                                            <p:strVal val="visible"/>
                                          </p:to>
                                        </p:set>
                                        <p:anim calcmode="lin" valueType="num">
                                          <p:cBhvr additive="base">
                                            <p:cTn id="30" dur="1000" fill="hold"/>
                                            <p:tgtEl>
                                              <p:spTgt spid="51"/>
                                            </p:tgtEl>
                                            <p:attrNameLst>
                                              <p:attrName>ppt_x</p:attrName>
                                            </p:attrNameLst>
                                          </p:cBhvr>
                                          <p:tavLst>
                                            <p:tav tm="0">
                                              <p:val>
                                                <p:strVal val="1+#ppt_w/2"/>
                                              </p:val>
                                            </p:tav>
                                            <p:tav tm="100000">
                                              <p:val>
                                                <p:strVal val="#ppt_x"/>
                                              </p:val>
                                            </p:tav>
                                          </p:tavLst>
                                        </p:anim>
                                        <p:anim calcmode="lin" valueType="num">
                                          <p:cBhvr additive="base">
                                            <p:cTn id="31" dur="1000" fill="hold"/>
                                            <p:tgtEl>
                                              <p:spTgt spid="51"/>
                                            </p:tgtEl>
                                            <p:attrNameLst>
                                              <p:attrName>ppt_y</p:attrName>
                                            </p:attrNameLst>
                                          </p:cBhvr>
                                          <p:tavLst>
                                            <p:tav tm="0">
                                              <p:val>
                                                <p:strVal val="#ppt_y"/>
                                              </p:val>
                                            </p:tav>
                                            <p:tav tm="100000">
                                              <p:val>
                                                <p:strVal val="#ppt_y"/>
                                              </p:val>
                                            </p:tav>
                                          </p:tavLst>
                                        </p:anim>
                                      </p:childTnLst>
                                    </p:cTn>
                                  </p:par>
                                  <p:par>
                                    <p:cTn id="32" presetID="17" presetClass="entr" presetSubtype="10" fill="hold" grpId="0" nodeType="withEffect">
                                      <p:stCondLst>
                                        <p:cond delay="2500"/>
                                      </p:stCondLst>
                                      <p:childTnLst>
                                        <p:set>
                                          <p:cBhvr>
                                            <p:cTn id="33" dur="1" fill="hold">
                                              <p:stCondLst>
                                                <p:cond delay="0"/>
                                              </p:stCondLst>
                                            </p:cTn>
                                            <p:tgtEl>
                                              <p:spTgt spid="59"/>
                                            </p:tgtEl>
                                            <p:attrNameLst>
                                              <p:attrName>style.visibility</p:attrName>
                                            </p:attrNameLst>
                                          </p:cBhvr>
                                          <p:to>
                                            <p:strVal val="visible"/>
                                          </p:to>
                                        </p:set>
                                        <p:anim calcmode="lin" valueType="num">
                                          <p:cBhvr>
                                            <p:cTn id="34" dur="500" fill="hold"/>
                                            <p:tgtEl>
                                              <p:spTgt spid="59"/>
                                            </p:tgtEl>
                                            <p:attrNameLst>
                                              <p:attrName>ppt_w</p:attrName>
                                            </p:attrNameLst>
                                          </p:cBhvr>
                                          <p:tavLst>
                                            <p:tav tm="0">
                                              <p:val>
                                                <p:fltVal val="0"/>
                                              </p:val>
                                            </p:tav>
                                            <p:tav tm="100000">
                                              <p:val>
                                                <p:strVal val="#ppt_w"/>
                                              </p:val>
                                            </p:tav>
                                          </p:tavLst>
                                        </p:anim>
                                        <p:anim calcmode="lin" valueType="num">
                                          <p:cBhvr>
                                            <p:cTn id="35" dur="500" fill="hold"/>
                                            <p:tgtEl>
                                              <p:spTgt spid="59"/>
                                            </p:tgtEl>
                                            <p:attrNameLst>
                                              <p:attrName>ppt_h</p:attrName>
                                            </p:attrNameLst>
                                          </p:cBhvr>
                                          <p:tavLst>
                                            <p:tav tm="0">
                                              <p:val>
                                                <p:strVal val="#ppt_h"/>
                                              </p:val>
                                            </p:tav>
                                            <p:tav tm="100000">
                                              <p:val>
                                                <p:strVal val="#ppt_h"/>
                                              </p:val>
                                            </p:tav>
                                          </p:tavLst>
                                        </p:anim>
                                      </p:childTnLst>
                                    </p:cTn>
                                  </p:par>
                                  <p:par>
                                    <p:cTn id="36" presetID="17" presetClass="entr" presetSubtype="10" fill="hold" grpId="0" nodeType="withEffect">
                                      <p:stCondLst>
                                        <p:cond delay="2500"/>
                                      </p:stCondLst>
                                      <p:childTnLst>
                                        <p:set>
                                          <p:cBhvr>
                                            <p:cTn id="37" dur="1" fill="hold">
                                              <p:stCondLst>
                                                <p:cond delay="0"/>
                                              </p:stCondLst>
                                            </p:cTn>
                                            <p:tgtEl>
                                              <p:spTgt spid="54"/>
                                            </p:tgtEl>
                                            <p:attrNameLst>
                                              <p:attrName>style.visibility</p:attrName>
                                            </p:attrNameLst>
                                          </p:cBhvr>
                                          <p:to>
                                            <p:strVal val="visible"/>
                                          </p:to>
                                        </p:set>
                                        <p:anim calcmode="lin" valueType="num">
                                          <p:cBhvr>
                                            <p:cTn id="38" dur="500" fill="hold"/>
                                            <p:tgtEl>
                                              <p:spTgt spid="54"/>
                                            </p:tgtEl>
                                            <p:attrNameLst>
                                              <p:attrName>ppt_w</p:attrName>
                                            </p:attrNameLst>
                                          </p:cBhvr>
                                          <p:tavLst>
                                            <p:tav tm="0">
                                              <p:val>
                                                <p:fltVal val="0"/>
                                              </p:val>
                                            </p:tav>
                                            <p:tav tm="100000">
                                              <p:val>
                                                <p:strVal val="#ppt_w"/>
                                              </p:val>
                                            </p:tav>
                                          </p:tavLst>
                                        </p:anim>
                                        <p:anim calcmode="lin" valueType="num">
                                          <p:cBhvr>
                                            <p:cTn id="39" dur="500" fill="hold"/>
                                            <p:tgtEl>
                                              <p:spTgt spid="54"/>
                                            </p:tgtEl>
                                            <p:attrNameLst>
                                              <p:attrName>ppt_h</p:attrName>
                                            </p:attrNameLst>
                                          </p:cBhvr>
                                          <p:tavLst>
                                            <p:tav tm="0">
                                              <p:val>
                                                <p:strVal val="#ppt_h"/>
                                              </p:val>
                                            </p:tav>
                                            <p:tav tm="100000">
                                              <p:val>
                                                <p:strVal val="#ppt_h"/>
                                              </p:val>
                                            </p:tav>
                                          </p:tavLst>
                                        </p:anim>
                                      </p:childTnLst>
                                    </p:cTn>
                                  </p:par>
                                  <p:par>
                                    <p:cTn id="40" presetID="17" presetClass="entr" presetSubtype="10" fill="hold" grpId="0" nodeType="withEffect">
                                      <p:stCondLst>
                                        <p:cond delay="2750"/>
                                      </p:stCondLst>
                                      <p:childTnLst>
                                        <p:set>
                                          <p:cBhvr>
                                            <p:cTn id="41" dur="1" fill="hold">
                                              <p:stCondLst>
                                                <p:cond delay="0"/>
                                              </p:stCondLst>
                                            </p:cTn>
                                            <p:tgtEl>
                                              <p:spTgt spid="56"/>
                                            </p:tgtEl>
                                            <p:attrNameLst>
                                              <p:attrName>style.visibility</p:attrName>
                                            </p:attrNameLst>
                                          </p:cBhvr>
                                          <p:to>
                                            <p:strVal val="visible"/>
                                          </p:to>
                                        </p:set>
                                        <p:anim calcmode="lin" valueType="num">
                                          <p:cBhvr>
                                            <p:cTn id="42" dur="500" fill="hold"/>
                                            <p:tgtEl>
                                              <p:spTgt spid="56"/>
                                            </p:tgtEl>
                                            <p:attrNameLst>
                                              <p:attrName>ppt_w</p:attrName>
                                            </p:attrNameLst>
                                          </p:cBhvr>
                                          <p:tavLst>
                                            <p:tav tm="0">
                                              <p:val>
                                                <p:fltVal val="0"/>
                                              </p:val>
                                            </p:tav>
                                            <p:tav tm="100000">
                                              <p:val>
                                                <p:strVal val="#ppt_w"/>
                                              </p:val>
                                            </p:tav>
                                          </p:tavLst>
                                        </p:anim>
                                        <p:anim calcmode="lin" valueType="num">
                                          <p:cBhvr>
                                            <p:cTn id="43" dur="500" fill="hold"/>
                                            <p:tgtEl>
                                              <p:spTgt spid="56"/>
                                            </p:tgtEl>
                                            <p:attrNameLst>
                                              <p:attrName>ppt_h</p:attrName>
                                            </p:attrNameLst>
                                          </p:cBhvr>
                                          <p:tavLst>
                                            <p:tav tm="0">
                                              <p:val>
                                                <p:strVal val="#ppt_h"/>
                                              </p:val>
                                            </p:tav>
                                            <p:tav tm="100000">
                                              <p:val>
                                                <p:strVal val="#ppt_h"/>
                                              </p:val>
                                            </p:tav>
                                          </p:tavLst>
                                        </p:anim>
                                      </p:childTnLst>
                                    </p:cTn>
                                  </p:par>
                                  <p:par>
                                    <p:cTn id="44" presetID="17" presetClass="entr" presetSubtype="10" fill="hold" grpId="0" nodeType="withEffect">
                                      <p:stCondLst>
                                        <p:cond delay="2750"/>
                                      </p:stCondLst>
                                      <p:childTnLst>
                                        <p:set>
                                          <p:cBhvr>
                                            <p:cTn id="45" dur="1" fill="hold">
                                              <p:stCondLst>
                                                <p:cond delay="0"/>
                                              </p:stCondLst>
                                            </p:cTn>
                                            <p:tgtEl>
                                              <p:spTgt spid="60"/>
                                            </p:tgtEl>
                                            <p:attrNameLst>
                                              <p:attrName>style.visibility</p:attrName>
                                            </p:attrNameLst>
                                          </p:cBhvr>
                                          <p:to>
                                            <p:strVal val="visible"/>
                                          </p:to>
                                        </p:set>
                                        <p:anim calcmode="lin" valueType="num">
                                          <p:cBhvr>
                                            <p:cTn id="46" dur="500" fill="hold"/>
                                            <p:tgtEl>
                                              <p:spTgt spid="60"/>
                                            </p:tgtEl>
                                            <p:attrNameLst>
                                              <p:attrName>ppt_w</p:attrName>
                                            </p:attrNameLst>
                                          </p:cBhvr>
                                          <p:tavLst>
                                            <p:tav tm="0">
                                              <p:val>
                                                <p:fltVal val="0"/>
                                              </p:val>
                                            </p:tav>
                                            <p:tav tm="100000">
                                              <p:val>
                                                <p:strVal val="#ppt_w"/>
                                              </p:val>
                                            </p:tav>
                                          </p:tavLst>
                                        </p:anim>
                                        <p:anim calcmode="lin" valueType="num">
                                          <p:cBhvr>
                                            <p:cTn id="47" dur="500" fill="hold"/>
                                            <p:tgtEl>
                                              <p:spTgt spid="60"/>
                                            </p:tgtEl>
                                            <p:attrNameLst>
                                              <p:attrName>ppt_h</p:attrName>
                                            </p:attrNameLst>
                                          </p:cBhvr>
                                          <p:tavLst>
                                            <p:tav tm="0">
                                              <p:val>
                                                <p:strVal val="#ppt_h"/>
                                              </p:val>
                                            </p:tav>
                                            <p:tav tm="100000">
                                              <p:val>
                                                <p:strVal val="#ppt_h"/>
                                              </p:val>
                                            </p:tav>
                                          </p:tavLst>
                                        </p:anim>
                                      </p:childTnLst>
                                    </p:cTn>
                                  </p:par>
                                  <p:par>
                                    <p:cTn id="48" presetID="17" presetClass="entr" presetSubtype="10" fill="hold" grpId="0" nodeType="withEffect">
                                      <p:stCondLst>
                                        <p:cond delay="3000"/>
                                      </p:stCondLst>
                                      <p:childTnLst>
                                        <p:set>
                                          <p:cBhvr>
                                            <p:cTn id="49" dur="1" fill="hold">
                                              <p:stCondLst>
                                                <p:cond delay="0"/>
                                              </p:stCondLst>
                                            </p:cTn>
                                            <p:tgtEl>
                                              <p:spTgt spid="61"/>
                                            </p:tgtEl>
                                            <p:attrNameLst>
                                              <p:attrName>style.visibility</p:attrName>
                                            </p:attrNameLst>
                                          </p:cBhvr>
                                          <p:to>
                                            <p:strVal val="visible"/>
                                          </p:to>
                                        </p:set>
                                        <p:anim calcmode="lin" valueType="num">
                                          <p:cBhvr>
                                            <p:cTn id="50" dur="500" fill="hold"/>
                                            <p:tgtEl>
                                              <p:spTgt spid="61"/>
                                            </p:tgtEl>
                                            <p:attrNameLst>
                                              <p:attrName>ppt_w</p:attrName>
                                            </p:attrNameLst>
                                          </p:cBhvr>
                                          <p:tavLst>
                                            <p:tav tm="0">
                                              <p:val>
                                                <p:fltVal val="0"/>
                                              </p:val>
                                            </p:tav>
                                            <p:tav tm="100000">
                                              <p:val>
                                                <p:strVal val="#ppt_w"/>
                                              </p:val>
                                            </p:tav>
                                          </p:tavLst>
                                        </p:anim>
                                        <p:anim calcmode="lin" valueType="num">
                                          <p:cBhvr>
                                            <p:cTn id="51" dur="500" fill="hold"/>
                                            <p:tgtEl>
                                              <p:spTgt spid="61"/>
                                            </p:tgtEl>
                                            <p:attrNameLst>
                                              <p:attrName>ppt_h</p:attrName>
                                            </p:attrNameLst>
                                          </p:cBhvr>
                                          <p:tavLst>
                                            <p:tav tm="0">
                                              <p:val>
                                                <p:strVal val="#ppt_h"/>
                                              </p:val>
                                            </p:tav>
                                            <p:tav tm="100000">
                                              <p:val>
                                                <p:strVal val="#ppt_h"/>
                                              </p:val>
                                            </p:tav>
                                          </p:tavLst>
                                        </p:anim>
                                      </p:childTnLst>
                                    </p:cTn>
                                  </p:par>
                                  <p:par>
                                    <p:cTn id="52" presetID="17" presetClass="entr" presetSubtype="10" fill="hold" grpId="0" nodeType="withEffect">
                                      <p:stCondLst>
                                        <p:cond delay="3000"/>
                                      </p:stCondLst>
                                      <p:childTnLst>
                                        <p:set>
                                          <p:cBhvr>
                                            <p:cTn id="53" dur="1" fill="hold">
                                              <p:stCondLst>
                                                <p:cond delay="0"/>
                                              </p:stCondLst>
                                            </p:cTn>
                                            <p:tgtEl>
                                              <p:spTgt spid="55"/>
                                            </p:tgtEl>
                                            <p:attrNameLst>
                                              <p:attrName>style.visibility</p:attrName>
                                            </p:attrNameLst>
                                          </p:cBhvr>
                                          <p:to>
                                            <p:strVal val="visible"/>
                                          </p:to>
                                        </p:set>
                                        <p:anim calcmode="lin" valueType="num">
                                          <p:cBhvr>
                                            <p:cTn id="54" dur="500" fill="hold"/>
                                            <p:tgtEl>
                                              <p:spTgt spid="55"/>
                                            </p:tgtEl>
                                            <p:attrNameLst>
                                              <p:attrName>ppt_w</p:attrName>
                                            </p:attrNameLst>
                                          </p:cBhvr>
                                          <p:tavLst>
                                            <p:tav tm="0">
                                              <p:val>
                                                <p:fltVal val="0"/>
                                              </p:val>
                                            </p:tav>
                                            <p:tav tm="100000">
                                              <p:val>
                                                <p:strVal val="#ppt_w"/>
                                              </p:val>
                                            </p:tav>
                                          </p:tavLst>
                                        </p:anim>
                                        <p:anim calcmode="lin" valueType="num">
                                          <p:cBhvr>
                                            <p:cTn id="55" dur="500" fill="hold"/>
                                            <p:tgtEl>
                                              <p:spTgt spid="55"/>
                                            </p:tgtEl>
                                            <p:attrNameLst>
                                              <p:attrName>ppt_h</p:attrName>
                                            </p:attrNameLst>
                                          </p:cBhvr>
                                          <p:tavLst>
                                            <p:tav tm="0">
                                              <p:val>
                                                <p:strVal val="#ppt_h"/>
                                              </p:val>
                                            </p:tav>
                                            <p:tav tm="100000">
                                              <p:val>
                                                <p:strVal val="#ppt_h"/>
                                              </p:val>
                                            </p:tav>
                                          </p:tavLst>
                                        </p:anim>
                                      </p:childTnLst>
                                    </p:cTn>
                                  </p:par>
                                  <p:par>
                                    <p:cTn id="56" presetID="17" presetClass="entr" presetSubtype="10" fill="hold" grpId="0" nodeType="withEffect">
                                      <p:stCondLst>
                                        <p:cond delay="3250"/>
                                      </p:stCondLst>
                                      <p:childTnLst>
                                        <p:set>
                                          <p:cBhvr>
                                            <p:cTn id="57" dur="1" fill="hold">
                                              <p:stCondLst>
                                                <p:cond delay="0"/>
                                              </p:stCondLst>
                                            </p:cTn>
                                            <p:tgtEl>
                                              <p:spTgt spid="57"/>
                                            </p:tgtEl>
                                            <p:attrNameLst>
                                              <p:attrName>style.visibility</p:attrName>
                                            </p:attrNameLst>
                                          </p:cBhvr>
                                          <p:to>
                                            <p:strVal val="visible"/>
                                          </p:to>
                                        </p:set>
                                        <p:anim calcmode="lin" valueType="num">
                                          <p:cBhvr>
                                            <p:cTn id="58" dur="500" fill="hold"/>
                                            <p:tgtEl>
                                              <p:spTgt spid="57"/>
                                            </p:tgtEl>
                                            <p:attrNameLst>
                                              <p:attrName>ppt_w</p:attrName>
                                            </p:attrNameLst>
                                          </p:cBhvr>
                                          <p:tavLst>
                                            <p:tav tm="0">
                                              <p:val>
                                                <p:fltVal val="0"/>
                                              </p:val>
                                            </p:tav>
                                            <p:tav tm="100000">
                                              <p:val>
                                                <p:strVal val="#ppt_w"/>
                                              </p:val>
                                            </p:tav>
                                          </p:tavLst>
                                        </p:anim>
                                        <p:anim calcmode="lin" valueType="num">
                                          <p:cBhvr>
                                            <p:cTn id="59" dur="500" fill="hold"/>
                                            <p:tgtEl>
                                              <p:spTgt spid="57"/>
                                            </p:tgtEl>
                                            <p:attrNameLst>
                                              <p:attrName>ppt_h</p:attrName>
                                            </p:attrNameLst>
                                          </p:cBhvr>
                                          <p:tavLst>
                                            <p:tav tm="0">
                                              <p:val>
                                                <p:strVal val="#ppt_h"/>
                                              </p:val>
                                            </p:tav>
                                            <p:tav tm="100000">
                                              <p:val>
                                                <p:strVal val="#ppt_h"/>
                                              </p:val>
                                            </p:tav>
                                          </p:tavLst>
                                        </p:anim>
                                      </p:childTnLst>
                                    </p:cTn>
                                  </p:par>
                                  <p:par>
                                    <p:cTn id="60" presetID="17" presetClass="entr" presetSubtype="10" fill="hold" grpId="0" nodeType="withEffect">
                                      <p:stCondLst>
                                        <p:cond delay="2750"/>
                                      </p:stCondLst>
                                      <p:childTnLst>
                                        <p:set>
                                          <p:cBhvr>
                                            <p:cTn id="61" dur="1" fill="hold">
                                              <p:stCondLst>
                                                <p:cond delay="0"/>
                                              </p:stCondLst>
                                            </p:cTn>
                                            <p:tgtEl>
                                              <p:spTgt spid="72"/>
                                            </p:tgtEl>
                                            <p:attrNameLst>
                                              <p:attrName>style.visibility</p:attrName>
                                            </p:attrNameLst>
                                          </p:cBhvr>
                                          <p:to>
                                            <p:strVal val="visible"/>
                                          </p:to>
                                        </p:set>
                                        <p:anim calcmode="lin" valueType="num">
                                          <p:cBhvr>
                                            <p:cTn id="62" dur="500" fill="hold"/>
                                            <p:tgtEl>
                                              <p:spTgt spid="72"/>
                                            </p:tgtEl>
                                            <p:attrNameLst>
                                              <p:attrName>ppt_w</p:attrName>
                                            </p:attrNameLst>
                                          </p:cBhvr>
                                          <p:tavLst>
                                            <p:tav tm="0">
                                              <p:val>
                                                <p:fltVal val="0"/>
                                              </p:val>
                                            </p:tav>
                                            <p:tav tm="100000">
                                              <p:val>
                                                <p:strVal val="#ppt_w"/>
                                              </p:val>
                                            </p:tav>
                                          </p:tavLst>
                                        </p:anim>
                                        <p:anim calcmode="lin" valueType="num">
                                          <p:cBhvr>
                                            <p:cTn id="63" dur="500" fill="hold"/>
                                            <p:tgtEl>
                                              <p:spTgt spid="7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59"/>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59"/>
                                            </p:tgtEl>
                                            <p:attrNameLst>
                                              <p:attrName>fillcolor</p:attrName>
                                            </p:attrNameLst>
                                          </p:cBhvr>
                                          <p:to>
                                            <a:schemeClr val="accent2"/>
                                          </p:to>
                                        </p:animClr>
                                        <p:set>
                                          <p:cBhvr>
                                            <p:cTn id="69" dur="2000" fill="hold"/>
                                            <p:tgtEl>
                                              <p:spTgt spid="59"/>
                                            </p:tgtEl>
                                            <p:attrNameLst>
                                              <p:attrName>fill.type</p:attrName>
                                            </p:attrNameLst>
                                          </p:cBhvr>
                                          <p:to>
                                            <p:strVal val="solid"/>
                                          </p:to>
                                        </p:set>
                                        <p:set>
                                          <p:cBhvr>
                                            <p:cTn id="70" dur="2000" fill="hold"/>
                                            <p:tgtEl>
                                              <p:spTgt spid="59"/>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16" name="Am-thanh-tra-loi-dung-www_yeualo_com.wav"/>
                                            </p:tgtEl>
                                          </p:cMediaNode>
                                        </p:audio>
                                      </p:subTnLst>
                                    </p:cTn>
                                  </p:par>
                                </p:childTnLst>
                              </p:cTn>
                            </p:par>
                          </p:childTnLst>
                        </p:cTn>
                      </p:par>
                    </p:childTnLst>
                  </p:cTn>
                  <p:nextCondLst>
                    <p:cond evt="onClick" delay="0">
                      <p:tgtEl>
                        <p:spTgt spid="59"/>
                      </p:tgtEl>
                    </p:cond>
                  </p:nextCondLst>
                </p:seq>
                <p:seq concurrent="1" nextAc="seek">
                  <p:cTn id="71" restart="whenNotActive" fill="hold" evtFilter="cancelBubble" nodeType="interactiveSeq">
                    <p:stCondLst>
                      <p:cond evt="onClick" delay="0">
                        <p:tgtEl>
                          <p:spTgt spid="60"/>
                        </p:tgtEl>
                      </p:cond>
                    </p:stCondLst>
                    <p:endSync evt="end" delay="0">
                      <p:rtn val="all"/>
                    </p:endSync>
                    <p:childTnLst>
                      <p:par>
                        <p:cTn id="72" fill="hold">
                          <p:stCondLst>
                            <p:cond delay="0"/>
                          </p:stCondLst>
                          <p:childTnLst>
                            <p:par>
                              <p:cTn id="73" fill="hold">
                                <p:stCondLst>
                                  <p:cond delay="0"/>
                                </p:stCondLst>
                                <p:childTnLst>
                                  <p:par>
                                    <p:cTn id="74" presetID="32" presetClass="emph" presetSubtype="0" fill="hold" grpId="1" nodeType="clickEffect">
                                      <p:stCondLst>
                                        <p:cond delay="0"/>
                                      </p:stCondLst>
                                      <p:childTnLst>
                                        <p:animRot by="120000">
                                          <p:cBhvr>
                                            <p:cTn id="75" dur="100" fill="hold">
                                              <p:stCondLst>
                                                <p:cond delay="0"/>
                                              </p:stCondLst>
                                            </p:cTn>
                                            <p:tgtEl>
                                              <p:spTgt spid="60"/>
                                            </p:tgtEl>
                                            <p:attrNameLst>
                                              <p:attrName>r</p:attrName>
                                            </p:attrNameLst>
                                          </p:cBhvr>
                                        </p:animRot>
                                        <p:animRot by="-240000">
                                          <p:cBhvr>
                                            <p:cTn id="76" dur="200" fill="hold">
                                              <p:stCondLst>
                                                <p:cond delay="200"/>
                                              </p:stCondLst>
                                            </p:cTn>
                                            <p:tgtEl>
                                              <p:spTgt spid="60"/>
                                            </p:tgtEl>
                                            <p:attrNameLst>
                                              <p:attrName>r</p:attrName>
                                            </p:attrNameLst>
                                          </p:cBhvr>
                                        </p:animRot>
                                        <p:animRot by="240000">
                                          <p:cBhvr>
                                            <p:cTn id="77" dur="200" fill="hold">
                                              <p:stCondLst>
                                                <p:cond delay="400"/>
                                              </p:stCondLst>
                                            </p:cTn>
                                            <p:tgtEl>
                                              <p:spTgt spid="60"/>
                                            </p:tgtEl>
                                            <p:attrNameLst>
                                              <p:attrName>r</p:attrName>
                                            </p:attrNameLst>
                                          </p:cBhvr>
                                        </p:animRot>
                                        <p:animRot by="-240000">
                                          <p:cBhvr>
                                            <p:cTn id="78" dur="200" fill="hold">
                                              <p:stCondLst>
                                                <p:cond delay="600"/>
                                              </p:stCondLst>
                                            </p:cTn>
                                            <p:tgtEl>
                                              <p:spTgt spid="60"/>
                                            </p:tgtEl>
                                            <p:attrNameLst>
                                              <p:attrName>r</p:attrName>
                                            </p:attrNameLst>
                                          </p:cBhvr>
                                        </p:animRot>
                                        <p:animRot by="120000">
                                          <p:cBhvr>
                                            <p:cTn id="79" dur="200" fill="hold">
                                              <p:stCondLst>
                                                <p:cond delay="800"/>
                                              </p:stCondLst>
                                            </p:cTn>
                                            <p:tgtEl>
                                              <p:spTgt spid="60"/>
                                            </p:tgtEl>
                                            <p:attrNameLst>
                                              <p:attrName>r</p:attrName>
                                            </p:attrNameLst>
                                          </p:cBhvr>
                                        </p:animRot>
                                      </p:childTnLst>
                                      <p:subTnLst>
                                        <p:audio>
                                          <p:cMediaNode>
                                            <p:cTn display="0" masterRel="sameClick">
                                              <p:stCondLst>
                                                <p:cond evt="begin" delay="0">
                                                  <p:tn val="74"/>
                                                </p:cond>
                                              </p:stCondLst>
                                              <p:endCondLst>
                                                <p:cond evt="onStopAudio" delay="0">
                                                  <p:tgtEl>
                                                    <p:sldTgt/>
                                                  </p:tgtEl>
                                                </p:cond>
                                              </p:endCondLst>
                                            </p:cTn>
                                            <p:tgtEl>
                                              <p:sndTgt r:embed="rId17" name="sai-3.wav"/>
                                            </p:tgtEl>
                                          </p:cMediaNode>
                                        </p:audio>
                                      </p:subTnLst>
                                    </p:cTn>
                                  </p:par>
                                </p:childTnLst>
                              </p:cTn>
                            </p:par>
                          </p:childTnLst>
                        </p:cTn>
                      </p:par>
                    </p:childTnLst>
                  </p:cTn>
                  <p:nextCondLst>
                    <p:cond evt="onClick" delay="0">
                      <p:tgtEl>
                        <p:spTgt spid="60"/>
                      </p:tgtEl>
                    </p:cond>
                  </p:nextCondLst>
                </p:seq>
                <p:seq concurrent="1" nextAc="seek">
                  <p:cTn id="80" restart="whenNotActive" fill="hold" evtFilter="cancelBubble" nodeType="interactiveSeq">
                    <p:stCondLst>
                      <p:cond evt="onClick" delay="0">
                        <p:tgtEl>
                          <p:spTgt spid="61"/>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grpId="1" nodeType="clickEffect">
                                      <p:stCondLst>
                                        <p:cond delay="0"/>
                                      </p:stCondLst>
                                      <p:childTnLst>
                                        <p:animRot by="120000">
                                          <p:cBhvr>
                                            <p:cTn id="84" dur="100" fill="hold">
                                              <p:stCondLst>
                                                <p:cond delay="0"/>
                                              </p:stCondLst>
                                            </p:cTn>
                                            <p:tgtEl>
                                              <p:spTgt spid="61"/>
                                            </p:tgtEl>
                                            <p:attrNameLst>
                                              <p:attrName>r</p:attrName>
                                            </p:attrNameLst>
                                          </p:cBhvr>
                                        </p:animRot>
                                        <p:animRot by="-240000">
                                          <p:cBhvr>
                                            <p:cTn id="85" dur="200" fill="hold">
                                              <p:stCondLst>
                                                <p:cond delay="200"/>
                                              </p:stCondLst>
                                            </p:cTn>
                                            <p:tgtEl>
                                              <p:spTgt spid="61"/>
                                            </p:tgtEl>
                                            <p:attrNameLst>
                                              <p:attrName>r</p:attrName>
                                            </p:attrNameLst>
                                          </p:cBhvr>
                                        </p:animRot>
                                        <p:animRot by="240000">
                                          <p:cBhvr>
                                            <p:cTn id="86" dur="200" fill="hold">
                                              <p:stCondLst>
                                                <p:cond delay="400"/>
                                              </p:stCondLst>
                                            </p:cTn>
                                            <p:tgtEl>
                                              <p:spTgt spid="61"/>
                                            </p:tgtEl>
                                            <p:attrNameLst>
                                              <p:attrName>r</p:attrName>
                                            </p:attrNameLst>
                                          </p:cBhvr>
                                        </p:animRot>
                                        <p:animRot by="-240000">
                                          <p:cBhvr>
                                            <p:cTn id="87" dur="200" fill="hold">
                                              <p:stCondLst>
                                                <p:cond delay="600"/>
                                              </p:stCondLst>
                                            </p:cTn>
                                            <p:tgtEl>
                                              <p:spTgt spid="61"/>
                                            </p:tgtEl>
                                            <p:attrNameLst>
                                              <p:attrName>r</p:attrName>
                                            </p:attrNameLst>
                                          </p:cBhvr>
                                        </p:animRot>
                                        <p:animRot by="120000">
                                          <p:cBhvr>
                                            <p:cTn id="88" dur="200" fill="hold">
                                              <p:stCondLst>
                                                <p:cond delay="800"/>
                                              </p:stCondLst>
                                            </p:cTn>
                                            <p:tgtEl>
                                              <p:spTgt spid="61"/>
                                            </p:tgtEl>
                                            <p:attrNameLst>
                                              <p:attrName>r</p:attrName>
                                            </p:attrNameLst>
                                          </p:cBhvr>
                                        </p:animRot>
                                      </p:childTnLst>
                                      <p:subTnLst>
                                        <p:audio>
                                          <p:cMediaNode>
                                            <p:cTn display="0" masterRel="sameClick">
                                              <p:stCondLst>
                                                <p:cond evt="begin" delay="0">
                                                  <p:tn val="83"/>
                                                </p:cond>
                                              </p:stCondLst>
                                              <p:endCondLst>
                                                <p:cond evt="onStopAudio" delay="0">
                                                  <p:tgtEl>
                                                    <p:sldTgt/>
                                                  </p:tgtEl>
                                                </p:cond>
                                              </p:endCondLst>
                                            </p:cTn>
                                            <p:tgtEl>
                                              <p:sndTgt r:embed="rId17" name="sai-3.wav"/>
                                            </p:tgtEl>
                                          </p:cMediaNode>
                                        </p:audio>
                                      </p:subTnLst>
                                    </p:cTn>
                                  </p:par>
                                </p:childTnLst>
                              </p:cTn>
                            </p:par>
                          </p:childTnLst>
                        </p:cTn>
                      </p:par>
                    </p:childTnLst>
                  </p:cTn>
                  <p:nextCondLst>
                    <p:cond evt="onClick" delay="0">
                      <p:tgtEl>
                        <p:spTgt spid="61"/>
                      </p:tgtEl>
                    </p:cond>
                  </p:nextCondLst>
                </p:seq>
                <p:seq concurrent="1" nextAc="seek">
                  <p:cTn id="89" restart="whenNotActive" fill="hold" evtFilter="cancelBubble" nodeType="interactiveSeq">
                    <p:stCondLst>
                      <p:cond evt="onClick" delay="0">
                        <p:tgtEl>
                          <p:spTgt spid="71"/>
                        </p:tgtEl>
                      </p:cond>
                    </p:stCondLst>
                    <p:endSync evt="end" delay="0">
                      <p:rtn val="all"/>
                    </p:endSync>
                    <p:childTnLst>
                      <p:par>
                        <p:cTn id="90" fill="hold">
                          <p:stCondLst>
                            <p:cond delay="0"/>
                          </p:stCondLst>
                          <p:childTnLst>
                            <p:par>
                              <p:cTn id="91" fill="hold">
                                <p:stCondLst>
                                  <p:cond delay="0"/>
                                </p:stCondLst>
                                <p:childTnLst>
                                  <p:par>
                                    <p:cTn id="92" presetID="23" presetClass="entr" presetSubtype="16" fill="hold" grpId="0" nodeType="clickEffect">
                                      <p:stCondLst>
                                        <p:cond delay="0"/>
                                      </p:stCondLst>
                                      <p:childTnLst>
                                        <p:set>
                                          <p:cBhvr>
                                            <p:cTn id="93" dur="1" fill="hold">
                                              <p:stCondLst>
                                                <p:cond delay="0"/>
                                              </p:stCondLst>
                                            </p:cTn>
                                            <p:tgtEl>
                                              <p:spTgt spid="70"/>
                                            </p:tgtEl>
                                            <p:attrNameLst>
                                              <p:attrName>style.visibility</p:attrName>
                                            </p:attrNameLst>
                                          </p:cBhvr>
                                          <p:to>
                                            <p:strVal val="visible"/>
                                          </p:to>
                                        </p:set>
                                        <p:anim calcmode="lin" valueType="num">
                                          <p:cBhvr>
                                            <p:cTn id="94" dur="500" fill="hold"/>
                                            <p:tgtEl>
                                              <p:spTgt spid="70"/>
                                            </p:tgtEl>
                                            <p:attrNameLst>
                                              <p:attrName>ppt_w</p:attrName>
                                            </p:attrNameLst>
                                          </p:cBhvr>
                                          <p:tavLst>
                                            <p:tav tm="0">
                                              <p:val>
                                                <p:fltVal val="0"/>
                                              </p:val>
                                            </p:tav>
                                            <p:tav tm="100000">
                                              <p:val>
                                                <p:strVal val="#ppt_w"/>
                                              </p:val>
                                            </p:tav>
                                          </p:tavLst>
                                        </p:anim>
                                        <p:anim calcmode="lin" valueType="num">
                                          <p:cBhvr>
                                            <p:cTn id="95" dur="500" fill="hold"/>
                                            <p:tgtEl>
                                              <p:spTgt spid="7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2"/>
                                                </p:cond>
                                              </p:stCondLst>
                                              <p:endCondLst>
                                                <p:cond evt="onStopAudio" delay="0">
                                                  <p:tgtEl>
                                                    <p:sldTgt/>
                                                  </p:tgtEl>
                                                </p:cond>
                                              </p:endCondLst>
                                            </p:cTn>
                                            <p:tgtEl>
                                              <p:sndTgt r:embed="rId18" name="Đồng hồ đếm ngược 5 giây (online-audio-converter.com).wav"/>
                                            </p:tgtEl>
                                          </p:cMediaNode>
                                        </p:audio>
                                      </p:subTnLst>
                                    </p:cTn>
                                  </p:par>
                                </p:childTnLst>
                              </p:cTn>
                            </p:par>
                            <p:par>
                              <p:cTn id="96" fill="hold">
                                <p:stCondLst>
                                  <p:cond delay="500"/>
                                </p:stCondLst>
                                <p:childTnLst>
                                  <p:par>
                                    <p:cTn id="97" presetID="53" presetClass="exit" presetSubtype="32" fill="hold" grpId="1" nodeType="afterEffect">
                                      <p:stCondLst>
                                        <p:cond delay="0"/>
                                      </p:stCondLst>
                                      <p:childTnLst>
                                        <p:anim calcmode="lin" valueType="num">
                                          <p:cBhvr>
                                            <p:cTn id="98" dur="500"/>
                                            <p:tgtEl>
                                              <p:spTgt spid="70"/>
                                            </p:tgtEl>
                                            <p:attrNameLst>
                                              <p:attrName>ppt_w</p:attrName>
                                            </p:attrNameLst>
                                          </p:cBhvr>
                                          <p:tavLst>
                                            <p:tav tm="0">
                                              <p:val>
                                                <p:strVal val="ppt_w"/>
                                              </p:val>
                                            </p:tav>
                                            <p:tav tm="100000">
                                              <p:val>
                                                <p:fltVal val="0"/>
                                              </p:val>
                                            </p:tav>
                                          </p:tavLst>
                                        </p:anim>
                                        <p:anim calcmode="lin" valueType="num">
                                          <p:cBhvr>
                                            <p:cTn id="99" dur="500"/>
                                            <p:tgtEl>
                                              <p:spTgt spid="70"/>
                                            </p:tgtEl>
                                            <p:attrNameLst>
                                              <p:attrName>ppt_h</p:attrName>
                                            </p:attrNameLst>
                                          </p:cBhvr>
                                          <p:tavLst>
                                            <p:tav tm="0">
                                              <p:val>
                                                <p:strVal val="ppt_h"/>
                                              </p:val>
                                            </p:tav>
                                            <p:tav tm="100000">
                                              <p:val>
                                                <p:fltVal val="0"/>
                                              </p:val>
                                            </p:tav>
                                          </p:tavLst>
                                        </p:anim>
                                        <p:animEffect transition="out" filter="fade">
                                          <p:cBhvr>
                                            <p:cTn id="100" dur="500"/>
                                            <p:tgtEl>
                                              <p:spTgt spid="70"/>
                                            </p:tgtEl>
                                          </p:cBhvr>
                                        </p:animEffect>
                                        <p:set>
                                          <p:cBhvr>
                                            <p:cTn id="101" dur="1" fill="hold">
                                              <p:stCondLst>
                                                <p:cond delay="499"/>
                                              </p:stCondLst>
                                            </p:cTn>
                                            <p:tgtEl>
                                              <p:spTgt spid="70"/>
                                            </p:tgtEl>
                                            <p:attrNameLst>
                                              <p:attrName>style.visibility</p:attrName>
                                            </p:attrNameLst>
                                          </p:cBhvr>
                                          <p:to>
                                            <p:strVal val="hidden"/>
                                          </p:to>
                                        </p:set>
                                      </p:childTnLst>
                                    </p:cTn>
                                  </p:par>
                                </p:childTnLst>
                              </p:cTn>
                            </p:par>
                            <p:par>
                              <p:cTn id="102" fill="hold">
                                <p:stCondLst>
                                  <p:cond delay="1000"/>
                                </p:stCondLst>
                                <p:childTnLst>
                                  <p:par>
                                    <p:cTn id="103" presetID="23" presetClass="entr" presetSubtype="16" fill="hold" grpId="0" nodeType="afterEffect">
                                      <p:stCondLst>
                                        <p:cond delay="0"/>
                                      </p:stCondLst>
                                      <p:childTnLst>
                                        <p:set>
                                          <p:cBhvr>
                                            <p:cTn id="104" dur="1" fill="hold">
                                              <p:stCondLst>
                                                <p:cond delay="0"/>
                                              </p:stCondLst>
                                            </p:cTn>
                                            <p:tgtEl>
                                              <p:spTgt spid="69"/>
                                            </p:tgtEl>
                                            <p:attrNameLst>
                                              <p:attrName>style.visibility</p:attrName>
                                            </p:attrNameLst>
                                          </p:cBhvr>
                                          <p:to>
                                            <p:strVal val="visible"/>
                                          </p:to>
                                        </p:set>
                                        <p:anim calcmode="lin" valueType="num">
                                          <p:cBhvr>
                                            <p:cTn id="105" dur="500" fill="hold"/>
                                            <p:tgtEl>
                                              <p:spTgt spid="69"/>
                                            </p:tgtEl>
                                            <p:attrNameLst>
                                              <p:attrName>ppt_w</p:attrName>
                                            </p:attrNameLst>
                                          </p:cBhvr>
                                          <p:tavLst>
                                            <p:tav tm="0">
                                              <p:val>
                                                <p:fltVal val="0"/>
                                              </p:val>
                                            </p:tav>
                                            <p:tav tm="100000">
                                              <p:val>
                                                <p:strVal val="#ppt_w"/>
                                              </p:val>
                                            </p:tav>
                                          </p:tavLst>
                                        </p:anim>
                                        <p:anim calcmode="lin" valueType="num">
                                          <p:cBhvr>
                                            <p:cTn id="106" dur="500" fill="hold"/>
                                            <p:tgtEl>
                                              <p:spTgt spid="69"/>
                                            </p:tgtEl>
                                            <p:attrNameLst>
                                              <p:attrName>ppt_h</p:attrName>
                                            </p:attrNameLst>
                                          </p:cBhvr>
                                          <p:tavLst>
                                            <p:tav tm="0">
                                              <p:val>
                                                <p:fltVal val="0"/>
                                              </p:val>
                                            </p:tav>
                                            <p:tav tm="100000">
                                              <p:val>
                                                <p:strVal val="#ppt_h"/>
                                              </p:val>
                                            </p:tav>
                                          </p:tavLst>
                                        </p:anim>
                                      </p:childTnLst>
                                    </p:cTn>
                                  </p:par>
                                </p:childTnLst>
                              </p:cTn>
                            </p:par>
                            <p:par>
                              <p:cTn id="107" fill="hold">
                                <p:stCondLst>
                                  <p:cond delay="1500"/>
                                </p:stCondLst>
                                <p:childTnLst>
                                  <p:par>
                                    <p:cTn id="108" presetID="53" presetClass="exit" presetSubtype="32" fill="hold" grpId="1" nodeType="afterEffect">
                                      <p:stCondLst>
                                        <p:cond delay="0"/>
                                      </p:stCondLst>
                                      <p:childTnLst>
                                        <p:anim calcmode="lin" valueType="num">
                                          <p:cBhvr>
                                            <p:cTn id="109" dur="500"/>
                                            <p:tgtEl>
                                              <p:spTgt spid="69"/>
                                            </p:tgtEl>
                                            <p:attrNameLst>
                                              <p:attrName>ppt_w</p:attrName>
                                            </p:attrNameLst>
                                          </p:cBhvr>
                                          <p:tavLst>
                                            <p:tav tm="0">
                                              <p:val>
                                                <p:strVal val="ppt_w"/>
                                              </p:val>
                                            </p:tav>
                                            <p:tav tm="100000">
                                              <p:val>
                                                <p:fltVal val="0"/>
                                              </p:val>
                                            </p:tav>
                                          </p:tavLst>
                                        </p:anim>
                                        <p:anim calcmode="lin" valueType="num">
                                          <p:cBhvr>
                                            <p:cTn id="110" dur="500"/>
                                            <p:tgtEl>
                                              <p:spTgt spid="69"/>
                                            </p:tgtEl>
                                            <p:attrNameLst>
                                              <p:attrName>ppt_h</p:attrName>
                                            </p:attrNameLst>
                                          </p:cBhvr>
                                          <p:tavLst>
                                            <p:tav tm="0">
                                              <p:val>
                                                <p:strVal val="ppt_h"/>
                                              </p:val>
                                            </p:tav>
                                            <p:tav tm="100000">
                                              <p:val>
                                                <p:fltVal val="0"/>
                                              </p:val>
                                            </p:tav>
                                          </p:tavLst>
                                        </p:anim>
                                        <p:animEffect transition="out" filter="fade">
                                          <p:cBhvr>
                                            <p:cTn id="111" dur="500"/>
                                            <p:tgtEl>
                                              <p:spTgt spid="69"/>
                                            </p:tgtEl>
                                          </p:cBhvr>
                                        </p:animEffect>
                                        <p:set>
                                          <p:cBhvr>
                                            <p:cTn id="112" dur="1" fill="hold">
                                              <p:stCondLst>
                                                <p:cond delay="499"/>
                                              </p:stCondLst>
                                            </p:cTn>
                                            <p:tgtEl>
                                              <p:spTgt spid="69"/>
                                            </p:tgtEl>
                                            <p:attrNameLst>
                                              <p:attrName>style.visibility</p:attrName>
                                            </p:attrNameLst>
                                          </p:cBhvr>
                                          <p:to>
                                            <p:strVal val="hidden"/>
                                          </p:to>
                                        </p:set>
                                      </p:childTnLst>
                                    </p:cTn>
                                  </p:par>
                                </p:childTnLst>
                              </p:cTn>
                            </p:par>
                            <p:par>
                              <p:cTn id="113" fill="hold">
                                <p:stCondLst>
                                  <p:cond delay="2000"/>
                                </p:stCondLst>
                                <p:childTnLst>
                                  <p:par>
                                    <p:cTn id="114" presetID="23" presetClass="entr" presetSubtype="16" fill="hold" grpId="0" nodeType="afterEffect">
                                      <p:stCondLst>
                                        <p:cond delay="0"/>
                                      </p:stCondLst>
                                      <p:childTnLst>
                                        <p:set>
                                          <p:cBhvr>
                                            <p:cTn id="115" dur="1" fill="hold">
                                              <p:stCondLst>
                                                <p:cond delay="0"/>
                                              </p:stCondLst>
                                            </p:cTn>
                                            <p:tgtEl>
                                              <p:spTgt spid="68"/>
                                            </p:tgtEl>
                                            <p:attrNameLst>
                                              <p:attrName>style.visibility</p:attrName>
                                            </p:attrNameLst>
                                          </p:cBhvr>
                                          <p:to>
                                            <p:strVal val="visible"/>
                                          </p:to>
                                        </p:set>
                                        <p:anim calcmode="lin" valueType="num">
                                          <p:cBhvr>
                                            <p:cTn id="116" dur="500" fill="hold"/>
                                            <p:tgtEl>
                                              <p:spTgt spid="68"/>
                                            </p:tgtEl>
                                            <p:attrNameLst>
                                              <p:attrName>ppt_w</p:attrName>
                                            </p:attrNameLst>
                                          </p:cBhvr>
                                          <p:tavLst>
                                            <p:tav tm="0">
                                              <p:val>
                                                <p:fltVal val="0"/>
                                              </p:val>
                                            </p:tav>
                                            <p:tav tm="100000">
                                              <p:val>
                                                <p:strVal val="#ppt_w"/>
                                              </p:val>
                                            </p:tav>
                                          </p:tavLst>
                                        </p:anim>
                                        <p:anim calcmode="lin" valueType="num">
                                          <p:cBhvr>
                                            <p:cTn id="117" dur="500" fill="hold"/>
                                            <p:tgtEl>
                                              <p:spTgt spid="68"/>
                                            </p:tgtEl>
                                            <p:attrNameLst>
                                              <p:attrName>ppt_h</p:attrName>
                                            </p:attrNameLst>
                                          </p:cBhvr>
                                          <p:tavLst>
                                            <p:tav tm="0">
                                              <p:val>
                                                <p:fltVal val="0"/>
                                              </p:val>
                                            </p:tav>
                                            <p:tav tm="100000">
                                              <p:val>
                                                <p:strVal val="#ppt_h"/>
                                              </p:val>
                                            </p:tav>
                                          </p:tavLst>
                                        </p:anim>
                                      </p:childTnLst>
                                    </p:cTn>
                                  </p:par>
                                </p:childTnLst>
                              </p:cTn>
                            </p:par>
                            <p:par>
                              <p:cTn id="118" fill="hold">
                                <p:stCondLst>
                                  <p:cond delay="2500"/>
                                </p:stCondLst>
                                <p:childTnLst>
                                  <p:par>
                                    <p:cTn id="119" presetID="53" presetClass="exit" presetSubtype="32" fill="hold" grpId="1" nodeType="afterEffect">
                                      <p:stCondLst>
                                        <p:cond delay="0"/>
                                      </p:stCondLst>
                                      <p:childTnLst>
                                        <p:anim calcmode="lin" valueType="num">
                                          <p:cBhvr>
                                            <p:cTn id="120" dur="500"/>
                                            <p:tgtEl>
                                              <p:spTgt spid="68"/>
                                            </p:tgtEl>
                                            <p:attrNameLst>
                                              <p:attrName>ppt_w</p:attrName>
                                            </p:attrNameLst>
                                          </p:cBhvr>
                                          <p:tavLst>
                                            <p:tav tm="0">
                                              <p:val>
                                                <p:strVal val="ppt_w"/>
                                              </p:val>
                                            </p:tav>
                                            <p:tav tm="100000">
                                              <p:val>
                                                <p:fltVal val="0"/>
                                              </p:val>
                                            </p:tav>
                                          </p:tavLst>
                                        </p:anim>
                                        <p:anim calcmode="lin" valueType="num">
                                          <p:cBhvr>
                                            <p:cTn id="121" dur="500"/>
                                            <p:tgtEl>
                                              <p:spTgt spid="68"/>
                                            </p:tgtEl>
                                            <p:attrNameLst>
                                              <p:attrName>ppt_h</p:attrName>
                                            </p:attrNameLst>
                                          </p:cBhvr>
                                          <p:tavLst>
                                            <p:tav tm="0">
                                              <p:val>
                                                <p:strVal val="ppt_h"/>
                                              </p:val>
                                            </p:tav>
                                            <p:tav tm="100000">
                                              <p:val>
                                                <p:fltVal val="0"/>
                                              </p:val>
                                            </p:tav>
                                          </p:tavLst>
                                        </p:anim>
                                        <p:animEffect transition="out" filter="fade">
                                          <p:cBhvr>
                                            <p:cTn id="122" dur="500"/>
                                            <p:tgtEl>
                                              <p:spTgt spid="68"/>
                                            </p:tgtEl>
                                          </p:cBhvr>
                                        </p:animEffect>
                                        <p:set>
                                          <p:cBhvr>
                                            <p:cTn id="123" dur="1" fill="hold">
                                              <p:stCondLst>
                                                <p:cond delay="499"/>
                                              </p:stCondLst>
                                            </p:cTn>
                                            <p:tgtEl>
                                              <p:spTgt spid="68"/>
                                            </p:tgtEl>
                                            <p:attrNameLst>
                                              <p:attrName>style.visibility</p:attrName>
                                            </p:attrNameLst>
                                          </p:cBhvr>
                                          <p:to>
                                            <p:strVal val="hidden"/>
                                          </p:to>
                                        </p:set>
                                      </p:childTnLst>
                                    </p:cTn>
                                  </p:par>
                                </p:childTnLst>
                              </p:cTn>
                            </p:par>
                            <p:par>
                              <p:cTn id="124" fill="hold">
                                <p:stCondLst>
                                  <p:cond delay="3000"/>
                                </p:stCondLst>
                                <p:childTnLst>
                                  <p:par>
                                    <p:cTn id="125" presetID="23" presetClass="entr" presetSubtype="16" fill="hold" grpId="0" nodeType="afterEffect">
                                      <p:stCondLst>
                                        <p:cond delay="0"/>
                                      </p:stCondLst>
                                      <p:childTnLst>
                                        <p:set>
                                          <p:cBhvr>
                                            <p:cTn id="126" dur="1" fill="hold">
                                              <p:stCondLst>
                                                <p:cond delay="0"/>
                                              </p:stCondLst>
                                            </p:cTn>
                                            <p:tgtEl>
                                              <p:spTgt spid="67"/>
                                            </p:tgtEl>
                                            <p:attrNameLst>
                                              <p:attrName>style.visibility</p:attrName>
                                            </p:attrNameLst>
                                          </p:cBhvr>
                                          <p:to>
                                            <p:strVal val="visible"/>
                                          </p:to>
                                        </p:set>
                                        <p:anim calcmode="lin" valueType="num">
                                          <p:cBhvr>
                                            <p:cTn id="127" dur="500" fill="hold"/>
                                            <p:tgtEl>
                                              <p:spTgt spid="67"/>
                                            </p:tgtEl>
                                            <p:attrNameLst>
                                              <p:attrName>ppt_w</p:attrName>
                                            </p:attrNameLst>
                                          </p:cBhvr>
                                          <p:tavLst>
                                            <p:tav tm="0">
                                              <p:val>
                                                <p:fltVal val="0"/>
                                              </p:val>
                                            </p:tav>
                                            <p:tav tm="100000">
                                              <p:val>
                                                <p:strVal val="#ppt_w"/>
                                              </p:val>
                                            </p:tav>
                                          </p:tavLst>
                                        </p:anim>
                                        <p:anim calcmode="lin" valueType="num">
                                          <p:cBhvr>
                                            <p:cTn id="128" dur="500" fill="hold"/>
                                            <p:tgtEl>
                                              <p:spTgt spid="67"/>
                                            </p:tgtEl>
                                            <p:attrNameLst>
                                              <p:attrName>ppt_h</p:attrName>
                                            </p:attrNameLst>
                                          </p:cBhvr>
                                          <p:tavLst>
                                            <p:tav tm="0">
                                              <p:val>
                                                <p:fltVal val="0"/>
                                              </p:val>
                                            </p:tav>
                                            <p:tav tm="100000">
                                              <p:val>
                                                <p:strVal val="#ppt_h"/>
                                              </p:val>
                                            </p:tav>
                                          </p:tavLst>
                                        </p:anim>
                                      </p:childTnLst>
                                    </p:cTn>
                                  </p:par>
                                </p:childTnLst>
                              </p:cTn>
                            </p:par>
                            <p:par>
                              <p:cTn id="129" fill="hold">
                                <p:stCondLst>
                                  <p:cond delay="3500"/>
                                </p:stCondLst>
                                <p:childTnLst>
                                  <p:par>
                                    <p:cTn id="130" presetID="53" presetClass="exit" presetSubtype="32" fill="hold" grpId="1" nodeType="afterEffect">
                                      <p:stCondLst>
                                        <p:cond delay="0"/>
                                      </p:stCondLst>
                                      <p:childTnLst>
                                        <p:anim calcmode="lin" valueType="num">
                                          <p:cBhvr>
                                            <p:cTn id="131" dur="500"/>
                                            <p:tgtEl>
                                              <p:spTgt spid="67"/>
                                            </p:tgtEl>
                                            <p:attrNameLst>
                                              <p:attrName>ppt_w</p:attrName>
                                            </p:attrNameLst>
                                          </p:cBhvr>
                                          <p:tavLst>
                                            <p:tav tm="0">
                                              <p:val>
                                                <p:strVal val="ppt_w"/>
                                              </p:val>
                                            </p:tav>
                                            <p:tav tm="100000">
                                              <p:val>
                                                <p:fltVal val="0"/>
                                              </p:val>
                                            </p:tav>
                                          </p:tavLst>
                                        </p:anim>
                                        <p:anim calcmode="lin" valueType="num">
                                          <p:cBhvr>
                                            <p:cTn id="132" dur="500"/>
                                            <p:tgtEl>
                                              <p:spTgt spid="67"/>
                                            </p:tgtEl>
                                            <p:attrNameLst>
                                              <p:attrName>ppt_h</p:attrName>
                                            </p:attrNameLst>
                                          </p:cBhvr>
                                          <p:tavLst>
                                            <p:tav tm="0">
                                              <p:val>
                                                <p:strVal val="ppt_h"/>
                                              </p:val>
                                            </p:tav>
                                            <p:tav tm="100000">
                                              <p:val>
                                                <p:fltVal val="0"/>
                                              </p:val>
                                            </p:tav>
                                          </p:tavLst>
                                        </p:anim>
                                        <p:animEffect transition="out" filter="fade">
                                          <p:cBhvr>
                                            <p:cTn id="133" dur="500"/>
                                            <p:tgtEl>
                                              <p:spTgt spid="67"/>
                                            </p:tgtEl>
                                          </p:cBhvr>
                                        </p:animEffect>
                                        <p:set>
                                          <p:cBhvr>
                                            <p:cTn id="134" dur="1" fill="hold">
                                              <p:stCondLst>
                                                <p:cond delay="499"/>
                                              </p:stCondLst>
                                            </p:cTn>
                                            <p:tgtEl>
                                              <p:spTgt spid="67"/>
                                            </p:tgtEl>
                                            <p:attrNameLst>
                                              <p:attrName>style.visibility</p:attrName>
                                            </p:attrNameLst>
                                          </p:cBhvr>
                                          <p:to>
                                            <p:strVal val="hidden"/>
                                          </p:to>
                                        </p:set>
                                      </p:childTnLst>
                                    </p:cTn>
                                  </p:par>
                                </p:childTnLst>
                              </p:cTn>
                            </p:par>
                            <p:par>
                              <p:cTn id="135" fill="hold">
                                <p:stCondLst>
                                  <p:cond delay="4000"/>
                                </p:stCondLst>
                                <p:childTnLst>
                                  <p:par>
                                    <p:cTn id="136" presetID="23" presetClass="entr" presetSubtype="16" fill="hold" grpId="0" nodeType="afterEffect">
                                      <p:stCondLst>
                                        <p:cond delay="0"/>
                                      </p:stCondLst>
                                      <p:childTnLst>
                                        <p:set>
                                          <p:cBhvr>
                                            <p:cTn id="137" dur="1" fill="hold">
                                              <p:stCondLst>
                                                <p:cond delay="0"/>
                                              </p:stCondLst>
                                            </p:cTn>
                                            <p:tgtEl>
                                              <p:spTgt spid="66"/>
                                            </p:tgtEl>
                                            <p:attrNameLst>
                                              <p:attrName>style.visibility</p:attrName>
                                            </p:attrNameLst>
                                          </p:cBhvr>
                                          <p:to>
                                            <p:strVal val="visible"/>
                                          </p:to>
                                        </p:set>
                                        <p:anim calcmode="lin" valueType="num">
                                          <p:cBhvr>
                                            <p:cTn id="138" dur="500" fill="hold"/>
                                            <p:tgtEl>
                                              <p:spTgt spid="66"/>
                                            </p:tgtEl>
                                            <p:attrNameLst>
                                              <p:attrName>ppt_w</p:attrName>
                                            </p:attrNameLst>
                                          </p:cBhvr>
                                          <p:tavLst>
                                            <p:tav tm="0">
                                              <p:val>
                                                <p:fltVal val="0"/>
                                              </p:val>
                                            </p:tav>
                                            <p:tav tm="100000">
                                              <p:val>
                                                <p:strVal val="#ppt_w"/>
                                              </p:val>
                                            </p:tav>
                                          </p:tavLst>
                                        </p:anim>
                                        <p:anim calcmode="lin" valueType="num">
                                          <p:cBhvr>
                                            <p:cTn id="139" dur="500" fill="hold"/>
                                            <p:tgtEl>
                                              <p:spTgt spid="66"/>
                                            </p:tgtEl>
                                            <p:attrNameLst>
                                              <p:attrName>ppt_h</p:attrName>
                                            </p:attrNameLst>
                                          </p:cBhvr>
                                          <p:tavLst>
                                            <p:tav tm="0">
                                              <p:val>
                                                <p:fltVal val="0"/>
                                              </p:val>
                                            </p:tav>
                                            <p:tav tm="100000">
                                              <p:val>
                                                <p:strVal val="#ppt_h"/>
                                              </p:val>
                                            </p:tav>
                                          </p:tavLst>
                                        </p:anim>
                                      </p:childTnLst>
                                    </p:cTn>
                                  </p:par>
                                </p:childTnLst>
                              </p:cTn>
                            </p:par>
                            <p:par>
                              <p:cTn id="140" fill="hold">
                                <p:stCondLst>
                                  <p:cond delay="4500"/>
                                </p:stCondLst>
                                <p:childTnLst>
                                  <p:par>
                                    <p:cTn id="141" presetID="53" presetClass="exit" presetSubtype="32" fill="hold" grpId="1" nodeType="afterEffect">
                                      <p:stCondLst>
                                        <p:cond delay="0"/>
                                      </p:stCondLst>
                                      <p:childTnLst>
                                        <p:anim calcmode="lin" valueType="num">
                                          <p:cBhvr>
                                            <p:cTn id="142" dur="500"/>
                                            <p:tgtEl>
                                              <p:spTgt spid="66"/>
                                            </p:tgtEl>
                                            <p:attrNameLst>
                                              <p:attrName>ppt_w</p:attrName>
                                            </p:attrNameLst>
                                          </p:cBhvr>
                                          <p:tavLst>
                                            <p:tav tm="0">
                                              <p:val>
                                                <p:strVal val="ppt_w"/>
                                              </p:val>
                                            </p:tav>
                                            <p:tav tm="100000">
                                              <p:val>
                                                <p:fltVal val="0"/>
                                              </p:val>
                                            </p:tav>
                                          </p:tavLst>
                                        </p:anim>
                                        <p:anim calcmode="lin" valueType="num">
                                          <p:cBhvr>
                                            <p:cTn id="143" dur="500"/>
                                            <p:tgtEl>
                                              <p:spTgt spid="66"/>
                                            </p:tgtEl>
                                            <p:attrNameLst>
                                              <p:attrName>ppt_h</p:attrName>
                                            </p:attrNameLst>
                                          </p:cBhvr>
                                          <p:tavLst>
                                            <p:tav tm="0">
                                              <p:val>
                                                <p:strVal val="ppt_h"/>
                                              </p:val>
                                            </p:tav>
                                            <p:tav tm="100000">
                                              <p:val>
                                                <p:fltVal val="0"/>
                                              </p:val>
                                            </p:tav>
                                          </p:tavLst>
                                        </p:anim>
                                        <p:animEffect transition="out" filter="fade">
                                          <p:cBhvr>
                                            <p:cTn id="144" dur="500"/>
                                            <p:tgtEl>
                                              <p:spTgt spid="66"/>
                                            </p:tgtEl>
                                          </p:cBhvr>
                                        </p:animEffect>
                                        <p:set>
                                          <p:cBhvr>
                                            <p:cTn id="145" dur="1" fill="hold">
                                              <p:stCondLst>
                                                <p:cond delay="499"/>
                                              </p:stCondLst>
                                            </p:cTn>
                                            <p:tgtEl>
                                              <p:spTgt spid="66"/>
                                            </p:tgtEl>
                                            <p:attrNameLst>
                                              <p:attrName>style.visibility</p:attrName>
                                            </p:attrNameLst>
                                          </p:cBhvr>
                                          <p:to>
                                            <p:strVal val="hidden"/>
                                          </p:to>
                                        </p:set>
                                      </p:childTnLst>
                                    </p:cTn>
                                  </p:par>
                                </p:childTnLst>
                              </p:cTn>
                            </p:par>
                            <p:par>
                              <p:cTn id="146" fill="hold">
                                <p:stCondLst>
                                  <p:cond delay="5000"/>
                                </p:stCondLst>
                                <p:childTnLst>
                                  <p:par>
                                    <p:cTn id="147" presetID="23" presetClass="entr" presetSubtype="16" fill="hold" grpId="0" nodeType="afterEffect">
                                      <p:stCondLst>
                                        <p:cond delay="0"/>
                                      </p:stCondLst>
                                      <p:childTnLst>
                                        <p:set>
                                          <p:cBhvr>
                                            <p:cTn id="148" dur="1" fill="hold">
                                              <p:stCondLst>
                                                <p:cond delay="0"/>
                                              </p:stCondLst>
                                            </p:cTn>
                                            <p:tgtEl>
                                              <p:spTgt spid="65"/>
                                            </p:tgtEl>
                                            <p:attrNameLst>
                                              <p:attrName>style.visibility</p:attrName>
                                            </p:attrNameLst>
                                          </p:cBhvr>
                                          <p:to>
                                            <p:strVal val="visible"/>
                                          </p:to>
                                        </p:set>
                                        <p:anim calcmode="lin" valueType="num">
                                          <p:cBhvr>
                                            <p:cTn id="149" dur="500" fill="hold"/>
                                            <p:tgtEl>
                                              <p:spTgt spid="65"/>
                                            </p:tgtEl>
                                            <p:attrNameLst>
                                              <p:attrName>ppt_w</p:attrName>
                                            </p:attrNameLst>
                                          </p:cBhvr>
                                          <p:tavLst>
                                            <p:tav tm="0">
                                              <p:val>
                                                <p:fltVal val="0"/>
                                              </p:val>
                                            </p:tav>
                                            <p:tav tm="100000">
                                              <p:val>
                                                <p:strVal val="#ppt_w"/>
                                              </p:val>
                                            </p:tav>
                                          </p:tavLst>
                                        </p:anim>
                                        <p:anim calcmode="lin" valueType="num">
                                          <p:cBhvr>
                                            <p:cTn id="150" dur="500" fill="hold"/>
                                            <p:tgtEl>
                                              <p:spTgt spid="65"/>
                                            </p:tgtEl>
                                            <p:attrNameLst>
                                              <p:attrName>ppt_h</p:attrName>
                                            </p:attrNameLst>
                                          </p:cBhvr>
                                          <p:tavLst>
                                            <p:tav tm="0">
                                              <p:val>
                                                <p:fltVal val="0"/>
                                              </p:val>
                                            </p:tav>
                                            <p:tav tm="100000">
                                              <p:val>
                                                <p:strVal val="#ppt_h"/>
                                              </p:val>
                                            </p:tav>
                                          </p:tavLst>
                                        </p:anim>
                                      </p:childTnLst>
                                    </p:cTn>
                                  </p:par>
                                </p:childTnLst>
                              </p:cTn>
                            </p:par>
                            <p:par>
                              <p:cTn id="151" fill="hold">
                                <p:stCondLst>
                                  <p:cond delay="5500"/>
                                </p:stCondLst>
                                <p:childTnLst>
                                  <p:par>
                                    <p:cTn id="152" presetID="53" presetClass="exit" presetSubtype="32" fill="hold" grpId="1" nodeType="afterEffect">
                                      <p:stCondLst>
                                        <p:cond delay="0"/>
                                      </p:stCondLst>
                                      <p:childTnLst>
                                        <p:anim calcmode="lin" valueType="num">
                                          <p:cBhvr>
                                            <p:cTn id="153" dur="500"/>
                                            <p:tgtEl>
                                              <p:spTgt spid="65"/>
                                            </p:tgtEl>
                                            <p:attrNameLst>
                                              <p:attrName>ppt_w</p:attrName>
                                            </p:attrNameLst>
                                          </p:cBhvr>
                                          <p:tavLst>
                                            <p:tav tm="0">
                                              <p:val>
                                                <p:strVal val="ppt_w"/>
                                              </p:val>
                                            </p:tav>
                                            <p:tav tm="100000">
                                              <p:val>
                                                <p:fltVal val="0"/>
                                              </p:val>
                                            </p:tav>
                                          </p:tavLst>
                                        </p:anim>
                                        <p:anim calcmode="lin" valueType="num">
                                          <p:cBhvr>
                                            <p:cTn id="154" dur="500"/>
                                            <p:tgtEl>
                                              <p:spTgt spid="65"/>
                                            </p:tgtEl>
                                            <p:attrNameLst>
                                              <p:attrName>ppt_h</p:attrName>
                                            </p:attrNameLst>
                                          </p:cBhvr>
                                          <p:tavLst>
                                            <p:tav tm="0">
                                              <p:val>
                                                <p:strVal val="ppt_h"/>
                                              </p:val>
                                            </p:tav>
                                            <p:tav tm="100000">
                                              <p:val>
                                                <p:fltVal val="0"/>
                                              </p:val>
                                            </p:tav>
                                          </p:tavLst>
                                        </p:anim>
                                        <p:animEffect transition="out" filter="fade">
                                          <p:cBhvr>
                                            <p:cTn id="155" dur="500"/>
                                            <p:tgtEl>
                                              <p:spTgt spid="65"/>
                                            </p:tgtEl>
                                          </p:cBhvr>
                                        </p:animEffect>
                                        <p:set>
                                          <p:cBhvr>
                                            <p:cTn id="156"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57" restart="whenNotActive" fill="hold" evtFilter="cancelBubble" nodeType="interactiveSeq">
                    <p:stCondLst>
                      <p:cond evt="onClick" delay="0">
                        <p:tgtEl>
                          <p:spTgt spid="72"/>
                        </p:tgtEl>
                      </p:cond>
                    </p:stCondLst>
                    <p:endSync evt="end" delay="0">
                      <p:rtn val="all"/>
                    </p:endSync>
                    <p:childTnLst>
                      <p:par>
                        <p:cTn id="158" fill="hold">
                          <p:stCondLst>
                            <p:cond delay="0"/>
                          </p:stCondLst>
                          <p:childTnLst>
                            <p:par>
                              <p:cTn id="159" fill="hold">
                                <p:stCondLst>
                                  <p:cond delay="0"/>
                                </p:stCondLst>
                                <p:childTnLst>
                                  <p:par>
                                    <p:cTn id="160" presetID="32" presetClass="emph" presetSubtype="0" fill="hold" grpId="1" nodeType="clickEffect">
                                      <p:stCondLst>
                                        <p:cond delay="0"/>
                                      </p:stCondLst>
                                      <p:childTnLst>
                                        <p:animRot by="120000">
                                          <p:cBhvr>
                                            <p:cTn id="161" dur="100" fill="hold">
                                              <p:stCondLst>
                                                <p:cond delay="0"/>
                                              </p:stCondLst>
                                            </p:cTn>
                                            <p:tgtEl>
                                              <p:spTgt spid="72"/>
                                            </p:tgtEl>
                                            <p:attrNameLst>
                                              <p:attrName>r</p:attrName>
                                            </p:attrNameLst>
                                          </p:cBhvr>
                                        </p:animRot>
                                        <p:animRot by="-240000">
                                          <p:cBhvr>
                                            <p:cTn id="162" dur="200" fill="hold">
                                              <p:stCondLst>
                                                <p:cond delay="200"/>
                                              </p:stCondLst>
                                            </p:cTn>
                                            <p:tgtEl>
                                              <p:spTgt spid="72"/>
                                            </p:tgtEl>
                                            <p:attrNameLst>
                                              <p:attrName>r</p:attrName>
                                            </p:attrNameLst>
                                          </p:cBhvr>
                                        </p:animRot>
                                        <p:animRot by="240000">
                                          <p:cBhvr>
                                            <p:cTn id="163" dur="200" fill="hold">
                                              <p:stCondLst>
                                                <p:cond delay="400"/>
                                              </p:stCondLst>
                                            </p:cTn>
                                            <p:tgtEl>
                                              <p:spTgt spid="72"/>
                                            </p:tgtEl>
                                            <p:attrNameLst>
                                              <p:attrName>r</p:attrName>
                                            </p:attrNameLst>
                                          </p:cBhvr>
                                        </p:animRot>
                                        <p:animRot by="-240000">
                                          <p:cBhvr>
                                            <p:cTn id="164" dur="200" fill="hold">
                                              <p:stCondLst>
                                                <p:cond delay="600"/>
                                              </p:stCondLst>
                                            </p:cTn>
                                            <p:tgtEl>
                                              <p:spTgt spid="72"/>
                                            </p:tgtEl>
                                            <p:attrNameLst>
                                              <p:attrName>r</p:attrName>
                                            </p:attrNameLst>
                                          </p:cBhvr>
                                        </p:animRot>
                                        <p:animRot by="120000">
                                          <p:cBhvr>
                                            <p:cTn id="165" dur="200" fill="hold">
                                              <p:stCondLst>
                                                <p:cond delay="800"/>
                                              </p:stCondLst>
                                            </p:cTn>
                                            <p:tgtEl>
                                              <p:spTgt spid="72"/>
                                            </p:tgtEl>
                                            <p:attrNameLst>
                                              <p:attrName>r</p:attrName>
                                            </p:attrNameLst>
                                          </p:cBhvr>
                                        </p:animRot>
                                      </p:childTnLst>
                                      <p:subTnLst>
                                        <p:audio>
                                          <p:cMediaNode>
                                            <p:cTn display="0" masterRel="sameClick">
                                              <p:stCondLst>
                                                <p:cond evt="begin" delay="0">
                                                  <p:tn val="160"/>
                                                </p:cond>
                                              </p:stCondLst>
                                              <p:endCondLst>
                                                <p:cond evt="onStopAudio" delay="0">
                                                  <p:tgtEl>
                                                    <p:sldTgt/>
                                                  </p:tgtEl>
                                                </p:cond>
                                              </p:endCondLst>
                                            </p:cTn>
                                            <p:tgtEl>
                                              <p:sndTgt r:embed="rId17" name="sai-3.wav"/>
                                            </p:tgtEl>
                                          </p:cMediaNode>
                                        </p:audio>
                                      </p:subTnLst>
                                    </p:cTn>
                                  </p:par>
                                </p:childTnLst>
                              </p:cTn>
                            </p:par>
                          </p:childTnLst>
                        </p:cTn>
                      </p:par>
                    </p:childTnLst>
                  </p:cTn>
                  <p:nextCondLst>
                    <p:cond evt="onClick" delay="0">
                      <p:tgtEl>
                        <p:spTgt spid="72"/>
                      </p:tgtEl>
                    </p:cond>
                  </p:nextCondLst>
                </p:seq>
              </p:childTnLst>
            </p:cTn>
          </p:par>
        </p:tnLst>
        <p:bldLst>
          <p:bldP spid="54" grpId="0"/>
          <p:bldP spid="55" grpId="0"/>
          <p:bldP spid="56" grpId="0"/>
          <p:bldP spid="57" grpId="0"/>
          <p:bldP spid="58" grpId="0"/>
          <p:bldP spid="59" grpId="0"/>
          <p:bldP spid="60" grpId="0"/>
          <p:bldP spid="60" grpId="1"/>
          <p:bldP spid="61" grpId="0"/>
          <p:bldP spid="61" grpId="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2" grpId="0"/>
          <p:bldP spid="72" grpId="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val 34">
            <a:extLst>
              <a:ext uri="{FF2B5EF4-FFF2-40B4-BE49-F238E27FC236}">
                <a16:creationId xmlns:a16="http://schemas.microsoft.com/office/drawing/2014/main" id="{8823F4B5-350C-4446-92D9-5D8DC4C5D459}"/>
              </a:ext>
            </a:extLst>
          </p:cNvPr>
          <p:cNvSpPr/>
          <p:nvPr/>
        </p:nvSpPr>
        <p:spPr>
          <a:xfrm>
            <a:off x="7660185" y="4363265"/>
            <a:ext cx="1951630" cy="1951630"/>
          </a:xfrm>
          <a:prstGeom prst="ellipse">
            <a:avLst/>
          </a:prstGeom>
          <a:solidFill>
            <a:srgbClr val="196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4FE33143-5A9B-468A-92E5-B43A57A358A6}"/>
              </a:ext>
            </a:extLst>
          </p:cNvPr>
          <p:cNvSpPr/>
          <p:nvPr/>
        </p:nvSpPr>
        <p:spPr>
          <a:xfrm>
            <a:off x="7235600" y="3848210"/>
            <a:ext cx="2800800" cy="2800800"/>
          </a:xfrm>
          <a:prstGeom prst="ellipse">
            <a:avLst/>
          </a:prstGeom>
          <a:solidFill>
            <a:srgbClr val="F2E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2C80572F-B187-455F-90A2-A8BA41370AF4}"/>
              </a:ext>
            </a:extLst>
          </p:cNvPr>
          <p:cNvSpPr/>
          <p:nvPr/>
        </p:nvSpPr>
        <p:spPr>
          <a:xfrm>
            <a:off x="6840425" y="3543505"/>
            <a:ext cx="3591150" cy="3591150"/>
          </a:xfrm>
          <a:prstGeom prst="ellipse">
            <a:avLst/>
          </a:prstGeom>
          <a:solidFill>
            <a:srgbClr val="F28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240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5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ppt_x"/>
                                          </p:val>
                                        </p:tav>
                                        <p:tav tm="100000">
                                          <p:val>
                                            <p:strVal val="#ppt_x"/>
                                          </p:val>
                                        </p:tav>
                                      </p:tavLst>
                                    </p:anim>
                                    <p:anim calcmode="lin" valueType="num">
                                      <p:cBhvr additive="base">
                                        <p:cTn id="12" dur="500" fill="hold"/>
                                        <p:tgtEl>
                                          <p:spTgt spid="3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1+#ppt_h/2"/>
                                          </p:val>
                                        </p:tav>
                                        <p:tav tm="100000">
                                          <p:val>
                                            <p:strVal val="#ppt_y"/>
                                          </p:val>
                                        </p:tav>
                                      </p:tavLst>
                                    </p:anim>
                                  </p:childTnLst>
                                </p:cTn>
                              </p:par>
                              <p:par>
                                <p:cTn id="17" presetID="6" presetClass="emph" presetSubtype="0" decel="100000" fill="hold" grpId="1" nodeType="withEffect">
                                  <p:stCondLst>
                                    <p:cond delay="350"/>
                                  </p:stCondLst>
                                  <p:childTnLst>
                                    <p:animScale>
                                      <p:cBhvr>
                                        <p:cTn id="18" dur="500" fill="hold"/>
                                        <p:tgtEl>
                                          <p:spTgt spid="35"/>
                                        </p:tgtEl>
                                      </p:cBhvr>
                                      <p:by x="700000" y="700000"/>
                                    </p:animScale>
                                  </p:childTnLst>
                                </p:cTn>
                              </p:par>
                              <p:par>
                                <p:cTn id="19" presetID="6" presetClass="emph" presetSubtype="0" decel="100000" fill="hold" grpId="1" nodeType="withEffect">
                                  <p:stCondLst>
                                    <p:cond delay="500"/>
                                  </p:stCondLst>
                                  <p:childTnLst>
                                    <p:animScale>
                                      <p:cBhvr>
                                        <p:cTn id="20" dur="500" fill="hold"/>
                                        <p:tgtEl>
                                          <p:spTgt spid="36"/>
                                        </p:tgtEl>
                                      </p:cBhvr>
                                      <p:by x="700000" y="700000"/>
                                    </p:animScale>
                                  </p:childTnLst>
                                </p:cTn>
                              </p:par>
                              <p:par>
                                <p:cTn id="21" presetID="6" presetClass="emph" presetSubtype="0" decel="100000" fill="hold" grpId="1" nodeType="withEffect">
                                  <p:stCondLst>
                                    <p:cond delay="600"/>
                                  </p:stCondLst>
                                  <p:childTnLst>
                                    <p:animScale>
                                      <p:cBhvr>
                                        <p:cTn id="22" dur="500" fill="hold"/>
                                        <p:tgtEl>
                                          <p:spTgt spid="37"/>
                                        </p:tgtEl>
                                      </p:cBhvr>
                                      <p:by x="700000" y="7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36" grpId="0" animBg="1"/>
      <p:bldP spid="36" grpId="1" animBg="1"/>
      <p:bldP spid="37" grpId="0" animBg="1"/>
      <p:bldP spid="37"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A picture containing table&#10;&#10;Description automatically generated">
            <a:extLst>
              <a:ext uri="{FF2B5EF4-FFF2-40B4-BE49-F238E27FC236}">
                <a16:creationId xmlns:a16="http://schemas.microsoft.com/office/drawing/2014/main" id="{5B9170A1-2B3F-4620-B9EA-33AE0D214A51}"/>
              </a:ext>
            </a:extLst>
          </p:cNvPr>
          <p:cNvPicPr>
            <a:picLocks noChangeAspect="1"/>
          </p:cNvPicPr>
          <p:nvPr/>
        </p:nvPicPr>
        <p:blipFill rotWithShape="1">
          <a:blip r:embed="rId4">
            <a:extLst>
              <a:ext uri="{28A0092B-C50C-407E-A947-70E740481C1C}">
                <a14:useLocalDpi xmlns:a14="http://schemas.microsoft.com/office/drawing/2010/main" val="0"/>
              </a:ext>
            </a:extLst>
          </a:blip>
          <a:srcRect t="1884" b="1884"/>
          <a:stretch/>
        </p:blipFill>
        <p:spPr>
          <a:xfrm>
            <a:off x="0" y="13474"/>
            <a:ext cx="18288000" cy="10287000"/>
          </a:xfrm>
          <a:prstGeom prst="rect">
            <a:avLst/>
          </a:prstGeom>
        </p:spPr>
      </p:pic>
      <p:grpSp>
        <p:nvGrpSpPr>
          <p:cNvPr id="36" name="Group 35">
            <a:extLst>
              <a:ext uri="{FF2B5EF4-FFF2-40B4-BE49-F238E27FC236}">
                <a16:creationId xmlns:a16="http://schemas.microsoft.com/office/drawing/2014/main" id="{C8D00EE5-AB86-43EB-9A12-C7E6F637A4CA}"/>
              </a:ext>
            </a:extLst>
          </p:cNvPr>
          <p:cNvGrpSpPr/>
          <p:nvPr/>
        </p:nvGrpSpPr>
        <p:grpSpPr>
          <a:xfrm>
            <a:off x="13183286" y="8046153"/>
            <a:ext cx="5605420" cy="2227345"/>
            <a:chOff x="7450555" y="4679355"/>
            <a:chExt cx="5605420" cy="2227345"/>
          </a:xfrm>
        </p:grpSpPr>
        <p:pic>
          <p:nvPicPr>
            <p:cNvPr id="37" name="Picture 36" descr="A close up of a flower&#10;&#10;Description automatically generated">
              <a:extLst>
                <a:ext uri="{FF2B5EF4-FFF2-40B4-BE49-F238E27FC236}">
                  <a16:creationId xmlns:a16="http://schemas.microsoft.com/office/drawing/2014/main" id="{4928D752-6A69-48DE-9B09-9C7754E67B55}"/>
                </a:ext>
              </a:extLst>
            </p:cNvPr>
            <p:cNvPicPr>
              <a:picLocks noChangeAspect="1"/>
            </p:cNvPicPr>
            <p:nvPr/>
          </p:nvPicPr>
          <p:blipFill rotWithShape="1">
            <a:blip r:embed="rId5">
              <a:extLst>
                <a:ext uri="{28A0092B-C50C-407E-A947-70E740481C1C}">
                  <a14:useLocalDpi xmlns:a14="http://schemas.microsoft.com/office/drawing/2010/main" val="0"/>
                </a:ext>
              </a:extLst>
            </a:blip>
            <a:srcRect b="5377"/>
            <a:stretch/>
          </p:blipFill>
          <p:spPr>
            <a:xfrm>
              <a:off x="10279759" y="5009322"/>
              <a:ext cx="2776216" cy="1848678"/>
            </a:xfrm>
            <a:prstGeom prst="rect">
              <a:avLst/>
            </a:prstGeom>
          </p:spPr>
        </p:pic>
        <p:pic>
          <p:nvPicPr>
            <p:cNvPr id="38" name="Picture 37" descr="A close up of a flower&#10;&#10;Description automatically generated">
              <a:extLst>
                <a:ext uri="{FF2B5EF4-FFF2-40B4-BE49-F238E27FC236}">
                  <a16:creationId xmlns:a16="http://schemas.microsoft.com/office/drawing/2014/main" id="{DBC64F8F-65FD-41B5-AC0A-B1D82C1CD895}"/>
                </a:ext>
              </a:extLst>
            </p:cNvPr>
            <p:cNvPicPr>
              <a:picLocks noChangeAspect="1"/>
            </p:cNvPicPr>
            <p:nvPr/>
          </p:nvPicPr>
          <p:blipFill rotWithShape="1">
            <a:blip r:embed="rId5">
              <a:extLst>
                <a:ext uri="{28A0092B-C50C-407E-A947-70E740481C1C}">
                  <a14:useLocalDpi xmlns:a14="http://schemas.microsoft.com/office/drawing/2010/main" val="0"/>
                </a:ext>
              </a:extLst>
            </a:blip>
            <a:srcRect b="5377"/>
            <a:stretch/>
          </p:blipFill>
          <p:spPr>
            <a:xfrm flipH="1">
              <a:off x="7450555" y="4679355"/>
              <a:ext cx="3322283" cy="2212303"/>
            </a:xfrm>
            <a:prstGeom prst="rect">
              <a:avLst/>
            </a:prstGeom>
          </p:spPr>
        </p:pic>
        <p:pic>
          <p:nvPicPr>
            <p:cNvPr id="39" name="Picture 38" descr="A close up of a flower&#10;&#10;Description automatically generated">
              <a:extLst>
                <a:ext uri="{FF2B5EF4-FFF2-40B4-BE49-F238E27FC236}">
                  <a16:creationId xmlns:a16="http://schemas.microsoft.com/office/drawing/2014/main" id="{56F5568E-3217-422F-8550-6D1796D28B37}"/>
                </a:ext>
              </a:extLst>
            </p:cNvPr>
            <p:cNvPicPr>
              <a:picLocks noChangeAspect="1"/>
            </p:cNvPicPr>
            <p:nvPr/>
          </p:nvPicPr>
          <p:blipFill rotWithShape="1">
            <a:blip r:embed="rId6">
              <a:extLst>
                <a:ext uri="{28A0092B-C50C-407E-A947-70E740481C1C}">
                  <a14:useLocalDpi xmlns:a14="http://schemas.microsoft.com/office/drawing/2010/main" val="0"/>
                </a:ext>
              </a:extLst>
            </a:blip>
            <a:srcRect b="17800"/>
            <a:stretch/>
          </p:blipFill>
          <p:spPr>
            <a:xfrm>
              <a:off x="10381268" y="5907446"/>
              <a:ext cx="1215628" cy="999254"/>
            </a:xfrm>
            <a:prstGeom prst="rect">
              <a:avLst/>
            </a:prstGeom>
          </p:spPr>
        </p:pic>
      </p:grpSp>
      <p:pic>
        <p:nvPicPr>
          <p:cNvPr id="40" name="Picture 39" descr="A picture containing toy&#10;&#10;Description automatically generated">
            <a:extLst>
              <a:ext uri="{FF2B5EF4-FFF2-40B4-BE49-F238E27FC236}">
                <a16:creationId xmlns:a16="http://schemas.microsoft.com/office/drawing/2014/main" id="{C2EC5840-21D5-423D-ACB8-6DBC474E45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4497" y="679336"/>
            <a:ext cx="4014297" cy="6250572"/>
          </a:xfrm>
          <a:prstGeom prst="rect">
            <a:avLst/>
          </a:prstGeom>
        </p:spPr>
      </p:pic>
      <p:pic>
        <p:nvPicPr>
          <p:cNvPr id="41" name="Picture 40" descr="A picture containing fence&#10;&#10;Description automatically generated">
            <a:extLst>
              <a:ext uri="{FF2B5EF4-FFF2-40B4-BE49-F238E27FC236}">
                <a16:creationId xmlns:a16="http://schemas.microsoft.com/office/drawing/2014/main" id="{39980496-2BA0-4B80-9DC0-BF7A1CF485C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43279"/>
          <a:stretch/>
        </p:blipFill>
        <p:spPr>
          <a:xfrm>
            <a:off x="0" y="3429000"/>
            <a:ext cx="3547210" cy="5592927"/>
          </a:xfrm>
          <a:prstGeom prst="rect">
            <a:avLst/>
          </a:prstGeom>
        </p:spPr>
      </p:pic>
      <p:pic>
        <p:nvPicPr>
          <p:cNvPr id="42" name="Picture 41" descr="A close up of a logo&#10;&#10;Description automatically generated">
            <a:extLst>
              <a:ext uri="{FF2B5EF4-FFF2-40B4-BE49-F238E27FC236}">
                <a16:creationId xmlns:a16="http://schemas.microsoft.com/office/drawing/2014/main" id="{F3518C89-27DA-4C89-AB63-E3FF28AEEB3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822591" y="50486"/>
            <a:ext cx="1219200" cy="2083113"/>
          </a:xfrm>
          <a:prstGeom prst="rect">
            <a:avLst/>
          </a:prstGeom>
        </p:spPr>
      </p:pic>
      <p:pic>
        <p:nvPicPr>
          <p:cNvPr id="43" name="Picture 42" descr="A picture containing wooden, sitting, table, black&#10;&#10;Description automatically generated">
            <a:extLst>
              <a:ext uri="{FF2B5EF4-FFF2-40B4-BE49-F238E27FC236}">
                <a16:creationId xmlns:a16="http://schemas.microsoft.com/office/drawing/2014/main" id="{9643C34F-FA51-4563-9E4F-B4E434124C1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613293" y="-67761"/>
            <a:ext cx="1796737" cy="1455695"/>
          </a:xfrm>
          <a:prstGeom prst="rect">
            <a:avLst/>
          </a:prstGeom>
        </p:spPr>
      </p:pic>
      <p:grpSp>
        <p:nvGrpSpPr>
          <p:cNvPr id="44" name="Group 43">
            <a:extLst>
              <a:ext uri="{FF2B5EF4-FFF2-40B4-BE49-F238E27FC236}">
                <a16:creationId xmlns:a16="http://schemas.microsoft.com/office/drawing/2014/main" id="{29BF3304-C6A0-4E92-9441-6F50C68FF823}"/>
              </a:ext>
            </a:extLst>
          </p:cNvPr>
          <p:cNvGrpSpPr/>
          <p:nvPr/>
        </p:nvGrpSpPr>
        <p:grpSpPr>
          <a:xfrm>
            <a:off x="15998337" y="507905"/>
            <a:ext cx="2823385" cy="740105"/>
            <a:chOff x="18176263" y="-61039"/>
            <a:chExt cx="4221503" cy="1203759"/>
          </a:xfrm>
        </p:grpSpPr>
        <p:sp>
          <p:nvSpPr>
            <p:cNvPr id="45" name="TextBox 44">
              <a:extLst>
                <a:ext uri="{FF2B5EF4-FFF2-40B4-BE49-F238E27FC236}">
                  <a16:creationId xmlns:a16="http://schemas.microsoft.com/office/drawing/2014/main" id="{6ECC3042-5C56-460D-82E7-C58289C4423F}"/>
                </a:ext>
              </a:extLst>
            </p:cNvPr>
            <p:cNvSpPr txBox="1"/>
            <p:nvPr/>
          </p:nvSpPr>
          <p:spPr>
            <a:xfrm>
              <a:off x="18206766" y="291718"/>
              <a:ext cx="4191000" cy="851002"/>
            </a:xfrm>
            <a:prstGeom prst="rect">
              <a:avLst/>
            </a:prstGeom>
            <a:noFill/>
            <a:scene3d>
              <a:camera prst="perspectiveLeft"/>
              <a:lightRig rig="flat" dir="t"/>
            </a:scene3d>
            <a:sp3d extrusionH="1314450"/>
          </p:spPr>
          <p:txBody>
            <a:bodyPr wrap="square" rtlCol="0">
              <a:spAutoFit/>
            </a:bodyPr>
            <a:lstStyle/>
            <a:p>
              <a:r>
                <a:rPr lang="en-US" sz="2800" spc="-300" dirty="0">
                  <a:solidFill>
                    <a:srgbClr val="DC2014"/>
                  </a:solidFill>
                  <a:effectLst>
                    <a:glow rad="63500">
                      <a:schemeClr val="bg1">
                        <a:alpha val="40000"/>
                      </a:schemeClr>
                    </a:glow>
                  </a:effectLst>
                  <a:latin typeface="SVN-Kimberley" panose="02040603050506020204" pitchFamily="18" charset="0"/>
                </a:rPr>
                <a:t>TÁO</a:t>
              </a:r>
              <a:endParaRPr lang="en-US" sz="3600" spc="-300" dirty="0">
                <a:solidFill>
                  <a:srgbClr val="DC2014"/>
                </a:solidFill>
                <a:effectLst>
                  <a:glow rad="63500">
                    <a:schemeClr val="bg1">
                      <a:alpha val="40000"/>
                    </a:schemeClr>
                  </a:glow>
                </a:effectLst>
                <a:latin typeface="SVN-Kimberley" panose="02040603050506020204" pitchFamily="18" charset="0"/>
              </a:endParaRPr>
            </a:p>
          </p:txBody>
        </p:sp>
        <p:sp>
          <p:nvSpPr>
            <p:cNvPr id="46" name="Rectangle 45">
              <a:extLst>
                <a:ext uri="{FF2B5EF4-FFF2-40B4-BE49-F238E27FC236}">
                  <a16:creationId xmlns:a16="http://schemas.microsoft.com/office/drawing/2014/main" id="{3C8DAC1A-099D-4A2A-9269-78E970416DF4}"/>
                </a:ext>
              </a:extLst>
            </p:cNvPr>
            <p:cNvSpPr/>
            <p:nvPr/>
          </p:nvSpPr>
          <p:spPr>
            <a:xfrm>
              <a:off x="18176263" y="-61039"/>
              <a:ext cx="709932" cy="650767"/>
            </a:xfrm>
            <a:prstGeom prst="rect">
              <a:avLst/>
            </a:prstGeom>
          </p:spPr>
          <p:txBody>
            <a:bodyPr wrap="none">
              <a:spAutoFit/>
            </a:bodyPr>
            <a:lstStyle/>
            <a:p>
              <a:r>
                <a:rPr lang="en-US" sz="2000" spc="-300" dirty="0" err="1">
                  <a:solidFill>
                    <a:srgbClr val="086E14"/>
                  </a:solidFill>
                  <a:effectLst>
                    <a:glow rad="63500">
                      <a:schemeClr val="bg1">
                        <a:alpha val="40000"/>
                      </a:schemeClr>
                    </a:glow>
                  </a:effectLst>
                  <a:latin typeface="#9Slide06 Hellvina Hand Script" pitchFamily="2" charset="0"/>
                </a:rPr>
                <a:t>Hái</a:t>
              </a:r>
              <a:endParaRPr lang="en-US" sz="200" spc="-300" dirty="0">
                <a:solidFill>
                  <a:srgbClr val="086E14"/>
                </a:solidFill>
                <a:effectLst>
                  <a:glow rad="63500">
                    <a:schemeClr val="bg1">
                      <a:alpha val="40000"/>
                    </a:schemeClr>
                  </a:glow>
                </a:effectLst>
                <a:latin typeface="SVN-Kimberley" panose="02040603050506020204" pitchFamily="18" charset="0"/>
              </a:endParaRPr>
            </a:p>
          </p:txBody>
        </p:sp>
      </p:grpSp>
      <p:sp>
        <p:nvSpPr>
          <p:cNvPr id="47" name="Thought Bubble: Cloud 15">
            <a:extLst>
              <a:ext uri="{FF2B5EF4-FFF2-40B4-BE49-F238E27FC236}">
                <a16:creationId xmlns:a16="http://schemas.microsoft.com/office/drawing/2014/main" id="{17794DF9-949D-4E0E-AE34-1F652171D60C}"/>
              </a:ext>
            </a:extLst>
          </p:cNvPr>
          <p:cNvSpPr/>
          <p:nvPr/>
        </p:nvSpPr>
        <p:spPr>
          <a:xfrm>
            <a:off x="4863936" y="84258"/>
            <a:ext cx="4092364" cy="2576816"/>
          </a:xfrm>
          <a:prstGeom prst="cloudCallout">
            <a:avLst>
              <a:gd name="adj1" fmla="val -42094"/>
              <a:gd name="adj2" fmla="val 64529"/>
            </a:avLst>
          </a:prstGeom>
          <a:solidFill>
            <a:srgbClr val="E3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SVN-Kimberley" panose="02040603050506020204" pitchFamily="18" charset="0"/>
              </a:rPr>
              <a:t>Chúc</a:t>
            </a:r>
            <a:r>
              <a:rPr lang="en-US" sz="3600" b="1" dirty="0">
                <a:solidFill>
                  <a:srgbClr val="FF0000"/>
                </a:solidFill>
                <a:latin typeface="SVN-Kimberley" panose="02040603050506020204" pitchFamily="18" charset="0"/>
              </a:rPr>
              <a:t> </a:t>
            </a:r>
            <a:r>
              <a:rPr lang="en-US" sz="3600" b="1" dirty="0" err="1">
                <a:solidFill>
                  <a:srgbClr val="FF0000"/>
                </a:solidFill>
                <a:latin typeface="SVN-Kimberley" panose="02040603050506020204" pitchFamily="18" charset="0"/>
              </a:rPr>
              <a:t>mừng</a:t>
            </a:r>
            <a:endParaRPr lang="en-US" sz="3600" b="1" dirty="0">
              <a:solidFill>
                <a:srgbClr val="FF0000"/>
              </a:solidFill>
              <a:latin typeface="SVN-Kimberley" panose="02040603050506020204" pitchFamily="18" charset="0"/>
            </a:endParaRPr>
          </a:p>
          <a:p>
            <a:pPr algn="ctr"/>
            <a:r>
              <a:rPr lang="en-US" sz="3600" b="1" dirty="0" err="1">
                <a:solidFill>
                  <a:srgbClr val="FF0000"/>
                </a:solidFill>
                <a:latin typeface="SVN-Kimberley" panose="02040603050506020204" pitchFamily="18" charset="0"/>
              </a:rPr>
              <a:t>Các</a:t>
            </a:r>
            <a:r>
              <a:rPr lang="en-US" sz="3600" b="1" dirty="0">
                <a:solidFill>
                  <a:srgbClr val="FF0000"/>
                </a:solidFill>
                <a:latin typeface="SVN-Kimberley" panose="02040603050506020204" pitchFamily="18" charset="0"/>
              </a:rPr>
              <a:t> </a:t>
            </a:r>
            <a:r>
              <a:rPr lang="en-US" sz="3600" b="1" dirty="0" err="1">
                <a:solidFill>
                  <a:srgbClr val="FF0000"/>
                </a:solidFill>
                <a:latin typeface="SVN-Kimberley" panose="02040603050506020204" pitchFamily="18" charset="0"/>
              </a:rPr>
              <a:t>em</a:t>
            </a:r>
            <a:r>
              <a:rPr lang="en-US" sz="3600" b="1" dirty="0">
                <a:solidFill>
                  <a:srgbClr val="FF0000"/>
                </a:solidFill>
                <a:latin typeface="SVN-Kimberley" panose="02040603050506020204" pitchFamily="18" charset="0"/>
              </a:rPr>
              <a:t>!</a:t>
            </a:r>
          </a:p>
        </p:txBody>
      </p:sp>
      <p:pic>
        <p:nvPicPr>
          <p:cNvPr id="48" name="Picture 47" descr="A close up of a basket&#10;&#10;Description automatically generated">
            <a:extLst>
              <a:ext uri="{FF2B5EF4-FFF2-40B4-BE49-F238E27FC236}">
                <a16:creationId xmlns:a16="http://schemas.microsoft.com/office/drawing/2014/main" id="{E1BD53B2-8318-4C30-8ECC-493FBDC71488}"/>
              </a:ext>
            </a:extLst>
          </p:cNvPr>
          <p:cNvPicPr>
            <a:picLocks noChangeAspect="1"/>
          </p:cNvPicPr>
          <p:nvPr/>
        </p:nvPicPr>
        <p:blipFill rotWithShape="1">
          <a:blip r:embed="rId12">
            <a:extLst>
              <a:ext uri="{28A0092B-C50C-407E-A947-70E740481C1C}">
                <a14:useLocalDpi xmlns:a14="http://schemas.microsoft.com/office/drawing/2010/main" val="0"/>
              </a:ext>
            </a:extLst>
          </a:blip>
          <a:srcRect b="17633"/>
          <a:stretch/>
        </p:blipFill>
        <p:spPr>
          <a:xfrm>
            <a:off x="4991100" y="4541360"/>
            <a:ext cx="2641742" cy="2175915"/>
          </a:xfrm>
          <a:prstGeom prst="rect">
            <a:avLst/>
          </a:prstGeom>
        </p:spPr>
      </p:pic>
      <p:pic>
        <p:nvPicPr>
          <p:cNvPr id="49" name="Picture 48" descr="A close up of a basket&#10;&#10;Description automatically generated">
            <a:extLst>
              <a:ext uri="{FF2B5EF4-FFF2-40B4-BE49-F238E27FC236}">
                <a16:creationId xmlns:a16="http://schemas.microsoft.com/office/drawing/2014/main" id="{2F708EA6-7D04-4493-981C-0EA17C3FFC76}"/>
              </a:ext>
            </a:extLst>
          </p:cNvPr>
          <p:cNvPicPr>
            <a:picLocks noChangeAspect="1"/>
          </p:cNvPicPr>
          <p:nvPr/>
        </p:nvPicPr>
        <p:blipFill rotWithShape="1">
          <a:blip r:embed="rId12">
            <a:extLst>
              <a:ext uri="{28A0092B-C50C-407E-A947-70E740481C1C}">
                <a14:useLocalDpi xmlns:a14="http://schemas.microsoft.com/office/drawing/2010/main" val="0"/>
              </a:ext>
            </a:extLst>
          </a:blip>
          <a:srcRect b="17633"/>
          <a:stretch/>
        </p:blipFill>
        <p:spPr>
          <a:xfrm>
            <a:off x="6516768" y="4100668"/>
            <a:ext cx="2099409" cy="1729213"/>
          </a:xfrm>
          <a:prstGeom prst="rect">
            <a:avLst/>
          </a:prstGeom>
        </p:spPr>
      </p:pic>
      <p:pic>
        <p:nvPicPr>
          <p:cNvPr id="50" name="Picture 49" descr="A close up of a basket&#10;&#10;Description automatically generated">
            <a:extLst>
              <a:ext uri="{FF2B5EF4-FFF2-40B4-BE49-F238E27FC236}">
                <a16:creationId xmlns:a16="http://schemas.microsoft.com/office/drawing/2014/main" id="{61560E68-2A6B-49BF-92A5-B2E2FFEAFB9C}"/>
              </a:ext>
            </a:extLst>
          </p:cNvPr>
          <p:cNvPicPr>
            <a:picLocks noChangeAspect="1"/>
          </p:cNvPicPr>
          <p:nvPr/>
        </p:nvPicPr>
        <p:blipFill rotWithShape="1">
          <a:blip r:embed="rId12">
            <a:extLst>
              <a:ext uri="{28A0092B-C50C-407E-A947-70E740481C1C}">
                <a14:useLocalDpi xmlns:a14="http://schemas.microsoft.com/office/drawing/2010/main" val="0"/>
              </a:ext>
            </a:extLst>
          </a:blip>
          <a:srcRect b="17633"/>
          <a:stretch/>
        </p:blipFill>
        <p:spPr>
          <a:xfrm>
            <a:off x="7739526" y="4253229"/>
            <a:ext cx="2641742" cy="2175915"/>
          </a:xfrm>
          <a:prstGeom prst="rect">
            <a:avLst/>
          </a:prstGeom>
        </p:spPr>
      </p:pic>
      <p:pic>
        <p:nvPicPr>
          <p:cNvPr id="51" name="Picture 50" descr="A close up of a basket&#10;&#10;Description automatically generated">
            <a:extLst>
              <a:ext uri="{FF2B5EF4-FFF2-40B4-BE49-F238E27FC236}">
                <a16:creationId xmlns:a16="http://schemas.microsoft.com/office/drawing/2014/main" id="{F745E9F1-3C77-4A9A-86DE-4BE1F3387536}"/>
              </a:ext>
            </a:extLst>
          </p:cNvPr>
          <p:cNvPicPr>
            <a:picLocks noChangeAspect="1"/>
          </p:cNvPicPr>
          <p:nvPr/>
        </p:nvPicPr>
        <p:blipFill rotWithShape="1">
          <a:blip r:embed="rId12">
            <a:extLst>
              <a:ext uri="{28A0092B-C50C-407E-A947-70E740481C1C}">
                <a14:useLocalDpi xmlns:a14="http://schemas.microsoft.com/office/drawing/2010/main" val="0"/>
              </a:ext>
            </a:extLst>
          </a:blip>
          <a:srcRect b="17633"/>
          <a:stretch/>
        </p:blipFill>
        <p:spPr>
          <a:xfrm>
            <a:off x="6856891" y="5109113"/>
            <a:ext cx="2099409" cy="1729213"/>
          </a:xfrm>
          <a:prstGeom prst="rect">
            <a:avLst/>
          </a:prstGeom>
        </p:spPr>
      </p:pic>
      <p:pic>
        <p:nvPicPr>
          <p:cNvPr id="52" name="Picture 51" descr="A picture containing ball, room, drawing&#10;&#10;Description automatically generated">
            <a:extLst>
              <a:ext uri="{FF2B5EF4-FFF2-40B4-BE49-F238E27FC236}">
                <a16:creationId xmlns:a16="http://schemas.microsoft.com/office/drawing/2014/main" id="{DBC4372A-6257-446B-8E2F-EE7B349CCAE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89042" y="5629317"/>
            <a:ext cx="554557" cy="632221"/>
          </a:xfrm>
          <a:prstGeom prst="rect">
            <a:avLst/>
          </a:prstGeom>
        </p:spPr>
      </p:pic>
      <p:pic>
        <p:nvPicPr>
          <p:cNvPr id="53" name="Picture 52" descr="A picture containing ball, room, drawing&#10;&#10;Description automatically generated">
            <a:extLst>
              <a:ext uri="{FF2B5EF4-FFF2-40B4-BE49-F238E27FC236}">
                <a16:creationId xmlns:a16="http://schemas.microsoft.com/office/drawing/2014/main" id="{26894D16-A73F-44C3-83EC-308727C5CD6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90213" y="5469395"/>
            <a:ext cx="554557" cy="632221"/>
          </a:xfrm>
          <a:prstGeom prst="rect">
            <a:avLst/>
          </a:prstGeom>
        </p:spPr>
      </p:pic>
      <p:pic>
        <p:nvPicPr>
          <p:cNvPr id="54" name="Picture 53" descr="A picture containing ball, room, drawing&#10;&#10;Description automatically generated">
            <a:extLst>
              <a:ext uri="{FF2B5EF4-FFF2-40B4-BE49-F238E27FC236}">
                <a16:creationId xmlns:a16="http://schemas.microsoft.com/office/drawing/2014/main" id="{7A3ECF54-51CC-4913-A869-4E5535621EA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42613" y="5621795"/>
            <a:ext cx="554557" cy="632221"/>
          </a:xfrm>
          <a:prstGeom prst="rect">
            <a:avLst/>
          </a:prstGeom>
        </p:spPr>
      </p:pic>
      <p:pic>
        <p:nvPicPr>
          <p:cNvPr id="55" name="Picture 54" descr="A picture containing ball, room, drawing&#10;&#10;Description automatically generated">
            <a:extLst>
              <a:ext uri="{FF2B5EF4-FFF2-40B4-BE49-F238E27FC236}">
                <a16:creationId xmlns:a16="http://schemas.microsoft.com/office/drawing/2014/main" id="{904030C8-6459-435A-9977-2291C701450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59984" y="5497291"/>
            <a:ext cx="554557" cy="632221"/>
          </a:xfrm>
          <a:prstGeom prst="rect">
            <a:avLst/>
          </a:prstGeom>
        </p:spPr>
      </p:pic>
      <p:pic>
        <p:nvPicPr>
          <p:cNvPr id="56" name="Picture 55" descr="A picture containing ball, room, drawing&#10;&#10;Description automatically generated">
            <a:extLst>
              <a:ext uri="{FF2B5EF4-FFF2-40B4-BE49-F238E27FC236}">
                <a16:creationId xmlns:a16="http://schemas.microsoft.com/office/drawing/2014/main" id="{BD490A75-E508-466B-A81C-9D70E9CB13C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29598" y="5562184"/>
            <a:ext cx="554557" cy="632221"/>
          </a:xfrm>
          <a:prstGeom prst="rect">
            <a:avLst/>
          </a:prstGeom>
        </p:spPr>
      </p:pic>
      <p:pic>
        <p:nvPicPr>
          <p:cNvPr id="57" name="Picture 56" descr="A picture containing ball, room, drawing&#10;&#10;Description automatically generated">
            <a:extLst>
              <a:ext uri="{FF2B5EF4-FFF2-40B4-BE49-F238E27FC236}">
                <a16:creationId xmlns:a16="http://schemas.microsoft.com/office/drawing/2014/main" id="{37B03184-0A16-4D35-85FB-5326CB74D1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23335" y="5398141"/>
            <a:ext cx="399360" cy="542135"/>
          </a:xfrm>
          <a:prstGeom prst="rect">
            <a:avLst/>
          </a:prstGeom>
        </p:spPr>
      </p:pic>
      <p:pic>
        <p:nvPicPr>
          <p:cNvPr id="58" name="Picture 57" descr="A picture containing ball, room, drawing&#10;&#10;Description automatically generated">
            <a:extLst>
              <a:ext uri="{FF2B5EF4-FFF2-40B4-BE49-F238E27FC236}">
                <a16:creationId xmlns:a16="http://schemas.microsoft.com/office/drawing/2014/main" id="{D1CD7C44-C797-4B06-A5BD-26BB36D15C6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24506" y="5238219"/>
            <a:ext cx="399360" cy="542135"/>
          </a:xfrm>
          <a:prstGeom prst="rect">
            <a:avLst/>
          </a:prstGeom>
        </p:spPr>
      </p:pic>
      <p:pic>
        <p:nvPicPr>
          <p:cNvPr id="59" name="Picture 58" descr="A picture containing ball, room, drawing&#10;&#10;Description automatically generated">
            <a:extLst>
              <a:ext uri="{FF2B5EF4-FFF2-40B4-BE49-F238E27FC236}">
                <a16:creationId xmlns:a16="http://schemas.microsoft.com/office/drawing/2014/main" id="{BD3B940E-CCD0-4C82-B41B-91A6C37A033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76906" y="5390619"/>
            <a:ext cx="399360" cy="542135"/>
          </a:xfrm>
          <a:prstGeom prst="rect">
            <a:avLst/>
          </a:prstGeom>
        </p:spPr>
      </p:pic>
      <p:pic>
        <p:nvPicPr>
          <p:cNvPr id="60" name="Picture 59" descr="A picture containing ball, room, drawing&#10;&#10;Description automatically generated">
            <a:extLst>
              <a:ext uri="{FF2B5EF4-FFF2-40B4-BE49-F238E27FC236}">
                <a16:creationId xmlns:a16="http://schemas.microsoft.com/office/drawing/2014/main" id="{61E5C788-1AE4-4EA9-9730-541324CD912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94277" y="5266115"/>
            <a:ext cx="399360" cy="542135"/>
          </a:xfrm>
          <a:prstGeom prst="rect">
            <a:avLst/>
          </a:prstGeom>
        </p:spPr>
      </p:pic>
      <p:pic>
        <p:nvPicPr>
          <p:cNvPr id="61" name="Picture 60" descr="A picture containing ball, room, drawing&#10;&#10;Description automatically generated">
            <a:extLst>
              <a:ext uri="{FF2B5EF4-FFF2-40B4-BE49-F238E27FC236}">
                <a16:creationId xmlns:a16="http://schemas.microsoft.com/office/drawing/2014/main" id="{54991249-0E1E-40F5-AF7F-CB9B9C6BE38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063891" y="5331008"/>
            <a:ext cx="399360" cy="542135"/>
          </a:xfrm>
          <a:prstGeom prst="rect">
            <a:avLst/>
          </a:prstGeom>
        </p:spPr>
      </p:pic>
      <p:pic>
        <p:nvPicPr>
          <p:cNvPr id="62" name="Picture 61" descr="A picture containing ball, room, drawing&#10;&#10;Description automatically generated">
            <a:extLst>
              <a:ext uri="{FF2B5EF4-FFF2-40B4-BE49-F238E27FC236}">
                <a16:creationId xmlns:a16="http://schemas.microsoft.com/office/drawing/2014/main" id="{57939D52-0271-4458-8F2E-3322A3BAFE3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7047423" y="5067105"/>
            <a:ext cx="305309" cy="348067"/>
          </a:xfrm>
          <a:prstGeom prst="rect">
            <a:avLst/>
          </a:prstGeom>
        </p:spPr>
      </p:pic>
      <p:pic>
        <p:nvPicPr>
          <p:cNvPr id="63" name="Picture 62" descr="A picture containing ball, room, drawing&#10;&#10;Description automatically generated">
            <a:extLst>
              <a:ext uri="{FF2B5EF4-FFF2-40B4-BE49-F238E27FC236}">
                <a16:creationId xmlns:a16="http://schemas.microsoft.com/office/drawing/2014/main" id="{0D1F3DF7-60F2-4635-B131-0F3659C481B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7248594" y="4907183"/>
            <a:ext cx="305309" cy="348067"/>
          </a:xfrm>
          <a:prstGeom prst="rect">
            <a:avLst/>
          </a:prstGeom>
        </p:spPr>
      </p:pic>
      <p:pic>
        <p:nvPicPr>
          <p:cNvPr id="64" name="Picture 63" descr="A picture containing ball, room, drawing&#10;&#10;Description automatically generated">
            <a:extLst>
              <a:ext uri="{FF2B5EF4-FFF2-40B4-BE49-F238E27FC236}">
                <a16:creationId xmlns:a16="http://schemas.microsoft.com/office/drawing/2014/main" id="{CEE611EE-12FA-4F6A-A23D-DCD13378CC2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7357216" y="5060413"/>
            <a:ext cx="305309" cy="348067"/>
          </a:xfrm>
          <a:prstGeom prst="rect">
            <a:avLst/>
          </a:prstGeom>
        </p:spPr>
      </p:pic>
      <p:pic>
        <p:nvPicPr>
          <p:cNvPr id="65" name="Picture 64" descr="A picture containing ball, room, drawing&#10;&#10;Description automatically generated">
            <a:extLst>
              <a:ext uri="{FF2B5EF4-FFF2-40B4-BE49-F238E27FC236}">
                <a16:creationId xmlns:a16="http://schemas.microsoft.com/office/drawing/2014/main" id="{8E53DD24-0AF5-4021-A8A3-04B5E6FE7FA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7832333" y="4935079"/>
            <a:ext cx="305309" cy="348067"/>
          </a:xfrm>
          <a:prstGeom prst="rect">
            <a:avLst/>
          </a:prstGeom>
        </p:spPr>
      </p:pic>
      <p:pic>
        <p:nvPicPr>
          <p:cNvPr id="66" name="Picture 65" descr="A picture containing ball, room, drawing&#10;&#10;Description automatically generated">
            <a:extLst>
              <a:ext uri="{FF2B5EF4-FFF2-40B4-BE49-F238E27FC236}">
                <a16:creationId xmlns:a16="http://schemas.microsoft.com/office/drawing/2014/main" id="{6532BA6E-9B8B-4880-AB67-4F92EE6ACEB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7602419" y="4982941"/>
            <a:ext cx="305309" cy="348067"/>
          </a:xfrm>
          <a:prstGeom prst="rect">
            <a:avLst/>
          </a:prstGeom>
        </p:spPr>
      </p:pic>
      <p:pic>
        <p:nvPicPr>
          <p:cNvPr id="67" name="Picture 66" descr="A picture containing ball, room, drawing&#10;&#10;Description automatically generated">
            <a:extLst>
              <a:ext uri="{FF2B5EF4-FFF2-40B4-BE49-F238E27FC236}">
                <a16:creationId xmlns:a16="http://schemas.microsoft.com/office/drawing/2014/main" id="{69F09048-3A8E-4AAA-B19C-9A37CC83DAC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7316796" y="6078205"/>
            <a:ext cx="305309" cy="348067"/>
          </a:xfrm>
          <a:prstGeom prst="rect">
            <a:avLst/>
          </a:prstGeom>
        </p:spPr>
      </p:pic>
      <p:pic>
        <p:nvPicPr>
          <p:cNvPr id="68" name="Picture 67" descr="A picture containing ball, room, drawing&#10;&#10;Description automatically generated">
            <a:extLst>
              <a:ext uri="{FF2B5EF4-FFF2-40B4-BE49-F238E27FC236}">
                <a16:creationId xmlns:a16="http://schemas.microsoft.com/office/drawing/2014/main" id="{EBB10B50-1660-4AB9-8B56-C7BB3A5AD8E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7517967" y="5918283"/>
            <a:ext cx="305309" cy="348067"/>
          </a:xfrm>
          <a:prstGeom prst="rect">
            <a:avLst/>
          </a:prstGeom>
        </p:spPr>
      </p:pic>
      <p:pic>
        <p:nvPicPr>
          <p:cNvPr id="69" name="Picture 68" descr="A picture containing ball, room, drawing&#10;&#10;Description automatically generated">
            <a:extLst>
              <a:ext uri="{FF2B5EF4-FFF2-40B4-BE49-F238E27FC236}">
                <a16:creationId xmlns:a16="http://schemas.microsoft.com/office/drawing/2014/main" id="{D172F6AA-1128-4BD9-8BBF-4A01438F8DA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7626589" y="6071513"/>
            <a:ext cx="305309" cy="348067"/>
          </a:xfrm>
          <a:prstGeom prst="rect">
            <a:avLst/>
          </a:prstGeom>
        </p:spPr>
      </p:pic>
      <p:pic>
        <p:nvPicPr>
          <p:cNvPr id="70" name="Picture 69" descr="A picture containing ball, room, drawing&#10;&#10;Description automatically generated">
            <a:extLst>
              <a:ext uri="{FF2B5EF4-FFF2-40B4-BE49-F238E27FC236}">
                <a16:creationId xmlns:a16="http://schemas.microsoft.com/office/drawing/2014/main" id="{41CBE410-B614-4493-8470-BCB2F8F477A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8101706" y="5946179"/>
            <a:ext cx="305309" cy="348067"/>
          </a:xfrm>
          <a:prstGeom prst="rect">
            <a:avLst/>
          </a:prstGeom>
        </p:spPr>
      </p:pic>
      <p:pic>
        <p:nvPicPr>
          <p:cNvPr id="71" name="Picture 70" descr="A picture containing ball, room, drawing&#10;&#10;Description automatically generated">
            <a:extLst>
              <a:ext uri="{FF2B5EF4-FFF2-40B4-BE49-F238E27FC236}">
                <a16:creationId xmlns:a16="http://schemas.microsoft.com/office/drawing/2014/main" id="{0D7CDBD8-284F-45E8-AAF4-C0FB0AC0932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7871792" y="5994041"/>
            <a:ext cx="305309" cy="348067"/>
          </a:xfrm>
          <a:prstGeom prst="rect">
            <a:avLst/>
          </a:prstGeom>
        </p:spPr>
      </p:pic>
      <p:pic>
        <p:nvPicPr>
          <p:cNvPr id="72" name="ChocoboRacingWin-HoaTau-3316611">
            <a:hlinkClick r:id="" action="ppaction://media"/>
            <a:extLst>
              <a:ext uri="{FF2B5EF4-FFF2-40B4-BE49-F238E27FC236}">
                <a16:creationId xmlns:a16="http://schemas.microsoft.com/office/drawing/2014/main" id="{29E852CC-9524-4594-9057-322D94444550}"/>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769620" y="6838326"/>
            <a:ext cx="609600" cy="609600"/>
          </a:xfrm>
          <a:prstGeom prst="rect">
            <a:avLst/>
          </a:prstGeom>
        </p:spPr>
      </p:pic>
    </p:spTree>
    <p:extLst>
      <p:ext uri="{BB962C8B-B14F-4D97-AF65-F5344CB8AC3E}">
        <p14:creationId xmlns:p14="http://schemas.microsoft.com/office/powerpoint/2010/main" val="105308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53" fill="hold"/>
                                        <p:tgtEl>
                                          <p:spTgt spid="72"/>
                                        </p:tgtEl>
                                      </p:cBhvr>
                                    </p:cmd>
                                  </p:childTnLst>
                                </p:cTn>
                              </p:par>
                              <p:par>
                                <p:cTn id="7" presetID="6" presetClass="emph" presetSubtype="0" repeatCount="indefinite" decel="14000" fill="hold" grpId="0" nodeType="withEffect">
                                  <p:stCondLst>
                                    <p:cond delay="0"/>
                                  </p:stCondLst>
                                  <p:childTnLst>
                                    <p:animScale>
                                      <p:cBhvr>
                                        <p:cTn id="8" dur="1000" fill="hold"/>
                                        <p:tgtEl>
                                          <p:spTgt spid="4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72"/>
                </p:tgtEl>
              </p:cMediaNode>
            </p:audio>
          </p:childTnLst>
        </p:cTn>
      </p:par>
    </p:tnLst>
    <p:bldLst>
      <p:bldP spid="4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1">
            <a:extLst>
              <a:ext uri="{FF2B5EF4-FFF2-40B4-BE49-F238E27FC236}">
                <a16:creationId xmlns:a16="http://schemas.microsoft.com/office/drawing/2014/main" id="{A3EF7070-6B10-9AFC-1B47-C1EB26D2EEE5}"/>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8288001" cy="10464800"/>
          </a:xfrm>
          <a:prstGeom prst="rect">
            <a:avLst/>
          </a:prstGeom>
        </p:spPr>
      </p:pic>
      <p:pic>
        <p:nvPicPr>
          <p:cNvPr id="5" name="Picture 4">
            <a:extLst>
              <a:ext uri="{FF2B5EF4-FFF2-40B4-BE49-F238E27FC236}">
                <a16:creationId xmlns:a16="http://schemas.microsoft.com/office/drawing/2014/main" id="{39A34E48-DFC0-012D-EA29-AD5FEF4094D7}"/>
              </a:ext>
            </a:extLst>
          </p:cNvPr>
          <p:cNvPicPr>
            <a:picLocks noChangeAspect="1"/>
          </p:cNvPicPr>
          <p:nvPr/>
        </p:nvPicPr>
        <p:blipFill>
          <a:blip r:embed="rId3"/>
          <a:stretch>
            <a:fillRect/>
          </a:stretch>
        </p:blipFill>
        <p:spPr>
          <a:xfrm>
            <a:off x="2633167" y="1437736"/>
            <a:ext cx="10617104" cy="5553801"/>
          </a:xfrm>
          <a:prstGeom prst="rect">
            <a:avLst/>
          </a:prstGeom>
        </p:spPr>
      </p:pic>
    </p:spTree>
    <p:extLst>
      <p:ext uri="{BB962C8B-B14F-4D97-AF65-F5344CB8AC3E}">
        <p14:creationId xmlns:p14="http://schemas.microsoft.com/office/powerpoint/2010/main" val="85730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0A5DB"/>
        </a:solidFill>
        <a:effectLst/>
      </p:bgPr>
    </p:bg>
    <p:spTree>
      <p:nvGrpSpPr>
        <p:cNvPr id="1" name="Shape 83"/>
        <p:cNvGrpSpPr/>
        <p:nvPr/>
      </p:nvGrpSpPr>
      <p:grpSpPr>
        <a:xfrm>
          <a:off x="0" y="0"/>
          <a:ext cx="0" cy="0"/>
          <a:chOff x="0" y="0"/>
          <a:chExt cx="0" cy="0"/>
        </a:xfrm>
      </p:grpSpPr>
      <p:grpSp>
        <p:nvGrpSpPr>
          <p:cNvPr id="84" name="Google Shape;84;p13"/>
          <p:cNvGrpSpPr/>
          <p:nvPr/>
        </p:nvGrpSpPr>
        <p:grpSpPr>
          <a:xfrm>
            <a:off x="371565" y="265452"/>
            <a:ext cx="17544985" cy="9647661"/>
            <a:chOff x="0" y="-28575"/>
            <a:chExt cx="4620871" cy="2540931"/>
          </a:xfrm>
        </p:grpSpPr>
        <p:sp>
          <p:nvSpPr>
            <p:cNvPr id="85" name="Google Shape;85;p13"/>
            <p:cNvSpPr/>
            <p:nvPr/>
          </p:nvSpPr>
          <p:spPr>
            <a:xfrm>
              <a:off x="0" y="0"/>
              <a:ext cx="4620871" cy="2512356"/>
            </a:xfrm>
            <a:custGeom>
              <a:avLst/>
              <a:gdLst/>
              <a:ahLst/>
              <a:cxnLst/>
              <a:rect l="l" t="t" r="r" b="b"/>
              <a:pathLst>
                <a:path w="4620871" h="2512356" extrusionOk="0">
                  <a:moveTo>
                    <a:pt x="0" y="0"/>
                  </a:moveTo>
                  <a:lnTo>
                    <a:pt x="4620871" y="0"/>
                  </a:lnTo>
                  <a:lnTo>
                    <a:pt x="4620871" y="2512356"/>
                  </a:lnTo>
                  <a:lnTo>
                    <a:pt x="0" y="2512356"/>
                  </a:lnTo>
                  <a:close/>
                </a:path>
              </a:pathLst>
            </a:custGeom>
            <a:solidFill>
              <a:srgbClr val="000000"/>
            </a:solidFill>
            <a:ln>
              <a:noFill/>
            </a:ln>
          </p:spPr>
          <p:txBody>
            <a:bodyPr/>
            <a:lstStyle/>
            <a:p>
              <a:endParaRPr lang="en-US"/>
            </a:p>
          </p:txBody>
        </p:sp>
        <p:sp>
          <p:nvSpPr>
            <p:cNvPr id="86" name="Google Shape;86;p13"/>
            <p:cNvSpPr txBox="1"/>
            <p:nvPr/>
          </p:nvSpPr>
          <p:spPr>
            <a:xfrm>
              <a:off x="0" y="-28575"/>
              <a:ext cx="812700" cy="8415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7" name="Google Shape;87;p13"/>
          <p:cNvGrpSpPr/>
          <p:nvPr/>
        </p:nvGrpSpPr>
        <p:grpSpPr>
          <a:xfrm>
            <a:off x="435576" y="327080"/>
            <a:ext cx="17416961" cy="9524406"/>
            <a:chOff x="0" y="-28575"/>
            <a:chExt cx="4587153" cy="2508469"/>
          </a:xfrm>
        </p:grpSpPr>
        <p:sp>
          <p:nvSpPr>
            <p:cNvPr id="88" name="Google Shape;88;p13"/>
            <p:cNvSpPr/>
            <p:nvPr/>
          </p:nvSpPr>
          <p:spPr>
            <a:xfrm>
              <a:off x="0" y="0"/>
              <a:ext cx="4587153" cy="2479894"/>
            </a:xfrm>
            <a:custGeom>
              <a:avLst/>
              <a:gdLst/>
              <a:ahLst/>
              <a:cxnLst/>
              <a:rect l="l" t="t" r="r" b="b"/>
              <a:pathLst>
                <a:path w="4587153" h="2479894" extrusionOk="0">
                  <a:moveTo>
                    <a:pt x="0" y="0"/>
                  </a:moveTo>
                  <a:lnTo>
                    <a:pt x="4587153" y="0"/>
                  </a:lnTo>
                  <a:lnTo>
                    <a:pt x="4587153" y="2479894"/>
                  </a:lnTo>
                  <a:lnTo>
                    <a:pt x="0" y="2479894"/>
                  </a:lnTo>
                  <a:close/>
                </a:path>
              </a:pathLst>
            </a:custGeom>
            <a:solidFill>
              <a:srgbClr val="F5F5F5"/>
            </a:solidFill>
            <a:ln>
              <a:noFill/>
            </a:ln>
          </p:spPr>
          <p:txBody>
            <a:bodyPr/>
            <a:lstStyle/>
            <a:p>
              <a:endParaRPr lang="en-US"/>
            </a:p>
          </p:txBody>
        </p:sp>
        <p:sp>
          <p:nvSpPr>
            <p:cNvPr id="89" name="Google Shape;89;p13"/>
            <p:cNvSpPr txBox="1"/>
            <p:nvPr/>
          </p:nvSpPr>
          <p:spPr>
            <a:xfrm>
              <a:off x="0" y="-28575"/>
              <a:ext cx="812700" cy="8415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90" name="Google Shape;90;p13"/>
          <p:cNvPicPr preferRelativeResize="0"/>
          <p:nvPr/>
        </p:nvPicPr>
        <p:blipFill>
          <a:blip r:embed="rId3">
            <a:alphaModFix/>
            <a:duotone>
              <a:schemeClr val="accent3">
                <a:shade val="45000"/>
                <a:satMod val="135000"/>
              </a:schemeClr>
              <a:prstClr val="white"/>
            </a:duotone>
          </a:blip>
          <a:stretch>
            <a:fillRect/>
          </a:stretch>
        </p:blipFill>
        <p:spPr>
          <a:xfrm>
            <a:off x="-151791" y="-112761"/>
            <a:ext cx="18288000" cy="10287000"/>
          </a:xfrm>
          <a:prstGeom prst="rect">
            <a:avLst/>
          </a:prstGeom>
          <a:noFill/>
          <a:ln>
            <a:noFill/>
          </a:ln>
        </p:spPr>
      </p:pic>
      <p:grpSp>
        <p:nvGrpSpPr>
          <p:cNvPr id="91" name="Google Shape;91;p13"/>
          <p:cNvGrpSpPr/>
          <p:nvPr/>
        </p:nvGrpSpPr>
        <p:grpSpPr>
          <a:xfrm>
            <a:off x="1645432" y="369616"/>
            <a:ext cx="15425286" cy="5234690"/>
            <a:chOff x="-156867" y="-2197268"/>
            <a:chExt cx="20567048" cy="6979586"/>
          </a:xfrm>
        </p:grpSpPr>
        <p:sp>
          <p:nvSpPr>
            <p:cNvPr id="92" name="Google Shape;92;p13"/>
            <p:cNvSpPr txBox="1"/>
            <p:nvPr/>
          </p:nvSpPr>
          <p:spPr>
            <a:xfrm>
              <a:off x="-156867" y="875608"/>
              <a:ext cx="20567048" cy="3906710"/>
            </a:xfrm>
            <a:prstGeom prst="rect">
              <a:avLst/>
            </a:prstGeom>
            <a:noFill/>
            <a:ln>
              <a:noFill/>
            </a:ln>
          </p:spPr>
          <p:txBody>
            <a:bodyPr spcFirstLastPara="1" wrap="square" lIns="0" tIns="0" rIns="0" bIns="0" anchor="t" anchorCtr="0">
              <a:spAutoFit/>
            </a:bodyPr>
            <a:lstStyle/>
            <a:p>
              <a:pPr lvl="0" algn="ctr">
                <a:lnSpc>
                  <a:spcPct val="119003"/>
                </a:lnSpc>
              </a:pPr>
              <a:r>
                <a:rPr lang="en-US" sz="8000" dirty="0">
                  <a:latin typeface="Paytone One"/>
                  <a:sym typeface="Paytone One"/>
                </a:rPr>
                <a:t>SỬ DỤNG PHẦN MỀM ĐỒ HOẠ </a:t>
              </a:r>
              <a:r>
                <a:rPr lang="en-US" sz="8000" dirty="0">
                  <a:latin typeface="Paytone One"/>
                  <a:ea typeface="Paytone One"/>
                  <a:cs typeface="Paytone One"/>
                  <a:sym typeface="Paytone One"/>
                </a:rPr>
                <a:t>TẠO SẢN PHẨM SỐ</a:t>
              </a:r>
              <a:endParaRPr sz="8000" dirty="0"/>
            </a:p>
          </p:txBody>
        </p:sp>
        <p:sp>
          <p:nvSpPr>
            <p:cNvPr id="93" name="Google Shape;93;p13"/>
            <p:cNvSpPr txBox="1"/>
            <p:nvPr/>
          </p:nvSpPr>
          <p:spPr>
            <a:xfrm>
              <a:off x="3216590" y="-2197268"/>
              <a:ext cx="13820133" cy="3411275"/>
            </a:xfrm>
            <a:prstGeom prst="rect">
              <a:avLst/>
            </a:prstGeom>
            <a:noFill/>
            <a:ln>
              <a:noFill/>
            </a:ln>
          </p:spPr>
          <p:txBody>
            <a:bodyPr spcFirstLastPara="1" wrap="square" lIns="0" tIns="0" rIns="0" bIns="0" anchor="t" anchorCtr="0">
              <a:spAutoFit/>
            </a:bodyPr>
            <a:lstStyle/>
            <a:p>
              <a:pPr marL="0" marR="0" lvl="0" indent="0" algn="ctr" rtl="0">
                <a:lnSpc>
                  <a:spcPct val="119003"/>
                </a:lnSpc>
                <a:spcBef>
                  <a:spcPts val="0"/>
                </a:spcBef>
                <a:spcAft>
                  <a:spcPts val="0"/>
                </a:spcAft>
                <a:buNone/>
              </a:pPr>
              <a:r>
                <a:rPr lang="en-US" sz="13971" dirty="0">
                  <a:solidFill>
                    <a:schemeClr val="accent4">
                      <a:lumMod val="75000"/>
                    </a:schemeClr>
                  </a:solidFill>
                  <a:latin typeface="Paytone One"/>
                  <a:sym typeface="Paytone One"/>
                </a:rPr>
                <a:t>BÀI 9A</a:t>
              </a:r>
              <a:endParaRPr dirty="0">
                <a:solidFill>
                  <a:schemeClr val="accent4">
                    <a:lumMod val="75000"/>
                  </a:schemeClr>
                </a:solidFill>
              </a:endParaRPr>
            </a:p>
          </p:txBody>
        </p:sp>
      </p:grpSp>
      <p:pic>
        <p:nvPicPr>
          <p:cNvPr id="97" name="Google Shape;97;p13"/>
          <p:cNvPicPr preferRelativeResize="0"/>
          <p:nvPr/>
        </p:nvPicPr>
        <p:blipFill rotWithShape="1">
          <a:blip r:embed="rId4">
            <a:alphaModFix/>
          </a:blip>
          <a:srcRect l="34595" t="11995" r="52026" b="68625"/>
          <a:stretch/>
        </p:blipFill>
        <p:spPr>
          <a:xfrm>
            <a:off x="2105676" y="4818270"/>
            <a:ext cx="1879877" cy="1531726"/>
          </a:xfrm>
          <a:prstGeom prst="rect">
            <a:avLst/>
          </a:prstGeom>
          <a:noFill/>
          <a:ln>
            <a:noFill/>
          </a:ln>
        </p:spPr>
      </p:pic>
      <p:pic>
        <p:nvPicPr>
          <p:cNvPr id="98" name="Google Shape;98;p13"/>
          <p:cNvPicPr preferRelativeResize="0"/>
          <p:nvPr/>
        </p:nvPicPr>
        <p:blipFill rotWithShape="1">
          <a:blip r:embed="rId4">
            <a:alphaModFix/>
          </a:blip>
          <a:srcRect l="55552" t="11995" r="30322" b="68625"/>
          <a:stretch/>
        </p:blipFill>
        <p:spPr>
          <a:xfrm>
            <a:off x="14657643" y="4900071"/>
            <a:ext cx="1984925" cy="1531726"/>
          </a:xfrm>
          <a:prstGeom prst="rect">
            <a:avLst/>
          </a:prstGeom>
          <a:noFill/>
          <a:ln>
            <a:noFill/>
          </a:ln>
        </p:spPr>
      </p:pic>
      <p:pic>
        <p:nvPicPr>
          <p:cNvPr id="99" name="Google Shape;99;p13"/>
          <p:cNvPicPr preferRelativeResize="0"/>
          <p:nvPr/>
        </p:nvPicPr>
        <p:blipFill rotWithShape="1">
          <a:blip r:embed="rId4">
            <a:alphaModFix/>
          </a:blip>
          <a:srcRect l="15507" t="35995" r="15507"/>
          <a:stretch/>
        </p:blipFill>
        <p:spPr>
          <a:xfrm>
            <a:off x="4377867" y="5469989"/>
            <a:ext cx="9693974" cy="5059025"/>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39B773A-CB18-45A7-9DD0-E5216E6EC914}"/>
              </a:ext>
            </a:extLst>
          </p:cNvPr>
          <p:cNvPicPr>
            <a:picLocks noChangeAspect="1"/>
          </p:cNvPicPr>
          <p:nvPr/>
        </p:nvPicPr>
        <p:blipFill>
          <a:blip r:embed="rId2"/>
          <a:stretch>
            <a:fillRect/>
          </a:stretch>
        </p:blipFill>
        <p:spPr>
          <a:xfrm>
            <a:off x="2833853" y="697247"/>
            <a:ext cx="897466" cy="880534"/>
          </a:xfrm>
          <a:prstGeom prst="rect">
            <a:avLst/>
          </a:prstGeom>
        </p:spPr>
      </p:pic>
      <p:pic>
        <p:nvPicPr>
          <p:cNvPr id="13" name="Picture 12">
            <a:extLst>
              <a:ext uri="{FF2B5EF4-FFF2-40B4-BE49-F238E27FC236}">
                <a16:creationId xmlns:a16="http://schemas.microsoft.com/office/drawing/2014/main" id="{1E6B6BFC-1532-4459-8F9C-5204581AD614}"/>
              </a:ext>
            </a:extLst>
          </p:cNvPr>
          <p:cNvPicPr>
            <a:picLocks noChangeAspect="1"/>
          </p:cNvPicPr>
          <p:nvPr/>
        </p:nvPicPr>
        <p:blipFill>
          <a:blip r:embed="rId2"/>
          <a:stretch>
            <a:fillRect/>
          </a:stretch>
        </p:blipFill>
        <p:spPr>
          <a:xfrm rot="2640825">
            <a:off x="5613245" y="8021810"/>
            <a:ext cx="1667070" cy="1635616"/>
          </a:xfrm>
          <a:prstGeom prst="rect">
            <a:avLst/>
          </a:prstGeom>
        </p:spPr>
      </p:pic>
      <p:pic>
        <p:nvPicPr>
          <p:cNvPr id="14" name="Picture 13">
            <a:extLst>
              <a:ext uri="{FF2B5EF4-FFF2-40B4-BE49-F238E27FC236}">
                <a16:creationId xmlns:a16="http://schemas.microsoft.com/office/drawing/2014/main" id="{DD607648-B39F-4961-8027-CF185F3F0F85}"/>
              </a:ext>
            </a:extLst>
          </p:cNvPr>
          <p:cNvPicPr>
            <a:picLocks noChangeAspect="1"/>
          </p:cNvPicPr>
          <p:nvPr/>
        </p:nvPicPr>
        <p:blipFill>
          <a:blip r:embed="rId2"/>
          <a:stretch>
            <a:fillRect/>
          </a:stretch>
        </p:blipFill>
        <p:spPr>
          <a:xfrm rot="20806844">
            <a:off x="15655903" y="1004200"/>
            <a:ext cx="1667070" cy="1635616"/>
          </a:xfrm>
          <a:prstGeom prst="rect">
            <a:avLst/>
          </a:prstGeom>
        </p:spPr>
      </p:pic>
      <p:pic>
        <p:nvPicPr>
          <p:cNvPr id="15" name="Picture 14">
            <a:extLst>
              <a:ext uri="{FF2B5EF4-FFF2-40B4-BE49-F238E27FC236}">
                <a16:creationId xmlns:a16="http://schemas.microsoft.com/office/drawing/2014/main" id="{EB39C789-A368-4FAD-8785-74789413A65B}"/>
              </a:ext>
            </a:extLst>
          </p:cNvPr>
          <p:cNvPicPr>
            <a:picLocks noChangeAspect="1"/>
          </p:cNvPicPr>
          <p:nvPr/>
        </p:nvPicPr>
        <p:blipFill>
          <a:blip r:embed="rId2"/>
          <a:stretch>
            <a:fillRect/>
          </a:stretch>
        </p:blipFill>
        <p:spPr>
          <a:xfrm rot="1629158">
            <a:off x="17378693" y="-898790"/>
            <a:ext cx="778002" cy="763324"/>
          </a:xfrm>
          <a:prstGeom prst="rect">
            <a:avLst/>
          </a:prstGeom>
        </p:spPr>
      </p:pic>
      <p:pic>
        <p:nvPicPr>
          <p:cNvPr id="16" name="Picture 15">
            <a:extLst>
              <a:ext uri="{FF2B5EF4-FFF2-40B4-BE49-F238E27FC236}">
                <a16:creationId xmlns:a16="http://schemas.microsoft.com/office/drawing/2014/main" id="{C748A86E-7002-4758-A772-D9EA2F26902A}"/>
              </a:ext>
            </a:extLst>
          </p:cNvPr>
          <p:cNvPicPr>
            <a:picLocks noChangeAspect="1"/>
          </p:cNvPicPr>
          <p:nvPr/>
        </p:nvPicPr>
        <p:blipFill>
          <a:blip r:embed="rId2"/>
          <a:stretch>
            <a:fillRect/>
          </a:stretch>
        </p:blipFill>
        <p:spPr>
          <a:xfrm rot="1629158">
            <a:off x="-214525" y="6993464"/>
            <a:ext cx="778002" cy="763324"/>
          </a:xfrm>
          <a:prstGeom prst="rect">
            <a:avLst/>
          </a:prstGeom>
        </p:spPr>
      </p:pic>
      <p:pic>
        <p:nvPicPr>
          <p:cNvPr id="6" name="Picture 5">
            <a:extLst>
              <a:ext uri="{FF2B5EF4-FFF2-40B4-BE49-F238E27FC236}">
                <a16:creationId xmlns:a16="http://schemas.microsoft.com/office/drawing/2014/main" id="{F422CFCC-5788-4F2C-8CD2-923BF91F7D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143" y="5064603"/>
            <a:ext cx="5222398" cy="5222398"/>
          </a:xfrm>
          <a:prstGeom prst="rect">
            <a:avLst/>
          </a:prstGeom>
        </p:spPr>
      </p:pic>
      <p:pic>
        <p:nvPicPr>
          <p:cNvPr id="29" name="Picture 28">
            <a:extLst>
              <a:ext uri="{FF2B5EF4-FFF2-40B4-BE49-F238E27FC236}">
                <a16:creationId xmlns:a16="http://schemas.microsoft.com/office/drawing/2014/main" id="{70B40B2E-F9B8-4B04-A1AC-CAFA77EBDA3B}"/>
              </a:ext>
            </a:extLst>
          </p:cNvPr>
          <p:cNvPicPr>
            <a:picLocks noChangeAspect="1"/>
          </p:cNvPicPr>
          <p:nvPr/>
        </p:nvPicPr>
        <p:blipFill rotWithShape="1">
          <a:blip r:embed="rId4"/>
          <a:srcRect l="11411" t="28946" r="70326" b="61026"/>
          <a:stretch/>
        </p:blipFill>
        <p:spPr>
          <a:xfrm>
            <a:off x="2077017" y="-1384826"/>
            <a:ext cx="3340058" cy="1031632"/>
          </a:xfrm>
          <a:prstGeom prst="rect">
            <a:avLst/>
          </a:prstGeom>
        </p:spPr>
      </p:pic>
      <p:pic>
        <p:nvPicPr>
          <p:cNvPr id="31" name="图片 16">
            <a:extLst>
              <a:ext uri="{FF2B5EF4-FFF2-40B4-BE49-F238E27FC236}">
                <a16:creationId xmlns:a16="http://schemas.microsoft.com/office/drawing/2014/main" id="{EF879905-9AB7-4E82-A0D7-2AE0A910AD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7453" y="1822009"/>
            <a:ext cx="14355702" cy="7939510"/>
          </a:xfrm>
          <a:prstGeom prst="rect">
            <a:avLst/>
          </a:prstGeom>
        </p:spPr>
      </p:pic>
      <p:sp>
        <p:nvSpPr>
          <p:cNvPr id="32" name="TextBox 31">
            <a:extLst>
              <a:ext uri="{FF2B5EF4-FFF2-40B4-BE49-F238E27FC236}">
                <a16:creationId xmlns:a16="http://schemas.microsoft.com/office/drawing/2014/main" id="{B11F5685-8E1D-468C-BA04-32A479A18E3A}"/>
              </a:ext>
            </a:extLst>
          </p:cNvPr>
          <p:cNvSpPr txBox="1"/>
          <p:nvPr/>
        </p:nvSpPr>
        <p:spPr>
          <a:xfrm rot="21360500">
            <a:off x="4972089" y="4474962"/>
            <a:ext cx="11341177" cy="2175596"/>
          </a:xfrm>
          <a:prstGeom prst="rect">
            <a:avLst/>
          </a:prstGeom>
          <a:noFill/>
        </p:spPr>
        <p:txBody>
          <a:bodyPr wrap="square">
            <a:spAutoFit/>
          </a:bodyPr>
          <a:lstStyle/>
          <a:p>
            <a:pPr marL="685800" marR="0" lvl="0" indent="-685800" algn="just" defTabSz="13716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4800" b="1" i="0" u="none" strike="noStrike" kern="0" cap="none" spc="0" normalizeH="0" baseline="0" noProof="0" dirty="0" err="1">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Sử</a:t>
            </a:r>
            <a:r>
              <a:rPr kumimoji="0" lang="en-US" altLang="zh-CN" sz="4800" b="1" i="0" u="none" strike="noStrike" kern="0" cap="none" spc="0" normalizeH="0" baseline="0" noProof="0" dirty="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4800" b="1" i="0" u="none" strike="noStrike" kern="0" cap="none" spc="0" normalizeH="0" baseline="0" noProof="0" dirty="0" err="1">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dụng</a:t>
            </a:r>
            <a:r>
              <a:rPr kumimoji="0" lang="en-US" altLang="zh-CN" sz="4800" b="1" i="0" u="none" strike="noStrike" kern="0" cap="none" spc="0" normalizeH="0" baseline="0" noProof="0" dirty="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4800" b="1" i="0" u="none" strike="noStrike" kern="0" cap="none" spc="0" normalizeH="0" baseline="0" noProof="0" dirty="0" err="1">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được</a:t>
            </a:r>
            <a:r>
              <a:rPr kumimoji="0" lang="en-US" altLang="zh-CN" sz="4800" b="1" i="0" u="none" strike="noStrike" kern="0" cap="none" spc="0" normalizeH="0" baseline="0" noProof="0" dirty="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4800" b="1" i="0" u="none" strike="noStrike" kern="0" cap="none" spc="0" normalizeH="0" baseline="0" noProof="0" dirty="0" err="1">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phần</a:t>
            </a:r>
            <a:r>
              <a:rPr kumimoji="0" lang="en-US" altLang="zh-CN" sz="4800" b="1" i="0" u="none" strike="noStrike" kern="0" cap="none" spc="0" normalizeH="0" baseline="0" noProof="0" dirty="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4800" b="1" i="0" u="none" strike="noStrike" kern="0" cap="none" spc="0" normalizeH="0" baseline="0" noProof="0" dirty="0" err="1">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mềm</a:t>
            </a:r>
            <a:r>
              <a:rPr kumimoji="0" lang="en-US" altLang="zh-CN" sz="4800" b="1" i="0" u="none" strike="noStrike" kern="0" cap="none" spc="0" normalizeH="0" baseline="0" noProof="0" dirty="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4800" b="1" i="0" u="none" strike="noStrike" kern="0" cap="none" spc="0" normalizeH="0" baseline="0" noProof="0" dirty="0" err="1">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đồ</a:t>
            </a:r>
            <a:r>
              <a:rPr kumimoji="0" lang="en-US" altLang="zh-CN" sz="4800" b="1" i="0" u="none" strike="noStrike" kern="0" cap="none" spc="0" normalizeH="0" baseline="0" noProof="0" dirty="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4800" b="1" i="0" u="none" strike="noStrike" kern="0" cap="none" spc="0" normalizeH="0" baseline="0" noProof="0" dirty="0" err="1">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họa</a:t>
            </a:r>
            <a:r>
              <a:rPr kumimoji="0" lang="en-US" altLang="zh-CN" sz="4800" b="1" i="0" u="none" strike="noStrike" kern="0" cap="none" spc="0" normalizeH="0" baseline="0" noProof="0" dirty="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4800" b="1" i="0" u="none" strike="noStrike" kern="0" cap="none" spc="0" normalizeH="0" baseline="0" noProof="0" dirty="0" err="1">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để</a:t>
            </a:r>
            <a:r>
              <a:rPr kumimoji="0" lang="en-US" altLang="zh-CN" sz="4800" b="1" i="0" u="none" strike="noStrike" kern="0" cap="none" spc="0" normalizeH="0" baseline="0" noProof="0" dirty="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4800" b="1" i="0" u="none" strike="noStrike" kern="0" cap="none" spc="0" normalizeH="0" baseline="0" noProof="0" dirty="0" err="1">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tạo</a:t>
            </a:r>
            <a:r>
              <a:rPr kumimoji="0" lang="en-US" altLang="zh-CN" sz="4800" b="1" i="0" u="none" strike="noStrike" kern="0" cap="none" spc="0" normalizeH="0" baseline="0" noProof="0" dirty="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4800" b="1" i="0" u="none" strike="noStrike" kern="0" cap="none" spc="0" normalizeH="0" baseline="0" noProof="0" dirty="0" err="1">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ra</a:t>
            </a:r>
            <a:r>
              <a:rPr kumimoji="0" lang="en-US" altLang="zh-CN" sz="4800" b="1" i="0" u="none" strike="noStrike" kern="0" cap="none" spc="0" normalizeH="0" baseline="0" noProof="0" dirty="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4800" b="1" i="0" u="none" strike="noStrike" kern="0" cap="none" spc="0" normalizeH="0" baseline="0" noProof="0" dirty="0" err="1">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sản</a:t>
            </a:r>
            <a:r>
              <a:rPr kumimoji="0" lang="en-US" altLang="zh-CN" sz="4800" b="1" i="0" u="none" strike="noStrike" kern="0" cap="none" spc="0" normalizeH="0" baseline="0" noProof="0" dirty="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4800" b="1" i="0" u="none" strike="noStrike" kern="0" cap="none" spc="0" normalizeH="0" baseline="0" noProof="0" dirty="0" err="1">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phẩm</a:t>
            </a:r>
            <a:r>
              <a:rPr kumimoji="0" lang="en-US" altLang="zh-CN" sz="4800" b="1" i="0" u="none" strike="noStrike" kern="0" cap="none" spc="0" normalizeH="0" baseline="0" noProof="0" dirty="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4800" b="1" i="0" u="none" strike="noStrike" kern="0" cap="none" spc="0" normalizeH="0" baseline="0" noProof="0" dirty="0" err="1">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số</a:t>
            </a:r>
            <a:r>
              <a:rPr kumimoji="0" lang="en-US" altLang="zh-CN" sz="4800" b="1" i="0" u="none" strike="noStrike" kern="0" cap="none" spc="0" normalizeH="0" baseline="0" noProof="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a:t>
            </a:r>
            <a:endParaRPr kumimoji="0" lang="en-US" altLang="zh-CN" sz="4800" b="1" i="0" u="none" strike="noStrike" kern="0" cap="none" spc="0" normalizeH="0" baseline="0" noProof="0" dirty="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endParaRPr>
          </a:p>
        </p:txBody>
      </p:sp>
      <p:pic>
        <p:nvPicPr>
          <p:cNvPr id="11" name="Picture 10">
            <a:extLst>
              <a:ext uri="{FF2B5EF4-FFF2-40B4-BE49-F238E27FC236}">
                <a16:creationId xmlns:a16="http://schemas.microsoft.com/office/drawing/2014/main" id="{5F5551D0-F6E4-42C8-A2E9-FA73132E38F4}"/>
              </a:ext>
            </a:extLst>
          </p:cNvPr>
          <p:cNvPicPr>
            <a:picLocks noChangeAspect="1"/>
          </p:cNvPicPr>
          <p:nvPr/>
        </p:nvPicPr>
        <p:blipFill>
          <a:blip r:embed="rId6"/>
          <a:stretch>
            <a:fillRect/>
          </a:stretch>
        </p:blipFill>
        <p:spPr>
          <a:xfrm>
            <a:off x="5833224" y="350522"/>
            <a:ext cx="7471296" cy="1444876"/>
          </a:xfrm>
          <a:prstGeom prst="rect">
            <a:avLst/>
          </a:prstGeom>
        </p:spPr>
      </p:pic>
    </p:spTree>
    <p:extLst>
      <p:ext uri="{BB962C8B-B14F-4D97-AF65-F5344CB8AC3E}">
        <p14:creationId xmlns:p14="http://schemas.microsoft.com/office/powerpoint/2010/main" val="35839907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C86B"/>
        </a:solidFill>
        <a:effectLst/>
      </p:bgPr>
    </p:bg>
    <p:spTree>
      <p:nvGrpSpPr>
        <p:cNvPr id="1" name="Shape 229"/>
        <p:cNvGrpSpPr/>
        <p:nvPr/>
      </p:nvGrpSpPr>
      <p:grpSpPr>
        <a:xfrm>
          <a:off x="0" y="0"/>
          <a:ext cx="0" cy="0"/>
          <a:chOff x="0" y="0"/>
          <a:chExt cx="0" cy="0"/>
        </a:xfrm>
      </p:grpSpPr>
      <p:pic>
        <p:nvPicPr>
          <p:cNvPr id="230" name="Google Shape;230;p19"/>
          <p:cNvPicPr preferRelativeResize="0"/>
          <p:nvPr/>
        </p:nvPicPr>
        <p:blipFill>
          <a:blip r:embed="rId3">
            <a:alphaModFix/>
            <a:duotone>
              <a:schemeClr val="accent4">
                <a:shade val="45000"/>
                <a:satMod val="135000"/>
              </a:schemeClr>
              <a:prstClr val="white"/>
            </a:duotone>
          </a:blip>
          <a:stretch>
            <a:fillRect/>
          </a:stretch>
        </p:blipFill>
        <p:spPr>
          <a:xfrm>
            <a:off x="-30827" y="0"/>
            <a:ext cx="18288000" cy="10287000"/>
          </a:xfrm>
          <a:prstGeom prst="rect">
            <a:avLst/>
          </a:prstGeom>
          <a:noFill/>
          <a:ln>
            <a:noFill/>
          </a:ln>
        </p:spPr>
      </p:pic>
      <p:sp>
        <p:nvSpPr>
          <p:cNvPr id="285" name="Google Shape;285;p19"/>
          <p:cNvSpPr txBox="1"/>
          <p:nvPr/>
        </p:nvSpPr>
        <p:spPr>
          <a:xfrm>
            <a:off x="-3335341" y="-87617"/>
            <a:ext cx="11735335" cy="1475789"/>
          </a:xfrm>
          <a:prstGeom prst="rect">
            <a:avLst/>
          </a:prstGeom>
          <a:noFill/>
          <a:ln>
            <a:noFill/>
          </a:ln>
        </p:spPr>
        <p:txBody>
          <a:bodyPr spcFirstLastPara="1" wrap="square" lIns="0" tIns="0" rIns="0" bIns="0" anchor="t" anchorCtr="0">
            <a:spAutoFit/>
          </a:bodyPr>
          <a:lstStyle/>
          <a:p>
            <a:pPr lvl="0" algn="ctr">
              <a:lnSpc>
                <a:spcPct val="137006"/>
              </a:lnSpc>
            </a:pPr>
            <a:r>
              <a:rPr lang="en-US" sz="7000" b="1" dirty="0">
                <a:solidFill>
                  <a:schemeClr val="accent1"/>
                </a:solidFill>
                <a:latin typeface="Paytone One"/>
                <a:ea typeface="Paytone One"/>
                <a:cs typeface="Paytone One"/>
                <a:sym typeface="Paytone One"/>
              </a:rPr>
              <a:t>KHỞI ĐỘNG</a:t>
            </a:r>
            <a:endParaRPr lang="en-US" sz="7000" dirty="0">
              <a:solidFill>
                <a:schemeClr val="accent1"/>
              </a:solidFill>
            </a:endParaRPr>
          </a:p>
        </p:txBody>
      </p:sp>
      <p:pic>
        <p:nvPicPr>
          <p:cNvPr id="292" name="Google Shape;292;p19"/>
          <p:cNvPicPr preferRelativeResize="0"/>
          <p:nvPr/>
        </p:nvPicPr>
        <p:blipFill rotWithShape="1">
          <a:blip r:embed="rId4">
            <a:alphaModFix/>
          </a:blip>
          <a:srcRect l="28708" t="36463" r="29984" b="36463"/>
          <a:stretch/>
        </p:blipFill>
        <p:spPr>
          <a:xfrm>
            <a:off x="488205" y="3263173"/>
            <a:ext cx="2769014" cy="1020824"/>
          </a:xfrm>
          <a:prstGeom prst="rect">
            <a:avLst/>
          </a:prstGeom>
          <a:noFill/>
          <a:ln>
            <a:noFill/>
          </a:ln>
        </p:spPr>
      </p:pic>
      <p:sp>
        <p:nvSpPr>
          <p:cNvPr id="2" name="TextBox 1">
            <a:extLst>
              <a:ext uri="{FF2B5EF4-FFF2-40B4-BE49-F238E27FC236}">
                <a16:creationId xmlns:a16="http://schemas.microsoft.com/office/drawing/2014/main" id="{830993A6-7A60-4E3D-BD99-16A14B0A65F3}"/>
              </a:ext>
            </a:extLst>
          </p:cNvPr>
          <p:cNvSpPr txBox="1"/>
          <p:nvPr/>
        </p:nvSpPr>
        <p:spPr>
          <a:xfrm>
            <a:off x="5423826" y="154969"/>
            <a:ext cx="12391466" cy="2079988"/>
          </a:xfrm>
          <a:prstGeom prst="rect">
            <a:avLst/>
          </a:prstGeom>
          <a:noFill/>
        </p:spPr>
        <p:txBody>
          <a:bodyPr wrap="square" rtlCol="0">
            <a:spAutoFit/>
          </a:bodyPr>
          <a:lstStyle/>
          <a:p>
            <a:endParaRPr lang="en-US" dirty="0"/>
          </a:p>
        </p:txBody>
      </p:sp>
      <p:pic>
        <p:nvPicPr>
          <p:cNvPr id="72" name="Picture 71">
            <a:extLst>
              <a:ext uri="{FF2B5EF4-FFF2-40B4-BE49-F238E27FC236}">
                <a16:creationId xmlns:a16="http://schemas.microsoft.com/office/drawing/2014/main" id="{D2329B0F-8216-4EA5-BF1E-18AF0ED76929}"/>
              </a:ext>
            </a:extLst>
          </p:cNvPr>
          <p:cNvPicPr/>
          <p:nvPr/>
        </p:nvPicPr>
        <p:blipFill rotWithShape="1">
          <a:blip r:embed="rId5"/>
          <a:srcRect l="11204" t="48231" r="8241" b="6502"/>
          <a:stretch/>
        </p:blipFill>
        <p:spPr bwMode="auto">
          <a:xfrm>
            <a:off x="1001485" y="4407898"/>
            <a:ext cx="16285029" cy="5476331"/>
          </a:xfrm>
          <a:prstGeom prst="rect">
            <a:avLst/>
          </a:prstGeom>
          <a:ln>
            <a:noFill/>
          </a:ln>
          <a:extLst>
            <a:ext uri="{53640926-AAD7-44D8-BBD7-CCE9431645EC}">
              <a14:shadowObscured xmlns:a14="http://schemas.microsoft.com/office/drawing/2010/main"/>
            </a:ext>
          </a:extLst>
        </p:spPr>
      </p:pic>
      <p:sp>
        <p:nvSpPr>
          <p:cNvPr id="5" name="Rectangle: Rounded Corners 4">
            <a:extLst>
              <a:ext uri="{FF2B5EF4-FFF2-40B4-BE49-F238E27FC236}">
                <a16:creationId xmlns:a16="http://schemas.microsoft.com/office/drawing/2014/main" id="{291BE91D-7836-4374-BF89-F4F4D7D2805A}"/>
              </a:ext>
            </a:extLst>
          </p:cNvPr>
          <p:cNvSpPr/>
          <p:nvPr/>
        </p:nvSpPr>
        <p:spPr>
          <a:xfrm>
            <a:off x="5423826" y="36043"/>
            <a:ext cx="11732060" cy="406868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000" dirty="0">
                <a:ln w="0"/>
                <a:solidFill>
                  <a:schemeClr val="bg2">
                    <a:lumMod val="75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vi-VN" sz="5000" dirty="0">
                <a:ln w="0"/>
                <a:solidFill>
                  <a:schemeClr val="bg2">
                    <a:lumMod val="75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Em có mong muốn tự mình làm được các tấm thiệp đẹp và ý nghĩa như vậy</a:t>
            </a:r>
            <a:r>
              <a:rPr lang="en-US" sz="5000" dirty="0">
                <a:ln w="0"/>
                <a:solidFill>
                  <a:schemeClr val="bg2">
                    <a:lumMod val="75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vi-VN" sz="5000" dirty="0">
                <a:ln w="0"/>
                <a:solidFill>
                  <a:schemeClr val="bg2">
                    <a:lumMod val="75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để tặng người thân, thầy cô giáo và bạn bè không?</a:t>
            </a:r>
            <a:endParaRPr lang="en-US" sz="5000" dirty="0">
              <a:ln w="0"/>
              <a:solidFill>
                <a:schemeClr val="bg2">
                  <a:lumMod val="75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6" name="Thought Bubble: Cloud 5">
            <a:extLst>
              <a:ext uri="{FF2B5EF4-FFF2-40B4-BE49-F238E27FC236}">
                <a16:creationId xmlns:a16="http://schemas.microsoft.com/office/drawing/2014/main" id="{8DF0FC00-24A4-4170-8CE3-BCE0E89FCD0D}"/>
              </a:ext>
            </a:extLst>
          </p:cNvPr>
          <p:cNvSpPr/>
          <p:nvPr/>
        </p:nvSpPr>
        <p:spPr>
          <a:xfrm>
            <a:off x="3268980" y="402771"/>
            <a:ext cx="11910060" cy="6743292"/>
          </a:xfrm>
          <a:prstGeom prst="cloudCallou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ln w="0"/>
                <a:solidFill>
                  <a:schemeClr val="accent6">
                    <a:lumMod val="50000"/>
                  </a:schemeClr>
                </a:solidFill>
                <a:latin typeface="Times New Roman" panose="02020603050405020304" pitchFamily="18" charset="0"/>
                <a:cs typeface="Times New Roman" panose="02020603050405020304" pitchFamily="18" charset="0"/>
              </a:rPr>
              <a:t>Hãy</a:t>
            </a:r>
            <a:r>
              <a:rPr lang="en-US" sz="600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6000" dirty="0" err="1">
                <a:ln w="0"/>
                <a:solidFill>
                  <a:schemeClr val="accent6">
                    <a:lumMod val="50000"/>
                  </a:schemeClr>
                </a:solidFill>
                <a:latin typeface="Times New Roman" panose="02020603050405020304" pitchFamily="18" charset="0"/>
                <a:cs typeface="Times New Roman" panose="02020603050405020304" pitchFamily="18" charset="0"/>
              </a:rPr>
              <a:t>cùng</a:t>
            </a:r>
            <a:r>
              <a:rPr lang="en-US" sz="600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6000" dirty="0" err="1">
                <a:ln w="0"/>
                <a:solidFill>
                  <a:schemeClr val="accent6">
                    <a:lumMod val="50000"/>
                  </a:schemeClr>
                </a:solidFill>
                <a:latin typeface="Times New Roman" panose="02020603050405020304" pitchFamily="18" charset="0"/>
                <a:cs typeface="Times New Roman" panose="02020603050405020304" pitchFamily="18" charset="0"/>
              </a:rPr>
              <a:t>tìm</a:t>
            </a:r>
            <a:r>
              <a:rPr lang="en-US" sz="600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6000" dirty="0" err="1">
                <a:ln w="0"/>
                <a:solidFill>
                  <a:schemeClr val="accent6">
                    <a:lumMod val="50000"/>
                  </a:schemeClr>
                </a:solidFill>
                <a:latin typeface="Times New Roman" panose="02020603050405020304" pitchFamily="18" charset="0"/>
                <a:cs typeface="Times New Roman" panose="02020603050405020304" pitchFamily="18" charset="0"/>
              </a:rPr>
              <a:t>hiểu</a:t>
            </a:r>
            <a:r>
              <a:rPr lang="en-US" sz="600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6000" dirty="0" err="1">
                <a:ln w="0"/>
                <a:solidFill>
                  <a:schemeClr val="accent6">
                    <a:lumMod val="50000"/>
                  </a:schemeClr>
                </a:solidFill>
                <a:latin typeface="Times New Roman" panose="02020603050405020304" pitchFamily="18" charset="0"/>
                <a:cs typeface="Times New Roman" panose="02020603050405020304" pitchFamily="18" charset="0"/>
              </a:rPr>
              <a:t>cách</a:t>
            </a:r>
            <a:r>
              <a:rPr lang="en-US" sz="6000" dirty="0">
                <a:ln w="0"/>
                <a:solidFill>
                  <a:schemeClr val="accent6">
                    <a:lumMod val="50000"/>
                  </a:schemeClr>
                </a:solidFill>
                <a:latin typeface="Times New Roman" panose="02020603050405020304" pitchFamily="18" charset="0"/>
                <a:cs typeface="Times New Roman" panose="02020603050405020304" pitchFamily="18" charset="0"/>
              </a:rPr>
              <a:t> </a:t>
            </a:r>
          </a:p>
          <a:p>
            <a:pPr algn="ctr"/>
            <a:r>
              <a:rPr lang="en-US" sz="6000" dirty="0" err="1">
                <a:ln w="0"/>
                <a:solidFill>
                  <a:schemeClr val="accent6">
                    <a:lumMod val="50000"/>
                  </a:schemeClr>
                </a:solidFill>
                <a:latin typeface="Times New Roman" panose="02020603050405020304" pitchFamily="18" charset="0"/>
                <a:cs typeface="Times New Roman" panose="02020603050405020304" pitchFamily="18" charset="0"/>
              </a:rPr>
              <a:t>tạo</a:t>
            </a:r>
            <a:r>
              <a:rPr lang="en-US" sz="600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6000" dirty="0" err="1">
                <a:ln w="0"/>
                <a:solidFill>
                  <a:schemeClr val="accent6">
                    <a:lumMod val="50000"/>
                  </a:schemeClr>
                </a:solidFill>
                <a:latin typeface="Times New Roman" panose="02020603050405020304" pitchFamily="18" charset="0"/>
                <a:cs typeface="Times New Roman" panose="02020603050405020304" pitchFamily="18" charset="0"/>
              </a:rPr>
              <a:t>những</a:t>
            </a:r>
            <a:r>
              <a:rPr lang="en-US" sz="600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6000" dirty="0" err="1">
                <a:ln w="0"/>
                <a:solidFill>
                  <a:schemeClr val="accent6">
                    <a:lumMod val="50000"/>
                  </a:schemeClr>
                </a:solidFill>
                <a:latin typeface="Times New Roman" panose="02020603050405020304" pitchFamily="18" charset="0"/>
                <a:cs typeface="Times New Roman" panose="02020603050405020304" pitchFamily="18" charset="0"/>
              </a:rPr>
              <a:t>tấm</a:t>
            </a:r>
            <a:r>
              <a:rPr lang="en-US" sz="600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6000" dirty="0" err="1">
                <a:ln w="0"/>
                <a:solidFill>
                  <a:schemeClr val="accent6">
                    <a:lumMod val="50000"/>
                  </a:schemeClr>
                </a:solidFill>
                <a:latin typeface="Times New Roman" panose="02020603050405020304" pitchFamily="18" charset="0"/>
                <a:cs typeface="Times New Roman" panose="02020603050405020304" pitchFamily="18" charset="0"/>
              </a:rPr>
              <a:t>thiệp</a:t>
            </a:r>
            <a:r>
              <a:rPr lang="en-US" sz="600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6000" dirty="0" err="1">
                <a:ln w="0"/>
                <a:solidFill>
                  <a:schemeClr val="accent6">
                    <a:lumMod val="50000"/>
                  </a:schemeClr>
                </a:solidFill>
                <a:latin typeface="Times New Roman" panose="02020603050405020304" pitchFamily="18" charset="0"/>
                <a:cs typeface="Times New Roman" panose="02020603050405020304" pitchFamily="18" charset="0"/>
              </a:rPr>
              <a:t>bằng</a:t>
            </a:r>
            <a:r>
              <a:rPr lang="en-US" sz="600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6000" dirty="0" err="1">
                <a:ln w="0"/>
                <a:solidFill>
                  <a:schemeClr val="accent6">
                    <a:lumMod val="50000"/>
                  </a:schemeClr>
                </a:solidFill>
                <a:latin typeface="Times New Roman" panose="02020603050405020304" pitchFamily="18" charset="0"/>
                <a:cs typeface="Times New Roman" panose="02020603050405020304" pitchFamily="18" charset="0"/>
              </a:rPr>
              <a:t>phần</a:t>
            </a:r>
            <a:r>
              <a:rPr lang="en-US" sz="600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6000" dirty="0" err="1">
                <a:ln w="0"/>
                <a:solidFill>
                  <a:schemeClr val="accent6">
                    <a:lumMod val="50000"/>
                  </a:schemeClr>
                </a:solidFill>
                <a:latin typeface="Times New Roman" panose="02020603050405020304" pitchFamily="18" charset="0"/>
                <a:cs typeface="Times New Roman" panose="02020603050405020304" pitchFamily="18" charset="0"/>
              </a:rPr>
              <a:t>mềm</a:t>
            </a:r>
            <a:r>
              <a:rPr lang="en-US" sz="6000" dirty="0">
                <a:ln w="0"/>
                <a:solidFill>
                  <a:schemeClr val="accent6">
                    <a:lumMod val="50000"/>
                  </a:schemeClr>
                </a:solidFill>
                <a:latin typeface="Times New Roman" panose="02020603050405020304" pitchFamily="18" charset="0"/>
                <a:cs typeface="Times New Roman" panose="02020603050405020304" pitchFamily="18" charset="0"/>
              </a:rPr>
              <a:t> Paint </a:t>
            </a:r>
            <a:r>
              <a:rPr lang="en-US" sz="6000" dirty="0" err="1">
                <a:ln w="0"/>
                <a:solidFill>
                  <a:schemeClr val="accent6">
                    <a:lumMod val="50000"/>
                  </a:schemeClr>
                </a:solidFill>
                <a:latin typeface="Times New Roman" panose="02020603050405020304" pitchFamily="18" charset="0"/>
                <a:cs typeface="Times New Roman" panose="02020603050405020304" pitchFamily="18" charset="0"/>
              </a:rPr>
              <a:t>nhé</a:t>
            </a:r>
            <a:r>
              <a:rPr lang="en-US" sz="6000" dirty="0">
                <a:ln w="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7" name="Speech Bubble: Rectangle 6">
            <a:extLst>
              <a:ext uri="{FF2B5EF4-FFF2-40B4-BE49-F238E27FC236}">
                <a16:creationId xmlns:a16="http://schemas.microsoft.com/office/drawing/2014/main" id="{20CACC56-129A-4CF1-BA57-6026FD211B12}"/>
              </a:ext>
            </a:extLst>
          </p:cNvPr>
          <p:cNvSpPr/>
          <p:nvPr/>
        </p:nvSpPr>
        <p:spPr>
          <a:xfrm>
            <a:off x="457200" y="1194963"/>
            <a:ext cx="2811780" cy="1822557"/>
          </a:xfrm>
          <a:prstGeom prst="wedgeRect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Quan </a:t>
            </a:r>
            <a:r>
              <a:rPr lang="en-US" sz="40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sát</a:t>
            </a:r>
            <a:r>
              <a:rPr lang="en-US" sz="4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a:t>
            </a:r>
            <a:r>
              <a:rPr lang="en-US" sz="4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55</a:t>
            </a:r>
          </a:p>
        </p:txBody>
      </p:sp>
      <p:sp>
        <p:nvSpPr>
          <p:cNvPr id="8" name="Rectangle 7">
            <a:extLst>
              <a:ext uri="{FF2B5EF4-FFF2-40B4-BE49-F238E27FC236}">
                <a16:creationId xmlns:a16="http://schemas.microsoft.com/office/drawing/2014/main" id="{852C1326-2E06-4BD4-9B2D-23EB55682745}"/>
              </a:ext>
            </a:extLst>
          </p:cNvPr>
          <p:cNvSpPr/>
          <p:nvPr/>
        </p:nvSpPr>
        <p:spPr>
          <a:xfrm>
            <a:off x="1132114" y="3463779"/>
            <a:ext cx="16285030" cy="2246769"/>
          </a:xfrm>
          <a:prstGeom prst="rect">
            <a:avLst/>
          </a:prstGeom>
          <a:noFill/>
        </p:spPr>
        <p:txBody>
          <a:bodyPr wrap="square" lIns="91440" tIns="45720" rIns="91440" bIns="45720">
            <a:spAutoFit/>
          </a:bodyPr>
          <a:lstStyle/>
          <a:p>
            <a:pPr algn="ctr"/>
            <a:r>
              <a:rPr lang="en-US" sz="7000" b="1" dirty="0">
                <a:ln w="22225">
                  <a:solidFill>
                    <a:schemeClr val="accent2"/>
                  </a:solidFill>
                  <a:prstDash val="solid"/>
                </a:ln>
                <a:solidFill>
                  <a:schemeClr val="accent2">
                    <a:lumMod val="40000"/>
                    <a:lumOff val="60000"/>
                  </a:schemeClr>
                </a:solidFill>
              </a:rPr>
              <a:t>1. XÁC ĐỊNH CÁC THÀNH PHẦN CỦA TẤM THIỆP</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grpId="1" nodeType="clickEffect">
                                  <p:stCondLst>
                                    <p:cond delay="0"/>
                                  </p:stCondLst>
                                  <p:childTnLst>
                                    <p:anim calcmode="lin" valueType="num">
                                      <p:cBhvr additive="base">
                                        <p:cTn id="14" dur="500"/>
                                        <p:tgtEl>
                                          <p:spTgt spid="8"/>
                                        </p:tgtEl>
                                        <p:attrNameLst>
                                          <p:attrName>ppt_x</p:attrName>
                                        </p:attrNameLst>
                                      </p:cBhvr>
                                      <p:tavLst>
                                        <p:tav tm="0">
                                          <p:val>
                                            <p:strVal val="ppt_x"/>
                                          </p:val>
                                        </p:tav>
                                        <p:tav tm="100000">
                                          <p:val>
                                            <p:strVal val="ppt_x"/>
                                          </p:val>
                                        </p:tav>
                                      </p:tavLst>
                                    </p:anim>
                                    <p:anim calcmode="lin" valueType="num">
                                      <p:cBhvr additive="base">
                                        <p:cTn id="15" dur="500"/>
                                        <p:tgtEl>
                                          <p:spTgt spid="8"/>
                                        </p:tgtEl>
                                        <p:attrNameLst>
                                          <p:attrName>ppt_y</p:attrName>
                                        </p:attrNameLst>
                                      </p:cBhvr>
                                      <p:tavLst>
                                        <p:tav tm="0">
                                          <p:val>
                                            <p:strVal val="ppt_y"/>
                                          </p:val>
                                        </p:tav>
                                        <p:tav tm="100000">
                                          <p:val>
                                            <p:strVal val="1+ppt_h/2"/>
                                          </p:val>
                                        </p:tav>
                                      </p:tavLst>
                                    </p:anim>
                                    <p:set>
                                      <p:cBhvr>
                                        <p:cTn id="16" dur="1" fill="hold">
                                          <p:stCondLst>
                                            <p:cond delay="499"/>
                                          </p:stCondLst>
                                        </p:cTn>
                                        <p:tgtEl>
                                          <p:spTgt spid="8"/>
                                        </p:tgtEl>
                                        <p:attrNameLst>
                                          <p:attrName>style.visibility</p:attrName>
                                        </p:attrNameLst>
                                      </p:cBhvr>
                                      <p:to>
                                        <p:strVal val="hidden"/>
                                      </p:to>
                                    </p:set>
                                  </p:childTnLst>
                                </p:cTn>
                              </p:par>
                              <p:par>
                                <p:cTn id="17" presetID="1" presetClass="entr" presetSubtype="0" fill="hold" grpId="2" nodeType="withEffect">
                                  <p:stCondLst>
                                    <p:cond delay="0"/>
                                  </p:stCondLst>
                                  <p:childTnLst>
                                    <p:set>
                                      <p:cBhvr>
                                        <p:cTn id="18" dur="1" fill="hold">
                                          <p:stCondLst>
                                            <p:cond delay="0"/>
                                          </p:stCondLst>
                                        </p:cTn>
                                        <p:tgtEl>
                                          <p:spTgt spid="285"/>
                                        </p:tgtEl>
                                        <p:attrNameLst>
                                          <p:attrName>style.visibility</p:attrName>
                                        </p:attrNameLst>
                                      </p:cBhvr>
                                      <p:to>
                                        <p:strVal val="visible"/>
                                      </p:to>
                                    </p:set>
                                  </p:childTnLst>
                                </p:cTn>
                              </p:par>
                              <p:par>
                                <p:cTn id="19" presetID="31" presetClass="entr" presetSubtype="0" fill="hold" grpId="0" nodeType="withEffect">
                                  <p:stCondLst>
                                    <p:cond delay="0"/>
                                  </p:stCondLst>
                                  <p:childTnLst>
                                    <p:set>
                                      <p:cBhvr>
                                        <p:cTn id="20" dur="1" fill="hold">
                                          <p:stCondLst>
                                            <p:cond delay="0"/>
                                          </p:stCondLst>
                                        </p:cTn>
                                        <p:tgtEl>
                                          <p:spTgt spid="285"/>
                                        </p:tgtEl>
                                        <p:attrNameLst>
                                          <p:attrName>style.visibility</p:attrName>
                                        </p:attrNameLst>
                                      </p:cBhvr>
                                      <p:to>
                                        <p:strVal val="visible"/>
                                      </p:to>
                                    </p:set>
                                    <p:anim calcmode="lin" valueType="num">
                                      <p:cBhvr>
                                        <p:cTn id="21" dur="1000" fill="hold"/>
                                        <p:tgtEl>
                                          <p:spTgt spid="285"/>
                                        </p:tgtEl>
                                        <p:attrNameLst>
                                          <p:attrName>ppt_w</p:attrName>
                                        </p:attrNameLst>
                                      </p:cBhvr>
                                      <p:tavLst>
                                        <p:tav tm="0">
                                          <p:val>
                                            <p:fltVal val="0"/>
                                          </p:val>
                                        </p:tav>
                                        <p:tav tm="100000">
                                          <p:val>
                                            <p:strVal val="#ppt_w"/>
                                          </p:val>
                                        </p:tav>
                                      </p:tavLst>
                                    </p:anim>
                                    <p:anim calcmode="lin" valueType="num">
                                      <p:cBhvr>
                                        <p:cTn id="22" dur="1000" fill="hold"/>
                                        <p:tgtEl>
                                          <p:spTgt spid="285"/>
                                        </p:tgtEl>
                                        <p:attrNameLst>
                                          <p:attrName>ppt_h</p:attrName>
                                        </p:attrNameLst>
                                      </p:cBhvr>
                                      <p:tavLst>
                                        <p:tav tm="0">
                                          <p:val>
                                            <p:fltVal val="0"/>
                                          </p:val>
                                        </p:tav>
                                        <p:tav tm="100000">
                                          <p:val>
                                            <p:strVal val="#ppt_h"/>
                                          </p:val>
                                        </p:tav>
                                      </p:tavLst>
                                    </p:anim>
                                    <p:anim calcmode="lin" valueType="num">
                                      <p:cBhvr>
                                        <p:cTn id="23" dur="1000" fill="hold"/>
                                        <p:tgtEl>
                                          <p:spTgt spid="285"/>
                                        </p:tgtEl>
                                        <p:attrNameLst>
                                          <p:attrName>style.rotation</p:attrName>
                                        </p:attrNameLst>
                                      </p:cBhvr>
                                      <p:tavLst>
                                        <p:tav tm="0">
                                          <p:val>
                                            <p:fltVal val="90"/>
                                          </p:val>
                                        </p:tav>
                                        <p:tav tm="100000">
                                          <p:val>
                                            <p:fltVal val="0"/>
                                          </p:val>
                                        </p:tav>
                                      </p:tavLst>
                                    </p:anim>
                                    <p:animEffect transition="in" filter="fade">
                                      <p:cBhvr>
                                        <p:cTn id="24" dur="1000"/>
                                        <p:tgtEl>
                                          <p:spTgt spid="285"/>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92"/>
                                        </p:tgtEl>
                                        <p:attrNameLst>
                                          <p:attrName>style.visibility</p:attrName>
                                        </p:attrNameLst>
                                      </p:cBhvr>
                                      <p:to>
                                        <p:strVal val="visible"/>
                                      </p:to>
                                    </p:set>
                                    <p:animEffect transition="in" filter="fade">
                                      <p:cBhvr>
                                        <p:cTn id="32" dur="1000"/>
                                        <p:tgtEl>
                                          <p:spTgt spid="292"/>
                                        </p:tgtEl>
                                      </p:cBhvr>
                                    </p:animEffect>
                                    <p:anim calcmode="lin" valueType="num">
                                      <p:cBhvr>
                                        <p:cTn id="33" dur="1000" fill="hold"/>
                                        <p:tgtEl>
                                          <p:spTgt spid="292"/>
                                        </p:tgtEl>
                                        <p:attrNameLst>
                                          <p:attrName>ppt_x</p:attrName>
                                        </p:attrNameLst>
                                      </p:cBhvr>
                                      <p:tavLst>
                                        <p:tav tm="0">
                                          <p:val>
                                            <p:strVal val="#ppt_x"/>
                                          </p:val>
                                        </p:tav>
                                        <p:tav tm="100000">
                                          <p:val>
                                            <p:strVal val="#ppt_x"/>
                                          </p:val>
                                        </p:tav>
                                      </p:tavLst>
                                    </p:anim>
                                    <p:anim calcmode="lin" valueType="num">
                                      <p:cBhvr>
                                        <p:cTn id="34" dur="1000" fill="hold"/>
                                        <p:tgtEl>
                                          <p:spTgt spid="29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randombar(horizontal)">
                                      <p:cBhvr>
                                        <p:cTn id="39" dur="500"/>
                                        <p:tgtEl>
                                          <p:spTgt spid="5"/>
                                        </p:tgtEl>
                                      </p:cBhvr>
                                    </p:animEffect>
                                  </p:childTnLst>
                                </p:cTn>
                              </p:par>
                              <p:par>
                                <p:cTn id="40" presetID="14" presetClass="entr" presetSubtype="10" fill="hold" nodeType="withEffect">
                                  <p:stCondLst>
                                    <p:cond delay="0"/>
                                  </p:stCondLst>
                                  <p:childTnLst>
                                    <p:set>
                                      <p:cBhvr>
                                        <p:cTn id="41" dur="1" fill="hold">
                                          <p:stCondLst>
                                            <p:cond delay="0"/>
                                          </p:stCondLst>
                                        </p:cTn>
                                        <p:tgtEl>
                                          <p:spTgt spid="72"/>
                                        </p:tgtEl>
                                        <p:attrNameLst>
                                          <p:attrName>style.visibility</p:attrName>
                                        </p:attrNameLst>
                                      </p:cBhvr>
                                      <p:to>
                                        <p:strVal val="visible"/>
                                      </p:to>
                                    </p:set>
                                    <p:animEffect transition="in" filter="randombar(horizontal)">
                                      <p:cBhvr>
                                        <p:cTn id="42" dur="500"/>
                                        <p:tgtEl>
                                          <p:spTgt spid="72"/>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exit" presetSubtype="0" fill="hold" grpId="1" nodeType="clickEffect">
                                  <p:stCondLst>
                                    <p:cond delay="0"/>
                                  </p:stCondLst>
                                  <p:childTnLst>
                                    <p:animEffect transition="out" filter="fade">
                                      <p:cBhvr>
                                        <p:cTn id="46" dur="500"/>
                                        <p:tgtEl>
                                          <p:spTgt spid="5"/>
                                        </p:tgtEl>
                                      </p:cBhvr>
                                    </p:animEffect>
                                    <p:anim calcmode="lin" valueType="num">
                                      <p:cBhvr>
                                        <p:cTn id="47" dur="500"/>
                                        <p:tgtEl>
                                          <p:spTgt spid="5"/>
                                        </p:tgtEl>
                                        <p:attrNameLst>
                                          <p:attrName>ppt_x</p:attrName>
                                        </p:attrNameLst>
                                      </p:cBhvr>
                                      <p:tavLst>
                                        <p:tav tm="0">
                                          <p:val>
                                            <p:strVal val="ppt_x"/>
                                          </p:val>
                                        </p:tav>
                                        <p:tav tm="100000">
                                          <p:val>
                                            <p:strVal val="ppt_x"/>
                                          </p:val>
                                        </p:tav>
                                      </p:tavLst>
                                    </p:anim>
                                    <p:anim calcmode="lin" valueType="num">
                                      <p:cBhvr>
                                        <p:cTn id="48" dur="50" decel="100000"/>
                                        <p:tgtEl>
                                          <p:spTgt spid="5"/>
                                        </p:tgtEl>
                                        <p:attrNameLst>
                                          <p:attrName>ppt_y</p:attrName>
                                        </p:attrNameLst>
                                      </p:cBhvr>
                                      <p:tavLst>
                                        <p:tav tm="0">
                                          <p:val>
                                            <p:strVal val="ppt_y"/>
                                          </p:val>
                                        </p:tav>
                                        <p:tav tm="100000">
                                          <p:val>
                                            <p:strVal val="ppt_y-.03"/>
                                          </p:val>
                                        </p:tav>
                                      </p:tavLst>
                                    </p:anim>
                                    <p:anim calcmode="lin" valueType="num">
                                      <p:cBhvr>
                                        <p:cTn id="49" dur="450" accel="100000">
                                          <p:stCondLst>
                                            <p:cond delay="50"/>
                                          </p:stCondLst>
                                        </p:cTn>
                                        <p:tgtEl>
                                          <p:spTgt spid="5"/>
                                        </p:tgtEl>
                                        <p:attrNameLst>
                                          <p:attrName>ppt_y</p:attrName>
                                        </p:attrNameLst>
                                      </p:cBhvr>
                                      <p:tavLst>
                                        <p:tav tm="0">
                                          <p:val>
                                            <p:strVal val="ppt_y"/>
                                          </p:val>
                                        </p:tav>
                                        <p:tav tm="100000">
                                          <p:val>
                                            <p:strVal val="ppt_y+1"/>
                                          </p:val>
                                        </p:tav>
                                      </p:tavLst>
                                    </p:anim>
                                    <p:set>
                                      <p:cBhvr>
                                        <p:cTn id="50" dur="1" fill="hold">
                                          <p:stCondLst>
                                            <p:cond delay="499"/>
                                          </p:stCondLst>
                                        </p:cTn>
                                        <p:tgtEl>
                                          <p:spTgt spid="5"/>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285"/>
                                        </p:tgtEl>
                                        <p:attrNameLst>
                                          <p:attrName>style.visibility</p:attrName>
                                        </p:attrNameLst>
                                      </p:cBhvr>
                                      <p:to>
                                        <p:strVal val="hidden"/>
                                      </p:to>
                                    </p:set>
                                  </p:childTnLst>
                                </p:cTn>
                              </p:par>
                              <p:par>
                                <p:cTn id="53" presetID="37" presetClass="exit" presetSubtype="0" fill="hold" nodeType="withEffect">
                                  <p:stCondLst>
                                    <p:cond delay="0"/>
                                  </p:stCondLst>
                                  <p:childTnLst>
                                    <p:animEffect transition="out" filter="fade">
                                      <p:cBhvr>
                                        <p:cTn id="54" dur="500"/>
                                        <p:tgtEl>
                                          <p:spTgt spid="72"/>
                                        </p:tgtEl>
                                      </p:cBhvr>
                                    </p:animEffect>
                                    <p:anim calcmode="lin" valueType="num">
                                      <p:cBhvr>
                                        <p:cTn id="55" dur="500"/>
                                        <p:tgtEl>
                                          <p:spTgt spid="72"/>
                                        </p:tgtEl>
                                        <p:attrNameLst>
                                          <p:attrName>ppt_x</p:attrName>
                                        </p:attrNameLst>
                                      </p:cBhvr>
                                      <p:tavLst>
                                        <p:tav tm="0">
                                          <p:val>
                                            <p:strVal val="ppt_x"/>
                                          </p:val>
                                        </p:tav>
                                        <p:tav tm="100000">
                                          <p:val>
                                            <p:strVal val="ppt_x"/>
                                          </p:val>
                                        </p:tav>
                                      </p:tavLst>
                                    </p:anim>
                                    <p:anim calcmode="lin" valueType="num">
                                      <p:cBhvr>
                                        <p:cTn id="56" dur="50" decel="100000"/>
                                        <p:tgtEl>
                                          <p:spTgt spid="72"/>
                                        </p:tgtEl>
                                        <p:attrNameLst>
                                          <p:attrName>ppt_y</p:attrName>
                                        </p:attrNameLst>
                                      </p:cBhvr>
                                      <p:tavLst>
                                        <p:tav tm="0">
                                          <p:val>
                                            <p:strVal val="ppt_y"/>
                                          </p:val>
                                        </p:tav>
                                        <p:tav tm="100000">
                                          <p:val>
                                            <p:strVal val="ppt_y-.03"/>
                                          </p:val>
                                        </p:tav>
                                      </p:tavLst>
                                    </p:anim>
                                    <p:anim calcmode="lin" valueType="num">
                                      <p:cBhvr>
                                        <p:cTn id="57" dur="450" accel="100000">
                                          <p:stCondLst>
                                            <p:cond delay="50"/>
                                          </p:stCondLst>
                                        </p:cTn>
                                        <p:tgtEl>
                                          <p:spTgt spid="72"/>
                                        </p:tgtEl>
                                        <p:attrNameLst>
                                          <p:attrName>ppt_y</p:attrName>
                                        </p:attrNameLst>
                                      </p:cBhvr>
                                      <p:tavLst>
                                        <p:tav tm="0">
                                          <p:val>
                                            <p:strVal val="ppt_y"/>
                                          </p:val>
                                        </p:tav>
                                        <p:tav tm="100000">
                                          <p:val>
                                            <p:strVal val="ppt_y+1"/>
                                          </p:val>
                                        </p:tav>
                                      </p:tavLst>
                                    </p:anim>
                                    <p:set>
                                      <p:cBhvr>
                                        <p:cTn id="58" dur="1" fill="hold">
                                          <p:stCondLst>
                                            <p:cond delay="499"/>
                                          </p:stCondLst>
                                        </p:cTn>
                                        <p:tgtEl>
                                          <p:spTgt spid="72"/>
                                        </p:tgtEl>
                                        <p:attrNameLst>
                                          <p:attrName>style.visibility</p:attrName>
                                        </p:attrNameLst>
                                      </p:cBhvr>
                                      <p:to>
                                        <p:strVal val="hidden"/>
                                      </p:to>
                                    </p:set>
                                  </p:childTnLst>
                                </p:cTn>
                              </p:par>
                              <p:par>
                                <p:cTn id="59" presetID="37" presetClass="exit" presetSubtype="0" fill="hold" grpId="1" nodeType="withEffect">
                                  <p:stCondLst>
                                    <p:cond delay="0"/>
                                  </p:stCondLst>
                                  <p:childTnLst>
                                    <p:animEffect transition="out" filter="fade">
                                      <p:cBhvr>
                                        <p:cTn id="60" dur="500"/>
                                        <p:tgtEl>
                                          <p:spTgt spid="7"/>
                                        </p:tgtEl>
                                      </p:cBhvr>
                                    </p:animEffect>
                                    <p:anim calcmode="lin" valueType="num">
                                      <p:cBhvr>
                                        <p:cTn id="61" dur="500"/>
                                        <p:tgtEl>
                                          <p:spTgt spid="7"/>
                                        </p:tgtEl>
                                        <p:attrNameLst>
                                          <p:attrName>ppt_x</p:attrName>
                                        </p:attrNameLst>
                                      </p:cBhvr>
                                      <p:tavLst>
                                        <p:tav tm="0">
                                          <p:val>
                                            <p:strVal val="ppt_x"/>
                                          </p:val>
                                        </p:tav>
                                        <p:tav tm="100000">
                                          <p:val>
                                            <p:strVal val="ppt_x"/>
                                          </p:val>
                                        </p:tav>
                                      </p:tavLst>
                                    </p:anim>
                                    <p:anim calcmode="lin" valueType="num">
                                      <p:cBhvr>
                                        <p:cTn id="62" dur="50" decel="100000"/>
                                        <p:tgtEl>
                                          <p:spTgt spid="7"/>
                                        </p:tgtEl>
                                        <p:attrNameLst>
                                          <p:attrName>ppt_y</p:attrName>
                                        </p:attrNameLst>
                                      </p:cBhvr>
                                      <p:tavLst>
                                        <p:tav tm="0">
                                          <p:val>
                                            <p:strVal val="ppt_y"/>
                                          </p:val>
                                        </p:tav>
                                        <p:tav tm="100000">
                                          <p:val>
                                            <p:strVal val="ppt_y-.03"/>
                                          </p:val>
                                        </p:tav>
                                      </p:tavLst>
                                    </p:anim>
                                    <p:anim calcmode="lin" valueType="num">
                                      <p:cBhvr>
                                        <p:cTn id="63" dur="450" accel="100000">
                                          <p:stCondLst>
                                            <p:cond delay="50"/>
                                          </p:stCondLst>
                                        </p:cTn>
                                        <p:tgtEl>
                                          <p:spTgt spid="7"/>
                                        </p:tgtEl>
                                        <p:attrNameLst>
                                          <p:attrName>ppt_y</p:attrName>
                                        </p:attrNameLst>
                                      </p:cBhvr>
                                      <p:tavLst>
                                        <p:tav tm="0">
                                          <p:val>
                                            <p:strVal val="ppt_y"/>
                                          </p:val>
                                        </p:tav>
                                        <p:tav tm="100000">
                                          <p:val>
                                            <p:strVal val="ppt_y+1"/>
                                          </p:val>
                                        </p:tav>
                                      </p:tavLst>
                                    </p:anim>
                                    <p:set>
                                      <p:cBhvr>
                                        <p:cTn id="64" dur="1" fill="hold">
                                          <p:stCondLst>
                                            <p:cond delay="499"/>
                                          </p:stCondLst>
                                        </p:cTn>
                                        <p:tgtEl>
                                          <p:spTgt spid="7"/>
                                        </p:tgtEl>
                                        <p:attrNameLst>
                                          <p:attrName>style.visibility</p:attrName>
                                        </p:attrNameLst>
                                      </p:cBhvr>
                                      <p:to>
                                        <p:strVal val="hidden"/>
                                      </p:to>
                                    </p:set>
                                  </p:childTnLst>
                                </p:cTn>
                              </p:par>
                              <p:par>
                                <p:cTn id="65" presetID="37" presetClass="exit" presetSubtype="0" fill="hold" nodeType="withEffect">
                                  <p:stCondLst>
                                    <p:cond delay="0"/>
                                  </p:stCondLst>
                                  <p:childTnLst>
                                    <p:animEffect transition="out" filter="fade">
                                      <p:cBhvr>
                                        <p:cTn id="66" dur="500"/>
                                        <p:tgtEl>
                                          <p:spTgt spid="292"/>
                                        </p:tgtEl>
                                      </p:cBhvr>
                                    </p:animEffect>
                                    <p:anim calcmode="lin" valueType="num">
                                      <p:cBhvr>
                                        <p:cTn id="67" dur="500"/>
                                        <p:tgtEl>
                                          <p:spTgt spid="292"/>
                                        </p:tgtEl>
                                        <p:attrNameLst>
                                          <p:attrName>ppt_x</p:attrName>
                                        </p:attrNameLst>
                                      </p:cBhvr>
                                      <p:tavLst>
                                        <p:tav tm="0">
                                          <p:val>
                                            <p:strVal val="ppt_x"/>
                                          </p:val>
                                        </p:tav>
                                        <p:tav tm="100000">
                                          <p:val>
                                            <p:strVal val="ppt_x"/>
                                          </p:val>
                                        </p:tav>
                                      </p:tavLst>
                                    </p:anim>
                                    <p:anim calcmode="lin" valueType="num">
                                      <p:cBhvr>
                                        <p:cTn id="68" dur="50" decel="100000"/>
                                        <p:tgtEl>
                                          <p:spTgt spid="292"/>
                                        </p:tgtEl>
                                        <p:attrNameLst>
                                          <p:attrName>ppt_y</p:attrName>
                                        </p:attrNameLst>
                                      </p:cBhvr>
                                      <p:tavLst>
                                        <p:tav tm="0">
                                          <p:val>
                                            <p:strVal val="ppt_y"/>
                                          </p:val>
                                        </p:tav>
                                        <p:tav tm="100000">
                                          <p:val>
                                            <p:strVal val="ppt_y-.03"/>
                                          </p:val>
                                        </p:tav>
                                      </p:tavLst>
                                    </p:anim>
                                    <p:anim calcmode="lin" valueType="num">
                                      <p:cBhvr>
                                        <p:cTn id="69" dur="450" accel="100000">
                                          <p:stCondLst>
                                            <p:cond delay="50"/>
                                          </p:stCondLst>
                                        </p:cTn>
                                        <p:tgtEl>
                                          <p:spTgt spid="292"/>
                                        </p:tgtEl>
                                        <p:attrNameLst>
                                          <p:attrName>ppt_y</p:attrName>
                                        </p:attrNameLst>
                                      </p:cBhvr>
                                      <p:tavLst>
                                        <p:tav tm="0">
                                          <p:val>
                                            <p:strVal val="ppt_y"/>
                                          </p:val>
                                        </p:tav>
                                        <p:tav tm="100000">
                                          <p:val>
                                            <p:strVal val="ppt_y+1"/>
                                          </p:val>
                                        </p:tav>
                                      </p:tavLst>
                                    </p:anim>
                                    <p:set>
                                      <p:cBhvr>
                                        <p:cTn id="70" dur="1" fill="hold">
                                          <p:stCondLst>
                                            <p:cond delay="499"/>
                                          </p:stCondLst>
                                        </p:cTn>
                                        <p:tgtEl>
                                          <p:spTgt spid="292"/>
                                        </p:tgtEl>
                                        <p:attrNameLst>
                                          <p:attrName>style.visibility</p:attrName>
                                        </p:attrNameLst>
                                      </p:cBhvr>
                                      <p:to>
                                        <p:strVal val="hidden"/>
                                      </p:to>
                                    </p:set>
                                  </p:childTnLst>
                                </p:cTn>
                              </p:par>
                              <p:par>
                                <p:cTn id="71" presetID="2" presetClass="entr" presetSubtype="4" fill="hold" grpId="0" nodeType="withEffect">
                                  <p:stCondLst>
                                    <p:cond delay="0"/>
                                  </p:stCondLst>
                                  <p:childTnLst>
                                    <p:set>
                                      <p:cBhvr>
                                        <p:cTn id="72" dur="1" fill="hold">
                                          <p:stCondLst>
                                            <p:cond delay="0"/>
                                          </p:stCondLst>
                                        </p:cTn>
                                        <p:tgtEl>
                                          <p:spTgt spid="6"/>
                                        </p:tgtEl>
                                        <p:attrNameLst>
                                          <p:attrName>style.visibility</p:attrName>
                                        </p:attrNameLst>
                                      </p:cBhvr>
                                      <p:to>
                                        <p:strVal val="visible"/>
                                      </p:to>
                                    </p:set>
                                    <p:anim calcmode="lin" valueType="num">
                                      <p:cBhvr additive="base">
                                        <p:cTn id="73" dur="500" fill="hold"/>
                                        <p:tgtEl>
                                          <p:spTgt spid="6"/>
                                        </p:tgtEl>
                                        <p:attrNameLst>
                                          <p:attrName>ppt_x</p:attrName>
                                        </p:attrNameLst>
                                      </p:cBhvr>
                                      <p:tavLst>
                                        <p:tav tm="0">
                                          <p:val>
                                            <p:strVal val="#ppt_x"/>
                                          </p:val>
                                        </p:tav>
                                        <p:tav tm="100000">
                                          <p:val>
                                            <p:strVal val="#ppt_x"/>
                                          </p:val>
                                        </p:tav>
                                      </p:tavLst>
                                    </p:anim>
                                    <p:anim calcmode="lin" valueType="num">
                                      <p:cBhvr additive="base">
                                        <p:cTn id="7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 grpId="0"/>
      <p:bldP spid="285" grpId="1"/>
      <p:bldP spid="285" grpId="2"/>
      <p:bldP spid="5" grpId="0" animBg="1"/>
      <p:bldP spid="5" grpId="1" animBg="1"/>
      <p:bldP spid="6" grpId="0" animBg="1"/>
      <p:bldP spid="7" grpId="0" animBg="1"/>
      <p:bldP spid="7" grpId="1" animBg="1"/>
      <p:bldP spid="8" grpId="0"/>
      <p:bldP spid="8"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5A6CB"/>
        </a:solidFill>
        <a:effectLst/>
      </p:bgPr>
    </p:bg>
    <p:spTree>
      <p:nvGrpSpPr>
        <p:cNvPr id="1" name="Shape 155"/>
        <p:cNvGrpSpPr/>
        <p:nvPr/>
      </p:nvGrpSpPr>
      <p:grpSpPr>
        <a:xfrm>
          <a:off x="0" y="0"/>
          <a:ext cx="0" cy="0"/>
          <a:chOff x="0" y="0"/>
          <a:chExt cx="0" cy="0"/>
        </a:xfrm>
      </p:grpSpPr>
      <p:grpSp>
        <p:nvGrpSpPr>
          <p:cNvPr id="156" name="Google Shape;156;p16"/>
          <p:cNvGrpSpPr/>
          <p:nvPr/>
        </p:nvGrpSpPr>
        <p:grpSpPr>
          <a:xfrm>
            <a:off x="371565" y="265452"/>
            <a:ext cx="17544985" cy="9647661"/>
            <a:chOff x="0" y="-28575"/>
            <a:chExt cx="4620871" cy="2540931"/>
          </a:xfrm>
        </p:grpSpPr>
        <p:sp>
          <p:nvSpPr>
            <p:cNvPr id="157" name="Google Shape;157;p16"/>
            <p:cNvSpPr/>
            <p:nvPr/>
          </p:nvSpPr>
          <p:spPr>
            <a:xfrm>
              <a:off x="0" y="0"/>
              <a:ext cx="4620871" cy="2512356"/>
            </a:xfrm>
            <a:custGeom>
              <a:avLst/>
              <a:gdLst/>
              <a:ahLst/>
              <a:cxnLst/>
              <a:rect l="l" t="t" r="r" b="b"/>
              <a:pathLst>
                <a:path w="4620871" h="2512356" extrusionOk="0">
                  <a:moveTo>
                    <a:pt x="0" y="0"/>
                  </a:moveTo>
                  <a:lnTo>
                    <a:pt x="4620871" y="0"/>
                  </a:lnTo>
                  <a:lnTo>
                    <a:pt x="4620871" y="2512356"/>
                  </a:lnTo>
                  <a:lnTo>
                    <a:pt x="0" y="2512356"/>
                  </a:lnTo>
                  <a:close/>
                </a:path>
              </a:pathLst>
            </a:custGeom>
            <a:solidFill>
              <a:srgbClr val="000000"/>
            </a:solid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16"/>
            <p:cNvSpPr txBox="1"/>
            <p:nvPr/>
          </p:nvSpPr>
          <p:spPr>
            <a:xfrm>
              <a:off x="0" y="-28575"/>
              <a:ext cx="812700" cy="841500"/>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71222"/>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59" name="Google Shape;159;p16"/>
          <p:cNvGrpSpPr/>
          <p:nvPr/>
        </p:nvGrpSpPr>
        <p:grpSpPr>
          <a:xfrm>
            <a:off x="438240" y="327080"/>
            <a:ext cx="10925242" cy="9524406"/>
            <a:chOff x="0" y="-28575"/>
            <a:chExt cx="2877411" cy="2508469"/>
          </a:xfrm>
        </p:grpSpPr>
        <p:sp>
          <p:nvSpPr>
            <p:cNvPr id="160" name="Google Shape;160;p16"/>
            <p:cNvSpPr/>
            <p:nvPr/>
          </p:nvSpPr>
          <p:spPr>
            <a:xfrm>
              <a:off x="0" y="0"/>
              <a:ext cx="2877411" cy="2479894"/>
            </a:xfrm>
            <a:custGeom>
              <a:avLst/>
              <a:gdLst/>
              <a:ahLst/>
              <a:cxnLst/>
              <a:rect l="l" t="t" r="r" b="b"/>
              <a:pathLst>
                <a:path w="2877411" h="2479894" extrusionOk="0">
                  <a:moveTo>
                    <a:pt x="0" y="0"/>
                  </a:moveTo>
                  <a:lnTo>
                    <a:pt x="2877411" y="0"/>
                  </a:lnTo>
                  <a:lnTo>
                    <a:pt x="2877411" y="2479894"/>
                  </a:lnTo>
                  <a:lnTo>
                    <a:pt x="0" y="2479894"/>
                  </a:lnTo>
                  <a:close/>
                </a:path>
              </a:pathLst>
            </a:custGeom>
            <a:solidFill>
              <a:srgbClr val="A5C680"/>
            </a:solid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16"/>
            <p:cNvSpPr txBox="1"/>
            <p:nvPr/>
          </p:nvSpPr>
          <p:spPr>
            <a:xfrm>
              <a:off x="0" y="-28575"/>
              <a:ext cx="812700" cy="841500"/>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71222"/>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pic>
        <p:nvPicPr>
          <p:cNvPr id="166" name="Google Shape;166;p16"/>
          <p:cNvPicPr preferRelativeResize="0"/>
          <p:nvPr/>
        </p:nvPicPr>
        <p:blipFill rotWithShape="1">
          <a:blip r:embed="rId5">
            <a:alphaModFix/>
            <a:duotone>
              <a:schemeClr val="accent5">
                <a:shade val="45000"/>
                <a:satMod val="135000"/>
              </a:schemeClr>
              <a:prstClr val="white"/>
            </a:duotone>
          </a:blip>
          <a:srcRect l="2186" t="4237" r="38072" b="4228"/>
          <a:stretch/>
        </p:blipFill>
        <p:spPr>
          <a:xfrm>
            <a:off x="419455" y="435575"/>
            <a:ext cx="17544985" cy="9415850"/>
          </a:xfrm>
          <a:prstGeom prst="rect">
            <a:avLst/>
          </a:prstGeom>
          <a:noFill/>
          <a:ln>
            <a:noFill/>
          </a:ln>
        </p:spPr>
      </p:pic>
      <p:pic>
        <p:nvPicPr>
          <p:cNvPr id="21" name="Picture 20">
            <a:extLst>
              <a:ext uri="{FF2B5EF4-FFF2-40B4-BE49-F238E27FC236}">
                <a16:creationId xmlns:a16="http://schemas.microsoft.com/office/drawing/2014/main" id="{1CF7B858-6D4C-4909-A212-74F712934FB5}"/>
              </a:ext>
            </a:extLst>
          </p:cNvPr>
          <p:cNvPicPr/>
          <p:nvPr/>
        </p:nvPicPr>
        <p:blipFill rotWithShape="1">
          <a:blip r:embed="rId6"/>
          <a:srcRect l="21574" t="32427" r="19074" b="59786"/>
          <a:stretch/>
        </p:blipFill>
        <p:spPr bwMode="auto">
          <a:xfrm>
            <a:off x="555766" y="521896"/>
            <a:ext cx="17408673" cy="1284044"/>
          </a:xfrm>
          <a:prstGeom prst="rect">
            <a:avLst/>
          </a:prstGeom>
          <a:ln>
            <a:noFill/>
          </a:ln>
          <a:extLst>
            <a:ext uri="{53640926-AAD7-44D8-BBD7-CCE9431645EC}">
              <a14:shadowObscured xmlns:a14="http://schemas.microsoft.com/office/drawing/2010/main"/>
            </a:ext>
          </a:extLst>
        </p:spPr>
      </p:pic>
      <p:pic>
        <p:nvPicPr>
          <p:cNvPr id="4" name="Đồng hồ đếm ngược 2 phút">
            <a:hlinkClick r:id="" action="ppaction://media"/>
            <a:extLst>
              <a:ext uri="{FF2B5EF4-FFF2-40B4-BE49-F238E27FC236}">
                <a16:creationId xmlns:a16="http://schemas.microsoft.com/office/drawing/2014/main" id="{AF43A774-CF6F-CED2-707F-02B1F78E1CA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1853246" y="7548404"/>
            <a:ext cx="3639362" cy="2047141"/>
          </a:xfrm>
          <a:prstGeom prst="rect">
            <a:avLst/>
          </a:prstGeom>
        </p:spPr>
      </p:pic>
      <p:sp>
        <p:nvSpPr>
          <p:cNvPr id="5" name="TextBox 4">
            <a:extLst>
              <a:ext uri="{FF2B5EF4-FFF2-40B4-BE49-F238E27FC236}">
                <a16:creationId xmlns:a16="http://schemas.microsoft.com/office/drawing/2014/main" id="{D460686E-793A-17F3-C418-FF58CE7D5016}"/>
              </a:ext>
            </a:extLst>
          </p:cNvPr>
          <p:cNvSpPr txBox="1"/>
          <p:nvPr/>
        </p:nvSpPr>
        <p:spPr>
          <a:xfrm>
            <a:off x="757666" y="2265519"/>
            <a:ext cx="7947477" cy="6309420"/>
          </a:xfrm>
          <a:prstGeom prst="rect">
            <a:avLst/>
          </a:prstGeom>
          <a:noFill/>
        </p:spPr>
        <p:txBody>
          <a:bodyPr wrap="square">
            <a:spAutoFit/>
          </a:bodyPr>
          <a:lstStyle/>
          <a:p>
            <a:pPr marL="0" marR="0" lvl="0" indent="0" algn="just" defTabSz="914400" rtl="0" eaLnBrk="1" fontAlgn="auto" latinLnBrk="0" hangingPunct="1">
              <a:lnSpc>
                <a:spcPct val="100000"/>
              </a:lnSpc>
              <a:spcBef>
                <a:spcPts val="600"/>
              </a:spcBef>
              <a:spcAft>
                <a:spcPts val="600"/>
              </a:spcAft>
              <a:buClr>
                <a:srgbClr val="000000"/>
              </a:buClr>
              <a:buSzTx/>
              <a:buFont typeface="Arial"/>
              <a:buNone/>
              <a:tabLst/>
              <a:defRPr/>
            </a:pP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sym typeface="Arial"/>
              </a:rPr>
              <a:t>Quan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sym typeface="Arial"/>
              </a:rPr>
              <a:t>sát</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sym typeface="Arial"/>
              </a:rPr>
              <a:t>các</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sym typeface="Arial"/>
              </a:rPr>
              <a:t>tấm</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sym typeface="Arial"/>
              </a:rPr>
              <a:t>thiệp</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sym typeface="Arial"/>
              </a:rPr>
              <a:t> </a:t>
            </a:r>
            <a:r>
              <a:rPr lang="en-US" sz="4800" dirty="0">
                <a:latin typeface="Times New Roman" panose="02020603050405020304" pitchFamily="18" charset="0"/>
              </a:rPr>
              <a:t>H</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sym typeface="Arial"/>
              </a:rPr>
              <a:t>ình</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sym typeface="Arial"/>
              </a:rPr>
              <a:t> 55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sym typeface="Arial"/>
              </a:rPr>
              <a:t>Thảo</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sym typeface="Arial"/>
              </a:rPr>
              <a:t> </a:t>
            </a: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sym typeface="Arial"/>
              </a:rPr>
              <a:t>luận</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sym typeface="Arial"/>
              </a:rPr>
              <a:t> </a:t>
            </a: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sym typeface="Arial"/>
              </a:rPr>
              <a:t>nhóm</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sym typeface="Arial"/>
              </a:rPr>
              <a:t> 2 </a:t>
            </a: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sym typeface="Arial"/>
              </a:rPr>
              <a:t>trả</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sym typeface="Arial"/>
              </a:rPr>
              <a:t> </a:t>
            </a: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sym typeface="Arial"/>
              </a:rPr>
              <a:t>lời</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sym typeface="Arial"/>
              </a:rPr>
              <a:t> </a:t>
            </a: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sym typeface="Arial"/>
              </a:rPr>
              <a:t>các</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sym typeface="Arial"/>
              </a:rPr>
              <a:t> </a:t>
            </a: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sym typeface="Arial"/>
              </a:rPr>
              <a:t>câu</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sym typeface="Arial"/>
              </a:rPr>
              <a:t> </a:t>
            </a: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sym typeface="Arial"/>
              </a:rPr>
              <a:t>hỏi</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sym typeface="Arial"/>
              </a:rPr>
              <a:t> </a:t>
            </a: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sym typeface="Arial"/>
              </a:rPr>
              <a:t>sau</a:t>
            </a:r>
            <a:r>
              <a:rPr lang="en-US" sz="4800" dirty="0">
                <a:latin typeface="Times New Roman" panose="02020603050405020304" pitchFamily="18" charset="0"/>
              </a:rPr>
              <a:t>:</a:t>
            </a:r>
          </a:p>
          <a:p>
            <a:pPr marL="914400" marR="0" lvl="0" indent="-914400" algn="just" defTabSz="914400" rtl="0" eaLnBrk="1" fontAlgn="auto" latinLnBrk="0" hangingPunct="1">
              <a:lnSpc>
                <a:spcPct val="100000"/>
              </a:lnSpc>
              <a:spcBef>
                <a:spcPts val="600"/>
              </a:spcBef>
              <a:spcAft>
                <a:spcPts val="600"/>
              </a:spcAft>
              <a:buClr>
                <a:srgbClr val="000000"/>
              </a:buClr>
              <a:buSzTx/>
              <a:buFont typeface="Arial"/>
              <a:buAutoNum type="arabicPeriod"/>
              <a:tabLst/>
              <a:defRPr/>
            </a:pP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sym typeface="Arial"/>
              </a:rPr>
              <a:t>Thiệp</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sym typeface="Arial"/>
              </a:rPr>
              <a:t> </a:t>
            </a: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sym typeface="Arial"/>
              </a:rPr>
              <a:t>chúc</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sym typeface="Arial"/>
              </a:rPr>
              <a:t> </a:t>
            </a: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sym typeface="Arial"/>
              </a:rPr>
              <a:t>mừng</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sym typeface="Arial"/>
              </a:rPr>
              <a:t> </a:t>
            </a: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sym typeface="Arial"/>
              </a:rPr>
              <a:t>thường</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sym typeface="Arial"/>
              </a:rPr>
              <a:t> </a:t>
            </a: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sym typeface="Arial"/>
              </a:rPr>
              <a:t>được</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sym typeface="Arial"/>
              </a:rPr>
              <a:t> </a:t>
            </a: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sym typeface="Arial"/>
              </a:rPr>
              <a:t>tặng</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sym typeface="Arial"/>
              </a:rPr>
              <a:t> </a:t>
            </a: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sym typeface="Arial"/>
              </a:rPr>
              <a:t>vào</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sym typeface="Arial"/>
              </a:rPr>
              <a:t> </a:t>
            </a: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sym typeface="Arial"/>
              </a:rPr>
              <a:t>những</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sym typeface="Arial"/>
              </a:rPr>
              <a:t> </a:t>
            </a: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sym typeface="Arial"/>
              </a:rPr>
              <a:t>dịp</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sym typeface="Arial"/>
              </a:rPr>
              <a:t> </a:t>
            </a: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sym typeface="Arial"/>
              </a:rPr>
              <a:t>đặc</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sym typeface="Arial"/>
              </a:rPr>
              <a:t> </a:t>
            </a: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sym typeface="Arial"/>
              </a:rPr>
              <a:t>biệt</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sym typeface="Arial"/>
              </a:rPr>
              <a:t> </a:t>
            </a: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sym typeface="Arial"/>
              </a:rPr>
              <a:t>nào</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sym typeface="Arial"/>
              </a:rPr>
              <a:t>?</a:t>
            </a:r>
          </a:p>
          <a:p>
            <a:pPr marL="914400" marR="0" lvl="0" indent="-914400" algn="just" defTabSz="914400" rtl="0" eaLnBrk="1" fontAlgn="auto" latinLnBrk="0" hangingPunct="1">
              <a:lnSpc>
                <a:spcPct val="100000"/>
              </a:lnSpc>
              <a:spcBef>
                <a:spcPts val="600"/>
              </a:spcBef>
              <a:spcAft>
                <a:spcPts val="600"/>
              </a:spcAft>
              <a:buClr>
                <a:srgbClr val="000000"/>
              </a:buClr>
              <a:buSzTx/>
              <a:buFont typeface="Arial"/>
              <a:buAutoNum type="arabicPeriod"/>
              <a:tabLst/>
              <a:defRPr/>
            </a:pPr>
            <a:r>
              <a:rPr lang="en-US" sz="4800" dirty="0">
                <a:latin typeface="Times New Roman" panose="02020603050405020304" pitchFamily="18" charset="0"/>
              </a:rPr>
              <a:t>Trong </a:t>
            </a:r>
            <a:r>
              <a:rPr lang="en-US" sz="4800" dirty="0" err="1">
                <a:latin typeface="Times New Roman" panose="02020603050405020304" pitchFamily="18" charset="0"/>
              </a:rPr>
              <a:t>các</a:t>
            </a:r>
            <a:r>
              <a:rPr lang="en-US" sz="4800" dirty="0">
                <a:latin typeface="Times New Roman" panose="02020603050405020304" pitchFamily="18" charset="0"/>
              </a:rPr>
              <a:t> </a:t>
            </a:r>
            <a:r>
              <a:rPr lang="en-US" sz="4800" dirty="0" err="1">
                <a:latin typeface="Times New Roman" panose="02020603050405020304" pitchFamily="18" charset="0"/>
              </a:rPr>
              <a:t>tấm</a:t>
            </a:r>
            <a:r>
              <a:rPr lang="en-US" sz="4800" dirty="0">
                <a:latin typeface="Times New Roman" panose="02020603050405020304" pitchFamily="18" charset="0"/>
              </a:rPr>
              <a:t> </a:t>
            </a:r>
            <a:r>
              <a:rPr lang="en-US" sz="4800" dirty="0" err="1">
                <a:latin typeface="Times New Roman" panose="02020603050405020304" pitchFamily="18" charset="0"/>
              </a:rPr>
              <a:t>thiệp</a:t>
            </a:r>
            <a:r>
              <a:rPr lang="en-US" sz="4800" dirty="0">
                <a:latin typeface="Times New Roman" panose="02020603050405020304" pitchFamily="18" charset="0"/>
              </a:rPr>
              <a:t> </a:t>
            </a:r>
            <a:r>
              <a:rPr lang="en-US" sz="4800" dirty="0" err="1">
                <a:latin typeface="Times New Roman" panose="02020603050405020304" pitchFamily="18" charset="0"/>
              </a:rPr>
              <a:t>thường</a:t>
            </a:r>
            <a:r>
              <a:rPr lang="en-US" sz="4800" dirty="0">
                <a:latin typeface="Times New Roman" panose="02020603050405020304" pitchFamily="18" charset="0"/>
              </a:rPr>
              <a:t> </a:t>
            </a:r>
            <a:r>
              <a:rPr lang="en-US" sz="4800" dirty="0" err="1">
                <a:latin typeface="Times New Roman" panose="02020603050405020304" pitchFamily="18" charset="0"/>
              </a:rPr>
              <a:t>có</a:t>
            </a:r>
            <a:r>
              <a:rPr lang="en-US" sz="4800" dirty="0">
                <a:latin typeface="Times New Roman" panose="02020603050405020304" pitchFamily="18" charset="0"/>
              </a:rPr>
              <a:t> </a:t>
            </a:r>
            <a:r>
              <a:rPr lang="en-US" sz="4800" dirty="0" err="1">
                <a:latin typeface="Times New Roman" panose="02020603050405020304" pitchFamily="18" charset="0"/>
              </a:rPr>
              <a:t>những</a:t>
            </a:r>
            <a:r>
              <a:rPr lang="en-US" sz="4800" dirty="0">
                <a:latin typeface="Times New Roman" panose="02020603050405020304" pitchFamily="18" charset="0"/>
              </a:rPr>
              <a:t> than </a:t>
            </a:r>
            <a:r>
              <a:rPr lang="en-US" sz="4800" dirty="0" err="1">
                <a:latin typeface="Times New Roman" panose="02020603050405020304" pitchFamily="18" charset="0"/>
              </a:rPr>
              <a:t>phần</a:t>
            </a:r>
            <a:r>
              <a:rPr lang="en-US" sz="4800" dirty="0">
                <a:latin typeface="Times New Roman" panose="02020603050405020304" pitchFamily="18" charset="0"/>
              </a:rPr>
              <a:t> </a:t>
            </a:r>
            <a:r>
              <a:rPr lang="en-US" sz="4800" dirty="0" err="1">
                <a:latin typeface="Times New Roman" panose="02020603050405020304" pitchFamily="18" charset="0"/>
              </a:rPr>
              <a:t>gì</a:t>
            </a:r>
            <a:r>
              <a:rPr lang="en-US" sz="4800" dirty="0">
                <a:latin typeface="Times New Roman" panose="02020603050405020304" pitchFamily="18" charset="0"/>
              </a:rPr>
              <a:t>?</a:t>
            </a:r>
            <a:endParaRPr kumimoji="0" lang="en-US" sz="4800" b="0" i="0" u="none" strike="noStrike" kern="0" cap="none" spc="0" normalizeH="0" noProof="0" dirty="0">
              <a:ln>
                <a:noFill/>
              </a:ln>
              <a:solidFill>
                <a:srgbClr val="000000"/>
              </a:solidFill>
              <a:effectLst/>
              <a:uLnTx/>
              <a:uFillTx/>
              <a:latin typeface="Times New Roman" panose="02020603050405020304" pitchFamily="18" charset="0"/>
              <a:sym typeface="Arial"/>
            </a:endParaRPr>
          </a:p>
        </p:txBody>
      </p:sp>
      <p:pic>
        <p:nvPicPr>
          <p:cNvPr id="6" name="Picture 5">
            <a:extLst>
              <a:ext uri="{FF2B5EF4-FFF2-40B4-BE49-F238E27FC236}">
                <a16:creationId xmlns:a16="http://schemas.microsoft.com/office/drawing/2014/main" id="{C68ADB89-1E90-09F0-616C-482DD1C4031F}"/>
              </a:ext>
            </a:extLst>
          </p:cNvPr>
          <p:cNvPicPr/>
          <p:nvPr/>
        </p:nvPicPr>
        <p:blipFill rotWithShape="1">
          <a:blip r:embed="rId8"/>
          <a:srcRect l="11204" t="48231" r="8241" b="6502"/>
          <a:stretch/>
        </p:blipFill>
        <p:spPr bwMode="auto">
          <a:xfrm>
            <a:off x="9024569" y="2717164"/>
            <a:ext cx="8749270" cy="407964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16081135"/>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5A6CB"/>
        </a:solidFill>
        <a:effectLst/>
      </p:bgPr>
    </p:bg>
    <p:spTree>
      <p:nvGrpSpPr>
        <p:cNvPr id="1" name="Shape 155"/>
        <p:cNvGrpSpPr/>
        <p:nvPr/>
      </p:nvGrpSpPr>
      <p:grpSpPr>
        <a:xfrm>
          <a:off x="0" y="0"/>
          <a:ext cx="0" cy="0"/>
          <a:chOff x="0" y="0"/>
          <a:chExt cx="0" cy="0"/>
        </a:xfrm>
      </p:grpSpPr>
      <p:grpSp>
        <p:nvGrpSpPr>
          <p:cNvPr id="156" name="Google Shape;156;p16"/>
          <p:cNvGrpSpPr/>
          <p:nvPr/>
        </p:nvGrpSpPr>
        <p:grpSpPr>
          <a:xfrm>
            <a:off x="371565" y="265452"/>
            <a:ext cx="17544985" cy="9647661"/>
            <a:chOff x="0" y="-28575"/>
            <a:chExt cx="4620871" cy="2540931"/>
          </a:xfrm>
        </p:grpSpPr>
        <p:sp>
          <p:nvSpPr>
            <p:cNvPr id="157" name="Google Shape;157;p16"/>
            <p:cNvSpPr/>
            <p:nvPr/>
          </p:nvSpPr>
          <p:spPr>
            <a:xfrm>
              <a:off x="0" y="0"/>
              <a:ext cx="4620871" cy="2512356"/>
            </a:xfrm>
            <a:custGeom>
              <a:avLst/>
              <a:gdLst/>
              <a:ahLst/>
              <a:cxnLst/>
              <a:rect l="l" t="t" r="r" b="b"/>
              <a:pathLst>
                <a:path w="4620871" h="2512356" extrusionOk="0">
                  <a:moveTo>
                    <a:pt x="0" y="0"/>
                  </a:moveTo>
                  <a:lnTo>
                    <a:pt x="4620871" y="0"/>
                  </a:lnTo>
                  <a:lnTo>
                    <a:pt x="4620871" y="2512356"/>
                  </a:lnTo>
                  <a:lnTo>
                    <a:pt x="0" y="2512356"/>
                  </a:lnTo>
                  <a:close/>
                </a:path>
              </a:pathLst>
            </a:custGeom>
            <a:solidFill>
              <a:srgbClr val="000000"/>
            </a:solidFill>
            <a:ln>
              <a:noFill/>
            </a:ln>
          </p:spPr>
          <p:txBody>
            <a:bodyPr/>
            <a:lstStyle/>
            <a:p>
              <a:endParaRPr lang="en-US"/>
            </a:p>
          </p:txBody>
        </p:sp>
        <p:sp>
          <p:nvSpPr>
            <p:cNvPr id="158" name="Google Shape;158;p16"/>
            <p:cNvSpPr txBox="1"/>
            <p:nvPr/>
          </p:nvSpPr>
          <p:spPr>
            <a:xfrm>
              <a:off x="0" y="-28575"/>
              <a:ext cx="812700" cy="8415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59" name="Google Shape;159;p16"/>
          <p:cNvGrpSpPr/>
          <p:nvPr/>
        </p:nvGrpSpPr>
        <p:grpSpPr>
          <a:xfrm>
            <a:off x="438240" y="327080"/>
            <a:ext cx="10925242" cy="9524406"/>
            <a:chOff x="0" y="-28575"/>
            <a:chExt cx="2877411" cy="2508469"/>
          </a:xfrm>
        </p:grpSpPr>
        <p:sp>
          <p:nvSpPr>
            <p:cNvPr id="160" name="Google Shape;160;p16"/>
            <p:cNvSpPr/>
            <p:nvPr/>
          </p:nvSpPr>
          <p:spPr>
            <a:xfrm>
              <a:off x="0" y="0"/>
              <a:ext cx="2877411" cy="2479894"/>
            </a:xfrm>
            <a:custGeom>
              <a:avLst/>
              <a:gdLst/>
              <a:ahLst/>
              <a:cxnLst/>
              <a:rect l="l" t="t" r="r" b="b"/>
              <a:pathLst>
                <a:path w="2877411" h="2479894" extrusionOk="0">
                  <a:moveTo>
                    <a:pt x="0" y="0"/>
                  </a:moveTo>
                  <a:lnTo>
                    <a:pt x="2877411" y="0"/>
                  </a:lnTo>
                  <a:lnTo>
                    <a:pt x="2877411" y="2479894"/>
                  </a:lnTo>
                  <a:lnTo>
                    <a:pt x="0" y="2479894"/>
                  </a:lnTo>
                  <a:close/>
                </a:path>
              </a:pathLst>
            </a:custGeom>
            <a:solidFill>
              <a:srgbClr val="A5C680"/>
            </a:solidFill>
            <a:ln>
              <a:noFill/>
            </a:ln>
          </p:spPr>
          <p:txBody>
            <a:bodyPr/>
            <a:lstStyle/>
            <a:p>
              <a:endParaRPr lang="en-US"/>
            </a:p>
          </p:txBody>
        </p:sp>
        <p:sp>
          <p:nvSpPr>
            <p:cNvPr id="161" name="Google Shape;161;p16"/>
            <p:cNvSpPr txBox="1"/>
            <p:nvPr/>
          </p:nvSpPr>
          <p:spPr>
            <a:xfrm>
              <a:off x="0" y="-28575"/>
              <a:ext cx="812700" cy="8415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66" name="Google Shape;166;p16"/>
          <p:cNvPicPr preferRelativeResize="0"/>
          <p:nvPr/>
        </p:nvPicPr>
        <p:blipFill rotWithShape="1">
          <a:blip r:embed="rId3">
            <a:alphaModFix/>
            <a:duotone>
              <a:schemeClr val="accent5">
                <a:shade val="45000"/>
                <a:satMod val="135000"/>
              </a:schemeClr>
              <a:prstClr val="white"/>
            </a:duotone>
          </a:blip>
          <a:srcRect l="2186" t="4237" r="38072" b="4228"/>
          <a:stretch/>
        </p:blipFill>
        <p:spPr>
          <a:xfrm>
            <a:off x="449795" y="369178"/>
            <a:ext cx="17544985" cy="9415850"/>
          </a:xfrm>
          <a:prstGeom prst="rect">
            <a:avLst/>
          </a:prstGeom>
          <a:noFill/>
          <a:ln>
            <a:noFill/>
          </a:ln>
        </p:spPr>
      </p:pic>
      <p:grpSp>
        <p:nvGrpSpPr>
          <p:cNvPr id="162" name="Google Shape;162;p16"/>
          <p:cNvGrpSpPr/>
          <p:nvPr/>
        </p:nvGrpSpPr>
        <p:grpSpPr>
          <a:xfrm>
            <a:off x="5003582" y="2671935"/>
            <a:ext cx="8733930" cy="7226358"/>
            <a:chOff x="-437057" y="62399"/>
            <a:chExt cx="1718739" cy="2479894"/>
          </a:xfrm>
        </p:grpSpPr>
        <p:sp>
          <p:nvSpPr>
            <p:cNvPr id="163" name="Google Shape;163;p16"/>
            <p:cNvSpPr/>
            <p:nvPr/>
          </p:nvSpPr>
          <p:spPr>
            <a:xfrm>
              <a:off x="-437057" y="62399"/>
              <a:ext cx="1718739" cy="2479894"/>
            </a:xfrm>
            <a:custGeom>
              <a:avLst/>
              <a:gdLst/>
              <a:ahLst/>
              <a:cxnLst/>
              <a:rect l="l" t="t" r="r" b="b"/>
              <a:pathLst>
                <a:path w="1718739" h="2479894" extrusionOk="0">
                  <a:moveTo>
                    <a:pt x="0" y="0"/>
                  </a:moveTo>
                  <a:lnTo>
                    <a:pt x="1718739" y="0"/>
                  </a:lnTo>
                  <a:lnTo>
                    <a:pt x="1718739" y="2479894"/>
                  </a:lnTo>
                  <a:lnTo>
                    <a:pt x="0" y="2479894"/>
                  </a:lnTo>
                  <a:close/>
                </a:path>
              </a:pathLst>
            </a:custGeom>
            <a:solidFill>
              <a:srgbClr val="ABE7F5"/>
            </a:solidFill>
            <a:ln>
              <a:noFill/>
            </a:ln>
          </p:spPr>
          <p:txBody>
            <a:bodyPr/>
            <a:lstStyle/>
            <a:p>
              <a:endParaRPr lang="en-US"/>
            </a:p>
          </p:txBody>
        </p:sp>
        <p:sp>
          <p:nvSpPr>
            <p:cNvPr id="164" name="Google Shape;164;p16"/>
            <p:cNvSpPr txBox="1"/>
            <p:nvPr/>
          </p:nvSpPr>
          <p:spPr>
            <a:xfrm>
              <a:off x="-428408" y="340872"/>
              <a:ext cx="1647530" cy="1736914"/>
            </a:xfrm>
            <a:prstGeom prst="rect">
              <a:avLst/>
            </a:prstGeom>
            <a:noFill/>
            <a:ln>
              <a:noFill/>
            </a:ln>
          </p:spPr>
          <p:txBody>
            <a:bodyPr spcFirstLastPara="1" wrap="square" lIns="50800" tIns="50800" rIns="50800" bIns="50800" anchor="ctr" anchorCtr="0">
              <a:noAutofit/>
            </a:bodyPr>
            <a:lstStyle/>
            <a:p>
              <a:pPr lvl="0" algn="just">
                <a:lnSpc>
                  <a:spcPct val="171222"/>
                </a:lnSpc>
              </a:pPr>
              <a:r>
                <a:rPr lang="vi-VN" sz="3000" b="1" spc="50" dirty="0">
                  <a:ln w="0"/>
                  <a:solidFill>
                    <a:schemeClr val="bg2"/>
                  </a:solidFill>
                  <a:effectLst>
                    <a:innerShdw blurRad="63500" dist="50800" dir="13500000">
                      <a:srgbClr val="000000">
                        <a:alpha val="50000"/>
                      </a:srgbClr>
                    </a:innerShdw>
                  </a:effectLst>
                  <a:latin typeface="+mj-lt"/>
                  <a:ea typeface="Calibri"/>
                  <a:cs typeface="Calibri"/>
                  <a:sym typeface="Calibri"/>
                </a:rPr>
                <a:t>•  Thiệp chúc mừng thường được tặng vào những dịp vui vẻ, thể hiện tình cảm của người tặng.</a:t>
              </a:r>
            </a:p>
            <a:p>
              <a:pPr lvl="0" algn="just">
                <a:lnSpc>
                  <a:spcPct val="171222"/>
                </a:lnSpc>
              </a:pPr>
              <a:r>
                <a:rPr lang="vi-VN" sz="3000" b="1" spc="50" dirty="0">
                  <a:ln w="0"/>
                  <a:solidFill>
                    <a:schemeClr val="bg2"/>
                  </a:solidFill>
                  <a:effectLst>
                    <a:innerShdw blurRad="63500" dist="50800" dir="13500000">
                      <a:srgbClr val="000000">
                        <a:alpha val="50000"/>
                      </a:srgbClr>
                    </a:innerShdw>
                  </a:effectLst>
                  <a:latin typeface="+mj-lt"/>
                  <a:ea typeface="Calibri"/>
                  <a:cs typeface="Calibri"/>
                  <a:sym typeface="Calibri"/>
                </a:rPr>
                <a:t>•  Để tạo được thiệp chúc mừng phù hợp cần xác định chủ đề và những thành phần xuất hiện trong tấm thiệp.</a:t>
              </a:r>
              <a:endParaRPr sz="3000" b="1" i="0" u="none" strike="noStrike" spc="50" dirty="0">
                <a:ln w="0"/>
                <a:solidFill>
                  <a:schemeClr val="bg2"/>
                </a:solidFill>
                <a:effectLst>
                  <a:innerShdw blurRad="63500" dist="50800" dir="13500000">
                    <a:srgbClr val="000000">
                      <a:alpha val="50000"/>
                    </a:srgbClr>
                  </a:innerShdw>
                </a:effectLst>
                <a:latin typeface="+mj-lt"/>
                <a:ea typeface="Calibri"/>
                <a:cs typeface="Calibri"/>
                <a:sym typeface="Calibri"/>
              </a:endParaRPr>
            </a:p>
          </p:txBody>
        </p:sp>
      </p:grpSp>
      <p:pic>
        <p:nvPicPr>
          <p:cNvPr id="172" name="Google Shape;172;p16"/>
          <p:cNvPicPr preferRelativeResize="0"/>
          <p:nvPr/>
        </p:nvPicPr>
        <p:blipFill rotWithShape="1">
          <a:blip r:embed="rId4">
            <a:alphaModFix/>
          </a:blip>
          <a:srcRect/>
          <a:stretch/>
        </p:blipFill>
        <p:spPr>
          <a:xfrm rot="1066021">
            <a:off x="16737450" y="19764"/>
            <a:ext cx="1801543" cy="1363483"/>
          </a:xfrm>
          <a:prstGeom prst="rect">
            <a:avLst/>
          </a:prstGeom>
          <a:noFill/>
          <a:ln>
            <a:noFill/>
          </a:ln>
        </p:spPr>
      </p:pic>
      <p:sp>
        <p:nvSpPr>
          <p:cNvPr id="2" name="Star: 4 Points 1">
            <a:extLst>
              <a:ext uri="{FF2B5EF4-FFF2-40B4-BE49-F238E27FC236}">
                <a16:creationId xmlns:a16="http://schemas.microsoft.com/office/drawing/2014/main" id="{9ED59EBE-D699-4966-9D16-81F0691A6741}"/>
              </a:ext>
            </a:extLst>
          </p:cNvPr>
          <p:cNvSpPr/>
          <p:nvPr/>
        </p:nvSpPr>
        <p:spPr>
          <a:xfrm rot="2143209">
            <a:off x="10837482" y="5063496"/>
            <a:ext cx="889637" cy="1146922"/>
          </a:xfrm>
          <a:prstGeom prst="star4">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4 Points 23">
            <a:extLst>
              <a:ext uri="{FF2B5EF4-FFF2-40B4-BE49-F238E27FC236}">
                <a16:creationId xmlns:a16="http://schemas.microsoft.com/office/drawing/2014/main" id="{008F77CA-8DEA-47C1-AE67-55A3D3417DD1}"/>
              </a:ext>
            </a:extLst>
          </p:cNvPr>
          <p:cNvSpPr/>
          <p:nvPr/>
        </p:nvSpPr>
        <p:spPr>
          <a:xfrm rot="19211921">
            <a:off x="8264241" y="7402890"/>
            <a:ext cx="889637" cy="1146922"/>
          </a:xfrm>
          <a:prstGeom prst="star4">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4 Points 24">
            <a:extLst>
              <a:ext uri="{FF2B5EF4-FFF2-40B4-BE49-F238E27FC236}">
                <a16:creationId xmlns:a16="http://schemas.microsoft.com/office/drawing/2014/main" id="{439CBBED-3FEC-408E-8335-80F669721784}"/>
              </a:ext>
            </a:extLst>
          </p:cNvPr>
          <p:cNvSpPr/>
          <p:nvPr/>
        </p:nvSpPr>
        <p:spPr>
          <a:xfrm rot="1042782">
            <a:off x="5637796" y="2671418"/>
            <a:ext cx="889637" cy="1146922"/>
          </a:xfrm>
          <a:prstGeom prst="star4">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4 Points 25">
            <a:extLst>
              <a:ext uri="{FF2B5EF4-FFF2-40B4-BE49-F238E27FC236}">
                <a16:creationId xmlns:a16="http://schemas.microsoft.com/office/drawing/2014/main" id="{5D468E6C-385D-4570-9BEF-9BB822518566}"/>
              </a:ext>
            </a:extLst>
          </p:cNvPr>
          <p:cNvSpPr/>
          <p:nvPr/>
        </p:nvSpPr>
        <p:spPr>
          <a:xfrm rot="1173592">
            <a:off x="10962614" y="8186165"/>
            <a:ext cx="889637" cy="1146922"/>
          </a:xfrm>
          <a:prstGeom prst="star4">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croll: Horizontal 2">
            <a:extLst>
              <a:ext uri="{FF2B5EF4-FFF2-40B4-BE49-F238E27FC236}">
                <a16:creationId xmlns:a16="http://schemas.microsoft.com/office/drawing/2014/main" id="{1F7A8D0E-1D0D-4961-81DF-844D8DE8BC30}"/>
              </a:ext>
            </a:extLst>
          </p:cNvPr>
          <p:cNvSpPr/>
          <p:nvPr/>
        </p:nvSpPr>
        <p:spPr>
          <a:xfrm>
            <a:off x="438240" y="435576"/>
            <a:ext cx="16447680" cy="9884716"/>
          </a:xfrm>
          <a:prstGeom prst="horizontalScroll">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5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Thiệp chúc mừng thường được sử dụng để gửi đến người thân, bạn bè, </a:t>
            </a:r>
          </a:p>
          <a:p>
            <a:pPr algn="just"/>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thầy cô giáo nhân một dịp đặc biệt như </a:t>
            </a:r>
            <a:r>
              <a:rPr lang="vi-VN" sz="36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sinh nhật, ngày Nhà giáo Việt </a:t>
            </a:r>
          </a:p>
          <a:p>
            <a:pPr algn="just"/>
            <a:r>
              <a:rPr lang="en-US" sz="36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36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Nam, ngày Quốc tế Phụ nữ, ngày Tết</a:t>
            </a:r>
            <a:r>
              <a:rPr lang="en-US" sz="36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algn="just"/>
            <a:r>
              <a:rPr lang="vi-VN"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Nội dung của tấm thiệp được thể hiện qua các thành phần như hình ảnh, văn bản,... </a:t>
            </a:r>
            <a:r>
              <a:rPr lang="vi-VN" sz="3600" dirty="0">
                <a:ln w="0"/>
                <a:solidFill>
                  <a:schemeClr val="accent2">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Ví dụ:</a:t>
            </a:r>
          </a:p>
          <a:p>
            <a:pPr algn="just"/>
            <a:r>
              <a:rPr lang="vi-VN"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Thiệp sinh nhật thường có hình nến, bánh, bóng bay,... và dòng chữ </a:t>
            </a:r>
          </a:p>
          <a:p>
            <a:pPr algn="just"/>
            <a:r>
              <a:rPr lang="vi-VN"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“Chúc mừng sinh nhật”.</a:t>
            </a:r>
          </a:p>
          <a:p>
            <a:pPr algn="just"/>
            <a:r>
              <a:rPr lang="vi-VN"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Thiệp chúc mừng ngày Nhà giáo thường có hình hoa, những lời tri ân thầy </a:t>
            </a:r>
          </a:p>
          <a:p>
            <a:pPr algn="just"/>
            <a:r>
              <a:rPr lang="vi-VN"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 giáo,...</a:t>
            </a:r>
            <a:endPar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vi-VN"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Thiệp chúc mừng năm mới thường có hình phong bao lì xì, hình con giáp </a:t>
            </a:r>
          </a:p>
          <a:p>
            <a:pPr algn="just"/>
            <a:r>
              <a:rPr lang="vi-VN"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 năm mới,... và dòng chữ “Chúc mừng năm mới”.</a:t>
            </a:r>
            <a:endParaRPr lang="en-US" sz="4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par>
                                <p:cTn id="15" presetID="26" presetClass="entr" presetSubtype="0" fill="hold" nodeType="withEffect">
                                  <p:stCondLst>
                                    <p:cond delay="0"/>
                                  </p:stCondLst>
                                  <p:childTnLst>
                                    <p:set>
                                      <p:cBhvr>
                                        <p:cTn id="16" dur="1" fill="hold">
                                          <p:stCondLst>
                                            <p:cond delay="0"/>
                                          </p:stCondLst>
                                        </p:cTn>
                                        <p:tgtEl>
                                          <p:spTgt spid="162"/>
                                        </p:tgtEl>
                                        <p:attrNameLst>
                                          <p:attrName>style.visibility</p:attrName>
                                        </p:attrNameLst>
                                      </p:cBhvr>
                                      <p:to>
                                        <p:strVal val="visible"/>
                                      </p:to>
                                    </p:set>
                                    <p:animEffect transition="in" filter="wipe(down)">
                                      <p:cBhvr>
                                        <p:cTn id="17" dur="217">
                                          <p:stCondLst>
                                            <p:cond delay="0"/>
                                          </p:stCondLst>
                                        </p:cTn>
                                        <p:tgtEl>
                                          <p:spTgt spid="162"/>
                                        </p:tgtEl>
                                      </p:cBhvr>
                                    </p:animEffect>
                                    <p:anim calcmode="lin" valueType="num">
                                      <p:cBhvr>
                                        <p:cTn id="18" dur="683" tmFilter="0,0; 0.14,0.36; 0.43,0.73; 0.71,0.91; 1.0,1.0">
                                          <p:stCondLst>
                                            <p:cond delay="0"/>
                                          </p:stCondLst>
                                        </p:cTn>
                                        <p:tgtEl>
                                          <p:spTgt spid="162"/>
                                        </p:tgtEl>
                                        <p:attrNameLst>
                                          <p:attrName>ppt_x</p:attrName>
                                        </p:attrNameLst>
                                      </p:cBhvr>
                                      <p:tavLst>
                                        <p:tav tm="0">
                                          <p:val>
                                            <p:strVal val="#ppt_x-0.25"/>
                                          </p:val>
                                        </p:tav>
                                        <p:tav tm="100000">
                                          <p:val>
                                            <p:strVal val="#ppt_x"/>
                                          </p:val>
                                        </p:tav>
                                      </p:tavLst>
                                    </p:anim>
                                    <p:anim calcmode="lin" valueType="num">
                                      <p:cBhvr>
                                        <p:cTn id="19" dur="249" tmFilter="0.0,0.0; 0.25,0.07; 0.50,0.2; 0.75,0.467; 1.0,1.0">
                                          <p:stCondLst>
                                            <p:cond delay="0"/>
                                          </p:stCondLst>
                                        </p:cTn>
                                        <p:tgtEl>
                                          <p:spTgt spid="162"/>
                                        </p:tgtEl>
                                        <p:attrNameLst>
                                          <p:attrName>ppt_y</p:attrName>
                                        </p:attrNameLst>
                                      </p:cBhvr>
                                      <p:tavLst>
                                        <p:tav tm="0" fmla="#ppt_y-sin(pi*$)/3">
                                          <p:val>
                                            <p:fltVal val="0.5"/>
                                          </p:val>
                                        </p:tav>
                                        <p:tav tm="100000">
                                          <p:val>
                                            <p:fltVal val="1"/>
                                          </p:val>
                                        </p:tav>
                                      </p:tavLst>
                                    </p:anim>
                                    <p:anim calcmode="lin" valueType="num">
                                      <p:cBhvr>
                                        <p:cTn id="20" dur="249" tmFilter="0, 0; 0.125,0.2665; 0.25,0.4; 0.375,0.465; 0.5,0.5;  0.625,0.535; 0.75,0.6; 0.875,0.7335; 1,1">
                                          <p:stCondLst>
                                            <p:cond delay="249"/>
                                          </p:stCondLst>
                                        </p:cTn>
                                        <p:tgtEl>
                                          <p:spTgt spid="162"/>
                                        </p:tgtEl>
                                        <p:attrNameLst>
                                          <p:attrName>ppt_y</p:attrName>
                                        </p:attrNameLst>
                                      </p:cBhvr>
                                      <p:tavLst>
                                        <p:tav tm="0" fmla="#ppt_y-sin(pi*$)/9">
                                          <p:val>
                                            <p:fltVal val="0"/>
                                          </p:val>
                                        </p:tav>
                                        <p:tav tm="100000">
                                          <p:val>
                                            <p:fltVal val="1"/>
                                          </p:val>
                                        </p:tav>
                                      </p:tavLst>
                                    </p:anim>
                                    <p:anim calcmode="lin" valueType="num">
                                      <p:cBhvr>
                                        <p:cTn id="21" dur="124" tmFilter="0, 0; 0.125,0.2665; 0.25,0.4; 0.375,0.465; 0.5,0.5;  0.625,0.535; 0.75,0.6; 0.875,0.7335; 1,1">
                                          <p:stCondLst>
                                            <p:cond delay="497"/>
                                          </p:stCondLst>
                                        </p:cTn>
                                        <p:tgtEl>
                                          <p:spTgt spid="162"/>
                                        </p:tgtEl>
                                        <p:attrNameLst>
                                          <p:attrName>ppt_y</p:attrName>
                                        </p:attrNameLst>
                                      </p:cBhvr>
                                      <p:tavLst>
                                        <p:tav tm="0" fmla="#ppt_y-sin(pi*$)/27">
                                          <p:val>
                                            <p:fltVal val="0"/>
                                          </p:val>
                                        </p:tav>
                                        <p:tav tm="100000">
                                          <p:val>
                                            <p:fltVal val="1"/>
                                          </p:val>
                                        </p:tav>
                                      </p:tavLst>
                                    </p:anim>
                                    <p:anim calcmode="lin" valueType="num">
                                      <p:cBhvr>
                                        <p:cTn id="22" dur="62" tmFilter="0, 0; 0.125,0.2665; 0.25,0.4; 0.375,0.465; 0.5,0.5;  0.625,0.535; 0.75,0.6; 0.875,0.7335; 1,1">
                                          <p:stCondLst>
                                            <p:cond delay="621"/>
                                          </p:stCondLst>
                                        </p:cTn>
                                        <p:tgtEl>
                                          <p:spTgt spid="162"/>
                                        </p:tgtEl>
                                        <p:attrNameLst>
                                          <p:attrName>ppt_y</p:attrName>
                                        </p:attrNameLst>
                                      </p:cBhvr>
                                      <p:tavLst>
                                        <p:tav tm="0" fmla="#ppt_y-sin(pi*$)/81">
                                          <p:val>
                                            <p:fltVal val="0"/>
                                          </p:val>
                                        </p:tav>
                                        <p:tav tm="100000">
                                          <p:val>
                                            <p:fltVal val="1"/>
                                          </p:val>
                                        </p:tav>
                                      </p:tavLst>
                                    </p:anim>
                                    <p:animScale>
                                      <p:cBhvr>
                                        <p:cTn id="23" dur="10">
                                          <p:stCondLst>
                                            <p:cond delay="244"/>
                                          </p:stCondLst>
                                        </p:cTn>
                                        <p:tgtEl>
                                          <p:spTgt spid="162"/>
                                        </p:tgtEl>
                                      </p:cBhvr>
                                      <p:to x="100000" y="60000"/>
                                    </p:animScale>
                                    <p:animScale>
                                      <p:cBhvr>
                                        <p:cTn id="24" dur="62" decel="50000">
                                          <p:stCondLst>
                                            <p:cond delay="254"/>
                                          </p:stCondLst>
                                        </p:cTn>
                                        <p:tgtEl>
                                          <p:spTgt spid="162"/>
                                        </p:tgtEl>
                                      </p:cBhvr>
                                      <p:to x="100000" y="100000"/>
                                    </p:animScale>
                                    <p:animScale>
                                      <p:cBhvr>
                                        <p:cTn id="25" dur="10">
                                          <p:stCondLst>
                                            <p:cond delay="492"/>
                                          </p:stCondLst>
                                        </p:cTn>
                                        <p:tgtEl>
                                          <p:spTgt spid="162"/>
                                        </p:tgtEl>
                                      </p:cBhvr>
                                      <p:to x="100000" y="80000"/>
                                    </p:animScale>
                                    <p:animScale>
                                      <p:cBhvr>
                                        <p:cTn id="26" dur="62" decel="50000">
                                          <p:stCondLst>
                                            <p:cond delay="502"/>
                                          </p:stCondLst>
                                        </p:cTn>
                                        <p:tgtEl>
                                          <p:spTgt spid="162"/>
                                        </p:tgtEl>
                                      </p:cBhvr>
                                      <p:to x="100000" y="100000"/>
                                    </p:animScale>
                                    <p:animScale>
                                      <p:cBhvr>
                                        <p:cTn id="27" dur="10">
                                          <p:stCondLst>
                                            <p:cond delay="616"/>
                                          </p:stCondLst>
                                        </p:cTn>
                                        <p:tgtEl>
                                          <p:spTgt spid="162"/>
                                        </p:tgtEl>
                                      </p:cBhvr>
                                      <p:to x="100000" y="90000"/>
                                    </p:animScale>
                                    <p:animScale>
                                      <p:cBhvr>
                                        <p:cTn id="28" dur="62" decel="50000">
                                          <p:stCondLst>
                                            <p:cond delay="625"/>
                                          </p:stCondLst>
                                        </p:cTn>
                                        <p:tgtEl>
                                          <p:spTgt spid="162"/>
                                        </p:tgtEl>
                                      </p:cBhvr>
                                      <p:to x="100000" y="100000"/>
                                    </p:animScale>
                                    <p:animScale>
                                      <p:cBhvr>
                                        <p:cTn id="29" dur="10">
                                          <p:stCondLst>
                                            <p:cond delay="678"/>
                                          </p:stCondLst>
                                        </p:cTn>
                                        <p:tgtEl>
                                          <p:spTgt spid="162"/>
                                        </p:tgtEl>
                                      </p:cBhvr>
                                      <p:to x="100000" y="95000"/>
                                    </p:animScale>
                                    <p:animScale>
                                      <p:cBhvr>
                                        <p:cTn id="30" dur="62" decel="50000">
                                          <p:stCondLst>
                                            <p:cond delay="688"/>
                                          </p:stCondLst>
                                        </p:cTn>
                                        <p:tgtEl>
                                          <p:spTgt spid="162"/>
                                        </p:tgtEl>
                                      </p:cBhvr>
                                      <p:to x="100000" y="100000"/>
                                    </p:animScale>
                                  </p:childTnLst>
                                </p:cTn>
                              </p:par>
                              <p:par>
                                <p:cTn id="31" presetID="10" presetClass="entr" presetSubtype="0" fill="hold" nodeType="withEffect">
                                  <p:stCondLst>
                                    <p:cond delay="0"/>
                                  </p:stCondLst>
                                  <p:childTnLst>
                                    <p:set>
                                      <p:cBhvr>
                                        <p:cTn id="32" dur="1" fill="hold">
                                          <p:stCondLst>
                                            <p:cond delay="0"/>
                                          </p:stCondLst>
                                        </p:cTn>
                                        <p:tgtEl>
                                          <p:spTgt spid="172"/>
                                        </p:tgtEl>
                                        <p:attrNameLst>
                                          <p:attrName>style.visibility</p:attrName>
                                        </p:attrNameLst>
                                      </p:cBhvr>
                                      <p:to>
                                        <p:strVal val="visible"/>
                                      </p:to>
                                    </p:set>
                                    <p:animEffect transition="in" filter="fade">
                                      <p:cBhvr>
                                        <p:cTn id="33" dur="500"/>
                                        <p:tgtEl>
                                          <p:spTgt spid="172"/>
                                        </p:tgtEl>
                                      </p:cBhvr>
                                    </p:animEffect>
                                  </p:childTnLst>
                                </p:cTn>
                              </p:par>
                              <p:par>
                                <p:cTn id="34" presetID="42"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1000"/>
                                        <p:tgtEl>
                                          <p:spTgt spid="24"/>
                                        </p:tgtEl>
                                      </p:cBhvr>
                                    </p:animEffect>
                                    <p:anim calcmode="lin" valueType="num">
                                      <p:cBhvr>
                                        <p:cTn id="42" dur="1000" fill="hold"/>
                                        <p:tgtEl>
                                          <p:spTgt spid="24"/>
                                        </p:tgtEl>
                                        <p:attrNameLst>
                                          <p:attrName>ppt_x</p:attrName>
                                        </p:attrNameLst>
                                      </p:cBhvr>
                                      <p:tavLst>
                                        <p:tav tm="0">
                                          <p:val>
                                            <p:strVal val="#ppt_x"/>
                                          </p:val>
                                        </p:tav>
                                        <p:tav tm="100000">
                                          <p:val>
                                            <p:strVal val="#ppt_x"/>
                                          </p:val>
                                        </p:tav>
                                      </p:tavLst>
                                    </p:anim>
                                    <p:anim calcmode="lin" valueType="num">
                                      <p:cBhvr>
                                        <p:cTn id="43" dur="1000" fill="hold"/>
                                        <p:tgtEl>
                                          <p:spTgt spid="24"/>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1000"/>
                                        <p:tgtEl>
                                          <p:spTgt spid="26"/>
                                        </p:tgtEl>
                                      </p:cBhvr>
                                    </p:animEffect>
                                    <p:anim calcmode="lin" valueType="num">
                                      <p:cBhvr>
                                        <p:cTn id="47" dur="1000" fill="hold"/>
                                        <p:tgtEl>
                                          <p:spTgt spid="26"/>
                                        </p:tgtEl>
                                        <p:attrNameLst>
                                          <p:attrName>ppt_x</p:attrName>
                                        </p:attrNameLst>
                                      </p:cBhvr>
                                      <p:tavLst>
                                        <p:tav tm="0">
                                          <p:val>
                                            <p:strVal val="#ppt_x"/>
                                          </p:val>
                                        </p:tav>
                                        <p:tav tm="100000">
                                          <p:val>
                                            <p:strVal val="#ppt_x"/>
                                          </p:val>
                                        </p:tav>
                                      </p:tavLst>
                                    </p:anim>
                                    <p:anim calcmode="lin" valueType="num">
                                      <p:cBhvr>
                                        <p:cTn id="48" dur="1000" fill="hold"/>
                                        <p:tgtEl>
                                          <p:spTgt spid="26"/>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1000"/>
                                        <p:tgtEl>
                                          <p:spTgt spid="2"/>
                                        </p:tgtEl>
                                      </p:cBhvr>
                                    </p:animEffect>
                                    <p:anim calcmode="lin" valueType="num">
                                      <p:cBhvr>
                                        <p:cTn id="52" dur="1000" fill="hold"/>
                                        <p:tgtEl>
                                          <p:spTgt spid="2"/>
                                        </p:tgtEl>
                                        <p:attrNameLst>
                                          <p:attrName>ppt_x</p:attrName>
                                        </p:attrNameLst>
                                      </p:cBhvr>
                                      <p:tavLst>
                                        <p:tav tm="0">
                                          <p:val>
                                            <p:strVal val="#ppt_x"/>
                                          </p:val>
                                        </p:tav>
                                        <p:tav tm="100000">
                                          <p:val>
                                            <p:strVal val="#ppt_x"/>
                                          </p:val>
                                        </p:tav>
                                      </p:tavLst>
                                    </p:anim>
                                    <p:anim calcmode="lin" valueType="num">
                                      <p:cBhvr>
                                        <p:cTn id="5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P spid="25" grpId="0" animBg="1"/>
      <p:bldP spid="26" grpId="0" animBg="1"/>
      <p:bldP spid="3" grpId="0" animBg="1"/>
      <p:bldP spid="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4" name="Rounded Rectangle 3"/>
          <p:cNvSpPr/>
          <p:nvPr/>
        </p:nvSpPr>
        <p:spPr>
          <a:xfrm>
            <a:off x="7200900" y="4800600"/>
            <a:ext cx="8115300" cy="46863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buClrTx/>
            </a:pPr>
            <a:endParaRPr lang="en-US" sz="2700" kern="1200">
              <a:solidFill>
                <a:prstClr val="black"/>
              </a:solidFill>
              <a:latin typeface="Calibri"/>
            </a:endParaRPr>
          </a:p>
        </p:txBody>
      </p:sp>
      <p:sp>
        <p:nvSpPr>
          <p:cNvPr id="5" name="TextBox 4"/>
          <p:cNvSpPr txBox="1"/>
          <p:nvPr/>
        </p:nvSpPr>
        <p:spPr>
          <a:xfrm>
            <a:off x="8001000" y="5574089"/>
            <a:ext cx="6515100" cy="3093154"/>
          </a:xfrm>
          <a:prstGeom prst="rect">
            <a:avLst/>
          </a:prstGeom>
          <a:noFill/>
        </p:spPr>
        <p:txBody>
          <a:bodyPr wrap="square" rtlCol="0">
            <a:spAutoFit/>
          </a:bodyPr>
          <a:lstStyle/>
          <a:p>
            <a:pPr defTabSz="1371600">
              <a:buClrTx/>
            </a:pPr>
            <a:r>
              <a:rPr lang="en-US" sz="3900" kern="1200">
                <a:solidFill>
                  <a:prstClr val="black"/>
                </a:solidFill>
                <a:latin typeface="Times New Roman" pitchFamily="18" charset="0"/>
                <a:ea typeface="+mn-ea"/>
                <a:cs typeface="Times New Roman" pitchFamily="18" charset="0"/>
              </a:rPr>
              <a:t>Hôm nay là sinh nhật Mina, các em hãy giúp thỏ con cắm một lọ hoa thật đẹp tặng cho Mina đáng yêu bằng cách trả lời các câu hỏi nhé.</a:t>
            </a:r>
          </a:p>
        </p:txBody>
      </p:sp>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2971801" y="5350238"/>
            <a:ext cx="2787527" cy="3587025"/>
          </a:xfrm>
          <a:prstGeom prst="rect">
            <a:avLst/>
          </a:prstGeom>
        </p:spPr>
      </p:pic>
      <p:pic>
        <p:nvPicPr>
          <p:cNvPr id="9" name="Picture 8">
            <a:hlinkClick r:id="rId7" action="ppaction://hlinksldjump"/>
          </p:cNvPr>
          <p:cNvPicPr>
            <a:picLocks noChangeAspect="1"/>
          </p:cNvPicPr>
          <p:nvPr/>
        </p:nvPicPr>
        <p:blipFill>
          <a:blip r:embed="rId8"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4173201" y="7530489"/>
            <a:ext cx="1418846" cy="2365842"/>
          </a:xfrm>
          <a:prstGeom prst="rect">
            <a:avLst/>
          </a:prstGeom>
        </p:spPr>
      </p:pic>
      <p:pic>
        <p:nvPicPr>
          <p:cNvPr id="2" name="ChucMungSinhNhat-HoaTau-3089002.mp3">
            <a:hlinkClick r:id="" action="ppaction://media"/>
          </p:cNvPr>
          <p:cNvPicPr>
            <a:picLocks noChangeAspect="1"/>
          </p:cNvPicPr>
          <p:nvPr>
            <a:audioFile r:link="rId1"/>
            <p:extLst>
              <p:ext uri="{DAA4B4D4-6D71-4841-9C94-3DE7FCFB9230}">
                <p14:media xmlns:p14="http://schemas.microsoft.com/office/powerpoint/2010/main" r:embed="rId2">
                  <p14:trim st="36796"/>
                </p14:media>
              </p:ext>
            </p:extLst>
          </p:nvPr>
        </p:nvPicPr>
        <p:blipFill>
          <a:blip r:embed="rId9"/>
          <a:stretch>
            <a:fillRect/>
          </a:stretch>
        </p:blipFill>
        <p:spPr>
          <a:xfrm>
            <a:off x="2286001" y="10886"/>
            <a:ext cx="560615" cy="560615"/>
          </a:xfrm>
          <a:prstGeom prst="rect">
            <a:avLst/>
          </a:prstGeom>
        </p:spPr>
      </p:pic>
    </p:spTree>
    <p:extLst>
      <p:ext uri="{BB962C8B-B14F-4D97-AF65-F5344CB8AC3E}">
        <p14:creationId xmlns:p14="http://schemas.microsoft.com/office/powerpoint/2010/main" val="385273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5">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6613634">
            <a:off x="10153862" y="1196832"/>
            <a:ext cx="5068851" cy="2981565"/>
          </a:xfrm>
          <a:prstGeom prst="rect">
            <a:avLst/>
          </a:prstGeom>
        </p:spPr>
      </p:pic>
      <p:pic>
        <p:nvPicPr>
          <p:cNvPr id="4" name="Picture 3"/>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3077" r="74308">
                        <a14:foregroundMark x1="23692" y1="44615" x2="68000" y2="44000"/>
                      </a14:backgroundRemoval>
                    </a14:imgEffect>
                  </a14:imgLayer>
                </a14:imgProps>
              </a:ext>
              <a:ext uri="{28A0092B-C50C-407E-A947-70E740481C1C}">
                <a14:useLocalDpi xmlns:a14="http://schemas.microsoft.com/office/drawing/2010/main" val="0"/>
              </a:ext>
            </a:extLst>
          </a:blip>
          <a:srcRect l="1717" t="26869" r="25758" b="10302"/>
          <a:stretch/>
        </p:blipFill>
        <p:spPr>
          <a:xfrm>
            <a:off x="10629900" y="5773757"/>
            <a:ext cx="5257800" cy="4554807"/>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7272700">
            <a:off x="11352007" y="1842665"/>
            <a:ext cx="4507310" cy="2651259"/>
          </a:xfrm>
          <a:prstGeom prst="rect">
            <a:avLst/>
          </a:prstGeom>
        </p:spPr>
      </p:pic>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8093873">
            <a:off x="11038560" y="2942744"/>
            <a:ext cx="5509815" cy="3240947"/>
          </a:xfrm>
          <a:prstGeom prst="rect">
            <a:avLst/>
          </a:prstGeom>
        </p:spPr>
      </p:pic>
      <p:pic>
        <p:nvPicPr>
          <p:cNvPr id="10" name="Picture 9"/>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6996305">
            <a:off x="10612448" y="3262973"/>
            <a:ext cx="5509815" cy="3240947"/>
          </a:xfrm>
          <a:prstGeom prst="rect">
            <a:avLst/>
          </a:prstGeom>
        </p:spPr>
      </p:pic>
      <p:pic>
        <p:nvPicPr>
          <p:cNvPr id="11" name="Picture 10"/>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5184390">
            <a:off x="9002183" y="1836187"/>
            <a:ext cx="5509815" cy="3240947"/>
          </a:xfrm>
          <a:prstGeom prst="rect">
            <a:avLst/>
          </a:prstGeom>
        </p:spPr>
      </p:pic>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5754268">
            <a:off x="9867344" y="2590594"/>
            <a:ext cx="5509815" cy="3240947"/>
          </a:xfrm>
          <a:prstGeom prst="rect">
            <a:avLst/>
          </a:prstGeom>
        </p:spPr>
      </p:pic>
      <p:pic>
        <p:nvPicPr>
          <p:cNvPr id="13" name="Picture 12"/>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5" t="25630" r="24591" b="7220"/>
          <a:stretch/>
        </p:blipFill>
        <p:spPr>
          <a:xfrm rot="6996305">
            <a:off x="10739980" y="3325594"/>
            <a:ext cx="4232522" cy="3115703"/>
          </a:xfrm>
          <a:prstGeom prst="rect">
            <a:avLst/>
          </a:prstGeom>
        </p:spPr>
      </p:pic>
      <p:pic>
        <p:nvPicPr>
          <p:cNvPr id="8" name="Picture 7"/>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53069" r="60697" b="7220"/>
          <a:stretch/>
        </p:blipFill>
        <p:spPr>
          <a:xfrm rot="3966452">
            <a:off x="10238906" y="2619242"/>
            <a:ext cx="2062304" cy="1931979"/>
          </a:xfrm>
          <a:prstGeom prst="rect">
            <a:avLst/>
          </a:prstGeom>
        </p:spPr>
      </p:pic>
      <p:pic>
        <p:nvPicPr>
          <p:cNvPr id="5" name="Picture 4"/>
          <p:cNvPicPr>
            <a:picLocks noChangeAspect="1"/>
          </p:cNvPicPr>
          <p:nvPr/>
        </p:nvPicPr>
        <p:blipFill rotWithShape="1">
          <a:blip r:embed="rId8">
            <a:extLst>
              <a:ext uri="{BEBA8EAE-BF5A-486C-A8C5-ECC9F3942E4B}">
                <a14:imgProps xmlns:a14="http://schemas.microsoft.com/office/drawing/2010/main">
                  <a14:imgLayer r:embed="rId9">
                    <a14:imgEffect>
                      <a14:backgroundRemoval t="28750" b="94250" l="0" r="34000"/>
                    </a14:imgEffect>
                  </a14:imgLayer>
                </a14:imgProps>
              </a:ext>
              <a:ext uri="{28A0092B-C50C-407E-A947-70E740481C1C}">
                <a14:useLocalDpi xmlns:a14="http://schemas.microsoft.com/office/drawing/2010/main" val="0"/>
              </a:ext>
            </a:extLst>
          </a:blip>
          <a:srcRect t="29291" r="64893" b="4549"/>
          <a:stretch/>
        </p:blipFill>
        <p:spPr>
          <a:xfrm>
            <a:off x="12243587" y="4211066"/>
            <a:ext cx="2247537" cy="4235537"/>
          </a:xfrm>
          <a:prstGeom prst="rect">
            <a:avLst/>
          </a:prstGeom>
        </p:spPr>
      </p:pic>
      <p:pic>
        <p:nvPicPr>
          <p:cNvPr id="14" name="Hoa 1"/>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2837327" y="602756"/>
            <a:ext cx="1844108" cy="1730348"/>
          </a:xfrm>
          <a:prstGeom prst="rect">
            <a:avLst/>
          </a:prstGeom>
        </p:spPr>
      </p:pic>
      <p:pic>
        <p:nvPicPr>
          <p:cNvPr id="15" name="Hoa 7"/>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2483242" y="7167883"/>
            <a:ext cx="1844108" cy="1730348"/>
          </a:xfrm>
          <a:prstGeom prst="rect">
            <a:avLst/>
          </a:prstGeom>
        </p:spPr>
      </p:pic>
      <p:pic>
        <p:nvPicPr>
          <p:cNvPr id="16" name="Hoa 3"/>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4194775" y="2615581"/>
            <a:ext cx="1844108" cy="1730348"/>
          </a:xfrm>
          <a:prstGeom prst="rect">
            <a:avLst/>
          </a:prstGeom>
        </p:spPr>
      </p:pic>
      <p:pic>
        <p:nvPicPr>
          <p:cNvPr id="17" name="Hoa 6"/>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9491123" y="5301361"/>
            <a:ext cx="1844108" cy="1730348"/>
          </a:xfrm>
          <a:prstGeom prst="rect">
            <a:avLst/>
          </a:prstGeom>
        </p:spPr>
      </p:pic>
      <p:pic>
        <p:nvPicPr>
          <p:cNvPr id="18" name="Hoa 8"/>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6325643" y="7235219"/>
            <a:ext cx="1844108" cy="1730348"/>
          </a:xfrm>
          <a:prstGeom prst="rect">
            <a:avLst/>
          </a:prstGeom>
        </p:spPr>
      </p:pic>
      <p:pic>
        <p:nvPicPr>
          <p:cNvPr id="19" name="Hoa 4"/>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2443807" y="4407859"/>
            <a:ext cx="1844108" cy="1730348"/>
          </a:xfrm>
          <a:prstGeom prst="rect">
            <a:avLst/>
          </a:prstGeom>
        </p:spPr>
      </p:pic>
      <p:pic>
        <p:nvPicPr>
          <p:cNvPr id="20" name="Hoa 5"/>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6952127" y="4715996"/>
            <a:ext cx="1844108" cy="1730348"/>
          </a:xfrm>
          <a:prstGeom prst="rect">
            <a:avLst/>
          </a:prstGeom>
        </p:spPr>
      </p:pic>
      <p:pic>
        <p:nvPicPr>
          <p:cNvPr id="21" name="Hoa 2"/>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6227135" y="414412"/>
            <a:ext cx="1844108" cy="1730348"/>
          </a:xfrm>
          <a:prstGeom prst="rect">
            <a:avLst/>
          </a:prstGeom>
        </p:spPr>
      </p:pic>
      <p:pic>
        <p:nvPicPr>
          <p:cNvPr id="22" name="Picture 3" descr="C:\Users\ADMIN\Desktop\Tai nguyen thiet ke tro choi\Bảng gỗ\1.jpg">
            <a:hlinkClick r:id="rId11" action="ppaction://hlinksldjump"/>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82042" y="9193512"/>
            <a:ext cx="1239362" cy="126660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sers\ADMIN\Desktop\Tai nguyen thiet ke tro choi\Bảng gỗ\2.jpg">
            <a:hlinkClick r:id="rId14" action="ppaction://hlinksldjump"/>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6914231" y="9136081"/>
            <a:ext cx="1172163" cy="125514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5" descr="C:\Users\ADMIN\Desktop\Tai nguyen thiet ke tro choi\Bảng gỗ\3.jpg">
            <a:hlinkClick r:id="rId17" action="ppaction://hlinksldjump"/>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016895" y="9181751"/>
            <a:ext cx="1186880" cy="1270907"/>
          </a:xfrm>
          <a:prstGeom prst="rect">
            <a:avLst/>
          </a:prstGeom>
          <a:noFill/>
          <a:extLst>
            <a:ext uri="{909E8E84-426E-40DD-AFC4-6F175D3DCCD1}">
              <a14:hiddenFill xmlns:a14="http://schemas.microsoft.com/office/drawing/2010/main">
                <a:solidFill>
                  <a:srgbClr val="FFFFFF"/>
                </a:solidFill>
              </a14:hiddenFill>
            </a:ext>
          </a:extLst>
        </p:spPr>
      </p:pic>
      <p:sp>
        <p:nvSpPr>
          <p:cNvPr id="30" name="Rounded Rectangle 29">
            <a:hlinkClick r:id="rId20" action="ppaction://hlinksldjump"/>
          </p:cNvPr>
          <p:cNvSpPr/>
          <p:nvPr/>
        </p:nvSpPr>
        <p:spPr>
          <a:xfrm>
            <a:off x="13848971" y="63062"/>
            <a:ext cx="2228850" cy="685802"/>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1371600">
              <a:buClrTx/>
            </a:pPr>
            <a:r>
              <a:rPr lang="en-US" sz="2700" dirty="0">
                <a:solidFill>
                  <a:srgbClr val="FF0000"/>
                </a:solidFill>
                <a:latin typeface="Times New Roman" pitchFamily="18" charset="0"/>
                <a:cs typeface="Times New Roman" pitchFamily="18" charset="0"/>
              </a:rPr>
              <a:t>Next</a:t>
            </a:r>
          </a:p>
        </p:txBody>
      </p:sp>
    </p:spTree>
    <p:extLst>
      <p:ext uri="{BB962C8B-B14F-4D97-AF65-F5344CB8AC3E}">
        <p14:creationId xmlns:p14="http://schemas.microsoft.com/office/powerpoint/2010/main" val="267046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2" restart="whenNotActive" fill="hold" evtFilter="cancelBubble" nodeType="interactiveSeq">
                <p:stCondLst>
                  <p:cond evt="onClick" delay="0">
                    <p:tgtEl>
                      <p:spTgt spid="23"/>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2" restart="whenNotActive" fill="hold" evtFilter="cancelBubble" nodeType="interactiveSeq">
                <p:stCondLst>
                  <p:cond evt="onClick" delay="0">
                    <p:tgtEl>
                      <p:spTgt spid="14"/>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par>
                          <p:cTn id="27" fill="hold">
                            <p:stCondLst>
                              <p:cond delay="0"/>
                            </p:stCondLst>
                            <p:childTnLst>
                              <p:par>
                                <p:cTn id="28" presetID="10"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nextCondLst>
                <p:cond evt="onClick" delay="0">
                  <p:tgtEl>
                    <p:spTgt spid="14"/>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21"/>
                                        </p:tgtEl>
                                        <p:attrNameLst>
                                          <p:attrName>style.visibility</p:attrName>
                                        </p:attrNameLst>
                                      </p:cBhvr>
                                      <p:to>
                                        <p:strVal val="hidden"/>
                                      </p:to>
                                    </p:set>
                                  </p:childTnLst>
                                </p:cTn>
                              </p:par>
                            </p:childTnLst>
                          </p:cTn>
                        </p:par>
                        <p:par>
                          <p:cTn id="36" fill="hold">
                            <p:stCondLst>
                              <p:cond delay="0"/>
                            </p:stCondLst>
                            <p:childTnLst>
                              <p:par>
                                <p:cTn id="37" presetID="10" presetClass="entr" presetSubtype="0"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childTnLst>
              </p:cTn>
              <p:nextCondLst>
                <p:cond evt="onClick" delay="0">
                  <p:tgtEl>
                    <p:spTgt spid="21"/>
                  </p:tgtEl>
                </p:cond>
              </p:nextCondLst>
            </p:seq>
            <p:seq concurrent="1" nextAc="seek">
              <p:cTn id="40" restart="whenNotActive" fill="hold" evtFilter="cancelBubble" nodeType="interactiveSeq">
                <p:stCondLst>
                  <p:cond evt="onClick" delay="0">
                    <p:tgtEl>
                      <p:spTgt spid="16"/>
                    </p:tgtEl>
                  </p:cond>
                </p:stCondLst>
                <p:endSync evt="end" delay="0">
                  <p:rtn val="all"/>
                </p:endSync>
                <p:childTnLst>
                  <p:par>
                    <p:cTn id="41" fill="hold">
                      <p:stCondLst>
                        <p:cond delay="0"/>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16"/>
                                        </p:tgtEl>
                                        <p:attrNameLst>
                                          <p:attrName>style.visibility</p:attrName>
                                        </p:attrNameLst>
                                      </p:cBhvr>
                                      <p:to>
                                        <p:strVal val="hidden"/>
                                      </p:to>
                                    </p:set>
                                  </p:childTnLst>
                                </p:cTn>
                              </p:par>
                            </p:childTnLst>
                          </p:cTn>
                        </p:par>
                        <p:par>
                          <p:cTn id="45" fill="hold">
                            <p:stCondLst>
                              <p:cond delay="0"/>
                            </p:stCondLst>
                            <p:childTnLst>
                              <p:par>
                                <p:cTn id="46" presetID="10" presetClass="entr" presetSubtype="0" fill="hold"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childTnLst>
                          </p:cTn>
                        </p:par>
                      </p:childTnLst>
                    </p:cTn>
                  </p:par>
                </p:childTnLst>
              </p:cTn>
              <p:nextCondLst>
                <p:cond evt="onClick" delay="0">
                  <p:tgtEl>
                    <p:spTgt spid="16"/>
                  </p:tgtEl>
                </p:cond>
              </p:nextCondLst>
            </p:seq>
            <p:seq concurrent="1" nextAc="seek">
              <p:cTn id="49" restart="whenNotActive" fill="hold" evtFilter="cancelBubble" nodeType="interactiveSeq">
                <p:stCondLst>
                  <p:cond evt="onClick" delay="0">
                    <p:tgtEl>
                      <p:spTgt spid="19"/>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19"/>
                                        </p:tgtEl>
                                        <p:attrNameLst>
                                          <p:attrName>style.visibility</p:attrName>
                                        </p:attrNameLst>
                                      </p:cBhvr>
                                      <p:to>
                                        <p:strVal val="hidden"/>
                                      </p:to>
                                    </p:set>
                                  </p:childTnLst>
                                </p:cTn>
                              </p:par>
                            </p:childTnLst>
                          </p:cTn>
                        </p:par>
                        <p:par>
                          <p:cTn id="54" fill="hold">
                            <p:stCondLst>
                              <p:cond delay="0"/>
                            </p:stCondLst>
                            <p:childTnLst>
                              <p:par>
                                <p:cTn id="55" presetID="10" presetClass="entr" presetSubtype="0" fill="hold" nodeType="after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childTnLst>
                          </p:cTn>
                        </p:par>
                      </p:childTnLst>
                    </p:cTn>
                  </p:par>
                </p:childTnLst>
              </p:cTn>
              <p:nextCondLst>
                <p:cond evt="onClick" delay="0">
                  <p:tgtEl>
                    <p:spTgt spid="19"/>
                  </p:tgtEl>
                </p:cond>
              </p:nextCondLst>
            </p:seq>
            <p:seq concurrent="1" nextAc="seek">
              <p:cTn id="58" restart="whenNotActive" fill="hold" evtFilter="cancelBubble" nodeType="interactiveSeq">
                <p:stCondLst>
                  <p:cond evt="onClick" delay="0">
                    <p:tgtEl>
                      <p:spTgt spid="20"/>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20"/>
                                        </p:tgtEl>
                                        <p:attrNameLst>
                                          <p:attrName>style.visibility</p:attrName>
                                        </p:attrNameLst>
                                      </p:cBhvr>
                                      <p:to>
                                        <p:strVal val="hidden"/>
                                      </p:to>
                                    </p:set>
                                  </p:childTnLst>
                                </p:cTn>
                              </p:par>
                            </p:childTnLst>
                          </p:cTn>
                        </p:par>
                        <p:par>
                          <p:cTn id="63" fill="hold">
                            <p:stCondLst>
                              <p:cond delay="0"/>
                            </p:stCondLst>
                            <p:childTnLst>
                              <p:par>
                                <p:cTn id="64" presetID="10" presetClass="entr" presetSubtype="0" fill="hold" nodeType="after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cTn>
                              </p:par>
                            </p:childTnLst>
                          </p:cTn>
                        </p:par>
                      </p:childTnLst>
                    </p:cTn>
                  </p:par>
                </p:childTnLst>
              </p:cTn>
              <p:nextCondLst>
                <p:cond evt="onClick" delay="0">
                  <p:tgtEl>
                    <p:spTgt spid="20"/>
                  </p:tgtEl>
                </p:cond>
              </p:nextCondLst>
            </p:seq>
            <p:seq concurrent="1" nextAc="seek">
              <p:cTn id="67" restart="whenNotActive" fill="hold" evtFilter="cancelBubble" nodeType="interactiveSeq">
                <p:stCondLst>
                  <p:cond evt="onClick" delay="0">
                    <p:tgtEl>
                      <p:spTgt spid="17"/>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17"/>
                                        </p:tgtEl>
                                        <p:attrNameLst>
                                          <p:attrName>style.visibility</p:attrName>
                                        </p:attrNameLst>
                                      </p:cBhvr>
                                      <p:to>
                                        <p:strVal val="hidden"/>
                                      </p:to>
                                    </p:set>
                                  </p:childTnLst>
                                </p:cTn>
                              </p:par>
                            </p:childTnLst>
                          </p:cTn>
                        </p:par>
                        <p:par>
                          <p:cTn id="72" fill="hold">
                            <p:stCondLst>
                              <p:cond delay="0"/>
                            </p:stCondLst>
                            <p:childTnLst>
                              <p:par>
                                <p:cTn id="73" presetID="10" presetClass="entr" presetSubtype="0" fill="hold" nodeType="after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fade">
                                      <p:cBhvr>
                                        <p:cTn id="75" dur="500"/>
                                        <p:tgtEl>
                                          <p:spTgt spid="7"/>
                                        </p:tgtEl>
                                      </p:cBhvr>
                                    </p:animEffect>
                                  </p:childTnLst>
                                </p:cTn>
                              </p:par>
                            </p:childTnLst>
                          </p:cTn>
                        </p:par>
                      </p:childTnLst>
                    </p:cTn>
                  </p:par>
                </p:childTnLst>
              </p:cTn>
              <p:nextCondLst>
                <p:cond evt="onClick" delay="0">
                  <p:tgtEl>
                    <p:spTgt spid="17"/>
                  </p:tgtEl>
                </p:cond>
              </p:nextCondLst>
            </p:seq>
            <p:seq concurrent="1" nextAc="seek">
              <p:cTn id="76" restart="whenNotActive" fill="hold" evtFilter="cancelBubble" nodeType="interactiveSeq">
                <p:stCondLst>
                  <p:cond evt="onClick" delay="0">
                    <p:tgtEl>
                      <p:spTgt spid="18"/>
                    </p:tgtEl>
                  </p:cond>
                </p:stCondLst>
                <p:endSync evt="end" delay="0">
                  <p:rtn val="all"/>
                </p:endSync>
                <p:childTnLst>
                  <p:par>
                    <p:cTn id="77" fill="hold">
                      <p:stCondLst>
                        <p:cond delay="0"/>
                      </p:stCondLst>
                      <p:childTnLst>
                        <p:par>
                          <p:cTn id="78" fill="hold">
                            <p:stCondLst>
                              <p:cond delay="0"/>
                            </p:stCondLst>
                            <p:childTnLst>
                              <p:par>
                                <p:cTn id="79" presetID="1" presetClass="exit" presetSubtype="0" fill="hold" nodeType="clickEffect">
                                  <p:stCondLst>
                                    <p:cond delay="0"/>
                                  </p:stCondLst>
                                  <p:childTnLst>
                                    <p:set>
                                      <p:cBhvr>
                                        <p:cTn id="80" dur="1" fill="hold">
                                          <p:stCondLst>
                                            <p:cond delay="0"/>
                                          </p:stCondLst>
                                        </p:cTn>
                                        <p:tgtEl>
                                          <p:spTgt spid="18"/>
                                        </p:tgtEl>
                                        <p:attrNameLst>
                                          <p:attrName>style.visibility</p:attrName>
                                        </p:attrNameLst>
                                      </p:cBhvr>
                                      <p:to>
                                        <p:strVal val="hidden"/>
                                      </p:to>
                                    </p:set>
                                  </p:childTnLst>
                                </p:cTn>
                              </p:par>
                            </p:childTnLst>
                          </p:cTn>
                        </p:par>
                        <p:par>
                          <p:cTn id="81" fill="hold">
                            <p:stCondLst>
                              <p:cond delay="0"/>
                            </p:stCondLst>
                            <p:childTnLst>
                              <p:par>
                                <p:cTn id="82" presetID="10" presetClass="entr" presetSubtype="0" fill="hold" nodeType="after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fade">
                                      <p:cBhvr>
                                        <p:cTn id="84" dur="500"/>
                                        <p:tgtEl>
                                          <p:spTgt spid="13"/>
                                        </p:tgtEl>
                                      </p:cBhvr>
                                    </p:animEffect>
                                  </p:childTnLst>
                                </p:cTn>
                              </p:par>
                            </p:childTnLst>
                          </p:cTn>
                        </p:par>
                      </p:childTnLst>
                    </p:cTn>
                  </p:par>
                </p:childTnLst>
              </p:cTn>
              <p:nextCondLst>
                <p:cond evt="onClick" delay="0">
                  <p:tgtEl>
                    <p:spTgt spid="18"/>
                  </p:tgtEl>
                </p:cond>
              </p:nextCondLst>
            </p:seq>
            <p:seq concurrent="1" nextAc="seek">
              <p:cTn id="85" restart="whenNotActive" fill="hold" evtFilter="cancelBubble" nodeType="interactiveSeq">
                <p:stCondLst>
                  <p:cond evt="onClick" delay="0">
                    <p:tgtEl>
                      <p:spTgt spid="15"/>
                    </p:tgtEl>
                  </p:cond>
                </p:stCondLst>
                <p:endSync evt="end" delay="0">
                  <p:rtn val="all"/>
                </p:endSync>
                <p:childTnLst>
                  <p:par>
                    <p:cTn id="86" fill="hold">
                      <p:stCondLst>
                        <p:cond delay="0"/>
                      </p:stCondLst>
                      <p:childTnLst>
                        <p:par>
                          <p:cTn id="87" fill="hold">
                            <p:stCondLst>
                              <p:cond delay="0"/>
                            </p:stCondLst>
                            <p:childTnLst>
                              <p:par>
                                <p:cTn id="88" presetID="1" presetClass="exit" presetSubtype="0" fill="hold" nodeType="clickEffect">
                                  <p:stCondLst>
                                    <p:cond delay="0"/>
                                  </p:stCondLst>
                                  <p:childTnLst>
                                    <p:set>
                                      <p:cBhvr>
                                        <p:cTn id="89" dur="1" fill="hold">
                                          <p:stCondLst>
                                            <p:cond delay="0"/>
                                          </p:stCondLst>
                                        </p:cTn>
                                        <p:tgtEl>
                                          <p:spTgt spid="15"/>
                                        </p:tgtEl>
                                        <p:attrNameLst>
                                          <p:attrName>style.visibility</p:attrName>
                                        </p:attrNameLst>
                                      </p:cBhvr>
                                      <p:to>
                                        <p:strVal val="hidden"/>
                                      </p:to>
                                    </p:set>
                                  </p:childTnLst>
                                </p:cTn>
                              </p:par>
                            </p:childTnLst>
                          </p:cTn>
                        </p:par>
                        <p:par>
                          <p:cTn id="90" fill="hold">
                            <p:stCondLst>
                              <p:cond delay="0"/>
                            </p:stCondLst>
                            <p:childTnLst>
                              <p:par>
                                <p:cTn id="91" presetID="10" presetClass="entr" presetSubtype="0" fill="hold" nodeType="afterEffect">
                                  <p:stCondLst>
                                    <p:cond delay="0"/>
                                  </p:stCondLst>
                                  <p:childTnLst>
                                    <p:set>
                                      <p:cBhvr>
                                        <p:cTn id="92" dur="1" fill="hold">
                                          <p:stCondLst>
                                            <p:cond delay="0"/>
                                          </p:stCondLst>
                                        </p:cTn>
                                        <p:tgtEl>
                                          <p:spTgt spid="8"/>
                                        </p:tgtEl>
                                        <p:attrNameLst>
                                          <p:attrName>style.visibility</p:attrName>
                                        </p:attrNameLst>
                                      </p:cBhvr>
                                      <p:to>
                                        <p:strVal val="visible"/>
                                      </p:to>
                                    </p:set>
                                    <p:animEffect transition="in" filter="fade">
                                      <p:cBhvr>
                                        <p:cTn id="93" dur="500"/>
                                        <p:tgtEl>
                                          <p:spTgt spid="8"/>
                                        </p:tgtEl>
                                      </p:cBhvr>
                                    </p:animEffect>
                                  </p:childTnLst>
                                </p:cTn>
                              </p:par>
                            </p:childTnLst>
                          </p:cTn>
                        </p:par>
                      </p:childTnLst>
                    </p:cTn>
                  </p:par>
                </p:childTnLst>
              </p:cTn>
              <p:nextCondLst>
                <p:cond evt="onClick" delay="0">
                  <p:tgtEl>
                    <p:spTgt spid="15"/>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642</TotalTime>
  <Words>1023</Words>
  <Application>Microsoft Office PowerPoint</Application>
  <PresentationFormat>Custom</PresentationFormat>
  <Paragraphs>137</Paragraphs>
  <Slides>24</Slides>
  <Notes>9</Notes>
  <HiddenSlides>0</HiddenSlides>
  <MMClips>5</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24</vt:i4>
      </vt:variant>
    </vt:vector>
  </HeadingPairs>
  <TitlesOfParts>
    <vt:vector size="42" baseType="lpstr">
      <vt:lpstr>微软雅黑</vt:lpstr>
      <vt:lpstr>DengXian</vt:lpstr>
      <vt:lpstr>HP001 5H</vt:lpstr>
      <vt:lpstr>SVN-Kimberley</vt:lpstr>
      <vt:lpstr>Times New Roman</vt:lpstr>
      <vt:lpstr>#9Slide02 Noi dung rat dai</vt:lpstr>
      <vt:lpstr>#9Slide06 Hellvina Hand Script</vt:lpstr>
      <vt:lpstr>Paytone One</vt:lpstr>
      <vt:lpstr>Arial</vt:lpstr>
      <vt:lpstr>等线 Light</vt:lpstr>
      <vt:lpstr>#9Slide03 SFU Helvetica Condens</vt:lpstr>
      <vt:lpstr>Calibri</vt:lpstr>
      <vt:lpstr>#9Slide03 SVNFjalla One</vt:lpstr>
      <vt:lpstr>Open Sans</vt:lpstr>
      <vt:lpstr>Office Theme</vt:lpstr>
      <vt:lpstr>6_Office 主题​​</vt:lpstr>
      <vt:lpstr>1_Office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LIEN THANH</cp:lastModifiedBy>
  <cp:revision>37</cp:revision>
  <dcterms:modified xsi:type="dcterms:W3CDTF">2025-01-21T06:07:08Z</dcterms:modified>
</cp:coreProperties>
</file>