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3" r:id="rId6"/>
    <p:sldId id="262" r:id="rId7"/>
    <p:sldId id="264" r:id="rId8"/>
    <p:sldId id="260" r:id="rId9"/>
    <p:sldId id="265" r:id="rId10"/>
    <p:sldId id="261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.mp4"/><Relationship Id="rId3" Type="http://schemas.openxmlformats.org/officeDocument/2006/relationships/video" Target="NULL" TargetMode="Externa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>
            <a:fillRect/>
          </a:stretch>
        </p:blipFill>
        <p:spPr bwMode="auto">
          <a:xfrm>
            <a:off x="5396526" y="1391479"/>
            <a:ext cx="6742466" cy="54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900" y="2437786"/>
            <a:ext cx="3520069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16</a:t>
            </a:r>
            <a:endParaRPr lang="vi-VN" sz="40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50" y="4420214"/>
            <a:ext cx="533620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THỰC VẬT SỐNG Ở ĐÂU?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4851" y="118258"/>
            <a:ext cx="719151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CHỦ ĐỀ 4</a:t>
            </a:r>
            <a:endParaRPr lang="vi-VN" sz="40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sz="40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THỰC VẬT VÀ ĐỘNG VẬT</a:t>
            </a:r>
            <a:endParaRPr lang="vi-VN" sz="40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1" name="Google Shape;199;p25"/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pSp>
        <p:nvGrpSpPr>
          <p:cNvPr id="142" name="Google Shape;201;p25"/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44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45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46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47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48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49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50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51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52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</p:grpSp>
      <p:grpSp>
        <p:nvGrpSpPr>
          <p:cNvPr id="176" name="Google Shape;536;p34"/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8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9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0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0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0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0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</p:grpSp>
      <p:grpSp>
        <p:nvGrpSpPr>
          <p:cNvPr id="229" name="Google Shape;221;p25"/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1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2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3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4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5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6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7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8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39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0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1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2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3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4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5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6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7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8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49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50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51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52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53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</p:grpSp>
      <p:grpSp>
        <p:nvGrpSpPr>
          <p:cNvPr id="168" name="Google Shape;343;p28"/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0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1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2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3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4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175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42660" y="460513"/>
            <a:ext cx="8706680" cy="5936974"/>
            <a:chOff x="3493531" y="182217"/>
            <a:chExt cx="8698469" cy="64935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3531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/>
            <p:cNvSpPr/>
            <p:nvPr/>
          </p:nvSpPr>
          <p:spPr>
            <a:xfrm>
              <a:off x="8587408" y="543338"/>
              <a:ext cx="3246784" cy="1015449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i="1" dirty="0">
                  <a:solidFill>
                    <a:schemeClr val="tx1"/>
                  </a:solidFill>
                </a:rPr>
                <a:t>Cây này sống trên cạn, em tưới ngập nước thế nó chết đấy!</a:t>
              </a:r>
              <a:endParaRPr lang="vi-VN" sz="2000" b="1" i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6408"/>
          <a:stretch>
            <a:fillRect/>
          </a:stretch>
        </p:blipFill>
        <p:spPr>
          <a:xfrm>
            <a:off x="296519" y="5632174"/>
            <a:ext cx="1108212" cy="1085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4731" y="5913489"/>
            <a:ext cx="72754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charset="0"/>
                <a:cs typeface="Times New Roman" panose="02020603050405020304" charset="0"/>
              </a:rPr>
              <a:t>Kể tên và nơi sống của các cây mà em biết.</a:t>
            </a:r>
            <a:endParaRPr lang="vi-V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0383" y="198782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Cùng hát nào</a:t>
            </a:r>
            <a:endParaRPr lang="vi-VN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519076383247749869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40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30" y="1380887"/>
            <a:ext cx="10352433" cy="409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hoa sen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rau muống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xương rồng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đước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698"/>
          <a:stretch>
            <a:fillRect/>
          </a:stretch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chuối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dừa 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rong rêu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</a:t>
            </a:r>
            <a:r>
              <a:rPr lang="vi-VN" sz="3200" dirty="0"/>
              <a:t>Các cây đó sống ở môi trường trên cạn hay dưới nước?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32" t="5193" r="57747" b="59942"/>
          <a:stretch>
            <a:fillRect/>
          </a:stretch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69" t="7158" r="51856" b="59144"/>
          <a:stretch>
            <a:fillRect/>
          </a:stretch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183" t="10734" r="7496" b="54401"/>
          <a:stretch>
            <a:fillRect/>
          </a:stretch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192" t="54705" r="60823" b="13585"/>
          <a:stretch>
            <a:fillRect/>
          </a:stretch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601" t="60075" r="13414" b="8215"/>
          <a:stretch>
            <a:fillRect/>
          </a:stretch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25" t="55312" r="54200" b="10990"/>
          <a:stretch>
            <a:fillRect/>
          </a:stretch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523" t="16810" r="8164" b="14701"/>
          <a:stretch>
            <a:fillRect/>
          </a:stretch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/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Phân loại các cây em biết dựa vào nơi sống, môi trường sống và hoàn thành bảng theo mẫu.</a:t>
            </a:r>
            <a:endParaRPr lang="vi-VN" sz="3200" b="1" dirty="0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/>
                <a:gridCol w="2825632"/>
                <a:gridCol w="2825632"/>
                <a:gridCol w="2825632"/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</a:tr>
              <a:tr h="593393">
                <a:tc vMerge="1"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Nơi em đang sống có những cây gì? Chúng sống ở môi trường nào?</a:t>
            </a:r>
            <a:endParaRPr lang="vi-VN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1501" y="2305615"/>
            <a:ext cx="2563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Hãy hỏi bạn về tên và nơi sống của cây trong mỗi thẻ hình dưới đây.</a:t>
            </a:r>
            <a:endParaRPr lang="vi-VN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3" y="122854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đu đủ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096000" y="3624700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hoa súng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lúa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bèo cái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862137" y="6209277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xấu hổ</a:t>
            </a:r>
            <a:endParaRPr lang="vi-VN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3. </a:t>
            </a:r>
            <a:r>
              <a:rPr lang="vi-VN" sz="2400" dirty="0"/>
              <a:t>Gắn các thẻ hình ở trên vào môi trường sống phù hợp trong bức tranh sau.</a:t>
            </a:r>
            <a:endParaRPr lang="vi-VN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14" t="4589" r="75396" b="60006"/>
          <a:stretch>
            <a:fillRect/>
          </a:stretch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0" t="4534" r="38630" b="60061"/>
          <a:stretch>
            <a:fillRect/>
          </a:stretch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879" t="4534" r="3031" b="60061"/>
          <a:stretch>
            <a:fillRect/>
          </a:stretch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39" t="55844" r="57671" b="8751"/>
          <a:stretch>
            <a:fillRect/>
          </a:stretch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70" t="55844" r="21840" b="8751"/>
          <a:stretch>
            <a:fillRect/>
          </a:stretch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hình dưới đây và giải thích vì sao cây lục bình sau khi đưa lên cạn một thời gian lại bị héo.</a:t>
            </a:r>
            <a:endParaRPr lang="vi-V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1" t="11957" r="55700" b="18233"/>
          <a:stretch>
            <a:fillRect/>
          </a:stretch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850" t="11958" r="5061" b="18232"/>
          <a:stretch>
            <a:fillRect/>
          </a:stretch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5868" y="151892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Cây lục bình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</a:rPr>
              <a:t>Ở dưới nước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Arrow: Right 8"/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/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>
                <a:solidFill>
                  <a:schemeClr val="accent6">
                    <a:lumMod val="75000"/>
                  </a:schemeClr>
                </a:solidFill>
              </a:rPr>
              <a:t>Trồng trên cạn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2. </a:t>
            </a:r>
            <a:r>
              <a:rPr lang="vi-VN" sz="2800" dirty="0"/>
              <a:t>Điều gì sẽ xảy ra nếu môi trường sống của cây bị thay đổi?</a:t>
            </a:r>
            <a:endParaRPr lang="vi-VN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58684" y="5895907"/>
            <a:ext cx="62295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Cây sẽ bị héo khô hoặc đuối nước.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WPS Presentation</Application>
  <PresentationFormat>Widescreen</PresentationFormat>
  <Paragraphs>89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SimSun</vt:lpstr>
      <vt:lpstr>Wingdings</vt:lpstr>
      <vt:lpstr>Arial</vt:lpstr>
      <vt:lpstr>MV Boli</vt:lpstr>
      <vt:lpstr>UTM Cookies</vt:lpstr>
      <vt:lpstr>Segoe Print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18</cp:revision>
  <dcterms:created xsi:type="dcterms:W3CDTF">2021-06-02T02:35:00Z</dcterms:created>
  <dcterms:modified xsi:type="dcterms:W3CDTF">2025-01-02T14:27:55Z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CAAF2CDCB2674CFCADD32CA2B9EABC4B_12</vt:lpwstr>
  </property>
  <property fmtid="{D5CDD505-2E9C-101B-9397-08002B2CF9AE}" pid="3" name="KSOProductBuildVer">
    <vt:lpwstr>1033-12.2.0.19307</vt:lpwstr>
  </property>
</Properties>
</file>