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773" r:id="rId2"/>
    <p:sldId id="258" r:id="rId3"/>
    <p:sldId id="267" r:id="rId4"/>
    <p:sldId id="260" r:id="rId5"/>
    <p:sldId id="259" r:id="rId6"/>
    <p:sldId id="265" r:id="rId7"/>
    <p:sldId id="266" r:id="rId8"/>
    <p:sldId id="268" r:id="rId9"/>
    <p:sldId id="269" r:id="rId10"/>
    <p:sldId id="778" r:id="rId11"/>
    <p:sldId id="476" r:id="rId12"/>
    <p:sldId id="2007577341" r:id="rId13"/>
    <p:sldId id="2007577342" r:id="rId14"/>
    <p:sldId id="2007577343" r:id="rId15"/>
    <p:sldId id="2007577344" r:id="rId16"/>
    <p:sldId id="2007577345" r:id="rId17"/>
    <p:sldId id="2007577346" r:id="rId18"/>
    <p:sldId id="293" r:id="rId19"/>
    <p:sldId id="2007577348" r:id="rId20"/>
    <p:sldId id="671" r:id="rId21"/>
    <p:sldId id="2007577349" r:id="rId22"/>
    <p:sldId id="2007577350" r:id="rId23"/>
    <p:sldId id="2007577351" r:id="rId24"/>
    <p:sldId id="2007577352" r:id="rId25"/>
    <p:sldId id="2007577353" r:id="rId26"/>
    <p:sldId id="2007577354" r:id="rId27"/>
    <p:sldId id="2007577355" r:id="rId28"/>
    <p:sldId id="2007577357" r:id="rId29"/>
    <p:sldId id="2007577356" r:id="rId30"/>
  </p:sldIdLst>
  <p:sldSz cx="12192000" cy="6858000"/>
  <p:notesSz cx="6858000" cy="9144000"/>
  <p:embeddedFontLst>
    <p:embeddedFont>
      <p:font typeface="Poppins" panose="020B060402020202020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.VnBlack" panose="020B7200000000000000" pitchFamily="34" charset="0"/>
      <p:regular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.VnAristote" panose="020B7200000000000000" pitchFamily="34" charset="0"/>
      <p:regular r:id="rId45"/>
    </p:embeddedFont>
    <p:embeddedFont>
      <p:font typeface="Cooper Black" panose="0208090404030B020404" pitchFamily="18" charset="0"/>
      <p:regular r:id="rId46"/>
    </p:embeddedFont>
    <p:embeddedFont>
      <p:font typeface="Open Sans Extrabold" panose="020B0604020202020204" charset="0"/>
      <p:bold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D8"/>
    <a:srgbClr val="FFAFB9"/>
    <a:srgbClr val="FF4359"/>
    <a:srgbClr val="F9B512"/>
    <a:srgbClr val="18B75C"/>
    <a:srgbClr val="5DCEF0"/>
    <a:srgbClr val="357B38"/>
    <a:srgbClr val="CE780B"/>
    <a:srgbClr val="92CA31"/>
    <a:srgbClr val="EF6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76" autoAdjust="0"/>
    <p:restoredTop sz="94660"/>
  </p:normalViewPr>
  <p:slideViewPr>
    <p:cSldViewPr snapToGrid="0">
      <p:cViewPr varScale="1">
        <p:scale>
          <a:sx n="66" d="100"/>
          <a:sy n="66" d="100"/>
        </p:scale>
        <p:origin x="4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5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7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4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2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19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46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26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4DB4-D84B-2291-CF5E-8539BF57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16FDB-B846-AADC-DB5A-8ACBAFE3B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9E3F3-7B6F-2BB5-51A8-21AFA15D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C1CEF-64A2-B902-55B5-24A20CF6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A727E-FDB9-62D2-4C76-B9883964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952C-F673-E2D8-920E-3BE9A3B6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DD176-8222-E41B-853E-47423361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888CD-9654-9AED-946B-6C91DB59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C62E2-0485-CDE8-9261-568600E7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70A2-D6A3-FDA5-7D2F-85A6AB14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 userDrawn="1">
  <p:cSld name="Section header 3">
    <p:bg>
      <p:bgPr>
        <a:solidFill>
          <a:srgbClr val="F2E1D8">
            <a:alpha val="37650"/>
          </a:srgbClr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42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7CD7-564B-D170-5761-6DC2B299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A9FC-CF2A-733E-6F16-4E49F7EC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901A-0FCB-CCF1-B169-74C2D5B9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35306-AF09-0A72-6F09-2BCDFE51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36948-CE08-7182-A7CB-1B59A2B9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5FD8-DBD9-AFCB-F4E3-17E48157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9B18F-7700-663A-EDAA-96E983BD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8B247-E7DA-66F9-EABD-CA8B8189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54E-D27E-C2D3-A1F2-3834E86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C8B5B-4311-2112-001D-42435FE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4531-4F26-51FB-DD32-E3A4A872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C895-6E3D-DBC3-4057-87B8C752E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ECD96-8592-108C-D80E-BFABC51E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69F3E-BDC4-86D7-9DBC-BB1427FE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B6092-6E7E-59A2-5BFB-175D5E49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86A11-9E89-DC5F-2B7D-7A4FA0E4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9EED-26EE-A619-08F2-BFB2A5F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4317E-D190-70B1-3B1F-394461B15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721FD-276B-0A9E-6528-E09523F77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E6FD-85A3-F99B-0AA5-BEEE1DD36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3C123-92DF-2A06-EF00-848F2C8A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BF9A3-D9C2-C467-5F1F-913AFB71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6487-298A-B1EB-9F42-34F6ED7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76E07-0A6E-CD2E-8608-8DEB227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BBDA-567E-831F-991A-0B3651CCD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F3682-06FE-67F9-E77B-E92CA52C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7F383-1966-39C9-A2DE-E754CB6A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E1A43-C023-9764-546C-724478E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5451C-754E-E880-1257-5418E45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FD0C7-50F1-25D4-92C9-E793F64C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006A2-3A47-9561-764B-E834C976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6F92-3156-070E-3E0C-60D56AA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7AF1C-8073-76FE-3B81-791784A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1148F-0EDB-5A7D-3D0B-D1A770CA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2AB9C-D955-548C-C359-40472CE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67387-3254-0E64-91C0-9DAAEBB3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ADB2F-06D4-F176-24A7-C02A2DC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EC71-B91E-7AB6-8D58-A3C51EC9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1AF1A-06E1-FBBD-6A43-C4EC3D757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9F8C0-96E4-2340-CBCF-DFFB89BE4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EA472-FAB9-3915-D7A1-E938EC6B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C4C48-2FCF-9A58-CE80-E802E207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A2769-3CC7-36F8-9443-068CB267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pink border&#10;&#10;Description automatically generated with low confidence">
            <a:extLst>
              <a:ext uri="{FF2B5EF4-FFF2-40B4-BE49-F238E27FC236}">
                <a16:creationId xmlns:a16="http://schemas.microsoft.com/office/drawing/2014/main" id="{56B09FC5-1A12-5114-23EA-B52C1CA6E11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Relationship Id="rId14" Type="http://schemas.openxmlformats.org/officeDocument/2006/relationships/hyperlink" Target="https://www.facebook.com/mspham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55EF7F-11A0-0C87-AF05-2CDE25FB0857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EBF19C-66F0-E911-D5BC-79CAF55E8C09}"/>
              </a:ext>
            </a:extLst>
          </p:cNvPr>
          <p:cNvGrpSpPr/>
          <p:nvPr/>
        </p:nvGrpSpPr>
        <p:grpSpPr>
          <a:xfrm>
            <a:off x="1694534" y="1332207"/>
            <a:ext cx="3567002" cy="2212548"/>
            <a:chOff x="-920914" y="1329800"/>
            <a:chExt cx="3567002" cy="2212548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946D17F8-9E34-37D2-51BB-6093A6DFCE4A}"/>
                </a:ext>
              </a:extLst>
            </p:cNvPr>
            <p:cNvSpPr txBox="1"/>
            <p:nvPr/>
          </p:nvSpPr>
          <p:spPr>
            <a:xfrm>
              <a:off x="-920914" y="2095798"/>
              <a:ext cx="356700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bg1"/>
                    </a:outerShdw>
                  </a:effectLst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4400" b="1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bg1"/>
                    </a:outerShdw>
                  </a:effectLst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975FA084-9801-28D8-5DA7-BC57618EC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81" name="MsPham-0936082789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61162" y="-382191"/>
            <a:ext cx="2914422" cy="2743200"/>
          </a:xfrm>
          <a:prstGeom prst="rect">
            <a:avLst/>
          </a:prstGeom>
        </p:spPr>
      </p:pic>
      <p:pic>
        <p:nvPicPr>
          <p:cNvPr id="64" name="MsPham-0936082789">
            <a:extLst>
              <a:ext uri="{FF2B5EF4-FFF2-40B4-BE49-F238E27FC236}">
                <a16:creationId xmlns:a16="http://schemas.microsoft.com/office/drawing/2014/main" id="{43CAA915-8FEE-5862-D506-F38D866681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id="{3EF1D5EF-082C-6202-A2AA-0D0CBA62D8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66" name="MsPham-0936082789">
            <a:extLst>
              <a:ext uri="{FF2B5EF4-FFF2-40B4-BE49-F238E27FC236}">
                <a16:creationId xmlns:a16="http://schemas.microsoft.com/office/drawing/2014/main" id="{794DC199-52AC-B55C-A0A4-454029AD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85" name="MsPham-0936082789">
            <a:extLst>
              <a:ext uri="{FF2B5EF4-FFF2-40B4-BE49-F238E27FC236}">
                <a16:creationId xmlns:a16="http://schemas.microsoft.com/office/drawing/2014/main" id="{D8A44D81-943C-1195-224A-F14C9A1983B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ADDFED-4B3A-9200-90E3-A842E30771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9937" y="455287"/>
            <a:ext cx="2372886" cy="818646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030E78E4-65E5-0C39-DAAD-1CF998AF4C6B}"/>
              </a:ext>
            </a:extLst>
          </p:cNvPr>
          <p:cNvSpPr txBox="1"/>
          <p:nvPr/>
        </p:nvSpPr>
        <p:spPr>
          <a:xfrm>
            <a:off x="6959638" y="5062810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Teacher: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Ms. Huyen Pham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0FD9570-AB06-8663-9EFE-F4661BD80E6D}"/>
              </a:ext>
            </a:extLst>
          </p:cNvPr>
          <p:cNvSpPr txBox="1"/>
          <p:nvPr/>
        </p:nvSpPr>
        <p:spPr>
          <a:xfrm>
            <a:off x="2027471" y="1044795"/>
            <a:ext cx="9477430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9050">
                  <a:solidFill>
                    <a:schemeClr val="bg1"/>
                  </a:solidFill>
                </a:ln>
                <a:solidFill>
                  <a:srgbClr val="FF435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Review 2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FF435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44D5112-5A09-8F10-6A44-FAA4685299B7}"/>
              </a:ext>
            </a:extLst>
          </p:cNvPr>
          <p:cNvSpPr txBox="1"/>
          <p:nvPr/>
        </p:nvSpPr>
        <p:spPr>
          <a:xfrm>
            <a:off x="4096939" y="3839628"/>
            <a:ext cx="38785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3200" b="1">
                <a:ln w="10160">
                  <a:solidFill>
                    <a:srgbClr val="FF4359"/>
                  </a:solidFill>
                  <a:prstDash val="solid"/>
                </a:ln>
                <a:solidFill>
                  <a:srgbClr val="FFAFB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Period 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E81430-8FC7-217E-31DF-96DAECFFDE7C}"/>
              </a:ext>
            </a:extLst>
          </p:cNvPr>
          <p:cNvGrpSpPr/>
          <p:nvPr/>
        </p:nvGrpSpPr>
        <p:grpSpPr>
          <a:xfrm>
            <a:off x="1356469" y="4265030"/>
            <a:ext cx="8925877" cy="1479224"/>
            <a:chOff x="398918" y="1151179"/>
            <a:chExt cx="8925877" cy="1479224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42D13948-B699-E4F0-9E3C-E7AEE8009F9A}"/>
                </a:ext>
              </a:extLst>
            </p:cNvPr>
            <p:cNvSpPr txBox="1"/>
            <p:nvPr/>
          </p:nvSpPr>
          <p:spPr>
            <a:xfrm>
              <a:off x="7857727" y="1984072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CA6D6B7C-6571-C837-000A-7856429E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94967CD-36C4-3F4A-2498-766A14E2246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67AE58-AD9D-EE27-2D62-D1746405AC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64" t="21222" b="20831"/>
          <a:stretch/>
        </p:blipFill>
        <p:spPr>
          <a:xfrm>
            <a:off x="6810844" y="3389303"/>
            <a:ext cx="5930264" cy="3764281"/>
          </a:xfrm>
          <a:prstGeom prst="rect">
            <a:avLst/>
          </a:prstGeom>
        </p:spPr>
      </p:pic>
      <p:pic>
        <p:nvPicPr>
          <p:cNvPr id="54" name="MsPham-0936082789">
            <a:hlinkClick r:id="rId14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26918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2D7FDE-873B-8694-7111-7C0708DF4159}"/>
              </a:ext>
            </a:extLst>
          </p:cNvPr>
          <p:cNvGrpSpPr/>
          <p:nvPr/>
        </p:nvGrpSpPr>
        <p:grpSpPr>
          <a:xfrm>
            <a:off x="1356469" y="4265030"/>
            <a:ext cx="8925877" cy="1479224"/>
            <a:chOff x="398918" y="1151179"/>
            <a:chExt cx="8925877" cy="147922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22D40FC-F22F-B375-5D4D-F2EF52BC102F}"/>
                </a:ext>
              </a:extLst>
            </p:cNvPr>
            <p:cNvSpPr txBox="1"/>
            <p:nvPr/>
          </p:nvSpPr>
          <p:spPr>
            <a:xfrm>
              <a:off x="7857727" y="1984072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0279A6AD-5CE7-7A1F-F916-F019B777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1C9580-F4EE-07EA-7AEF-4171C0BB4D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AE9E2-EE3F-45AA-BD7B-BA5F5DB2C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64" t="21222" b="20831"/>
          <a:stretch/>
        </p:blipFill>
        <p:spPr>
          <a:xfrm>
            <a:off x="6583680" y="3428999"/>
            <a:ext cx="5930264" cy="376428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E495824-7851-7416-C536-BCF31A0D0F5D}"/>
              </a:ext>
            </a:extLst>
          </p:cNvPr>
          <p:cNvSpPr txBox="1"/>
          <p:nvPr/>
        </p:nvSpPr>
        <p:spPr>
          <a:xfrm>
            <a:off x="872772" y="1002020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Practice</a:t>
            </a:r>
            <a:endParaRPr lang="en-US" sz="115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Aristote" panose="020B7200000000000000" pitchFamily="3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8589763" y="3086705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F8486B-7DB9-7716-D507-AA5E6854A9FB}"/>
              </a:ext>
            </a:extLst>
          </p:cNvPr>
          <p:cNvGrpSpPr/>
          <p:nvPr/>
        </p:nvGrpSpPr>
        <p:grpSpPr>
          <a:xfrm>
            <a:off x="4267200" y="531437"/>
            <a:ext cx="7239001" cy="5795125"/>
            <a:chOff x="0" y="1477281"/>
            <a:chExt cx="12439887" cy="1008561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D3E2FE6-49F0-70BF-C9B1-D3A1B2C3E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193"/>
            <a:stretch/>
          </p:blipFill>
          <p:spPr>
            <a:xfrm>
              <a:off x="0" y="3387140"/>
              <a:ext cx="12192001" cy="263391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096E676-5736-220B-831F-89FA93EE1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9993"/>
            <a:stretch/>
          </p:blipFill>
          <p:spPr>
            <a:xfrm>
              <a:off x="189891" y="7432078"/>
              <a:ext cx="12192001" cy="263391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CBCFB4E-E034-C216-713F-BBF362CE4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1670"/>
            <a:stretch/>
          </p:blipFill>
          <p:spPr>
            <a:xfrm>
              <a:off x="247886" y="9519351"/>
              <a:ext cx="12192001" cy="204354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C9432C-ECC9-2C60-D732-6B7D19DBD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102"/>
            <a:stretch/>
          </p:blipFill>
          <p:spPr>
            <a:xfrm>
              <a:off x="0" y="1477281"/>
              <a:ext cx="12192001" cy="196467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44814B-396D-DD43-F5CD-15E6C122D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1202"/>
            <a:stretch/>
          </p:blipFill>
          <p:spPr>
            <a:xfrm>
              <a:off x="189891" y="5433687"/>
              <a:ext cx="12192001" cy="2043542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BD64682-01F9-7A62-95F9-9798B8B6B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86" y="5466455"/>
            <a:ext cx="653006" cy="6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9C9432C-ECC9-2C60-D732-6B7D19DBD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40"/>
          <a:stretch/>
        </p:blipFill>
        <p:spPr>
          <a:xfrm>
            <a:off x="618983" y="1975699"/>
            <a:ext cx="10734031" cy="226055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38B0724-F81D-CB1E-C576-0582B6BFE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415" y="347977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9C9432C-ECC9-2C60-D732-6B7D19DBD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" t="49826" r="-458" b="14"/>
          <a:stretch/>
        </p:blipFill>
        <p:spPr>
          <a:xfrm>
            <a:off x="618983" y="1975699"/>
            <a:ext cx="10734031" cy="226055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37E768EE-B3F0-2F7F-30C8-9AE9656E0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375" y="350009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A1BE25-4FA1-D265-18FB-371C513809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377"/>
          <a:stretch/>
        </p:blipFill>
        <p:spPr>
          <a:xfrm>
            <a:off x="618983" y="1956996"/>
            <a:ext cx="10877273" cy="2302487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A4B741B-83A1-8BC1-39F0-52CBE52F2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945" y="355450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A1BE25-4FA1-D265-18FB-371C513809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53" t="51388" r="353" b="-1011"/>
          <a:stretch/>
        </p:blipFill>
        <p:spPr>
          <a:xfrm>
            <a:off x="618983" y="1956996"/>
            <a:ext cx="10877273" cy="2302487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7C5B84-C531-C601-7F09-F4AF38D88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1961" y="3527485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CE8FC8-27FE-279E-143E-6CA96E31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612"/>
          <a:stretch/>
        </p:blipFill>
        <p:spPr>
          <a:xfrm>
            <a:off x="533698" y="2113928"/>
            <a:ext cx="10800512" cy="2296025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C4C91B56-F635-8797-AEBB-D4C51535A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01" y="3693634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8589763" y="3086705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F8486B-7DB9-7716-D507-AA5E6854A9FB}"/>
              </a:ext>
            </a:extLst>
          </p:cNvPr>
          <p:cNvGrpSpPr/>
          <p:nvPr/>
        </p:nvGrpSpPr>
        <p:grpSpPr>
          <a:xfrm>
            <a:off x="4267200" y="531437"/>
            <a:ext cx="7239001" cy="5795125"/>
            <a:chOff x="0" y="1477281"/>
            <a:chExt cx="12439887" cy="1008561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D3E2FE6-49F0-70BF-C9B1-D3A1B2C3E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193"/>
            <a:stretch/>
          </p:blipFill>
          <p:spPr>
            <a:xfrm>
              <a:off x="0" y="3387140"/>
              <a:ext cx="12192001" cy="263391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096E676-5736-220B-831F-89FA93EE1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993"/>
            <a:stretch/>
          </p:blipFill>
          <p:spPr>
            <a:xfrm>
              <a:off x="189891" y="7432078"/>
              <a:ext cx="12192001" cy="263391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CBCFB4E-E034-C216-713F-BBF362CE4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1670"/>
            <a:stretch/>
          </p:blipFill>
          <p:spPr>
            <a:xfrm>
              <a:off x="247886" y="9519351"/>
              <a:ext cx="12192001" cy="204354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C9432C-ECC9-2C60-D732-6B7D19DBD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2102"/>
            <a:stretch/>
          </p:blipFill>
          <p:spPr>
            <a:xfrm>
              <a:off x="0" y="1477281"/>
              <a:ext cx="12192001" cy="196467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44814B-396D-DD43-F5CD-15E6C122D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1202"/>
            <a:stretch/>
          </p:blipFill>
          <p:spPr>
            <a:xfrm>
              <a:off x="189891" y="5433687"/>
              <a:ext cx="12192001" cy="2043542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7683C3A-7784-7328-3107-5EDBF9579A00}"/>
              </a:ext>
            </a:extLst>
          </p:cNvPr>
          <p:cNvSpPr txBox="1">
            <a:spLocks/>
          </p:cNvSpPr>
          <p:nvPr/>
        </p:nvSpPr>
        <p:spPr>
          <a:xfrm>
            <a:off x="545927" y="2992126"/>
            <a:ext cx="3437152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/>
            <a:r>
              <a:rPr lang="en-US" sz="2933">
                <a:solidFill>
                  <a:srgbClr val="0070C0"/>
                </a:solidFill>
                <a:latin typeface="Arial" panose="020B0604020202020204" pitchFamily="34" charset="0"/>
              </a:rPr>
              <a:t>Answer key</a:t>
            </a:r>
            <a:endParaRPr lang="en-US" sz="2933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48676FA-68AD-70AA-9534-886B43D72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378" y="946555"/>
            <a:ext cx="932769" cy="883997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F8A5C4D-81A0-9322-7E69-484E0660C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318" y="3252230"/>
            <a:ext cx="932769" cy="883997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1E028C4-DFA1-AF57-CF05-8A3630A8D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328" y="5596739"/>
            <a:ext cx="932769" cy="883997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1222CC5-29E9-8BF6-75DB-829571CCC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5567" y="4411119"/>
            <a:ext cx="932769" cy="883997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C2F253A-B8B8-978A-6277-7564B13D0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8315" y="203234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0AB0F2B-4591-E845-DCFF-111D0794C35E}"/>
              </a:ext>
            </a:extLst>
          </p:cNvPr>
          <p:cNvGrpSpPr/>
          <p:nvPr/>
        </p:nvGrpSpPr>
        <p:grpSpPr>
          <a:xfrm>
            <a:off x="2794598" y="1390384"/>
            <a:ext cx="1467068" cy="1590950"/>
            <a:chOff x="129052" y="1151179"/>
            <a:chExt cx="1467068" cy="1590950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AF7ACC97-3ECB-4563-6F7B-C034FDF93486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FDDBFB44-87E3-89E8-8E86-24DEC0EEE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A986AA-F938-ADF3-0D85-5268C707AB55}"/>
              </a:ext>
            </a:extLst>
          </p:cNvPr>
          <p:cNvGrpSpPr/>
          <p:nvPr/>
        </p:nvGrpSpPr>
        <p:grpSpPr>
          <a:xfrm>
            <a:off x="1436822" y="883769"/>
            <a:ext cx="9326287" cy="5478338"/>
            <a:chOff x="952652" y="1051357"/>
            <a:chExt cx="10822561" cy="63572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E505D0-57DE-AC85-D671-852449994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52" y="1051357"/>
              <a:ext cx="4670342" cy="30219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5CDD3B-720E-A3BA-77BA-672522E9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808" y="1129484"/>
              <a:ext cx="4061318" cy="28291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563D02-B6FE-7574-0F92-809BFA87B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85" y="4172773"/>
              <a:ext cx="4857077" cy="32358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1AEAE3-015C-4B73-E354-B93C253E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808" y="3958650"/>
              <a:ext cx="5522405" cy="3281235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Ask and answer.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A1B80F9-7FFD-DEB8-6B61-152270BACA46}"/>
              </a:ext>
            </a:extLst>
          </p:cNvPr>
          <p:cNvSpPr/>
          <p:nvPr/>
        </p:nvSpPr>
        <p:spPr>
          <a:xfrm>
            <a:off x="3909652" y="2962656"/>
            <a:ext cx="2267627" cy="525294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one.                           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F81431C-5447-B51A-9C23-E28480475959}"/>
              </a:ext>
            </a:extLst>
          </p:cNvPr>
          <p:cNvSpPr/>
          <p:nvPr/>
        </p:nvSpPr>
        <p:spPr>
          <a:xfrm>
            <a:off x="8254397" y="2863820"/>
            <a:ext cx="1905603" cy="525294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English.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7802CF-B79A-D0DF-B511-BE9A0615CE3E}"/>
              </a:ext>
            </a:extLst>
          </p:cNvPr>
          <p:cNvSpPr/>
          <p:nvPr/>
        </p:nvSpPr>
        <p:spPr>
          <a:xfrm>
            <a:off x="3909652" y="5789196"/>
            <a:ext cx="2613068" cy="638063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November.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3A342F5-4FEE-7462-CAE4-7357A1A39015}"/>
              </a:ext>
            </a:extLst>
          </p:cNvPr>
          <p:cNvSpPr/>
          <p:nvPr/>
        </p:nvSpPr>
        <p:spPr>
          <a:xfrm>
            <a:off x="8461944" y="5578637"/>
            <a:ext cx="3222056" cy="638063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on the beach.</a:t>
            </a:r>
          </a:p>
        </p:txBody>
      </p:sp>
    </p:spTree>
    <p:extLst>
      <p:ext uri="{BB962C8B-B14F-4D97-AF65-F5344CB8AC3E}">
        <p14:creationId xmlns:p14="http://schemas.microsoft.com/office/powerpoint/2010/main" val="17337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2D7FDE-873B-8694-7111-7C0708DF4159}"/>
              </a:ext>
            </a:extLst>
          </p:cNvPr>
          <p:cNvGrpSpPr/>
          <p:nvPr/>
        </p:nvGrpSpPr>
        <p:grpSpPr>
          <a:xfrm>
            <a:off x="1356469" y="4265030"/>
            <a:ext cx="8925877" cy="1479224"/>
            <a:chOff x="398918" y="1151179"/>
            <a:chExt cx="8925877" cy="147922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22D40FC-F22F-B375-5D4D-F2EF52BC102F}"/>
                </a:ext>
              </a:extLst>
            </p:cNvPr>
            <p:cNvSpPr txBox="1"/>
            <p:nvPr/>
          </p:nvSpPr>
          <p:spPr>
            <a:xfrm>
              <a:off x="7857727" y="1984072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0279A6AD-5CE7-7A1F-F916-F019B777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1C9580-F4EE-07EA-7AEF-4171C0BB4D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AE9E2-EE3F-45AA-BD7B-BA5F5DB2C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64" t="21222" b="20831"/>
          <a:stretch/>
        </p:blipFill>
        <p:spPr>
          <a:xfrm>
            <a:off x="6583680" y="3428999"/>
            <a:ext cx="5930264" cy="376428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E495824-7851-7416-C536-BCF31A0D0F5D}"/>
              </a:ext>
            </a:extLst>
          </p:cNvPr>
          <p:cNvSpPr txBox="1"/>
          <p:nvPr/>
        </p:nvSpPr>
        <p:spPr>
          <a:xfrm>
            <a:off x="973386" y="263698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Speaking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AA7A4E7-D134-AFDB-B979-47292820A189}"/>
              </a:ext>
            </a:extLst>
          </p:cNvPr>
          <p:cNvSpPr txBox="1"/>
          <p:nvPr/>
        </p:nvSpPr>
        <p:spPr>
          <a:xfrm>
            <a:off x="759696" y="1634252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test</a:t>
            </a:r>
            <a:endParaRPr lang="en-US" sz="11500" b="1" dirty="0">
              <a:ln w="19050">
                <a:solidFill>
                  <a:schemeClr val="bg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Aristote" panose="020B7200000000000000" pitchFamily="3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4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1235FFE-7887-A886-2316-8437F3FD9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8CEDB1A-B7C3-9D40-28FD-266CEC17F1EA}"/>
              </a:ext>
            </a:extLst>
          </p:cNvPr>
          <p:cNvSpPr txBox="1"/>
          <p:nvPr/>
        </p:nvSpPr>
        <p:spPr>
          <a:xfrm>
            <a:off x="335280" y="2178294"/>
            <a:ext cx="6392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you on the beach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weekend</a:t>
            </a: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-  </a:t>
            </a:r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_______.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D825F43-D7AF-3B49-B7FE-4795587DFD58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E10BDF-EA48-BAD6-0A00-3062848EB125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A05183B6-3EE9-2EED-877A-08286EE51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084040F-4A52-7829-FF60-972FE944111F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7CD9527-3AE8-7054-114E-8846A241B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302" y="3943164"/>
            <a:ext cx="3064756" cy="26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905225" y="560457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charset="0"/>
                <a:sym typeface="Arial"/>
              </a:rPr>
              <a:t>Do you have art on </a:t>
            </a: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  <a:sym typeface="Arial"/>
              </a:rPr>
              <a:t>Tuesdays?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469619" y="5746163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Yes, I do.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/ No, I don’t.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CDD017-05A5-56BC-5FF0-EE58C00E5FFB}"/>
              </a:ext>
            </a:extLst>
          </p:cNvPr>
          <p:cNvGrpSpPr/>
          <p:nvPr/>
        </p:nvGrpSpPr>
        <p:grpSpPr>
          <a:xfrm>
            <a:off x="3180531" y="1461173"/>
            <a:ext cx="5564029" cy="3935653"/>
            <a:chOff x="3180531" y="1461173"/>
            <a:chExt cx="5564029" cy="39356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DDDE92-988F-54B4-8EC5-C50DA30B1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0531" y="1461173"/>
              <a:ext cx="5564029" cy="3935653"/>
            </a:xfrm>
            <a:prstGeom prst="rect">
              <a:avLst/>
            </a:prstGeom>
          </p:spPr>
        </p:pic>
        <p:pic>
          <p:nvPicPr>
            <p:cNvPr id="1028" name="Picture 4" descr="Young Artists Practice Their Skills To Find A Dream Art School Concept  Character Design Fun To Paint Stock Illustration - Download Image Now -  iStock">
              <a:extLst>
                <a:ext uri="{FF2B5EF4-FFF2-40B4-BE49-F238E27FC236}">
                  <a16:creationId xmlns:a16="http://schemas.microsoft.com/office/drawing/2014/main" id="{B672F918-5FB9-E493-4231-64711FB0C2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" t="15435" b="8445"/>
            <a:stretch/>
          </p:blipFill>
          <p:spPr bwMode="auto">
            <a:xfrm>
              <a:off x="5372100" y="3154680"/>
              <a:ext cx="1161667" cy="6095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94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794100" y="701040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  <a:sym typeface="Arial"/>
              </a:rPr>
              <a:t>When’s your birthday?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It’s in ________.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B71DE-FC35-E297-12FE-47F07FE15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49"/>
          <a:stretch/>
        </p:blipFill>
        <p:spPr>
          <a:xfrm>
            <a:off x="3909058" y="1681547"/>
            <a:ext cx="4373881" cy="39081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372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499745" y="873414"/>
            <a:ext cx="11475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 sz="3600">
                <a:sym typeface="Arial"/>
              </a:rPr>
              <a:t>How many buildings are there at your school? </a:t>
            </a:r>
            <a:endParaRPr lang="en-US" sz="3600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There is/ are ________.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13E6D-4545-4064-C602-1779EBF9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91" y="1957909"/>
            <a:ext cx="5416098" cy="29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7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914400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Where’s your school? 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It’s in the _____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F3DF83-2E51-2814-FA6E-DF02A133547B}"/>
              </a:ext>
            </a:extLst>
          </p:cNvPr>
          <p:cNvGrpSpPr/>
          <p:nvPr/>
        </p:nvGrpSpPr>
        <p:grpSpPr>
          <a:xfrm>
            <a:off x="3174669" y="2145143"/>
            <a:ext cx="5580711" cy="2921657"/>
            <a:chOff x="3845229" y="1016031"/>
            <a:chExt cx="5580711" cy="2921657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F6770F0F-D509-9F78-654A-EAD9BB73C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5229" y="1027313"/>
              <a:ext cx="2552700" cy="1384361"/>
            </a:xfrm>
            <a:prstGeom prst="ellipse">
              <a:avLst/>
            </a:prstGeom>
          </p:spPr>
        </p:pic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03130373-CA08-B6E8-C0FA-82E46D2F5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9226" y="2553327"/>
              <a:ext cx="2552700" cy="1384361"/>
            </a:xfrm>
            <a:prstGeom prst="ellipse">
              <a:avLst/>
            </a:prstGeom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02F5680-1567-0A22-D6AD-950075CF5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1926" y="1016031"/>
              <a:ext cx="2552700" cy="1384361"/>
            </a:xfrm>
            <a:prstGeom prst="ellipse">
              <a:avLst/>
            </a:prstGeom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AA46D39-A3BF-DB58-9733-DF720EABD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3240" y="2553327"/>
              <a:ext cx="2552700" cy="138436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03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794100" y="666532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What subjects do you have on Mondays?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358495" y="575729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I have __________.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3127FD-A75D-EAB8-164B-D386347B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91" y="1639369"/>
            <a:ext cx="5564029" cy="39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914400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/>
              <a:t>Is there a playground at your school</a:t>
            </a:r>
            <a:r>
              <a:rPr lang="en-US">
                <a:sym typeface="Arial"/>
              </a:rPr>
              <a:t>? 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Yes, there is. / No, there isn’t.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pic>
        <p:nvPicPr>
          <p:cNvPr id="2" name="Picture 2" descr="Playground Clip Art Images – Browse 8,690 Stock Photos, Vectors, and Video  | Adobe Stock">
            <a:extLst>
              <a:ext uri="{FF2B5EF4-FFF2-40B4-BE49-F238E27FC236}">
                <a16:creationId xmlns:a16="http://schemas.microsoft.com/office/drawing/2014/main" id="{F6B9301E-6EEE-82AB-77A1-AA635623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89" y="2013020"/>
            <a:ext cx="5734622" cy="318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3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914400"/>
            <a:ext cx="106037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Were you at the zoo yesterday? 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Yes, I was./ No, I wasn’t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.</a:t>
            </a:r>
          </a:p>
        </p:txBody>
      </p:sp>
      <p:pic>
        <p:nvPicPr>
          <p:cNvPr id="2" name="Picture 2" descr="Girl Boys Kids Parents Taking Photos Feeding Animals In Zoo Families With  Children Enjoying Visiting Zoo Watching Giraffes Rhinoceros Parrot  Parenting Nature Flat Vector Illustration Stock Illustration - Download  Image Now - iStock">
            <a:extLst>
              <a:ext uri="{FF2B5EF4-FFF2-40B4-BE49-F238E27FC236}">
                <a16:creationId xmlns:a16="http://schemas.microsoft.com/office/drawing/2014/main" id="{2DFE4B5A-583F-44A7-1BB7-94D3BBB9A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38" y="2051679"/>
            <a:ext cx="5388733" cy="30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13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935705" y="767647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What’s your favourite subject? 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It’s ___________________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B062A-3EC9-BBA8-8714-482957AB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00" y="1622286"/>
            <a:ext cx="6700256" cy="36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613023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Why do you like it?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810961" y="5589657"/>
            <a:ext cx="11015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Because I want to be a/ an __________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B062A-3EC9-BBA8-8714-482957AB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060" y="1592068"/>
            <a:ext cx="6700256" cy="36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3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914400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Where were you last summer? 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I was in/ at / on  _________.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7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025914C-B41D-1187-4B8A-10C17CB70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CBB0B36-7907-AA66-88B4-6978BE82C144}"/>
              </a:ext>
            </a:extLst>
          </p:cNvPr>
          <p:cNvSpPr txBox="1"/>
          <p:nvPr/>
        </p:nvSpPr>
        <p:spPr>
          <a:xfrm>
            <a:off x="660778" y="2180288"/>
            <a:ext cx="6535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you __________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last weekend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C760309-38CE-DA83-5EC0-DFE5F2EAC9C4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campsite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41483D4-D451-E2D4-AC55-6C92F98B3999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DEE2A85F-258C-3FB5-258A-02F67D9AC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465C2D0-DFBE-07A6-D4A6-709E603ADC75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1623EF-F433-72EB-2C9C-43F45A211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615" y="3327400"/>
            <a:ext cx="3061482" cy="26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C26EDB15-F4F5-6809-E82B-14D2B01DD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02DF262-1681-4F0E-7306-59AF378D5A59}"/>
              </a:ext>
            </a:extLst>
          </p:cNvPr>
          <p:cNvSpPr txBox="1"/>
          <p:nvPr/>
        </p:nvSpPr>
        <p:spPr>
          <a:xfrm>
            <a:off x="1219201" y="2202828"/>
            <a:ext cx="5569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It’s in the ______.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1D5EF4A-2C37-2B57-0540-024C427777E0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moutain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2205CB0-B147-052F-6528-3480F46F1B80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2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53017A02-ED96-3E3D-F8D3-9013B6944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81EFEA9-2631-B0F7-071A-BE59241026C7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70674-8A83-9E58-539D-17AD82836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480" y="3429000"/>
            <a:ext cx="2880401" cy="24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832D852-3F79-B690-8A84-D65DA735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E9EC7CC-670B-D810-F033-9B76376BC933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4EFF1CD-C8DC-957F-3806-F07EB9DF0E19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98AD15EB-53F1-EC52-3841-08AD07539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26247CF-EC64-82D6-1E0D-77C73D84F53A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DEA0C-168A-EA22-248A-0B3FB8CBF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544" y="3128899"/>
            <a:ext cx="3054934" cy="2632548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E45E304-0659-3CDC-E386-F949BE3B1360}"/>
              </a:ext>
            </a:extLst>
          </p:cNvPr>
          <p:cNvSpPr txBox="1"/>
          <p:nvPr/>
        </p:nvSpPr>
        <p:spPr>
          <a:xfrm>
            <a:off x="564960" y="2082378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/>
              <a:t>Why do you like _____?</a:t>
            </a:r>
          </a:p>
          <a:p>
            <a:r>
              <a:rPr lang="en-US" sz="2800" b="0"/>
              <a:t>Because I want to be a painter.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7656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7010D757-BB23-652E-12D2-7406C7F32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45434EEC-025B-8CE9-C91F-3690BDCDBAD8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notebook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CCCFB4A-C8E9-8382-8D35-8EC36D4C3D1D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28501BD6-38FF-0307-8D3A-032F0BD21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F85DFC0-C3C3-D2C8-F97A-C6079B10399C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AC4AE-65A9-4800-FD5D-6D7E445B3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713" y="3121570"/>
            <a:ext cx="3058208" cy="264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DB86D1F-8643-284E-DA1D-E86138121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7E23184-42E6-407B-8A0E-F4446B53B0DD}"/>
              </a:ext>
            </a:extLst>
          </p:cNvPr>
          <p:cNvSpPr txBox="1"/>
          <p:nvPr/>
        </p:nvSpPr>
        <p:spPr>
          <a:xfrm>
            <a:off x="456451" y="2116107"/>
            <a:ext cx="7343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maths?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E0871A3-0418-D8F4-C32B-C273254A555A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9344ED2-ECAC-1E03-5E03-E25EC353229A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4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3FF2AE2-A62E-2997-62EA-95D61C12F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69F9DA-B9E2-0E78-99BD-C55D900D7714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3A5702-C219-AA29-69ED-532609247A5F}"/>
              </a:ext>
            </a:extLst>
          </p:cNvPr>
          <p:cNvGrpSpPr/>
          <p:nvPr/>
        </p:nvGrpSpPr>
        <p:grpSpPr>
          <a:xfrm>
            <a:off x="2072640" y="3453191"/>
            <a:ext cx="3247418" cy="2782511"/>
            <a:chOff x="2072640" y="3453191"/>
            <a:chExt cx="3247418" cy="27825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017426-B792-2466-BE1F-F80CE298D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2640" y="3453191"/>
              <a:ext cx="3247418" cy="27825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76CF13-E60E-4FEA-4CA2-0C7E2FF652DB}"/>
                </a:ext>
              </a:extLst>
            </p:cNvPr>
            <p:cNvSpPr txBox="1"/>
            <p:nvPr/>
          </p:nvSpPr>
          <p:spPr>
            <a:xfrm>
              <a:off x="2114157" y="3543099"/>
              <a:ext cx="24593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 5 , ngày … tháng … năm 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9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96DA8A42-6C11-C445-48E4-AF1DED63D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3F1352F-747B-D9CB-BB07-B63F2D3A4741}"/>
              </a:ext>
            </a:extLst>
          </p:cNvPr>
          <p:cNvSpPr txBox="1"/>
          <p:nvPr/>
        </p:nvSpPr>
        <p:spPr>
          <a:xfrm>
            <a:off x="838200" y="2030406"/>
            <a:ext cx="5978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How many buildings are there at your school?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There is ______.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419E6C9-61E0-D2AF-4E41-E16097C74FC4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2D7F1D5-502B-3F91-2789-96D637FD35DC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4163D717-D18F-88F1-40C1-4DF586525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0C434E3-7E91-EF3A-6DFF-D4D24C4C3694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29C5B-7208-231C-BE0C-D8B239109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753" y="3459480"/>
            <a:ext cx="3077854" cy="26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379AD2C-101D-2907-A9C0-ED1334D6A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D6672B3-1700-74C1-813A-04B7EE6AAB9C}"/>
              </a:ext>
            </a:extLst>
          </p:cNvPr>
          <p:cNvSpPr txBox="1"/>
          <p:nvPr/>
        </p:nvSpPr>
        <p:spPr>
          <a:xfrm>
            <a:off x="1608751" y="2159000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It’s in the ______.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99CBE5-6DC7-5795-368B-9C95AD1CF52D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06EDC7F-EBE1-7700-867B-62860591B663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4B462AB3-ACAB-92CB-1B01-FB57D7A66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F06D033-E712-FFB7-7D34-7E2271BE64CA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CD08E-ED5E-5959-A998-BF57C46E0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551" y="3127067"/>
            <a:ext cx="3074579" cy="26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4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530</Words>
  <Application>Microsoft Office PowerPoint</Application>
  <PresentationFormat>Widescreen</PresentationFormat>
  <Paragraphs>134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Poppins</vt:lpstr>
      <vt:lpstr>Calibri Light</vt:lpstr>
      <vt:lpstr>Atma Bold</vt:lpstr>
      <vt:lpstr>Wingdings</vt:lpstr>
      <vt:lpstr>Calibri</vt:lpstr>
      <vt:lpstr>.VnBlack</vt:lpstr>
      <vt:lpstr>Tahoma</vt:lpstr>
      <vt:lpstr>.VnAristote</vt:lpstr>
      <vt:lpstr>Cooper Black</vt:lpstr>
      <vt:lpstr>Arial</vt:lpstr>
      <vt:lpstr>Open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STD_YEN</cp:lastModifiedBy>
  <cp:revision>119</cp:revision>
  <dcterms:created xsi:type="dcterms:W3CDTF">2022-07-18T07:54:40Z</dcterms:created>
  <dcterms:modified xsi:type="dcterms:W3CDTF">2024-12-29T14:21:13Z</dcterms:modified>
</cp:coreProperties>
</file>