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notesMasterIdLst>
    <p:notesMasterId r:id="rId18"/>
  </p:notesMasterIdLst>
  <p:sldIdLst>
    <p:sldId id="285" r:id="rId2"/>
    <p:sldId id="257" r:id="rId3"/>
    <p:sldId id="258" r:id="rId4"/>
    <p:sldId id="259" r:id="rId5"/>
    <p:sldId id="260" r:id="rId6"/>
    <p:sldId id="263" r:id="rId7"/>
    <p:sldId id="264" r:id="rId8"/>
    <p:sldId id="266" r:id="rId9"/>
    <p:sldId id="267" r:id="rId10"/>
    <p:sldId id="268" r:id="rId11"/>
    <p:sldId id="279" r:id="rId12"/>
    <p:sldId id="280" r:id="rId13"/>
    <p:sldId id="281" r:id="rId14"/>
    <p:sldId id="282" r:id="rId15"/>
    <p:sldId id="274" r:id="rId16"/>
    <p:sldId id="275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EC67-AF7E-4D88-803A-EEA9F7A2143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30AF2-5545-4689-8B54-30A11469F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5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1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9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41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84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1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20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8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4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5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3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5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30AF2-5545-4689-8B54-30A11469F1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2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6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49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5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37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31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05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1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24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64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25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66E9797-3039-4AF5-B867-F31CECA9A923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6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1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5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32746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CHỦ ĐỀ 5: TIẾT 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3331029"/>
          </a:xfrm>
        </p:spPr>
        <p:txBody>
          <a:bodyPr/>
          <a:lstStyle/>
          <a:p>
            <a:r>
              <a:rPr lang="vi-VN" dirty="0" smtClean="0"/>
              <a:t> </a:t>
            </a:r>
          </a:p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ÔN TẬP BÀI HÁT : XÚC XẮC XÚC XẺ</a:t>
            </a:r>
          </a:p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+mj-lt"/>
              </a:rPr>
              <a:t>TẬP ĐỌC NHẠC: NHỮNG NGƯỜI BẠN CỦA ĐÔ – RÊ - MI</a:t>
            </a:r>
            <a:endParaRPr lang="vi-VN" sz="2800" b="1" dirty="0">
              <a:solidFill>
                <a:srgbClr val="7030A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3"/>
            <a:ext cx="10058400" cy="55916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THEO KÍ HIỆU BÀN TAY </a:t>
            </a:r>
            <a:r>
              <a:rPr 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vi-VN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737361"/>
            <a:ext cx="9940834" cy="397287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6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6382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THEO KÍ HIỆU BÀN TAY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063" y="1750423"/>
            <a:ext cx="10058400" cy="4023360"/>
          </a:xfrm>
        </p:spPr>
        <p:txBody>
          <a:bodyPr/>
          <a:lstStyle/>
          <a:p>
            <a:endParaRPr lang="en-US" dirty="0" smtClean="0"/>
          </a:p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34" y="1750424"/>
            <a:ext cx="7080069" cy="197249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1750422"/>
            <a:ext cx="3513908" cy="395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3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7688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THEO KÍ HIỆU BÀN TAY </a:t>
            </a:r>
            <a:r>
              <a:rPr lang="vi-VN" dirty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vi-VN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vi-VN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7280" y="1946366"/>
            <a:ext cx="7001690" cy="245581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854926"/>
            <a:ext cx="3592286" cy="3855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1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3"/>
            <a:ext cx="10058400" cy="525656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8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69108"/>
            <a:ext cx="10149840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Rê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-Mi.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Rê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67712" y="375840"/>
            <a:ext cx="5094515" cy="1550989"/>
            <a:chOff x="3168" y="2832"/>
            <a:chExt cx="1858" cy="1156"/>
          </a:xfrm>
        </p:grpSpPr>
        <p:pic>
          <p:nvPicPr>
            <p:cNvPr id="5" name="Picture 5" descr="DOVE"/>
            <p:cNvPicPr>
              <a:picLocks noChangeAspect="1" noChangeArrowheads="1" noCrop="1"/>
            </p:cNvPicPr>
            <p:nvPr/>
          </p:nvPicPr>
          <p:blipFill>
            <a:blip r:embed="rId4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224" y="2851"/>
              <a:ext cx="37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DOV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168" y="3187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DOV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3427"/>
              <a:ext cx="642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DOV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176" y="3120"/>
              <a:ext cx="6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DOVE"/>
            <p:cNvPicPr>
              <a:picLocks noChangeAspect="1" noChangeArrowheads="1" noCrop="1"/>
            </p:cNvPicPr>
            <p:nvPr/>
          </p:nvPicPr>
          <p:blipFill>
            <a:blip r:embed="rId4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684" y="2832"/>
              <a:ext cx="34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DOV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2880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5" y="3997234"/>
            <a:ext cx="10386906" cy="19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8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8194"/>
            <a:ext cx="8596668" cy="1319349"/>
          </a:xfrm>
        </p:spPr>
        <p:txBody>
          <a:bodyPr>
            <a:normAutofit/>
          </a:bodyPr>
          <a:lstStyle/>
          <a:p>
            <a:pPr algn="ctr"/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48195"/>
            <a:ext cx="10922482" cy="589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753496" y="4441371"/>
            <a:ext cx="4402183" cy="1567543"/>
            <a:chOff x="3168" y="2832"/>
            <a:chExt cx="1858" cy="1156"/>
          </a:xfrm>
        </p:grpSpPr>
        <p:pic>
          <p:nvPicPr>
            <p:cNvPr id="7" name="Picture 5" descr="DOVE"/>
            <p:cNvPicPr>
              <a:picLocks noChangeAspect="1" noChangeArrowheads="1" noCrop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224" y="2851"/>
              <a:ext cx="37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DOV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168" y="3187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DOV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3427"/>
              <a:ext cx="642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DOV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176" y="3120"/>
              <a:ext cx="6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DOVE"/>
            <p:cNvPicPr>
              <a:picLocks noChangeAspect="1" noChangeArrowheads="1" noCrop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684" y="2832"/>
              <a:ext cx="34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DOV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2880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1580605" y="3105835"/>
            <a:ext cx="8830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SỨC KHỎE QUÝ THẦY CÔ,PHỤ HUYNH  VÀ CÁC EM HỌC SINH!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b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1234"/>
            <a:ext cx="10478346" cy="3148149"/>
          </a:xfrm>
        </p:spPr>
        <p:txBody>
          <a:bodyPr/>
          <a:lstStyle/>
          <a:p>
            <a:pPr marL="0" indent="0" algn="ctr">
              <a:buNone/>
            </a:pPr>
            <a:endParaRPr lang="en-US" altLang="en-US" b="1" dirty="0" smtClean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6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KHỞI </a:t>
            </a:r>
            <a:r>
              <a:rPr lang="en-US" altLang="en-US" sz="6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1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6" y="130630"/>
            <a:ext cx="8765176" cy="13846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7" descr="D:\GIÁO ÁN 1 2020-2021\HÌNH SOẠN GIÁO ÁN\Học hát\Xuc xac xúc xe\4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8" y="1175657"/>
            <a:ext cx="10398035" cy="440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4532810" y="5577841"/>
            <a:ext cx="2991395" cy="744582"/>
            <a:chOff x="875" y="1339"/>
            <a:chExt cx="335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875" y="1339"/>
              <a:ext cx="335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gray">
            <a:xfrm>
              <a:off x="897" y="1367"/>
              <a:ext cx="290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44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6" y="286604"/>
            <a:ext cx="9679577" cy="77148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GIAI ĐIỆU ĐOÁN TÊN BÀI HÁT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át -Xúc xắc xúc xẻ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" y="1319350"/>
            <a:ext cx="9953897" cy="414800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7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108" y="487552"/>
            <a:ext cx="9868756" cy="14196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2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altLang="en-US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GIÁO ÁN 1 2020-2021\HÌNH SOẠN GIÁO ÁN\Học hát\Xuc xac xúc xe\2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6" y="1776550"/>
            <a:ext cx="10003458" cy="42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19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GÕ ĐỆM HOẶC VỖ TAY THEO NHỊP</a:t>
            </a:r>
            <a:endParaRPr lang="vi-VN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7" y="3553619"/>
            <a:ext cx="3448594" cy="23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5595">
            <a:off x="7752030" y="3575094"/>
            <a:ext cx="3083554" cy="228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át -Xúc xắc xúc xẻ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" y="286603"/>
            <a:ext cx="10058399" cy="548713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0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52250"/>
            <a:ext cx="10478346" cy="619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31" y="1933302"/>
            <a:ext cx="665148" cy="40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69" y="1971712"/>
            <a:ext cx="691272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31" y="2026576"/>
            <a:ext cx="862149" cy="35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971712"/>
            <a:ext cx="849086" cy="46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9" y="3159124"/>
            <a:ext cx="534520" cy="4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32" y="3159124"/>
            <a:ext cx="511218" cy="4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7" y="3159124"/>
            <a:ext cx="600891" cy="4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4853" y="4506686"/>
            <a:ext cx="757643" cy="4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6728" y="4506686"/>
            <a:ext cx="561701" cy="4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31" y="4506687"/>
            <a:ext cx="509452" cy="41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55" y="3159124"/>
            <a:ext cx="914400" cy="4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32" y="4515574"/>
            <a:ext cx="757641" cy="50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0343" y="5573397"/>
            <a:ext cx="657223" cy="67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31" y="5721803"/>
            <a:ext cx="457200" cy="5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2989" y="5721803"/>
            <a:ext cx="587827" cy="5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27" y="5721803"/>
            <a:ext cx="509452" cy="5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7872" y="5721803"/>
            <a:ext cx="666208" cy="5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0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83327"/>
            <a:ext cx="10058400" cy="783770"/>
          </a:xfrm>
        </p:spPr>
        <p:txBody>
          <a:bodyPr>
            <a:norm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NHỮNG NGƯỜI BẠN CỦA ĐÔ-RÊ-MI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737360"/>
            <a:ext cx="9875520" cy="41539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4027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8C4AD9-55C9-4B89-9162-BA37668BE39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ÂM NHẠC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2 CĐ 5 lớp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CE2004-EEB5-4E28-811B-F796446FD26E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021EB4-8965-4425-A543-EF2A2DE2D536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74582-FD88-41F0-BFF2-FA5404586751}:2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67A8E6-025C-4B2B-A52B-D1E7AFC5919B}:2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05581-4E15-4E9C-882A-4FC635E74355}:2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5021F-5B42-4C17-9DCD-6E40267BEB6B}:2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13D9F5-B744-40E4-A2CB-9CA9756F3015}: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BC110E-7EBB-4B8A-BCFC-0514EE0D961E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F3BBB-8B36-4404-B7F4-441D9BB5B66C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5110E-7CD9-4F23-86CF-811F53AA05D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2FD097-0FFF-4D03-8EA5-0EA98F27F4B2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727AB0-8A65-440C-B8C1-40939CB15DAB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528FFB-B06E-4803-8DA3-0B12A34C8D29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36962-B7CB-4AC7-8EE1-834495701D3D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2BB24-EBA3-4F77-9170-4DCF07A6DA96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CC12F-54D1-4992-97B8-108FDEB52BB1}:266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233</TotalTime>
  <Words>134</Words>
  <Application>Microsoft Office PowerPoint</Application>
  <PresentationFormat>Widescreen</PresentationFormat>
  <Paragraphs>35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Retrospect</vt:lpstr>
      <vt:lpstr>CHỦ ĐỀ 5: TIẾT 2</vt:lpstr>
      <vt:lpstr>ÂM NHẠC </vt:lpstr>
      <vt:lpstr> Hình ảnh sau làm em liên tưởng đến dịp nào trong năm? </vt:lpstr>
      <vt:lpstr>NGHE GIAI ĐIỆU ĐOÁN TÊN BÀI HÁT </vt:lpstr>
      <vt:lpstr>Xúc xắc xúc xẻ Nhạc : Nguyễn Ngọc Thiện – Lời : Phỏng theo đồng dao                                                                                                                           </vt:lpstr>
      <vt:lpstr> HÁT KẾT HỢP VỚI GÕ ĐỆM HOẶC VỖ TAY THEO NHỊP</vt:lpstr>
      <vt:lpstr>PowerPoint Presentation</vt:lpstr>
      <vt:lpstr>PowerPoint Presentation</vt:lpstr>
      <vt:lpstr>ĐỌC NHẠC: NHỮNG NGƯỜI BẠN CỦA ĐÔ-RÊ-MI </vt:lpstr>
      <vt:lpstr>PowerPoint Presentation</vt:lpstr>
      <vt:lpstr>   ĐỌC NHẠC THEO KÍ HIỆU BÀN TAY  </vt:lpstr>
      <vt:lpstr>ĐỌC NHẠC THEO KÍ HIỆU BÀN TAY  Câu 1:</vt:lpstr>
      <vt:lpstr>ĐỌC NHẠC THEO KÍ HIỆU BÀN TAY  Câu 2: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 CĐ 5 lớp 1</dc:title>
  <dc:creator>Tam_TV</dc:creator>
  <cp:lastModifiedBy>LIEN THANH</cp:lastModifiedBy>
  <cp:revision>96</cp:revision>
  <dcterms:created xsi:type="dcterms:W3CDTF">2021-12-11T09:00:43Z</dcterms:created>
  <dcterms:modified xsi:type="dcterms:W3CDTF">2025-02-10T07:26:38Z</dcterms:modified>
</cp:coreProperties>
</file>