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2" r:id="rId2"/>
    <p:sldMasterId id="2147483716" r:id="rId3"/>
    <p:sldMasterId id="2147483728" r:id="rId4"/>
  </p:sldMasterIdLst>
  <p:notesMasterIdLst>
    <p:notesMasterId r:id="rId18"/>
  </p:notesMasterIdLst>
  <p:sldIdLst>
    <p:sldId id="281" r:id="rId5"/>
    <p:sldId id="542" r:id="rId6"/>
    <p:sldId id="316" r:id="rId7"/>
    <p:sldId id="391" r:id="rId8"/>
    <p:sldId id="543" r:id="rId9"/>
    <p:sldId id="383" r:id="rId10"/>
    <p:sldId id="544" r:id="rId11"/>
    <p:sldId id="545" r:id="rId12"/>
    <p:sldId id="390" r:id="rId13"/>
    <p:sldId id="517" r:id="rId14"/>
    <p:sldId id="549" r:id="rId15"/>
    <p:sldId id="520" r:id="rId16"/>
    <p:sldId id="550" r:id="rId17"/>
  </p:sldIdLst>
  <p:sldSz cx="18288000" cy="10287000"/>
  <p:notesSz cx="6858000" cy="9144000"/>
  <p:embeddedFontLst>
    <p:embeddedFont>
      <p:font typeface="宋体" panose="02010600030101010101" pitchFamily="2" charset="-122"/>
      <p:regular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
      <p:font typeface="Microsoft YaHei" panose="020B0503020204020204" pitchFamily="34" charset="-122"/>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33D5B-ED38-4069-9667-2D4ADA9F6BC7}" type="datetimeFigureOut">
              <a:rPr lang="vi-VN" smtClean="0"/>
              <a:t>10/02/2025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733F6-C98E-48AC-975A-6ABD3508A0FF}" type="slidenum">
              <a:rPr lang="vi-VN" smtClean="0"/>
              <a:t>‹#›</a:t>
            </a:fld>
            <a:endParaRPr lang="vi-VN"/>
          </a:p>
        </p:txBody>
      </p:sp>
    </p:spTree>
    <p:extLst>
      <p:ext uri="{BB962C8B-B14F-4D97-AF65-F5344CB8AC3E}">
        <p14:creationId xmlns:p14="http://schemas.microsoft.com/office/powerpoint/2010/main" val="155985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8479527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0990529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7775545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70036675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4"/>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0"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1"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40885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1343435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999276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781337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303111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82031399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1" y="547689"/>
            <a:ext cx="11601450" cy="871775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29897367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F976-AFD7-4D6C-90A4-2A345C0312F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B29FC854-3ABC-477B-8122-59B10F8E592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B8E1253-480E-4AF2-8CBE-8996E8D16DC3}"/>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5" name="Footer Placeholder 4">
            <a:extLst>
              <a:ext uri="{FF2B5EF4-FFF2-40B4-BE49-F238E27FC236}">
                <a16:creationId xmlns:a16="http://schemas.microsoft.com/office/drawing/2014/main" id="{0D678D9F-170D-4957-A675-43643AA0FE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0362F8-CEC6-4754-97C2-A10262CAFFF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609468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456-B59D-4CA2-B750-A1FC4A84A3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DC514D-23D4-47FF-9605-475A070E4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F19BF7-9EEC-4B38-8FB0-0035794C4B0E}"/>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5" name="Footer Placeholder 4">
            <a:extLst>
              <a:ext uri="{FF2B5EF4-FFF2-40B4-BE49-F238E27FC236}">
                <a16:creationId xmlns:a16="http://schemas.microsoft.com/office/drawing/2014/main" id="{C348AA9F-3789-4609-9DD1-390CB46DBC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E580BB-8DC3-44EC-A1D8-8CBD48DB434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72012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8638-CF62-432B-825F-ED352859E18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EB4EC24-E3EB-4907-8514-1FECD3E7781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CA1A8-F4D2-4297-9481-73EBEBC6F7F1}"/>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5" name="Footer Placeholder 4">
            <a:extLst>
              <a:ext uri="{FF2B5EF4-FFF2-40B4-BE49-F238E27FC236}">
                <a16:creationId xmlns:a16="http://schemas.microsoft.com/office/drawing/2014/main" id="{EC1113EA-3C50-4351-A570-309F565D97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E59D14-BFC3-456D-9741-154BF9D841A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183560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3C35-7ED7-4F8F-8C3D-B78B8973783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93EC59-5822-4688-B22A-054E4D66C7C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0A5C39-E055-46E2-8480-4EFC404F440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8B8E96A-40DD-4E23-B8C3-AA6ADC1C532A}"/>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6" name="Footer Placeholder 5">
            <a:extLst>
              <a:ext uri="{FF2B5EF4-FFF2-40B4-BE49-F238E27FC236}">
                <a16:creationId xmlns:a16="http://schemas.microsoft.com/office/drawing/2014/main" id="{9918578C-EFF7-49B2-A223-318105094C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D1AF94-F4DB-47BE-B37C-04E1D8F4FDD7}"/>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4266744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6639-F949-450B-9396-D912974AFA8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1F49F0-492A-4295-9DBB-D6818EB85EA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F302D-762C-4372-8EFC-012F0EFE76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521145-FE5D-4CB7-870E-42FF5A8E1B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D90B0-C9C6-4191-8077-9AC7B6FB51B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12A0606-ADF9-4339-83B2-DDFD83474264}"/>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8" name="Footer Placeholder 7">
            <a:extLst>
              <a:ext uri="{FF2B5EF4-FFF2-40B4-BE49-F238E27FC236}">
                <a16:creationId xmlns:a16="http://schemas.microsoft.com/office/drawing/2014/main" id="{2A84A33B-FE31-47AD-AB21-9507436190E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53EF5-DE77-4D2C-AC61-2A72BF752D6C}"/>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277270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70F-EA2E-4478-B65A-D938236AD4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824920B-D59D-4D28-B241-FE82F5C0B146}"/>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4" name="Footer Placeholder 3">
            <a:extLst>
              <a:ext uri="{FF2B5EF4-FFF2-40B4-BE49-F238E27FC236}">
                <a16:creationId xmlns:a16="http://schemas.microsoft.com/office/drawing/2014/main" id="{8EB0FC60-6010-4BD8-8D81-9310796633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937A9DB-1CD1-4518-A764-CCA1674FB2F1}"/>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871494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AF32C-FDBD-453E-ABB9-19FCB5719964}"/>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3" name="Footer Placeholder 2">
            <a:extLst>
              <a:ext uri="{FF2B5EF4-FFF2-40B4-BE49-F238E27FC236}">
                <a16:creationId xmlns:a16="http://schemas.microsoft.com/office/drawing/2014/main" id="{06FAD095-604D-4E23-918B-651F54B4DE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CD6808D-BCD3-4441-A5E8-B8C9876CAB49}"/>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86045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AAF-A8EB-4879-8369-CF28925BF13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53B07E0-9E96-46B0-A8AE-478CAF16F96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79B51CC-743D-4112-A67A-5A2DA57C021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0104FD-C2C2-4914-BBCC-2A942666DDA6}"/>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6" name="Footer Placeholder 5">
            <a:extLst>
              <a:ext uri="{FF2B5EF4-FFF2-40B4-BE49-F238E27FC236}">
                <a16:creationId xmlns:a16="http://schemas.microsoft.com/office/drawing/2014/main" id="{3827CB61-F586-4CD7-9900-672DC9B713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D80E00-94DD-4C96-982E-910FF5F50E1F}"/>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0808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AD59-E229-4EDF-8A97-58FAEC0D7E1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EFDD284-D209-401E-B66A-CAFD5F68A94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D07DE84C-E473-40AD-B80D-4F67E25FBEF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874F2B8-A620-49E9-B1CA-82D726411D14}"/>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6" name="Footer Placeholder 5">
            <a:extLst>
              <a:ext uri="{FF2B5EF4-FFF2-40B4-BE49-F238E27FC236}">
                <a16:creationId xmlns:a16="http://schemas.microsoft.com/office/drawing/2014/main" id="{8EF8CE71-0E8A-404D-9FD7-7F7653329C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6DD6EBD-4A3D-42D2-967C-99304EDB63E8}"/>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88793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73B7-39CA-49B9-8BAA-9C9BFD4FD4C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EB2103-1D85-4943-A5AA-7CB2E89D4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E0C43A-1215-45AF-8800-3427219DF817}"/>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5" name="Footer Placeholder 4">
            <a:extLst>
              <a:ext uri="{FF2B5EF4-FFF2-40B4-BE49-F238E27FC236}">
                <a16:creationId xmlns:a16="http://schemas.microsoft.com/office/drawing/2014/main" id="{61C3A1FD-6C76-4B55-9E3D-28A6B6594D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4D4B9D-075B-43C8-8716-740FB39380A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509341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C4699-4F81-40FA-A66E-6EB2A6BFC4C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0F1FC0-0E84-47B2-A96E-0FB37AD84D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93180-77CE-4059-8FBB-C2AB90C8D763}"/>
              </a:ext>
            </a:extLst>
          </p:cNvPr>
          <p:cNvSpPr>
            <a:spLocks noGrp="1"/>
          </p:cNvSpPr>
          <p:nvPr>
            <p:ph type="dt" sz="half" idx="10"/>
          </p:nvPr>
        </p:nvSpPr>
        <p:spPr/>
        <p:txBody>
          <a:bodyPr/>
          <a:lstStyle/>
          <a:p>
            <a:fld id="{0AE96277-C8D2-485C-9435-0B7E3CB347D3}" type="datetimeFigureOut">
              <a:rPr lang="vi-VN" smtClean="0"/>
              <a:t>10/02/2025</a:t>
            </a:fld>
            <a:endParaRPr lang="vi-VN"/>
          </a:p>
        </p:txBody>
      </p:sp>
      <p:sp>
        <p:nvSpPr>
          <p:cNvPr id="5" name="Footer Placeholder 4">
            <a:extLst>
              <a:ext uri="{FF2B5EF4-FFF2-40B4-BE49-F238E27FC236}">
                <a16:creationId xmlns:a16="http://schemas.microsoft.com/office/drawing/2014/main" id="{77262F00-8DFC-435E-A031-FD3B07B478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07AA07-3F9D-4777-ABC5-81F328C7FB6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8764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229E-0F6F-8062-F224-67B78DF90E9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3715E8C-6FE7-0814-1805-D7AFC477F2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84BE422-91A2-9123-3E10-8C6E0C611F79}"/>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5" name="Footer Placeholder 4">
            <a:extLst>
              <a:ext uri="{FF2B5EF4-FFF2-40B4-BE49-F238E27FC236}">
                <a16:creationId xmlns:a16="http://schemas.microsoft.com/office/drawing/2014/main" id="{F344E776-A9EC-BCFF-D2E3-F69CD7835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EA223-8517-BDF7-6EDC-B34B712843F3}"/>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423835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3B11-3CD5-316C-1741-1D14FFEEC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195FE8-D855-BB8F-D823-9CC19591E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6315D-9C7B-3B72-CBF0-F724AF6BBB4D}"/>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5" name="Footer Placeholder 4">
            <a:extLst>
              <a:ext uri="{FF2B5EF4-FFF2-40B4-BE49-F238E27FC236}">
                <a16:creationId xmlns:a16="http://schemas.microsoft.com/office/drawing/2014/main" id="{3136FE03-42FA-BCB8-1C0B-14F333608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E9B22-6D93-EFCE-A9C6-E7AE5AF39BD0}"/>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656175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663C-987A-8FDF-572B-CA5173FB521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5E2473C-0C6C-E169-F01D-91915D5FE4A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5EE94-5DE7-1A66-C11C-C385E1832EEC}"/>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5" name="Footer Placeholder 4">
            <a:extLst>
              <a:ext uri="{FF2B5EF4-FFF2-40B4-BE49-F238E27FC236}">
                <a16:creationId xmlns:a16="http://schemas.microsoft.com/office/drawing/2014/main" id="{56AD2528-5583-FB66-6CA9-0E0829F06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ED12D-CAEF-4755-E8DF-E08C65B48231}"/>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544856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C5EC-BAA0-E903-2821-59D611EC8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ADFB4-C8CB-F551-3B0A-D47DF5C4668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AA64B-8C36-0A08-4895-6835B54F08C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1842D8-DF46-E6C0-8067-470AE3B49CF1}"/>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6" name="Footer Placeholder 5">
            <a:extLst>
              <a:ext uri="{FF2B5EF4-FFF2-40B4-BE49-F238E27FC236}">
                <a16:creationId xmlns:a16="http://schemas.microsoft.com/office/drawing/2014/main" id="{B1810173-E851-F5BA-6498-1BBBF3C60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05AD5-D420-1C49-A10B-A405D26E0925}"/>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01170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3990-E9AD-CAAF-EA62-B09284BF8F0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FAA7EE-5BCA-1F95-F62A-5E5A00E0318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40E84-3BAE-912E-F41A-009E3050051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88F5A-BC92-933D-B0B7-C688489853C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72CBDB5-4044-18FE-E950-097AE542A58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7FA702-2FA9-F3BC-4524-A18C0E14C332}"/>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8" name="Footer Placeholder 7">
            <a:extLst>
              <a:ext uri="{FF2B5EF4-FFF2-40B4-BE49-F238E27FC236}">
                <a16:creationId xmlns:a16="http://schemas.microsoft.com/office/drawing/2014/main" id="{7587D041-C6D6-3713-AAA7-2090B3222A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F0BEC7-B958-59DD-3EFC-2256176912E2}"/>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4085445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1989-B7C1-91D1-CBF2-6CA67D231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4BC847-DFAC-9103-9D10-66E130BBDA9C}"/>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4" name="Footer Placeholder 3">
            <a:extLst>
              <a:ext uri="{FF2B5EF4-FFF2-40B4-BE49-F238E27FC236}">
                <a16:creationId xmlns:a16="http://schemas.microsoft.com/office/drawing/2014/main" id="{0E70F4E0-DBEF-3831-C50D-CD99D3FE5B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978CE-2A0F-198B-2D37-B326F96844B5}"/>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325493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EB6F4-A315-EF70-ACCC-2C2D0204B727}"/>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3" name="Footer Placeholder 2">
            <a:extLst>
              <a:ext uri="{FF2B5EF4-FFF2-40B4-BE49-F238E27FC236}">
                <a16:creationId xmlns:a16="http://schemas.microsoft.com/office/drawing/2014/main" id="{42751B6D-4004-6060-3027-4FCAD192C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FFA4A-B5DB-55A6-DDAA-D3C78DC3957C}"/>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805994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E821-1EB1-481F-31C2-B101E536769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A97686E-BEA6-8FE3-B9D5-9599ABC9055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F7B83-9A5D-E02B-A10A-E43470A7E93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ABD959-FCA3-F45C-8A29-8A85F1BBC680}"/>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6" name="Footer Placeholder 5">
            <a:extLst>
              <a:ext uri="{FF2B5EF4-FFF2-40B4-BE49-F238E27FC236}">
                <a16:creationId xmlns:a16="http://schemas.microsoft.com/office/drawing/2014/main" id="{EE80C08C-437F-A329-D1BD-1516C2013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E895C-932F-A05C-9E20-92E740B6496D}"/>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39791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EB70-03E6-4875-37BA-2B498329EE4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29B7F3F-A07E-A4B7-5682-363E96A02A0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F7AC494-2A13-975A-0188-2ACE4E83A4D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EDCC66-D939-564D-B68D-1A730EE385C6}"/>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6" name="Footer Placeholder 5">
            <a:extLst>
              <a:ext uri="{FF2B5EF4-FFF2-40B4-BE49-F238E27FC236}">
                <a16:creationId xmlns:a16="http://schemas.microsoft.com/office/drawing/2014/main" id="{58688606-1A31-4B3F-4909-DF8F33362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501A0-C8EC-4CC2-7A9A-8CC056217597}"/>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380406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CD3A-EFC3-1844-BE73-4CBC9707D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2650B9-D1C8-7C4D-8A27-519AA51CE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3E0D2-6CE9-8E91-967D-7769ABEB7B87}"/>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5" name="Footer Placeholder 4">
            <a:extLst>
              <a:ext uri="{FF2B5EF4-FFF2-40B4-BE49-F238E27FC236}">
                <a16:creationId xmlns:a16="http://schemas.microsoft.com/office/drawing/2014/main" id="{7D9E838D-E760-5CBD-A34E-68F38A11B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B86AB-EC11-D4AA-2565-FEF7E739FAB3}"/>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2876430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2FA065-9C68-1E95-4967-2923E2B512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5256C-86EA-6FE3-D961-1BFF535CD82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087E4-8B1F-5BFF-4DDE-B73B91B98732}"/>
              </a:ext>
            </a:extLst>
          </p:cNvPr>
          <p:cNvSpPr>
            <a:spLocks noGrp="1"/>
          </p:cNvSpPr>
          <p:nvPr>
            <p:ph type="dt" sz="half" idx="10"/>
          </p:nvPr>
        </p:nvSpPr>
        <p:spPr/>
        <p:txBody>
          <a:bodyPr/>
          <a:lstStyle/>
          <a:p>
            <a:fld id="{01D011D5-6D7B-4B4D-83DA-200A94BAB94A}" type="datetimeFigureOut">
              <a:rPr lang="en-US" smtClean="0"/>
              <a:t>2/10/2025</a:t>
            </a:fld>
            <a:endParaRPr lang="en-US"/>
          </a:p>
        </p:txBody>
      </p:sp>
      <p:sp>
        <p:nvSpPr>
          <p:cNvPr id="5" name="Footer Placeholder 4">
            <a:extLst>
              <a:ext uri="{FF2B5EF4-FFF2-40B4-BE49-F238E27FC236}">
                <a16:creationId xmlns:a16="http://schemas.microsoft.com/office/drawing/2014/main" id="{349CCEB6-76C6-E044-3171-3424686F4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07CF2-D395-FBB7-FD27-3899B20FD5A2}"/>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48844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FCB49F5-E295-4CA3-AAB8-6147C82D97E7}" type="datetimeFigureOut">
              <a:rPr lang="zh-CN" altLang="en-US" smtClean="0"/>
              <a:t>2025/2/10</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67483040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7FD31-8A1A-419D-A7DD-AC245FD018A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36896-76F3-4A39-BC74-91662CF0819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12A0D0-32C6-4456-AD98-5E13B0F0359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AE96277-C8D2-485C-9435-0B7E3CB347D3}" type="datetimeFigureOut">
              <a:rPr lang="vi-VN" smtClean="0"/>
              <a:t>10/02/2025</a:t>
            </a:fld>
            <a:endParaRPr lang="vi-VN"/>
          </a:p>
        </p:txBody>
      </p:sp>
      <p:sp>
        <p:nvSpPr>
          <p:cNvPr id="5" name="Footer Placeholder 4">
            <a:extLst>
              <a:ext uri="{FF2B5EF4-FFF2-40B4-BE49-F238E27FC236}">
                <a16:creationId xmlns:a16="http://schemas.microsoft.com/office/drawing/2014/main" id="{AD127AA7-058B-400B-BECF-120F6635DA3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C24AF-5368-4C69-AFB8-19FE8F4826A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F875AE-A977-42D9-AA9F-E328CA96032B}" type="slidenum">
              <a:rPr lang="vi-VN" smtClean="0"/>
              <a:t>‹#›</a:t>
            </a:fld>
            <a:endParaRPr lang="vi-VN"/>
          </a:p>
        </p:txBody>
      </p:sp>
    </p:spTree>
    <p:extLst>
      <p:ext uri="{BB962C8B-B14F-4D97-AF65-F5344CB8AC3E}">
        <p14:creationId xmlns:p14="http://schemas.microsoft.com/office/powerpoint/2010/main" val="407948104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D1C4F-29B7-9F09-E6DF-937EAC3B0FC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6E2AC-66D1-DF42-D017-BF7CF87C7C7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338D-B375-D166-BAEB-F775E1EDAA0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1D011D5-6D7B-4B4D-83DA-200A94BAB94A}" type="datetimeFigureOut">
              <a:rPr lang="en-US" smtClean="0"/>
              <a:t>2/10/2025</a:t>
            </a:fld>
            <a:endParaRPr lang="en-US"/>
          </a:p>
        </p:txBody>
      </p:sp>
      <p:sp>
        <p:nvSpPr>
          <p:cNvPr id="5" name="Footer Placeholder 4">
            <a:extLst>
              <a:ext uri="{FF2B5EF4-FFF2-40B4-BE49-F238E27FC236}">
                <a16:creationId xmlns:a16="http://schemas.microsoft.com/office/drawing/2014/main" id="{6DE46BE8-7140-1991-A01A-3F176C17BD2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D8F35A-1C9B-4D84-254A-C44B13B9183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B60A10-0DAE-4ABF-9064-4826584E25B0}" type="slidenum">
              <a:rPr lang="en-US" smtClean="0"/>
              <a:t>‹#›</a:t>
            </a:fld>
            <a:endParaRPr lang="en-US"/>
          </a:p>
        </p:txBody>
      </p:sp>
    </p:spTree>
    <p:extLst>
      <p:ext uri="{BB962C8B-B14F-4D97-AF65-F5344CB8AC3E}">
        <p14:creationId xmlns:p14="http://schemas.microsoft.com/office/powerpoint/2010/main" val="206462630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3" Type="http://schemas.openxmlformats.org/officeDocument/2006/relationships/image" Target="../media/image40.png"/><Relationship Id="rId18" Type="http://schemas.microsoft.com/office/2007/relationships/hdphoto" Target="../media/hdphoto2.wdp"/><Relationship Id="rId3"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35.png"/><Relationship Id="rId16"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7.png"/><Relationship Id="rId15" Type="http://schemas.openxmlformats.org/officeDocument/2006/relationships/image" Target="../media/image42.png"/><Relationship Id="rId4" Type="http://schemas.openxmlformats.org/officeDocument/2006/relationships/image" Target="../media/image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wmf"/><Relationship Id="rId1" Type="http://schemas.openxmlformats.org/officeDocument/2006/relationships/slideLayout" Target="../slideLayouts/slideLayout24.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gif"/><Relationship Id="rId7" Type="http://schemas.openxmlformats.org/officeDocument/2006/relationships/image" Target="../media/image20.svg"/><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2.png"/><Relationship Id="rId7"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4.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4.svg"/><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5.gif"/><Relationship Id="rId15" Type="http://schemas.openxmlformats.org/officeDocument/2006/relationships/image" Target="../media/image20.png"/><Relationship Id="rId10" Type="http://schemas.openxmlformats.org/officeDocument/2006/relationships/image" Target="../media/image28.svg"/><Relationship Id="rId9" Type="http://schemas.openxmlformats.org/officeDocument/2006/relationships/image" Target="../media/image24.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5.gif"/><Relationship Id="rId15" Type="http://schemas.openxmlformats.org/officeDocument/2006/relationships/image" Target="../media/image20.png"/><Relationship Id="rId10" Type="http://schemas.openxmlformats.org/officeDocument/2006/relationships/image" Target="../media/image28.svg"/><Relationship Id="rId9" Type="http://schemas.openxmlformats.org/officeDocument/2006/relationships/image" Target="../media/image24.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1.png"/><Relationship Id="rId3" Type="http://schemas.openxmlformats.org/officeDocument/2006/relationships/image" Target="../media/image14.gif"/><Relationship Id="rId7" Type="http://schemas.openxmlformats.org/officeDocument/2006/relationships/image" Target="../media/image20.svg"/><Relationship Id="rId12"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6284790"/>
            <a:ext cx="18288000" cy="4002212"/>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629146"/>
            <a:ext cx="7032172" cy="7003764"/>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4499771" y="7043058"/>
            <a:ext cx="3788230" cy="3243944"/>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3620578" y="2801026"/>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KHỞI ĐỘNG ĐẦU GIỜ</a:t>
            </a: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anim calcmode="lin" valueType="num">
                                      <p:cBhvr>
                                        <p:cTn id="16" dur="750" fill="hold"/>
                                        <p:tgtEl>
                                          <p:spTgt spid="15"/>
                                        </p:tgtEl>
                                        <p:attrNameLst>
                                          <p:attrName>ppt_x</p:attrName>
                                        </p:attrNameLst>
                                      </p:cBhvr>
                                      <p:tavLst>
                                        <p:tav tm="0">
                                          <p:val>
                                            <p:strVal val="#ppt_x"/>
                                          </p:val>
                                        </p:tav>
                                        <p:tav tm="100000">
                                          <p:val>
                                            <p:strVal val="#ppt_x"/>
                                          </p:val>
                                        </p:tav>
                                      </p:tavLst>
                                    </p:anim>
                                    <p:anim calcmode="lin" valueType="num">
                                      <p:cBhvr>
                                        <p:cTn id="17" dur="75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Freeform 5">
            <a:extLst>
              <a:ext uri="{FF2B5EF4-FFF2-40B4-BE49-F238E27FC236}">
                <a16:creationId xmlns:a16="http://schemas.microsoft.com/office/drawing/2014/main" id="{AFBDF9FD-658D-4970-8044-F2BF7927F349}"/>
              </a:ext>
            </a:extLst>
          </p:cNvPr>
          <p:cNvSpPr/>
          <p:nvPr/>
        </p:nvSpPr>
        <p:spPr>
          <a:xfrm>
            <a:off x="11172371" y="5886708"/>
            <a:ext cx="4415337" cy="3485799"/>
          </a:xfrm>
          <a:custGeom>
            <a:avLst/>
            <a:gdLst/>
            <a:ahLst/>
            <a:cxnLst/>
            <a:rect l="l" t="t" r="r" b="b"/>
            <a:pathLst>
              <a:path w="6399054" h="4356690">
                <a:moveTo>
                  <a:pt x="0" y="0"/>
                </a:moveTo>
                <a:lnTo>
                  <a:pt x="6399054" y="0"/>
                </a:lnTo>
                <a:lnTo>
                  <a:pt x="6399054" y="4356690"/>
                </a:lnTo>
                <a:lnTo>
                  <a:pt x="0" y="4356690"/>
                </a:lnTo>
                <a:lnTo>
                  <a:pt x="0" y="0"/>
                </a:lnTo>
                <a:close/>
              </a:path>
            </a:pathLst>
          </a:custGeom>
          <a:blipFill>
            <a:blip r:embed="rId2"/>
            <a:stretch>
              <a:fillRect/>
            </a:stretch>
          </a:blipFill>
        </p:spPr>
      </p:sp>
      <p:pic>
        <p:nvPicPr>
          <p:cNvPr id="9" name="Hình ảnh 8">
            <a:extLst>
              <a:ext uri="{FF2B5EF4-FFF2-40B4-BE49-F238E27FC236}">
                <a16:creationId xmlns:a16="http://schemas.microsoft.com/office/drawing/2014/main" id="{5791C600-2EC8-FA8B-778D-E840AD576876}"/>
              </a:ext>
            </a:extLst>
          </p:cNvPr>
          <p:cNvPicPr>
            <a:picLocks noChangeAspect="1"/>
          </p:cNvPicPr>
          <p:nvPr/>
        </p:nvPicPr>
        <p:blipFill>
          <a:blip r:embed="rId3"/>
          <a:stretch>
            <a:fillRect/>
          </a:stretch>
        </p:blipFill>
        <p:spPr>
          <a:xfrm>
            <a:off x="1493464" y="1424380"/>
            <a:ext cx="15708161" cy="3478034"/>
          </a:xfrm>
          <a:prstGeom prst="rect">
            <a:avLst/>
          </a:prstGeom>
        </p:spPr>
      </p:pic>
      <p:sp>
        <p:nvSpPr>
          <p:cNvPr id="2" name="Freeform 5">
            <a:extLst>
              <a:ext uri="{FF2B5EF4-FFF2-40B4-BE49-F238E27FC236}">
                <a16:creationId xmlns:a16="http://schemas.microsoft.com/office/drawing/2014/main" id="{E1E09A6B-6898-3FA6-9197-10A17954EE2E}"/>
              </a:ext>
            </a:extLst>
          </p:cNvPr>
          <p:cNvSpPr/>
          <p:nvPr/>
        </p:nvSpPr>
        <p:spPr>
          <a:xfrm>
            <a:off x="15280178" y="5460869"/>
            <a:ext cx="3526980" cy="4277910"/>
          </a:xfrm>
          <a:custGeom>
            <a:avLst/>
            <a:gdLst/>
            <a:ahLst/>
            <a:cxnLst/>
            <a:rect l="l" t="t" r="r" b="b"/>
            <a:pathLst>
              <a:path w="3403342" h="3704318">
                <a:moveTo>
                  <a:pt x="0" y="0"/>
                </a:moveTo>
                <a:lnTo>
                  <a:pt x="3403343" y="0"/>
                </a:lnTo>
                <a:lnTo>
                  <a:pt x="3403343" y="3704318"/>
                </a:lnTo>
                <a:lnTo>
                  <a:pt x="0" y="3704318"/>
                </a:lnTo>
                <a:lnTo>
                  <a:pt x="0" y="0"/>
                </a:lnTo>
                <a:close/>
              </a:path>
            </a:pathLst>
          </a:custGeom>
          <a:blipFill>
            <a:blip r:embed="rId4"/>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5" name="Picture 10" descr="NOTES2">
            <a:extLst>
              <a:ext uri="{FF2B5EF4-FFF2-40B4-BE49-F238E27FC236}">
                <a16:creationId xmlns:a16="http://schemas.microsoft.com/office/drawing/2014/main" id="{EC67B49B-14CD-AB51-4EF6-5B7BC1701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ình chữ nhật 9">
            <a:extLst>
              <a:ext uri="{FF2B5EF4-FFF2-40B4-BE49-F238E27FC236}">
                <a16:creationId xmlns:a16="http://schemas.microsoft.com/office/drawing/2014/main" id="{64C72AA5-9FDB-67A9-246E-34705A208614}"/>
              </a:ext>
            </a:extLst>
          </p:cNvPr>
          <p:cNvSpPr/>
          <p:nvPr/>
        </p:nvSpPr>
        <p:spPr>
          <a:xfrm>
            <a:off x="7332860" y="695109"/>
            <a:ext cx="45720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pic>
        <p:nvPicPr>
          <p:cNvPr id="696" name="Picture 9" descr="F:\未标题-1.png">
            <a:extLst>
              <a:ext uri="{FF2B5EF4-FFF2-40B4-BE49-F238E27FC236}">
                <a16:creationId xmlns:a16="http://schemas.microsoft.com/office/drawing/2014/main" id="{01366328-F1FB-4B80-9ECC-2E2EDFD1B8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697" name="Picture 4" descr="F:\未标题-1.png">
            <a:extLst>
              <a:ext uri="{FF2B5EF4-FFF2-40B4-BE49-F238E27FC236}">
                <a16:creationId xmlns:a16="http://schemas.microsoft.com/office/drawing/2014/main" id="{83BB81FC-9F90-4191-A360-36DB920276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0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animEffect transition="in" filter="fade">
                                      <p:cBhvr>
                                        <p:cTn id="12" dur="1000"/>
                                        <p:tgtEl>
                                          <p:spTgt spid="697"/>
                                        </p:tgtEl>
                                      </p:cBhvr>
                                    </p:animEffect>
                                    <p:anim calcmode="lin" valueType="num">
                                      <p:cBhvr>
                                        <p:cTn id="13" dur="1000" fill="hold"/>
                                        <p:tgtEl>
                                          <p:spTgt spid="697"/>
                                        </p:tgtEl>
                                        <p:attrNameLst>
                                          <p:attrName>ppt_x</p:attrName>
                                        </p:attrNameLst>
                                      </p:cBhvr>
                                      <p:tavLst>
                                        <p:tav tm="0">
                                          <p:val>
                                            <p:strVal val="#ppt_x"/>
                                          </p:val>
                                        </p:tav>
                                        <p:tav tm="100000">
                                          <p:val>
                                            <p:strVal val="#ppt_x"/>
                                          </p:val>
                                        </p:tav>
                                      </p:tavLst>
                                    </p:anim>
                                    <p:anim calcmode="lin" valueType="num">
                                      <p:cBhvr>
                                        <p:cTn id="14" dur="1000" fill="hold"/>
                                        <p:tgtEl>
                                          <p:spTgt spid="6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2"/>
          <a:stretch>
            <a:fillRect/>
          </a:stretch>
        </p:blipFill>
        <p:spPr>
          <a:xfrm>
            <a:off x="839001" y="4462177"/>
            <a:ext cx="15167193" cy="1785854"/>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3"/>
          <a:stretch>
            <a:fillRect/>
          </a:stretch>
        </p:blipFill>
        <p:spPr>
          <a:xfrm>
            <a:off x="839001" y="2364524"/>
            <a:ext cx="15167193" cy="1654466"/>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5706915" y="163967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1886123" y="3610675"/>
            <a:ext cx="15562877"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748771" y="6017411"/>
            <a:ext cx="14852751"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52" name="Hình chữ nhật 15">
            <a:extLst>
              <a:ext uri="{FF2B5EF4-FFF2-40B4-BE49-F238E27FC236}">
                <a16:creationId xmlns:a16="http://schemas.microsoft.com/office/drawing/2014/main" id="{A219E6E0-D4D9-4A84-9591-BB3CD98B1024}"/>
              </a:ext>
            </a:extLst>
          </p:cNvPr>
          <p:cNvSpPr/>
          <p:nvPr/>
        </p:nvSpPr>
        <p:spPr>
          <a:xfrm>
            <a:off x="2585339" y="549535"/>
            <a:ext cx="4213974"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Ghép toàn bài:</a:t>
            </a:r>
          </a:p>
        </p:txBody>
      </p:sp>
    </p:spTree>
    <p:extLst>
      <p:ext uri="{BB962C8B-B14F-4D97-AF65-F5344CB8AC3E}">
        <p14:creationId xmlns:p14="http://schemas.microsoft.com/office/powerpoint/2010/main" val="6432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2"/>
          <a:stretch>
            <a:fillRect/>
          </a:stretch>
        </p:blipFill>
        <p:spPr>
          <a:xfrm>
            <a:off x="839001" y="4462177"/>
            <a:ext cx="15167193" cy="1785854"/>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3"/>
          <a:stretch>
            <a:fillRect/>
          </a:stretch>
        </p:blipFill>
        <p:spPr>
          <a:xfrm>
            <a:off x="839001" y="2364524"/>
            <a:ext cx="15167193" cy="1654466"/>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5706915" y="163967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1886123" y="3610675"/>
            <a:ext cx="15562877"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748771" y="6017411"/>
            <a:ext cx="14852751"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50" name="Hình ảnh 5" descr="Ảnh có chứa biểu tượng&#10;&#10;Mô tả được tạo tự động">
            <a:extLst>
              <a:ext uri="{FF2B5EF4-FFF2-40B4-BE49-F238E27FC236}">
                <a16:creationId xmlns:a16="http://schemas.microsoft.com/office/drawing/2014/main" id="{670AABE1-D486-4F7F-A1AF-AA4866F0C19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282709" y="4369972"/>
            <a:ext cx="641985" cy="568643"/>
          </a:xfrm>
          <a:prstGeom prst="rect">
            <a:avLst/>
          </a:prstGeom>
        </p:spPr>
      </p:pic>
      <p:sp>
        <p:nvSpPr>
          <p:cNvPr id="52" name="Hình chữ nhật 15">
            <a:extLst>
              <a:ext uri="{FF2B5EF4-FFF2-40B4-BE49-F238E27FC236}">
                <a16:creationId xmlns:a16="http://schemas.microsoft.com/office/drawing/2014/main" id="{A219E6E0-D4D9-4A84-9591-BB3CD98B1024}"/>
              </a:ext>
            </a:extLst>
          </p:cNvPr>
          <p:cNvSpPr/>
          <p:nvPr/>
        </p:nvSpPr>
        <p:spPr>
          <a:xfrm>
            <a:off x="2177395" y="522944"/>
            <a:ext cx="1018035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Đọc nhạc kết hợp gõ đệm theo phách:</a:t>
            </a:r>
          </a:p>
        </p:txBody>
      </p:sp>
      <p:pic>
        <p:nvPicPr>
          <p:cNvPr id="54" name="Hình ảnh 5" descr="Ảnh có chứa biểu tượng&#10;&#10;Mô tả được tạo tự động">
            <a:extLst>
              <a:ext uri="{FF2B5EF4-FFF2-40B4-BE49-F238E27FC236}">
                <a16:creationId xmlns:a16="http://schemas.microsoft.com/office/drawing/2014/main" id="{C21D5F8D-9BD3-41F6-A2A2-3013D31FF5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240924" y="4418932"/>
            <a:ext cx="641985" cy="568643"/>
          </a:xfrm>
          <a:prstGeom prst="rect">
            <a:avLst/>
          </a:prstGeom>
        </p:spPr>
      </p:pic>
      <p:pic>
        <p:nvPicPr>
          <p:cNvPr id="55" name="Hình ảnh 5" descr="Ảnh có chứa biểu tượng&#10;&#10;Mô tả được tạo tự động">
            <a:extLst>
              <a:ext uri="{FF2B5EF4-FFF2-40B4-BE49-F238E27FC236}">
                <a16:creationId xmlns:a16="http://schemas.microsoft.com/office/drawing/2014/main" id="{090A7882-C165-4E7C-BE51-8535B43F274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908095" y="4326332"/>
            <a:ext cx="641985" cy="568643"/>
          </a:xfrm>
          <a:prstGeom prst="rect">
            <a:avLst/>
          </a:prstGeom>
        </p:spPr>
      </p:pic>
      <p:pic>
        <p:nvPicPr>
          <p:cNvPr id="56" name="Hình ảnh 5" descr="Ảnh có chứa biểu tượng&#10;&#10;Mô tả được tạo tự động">
            <a:extLst>
              <a:ext uri="{FF2B5EF4-FFF2-40B4-BE49-F238E27FC236}">
                <a16:creationId xmlns:a16="http://schemas.microsoft.com/office/drawing/2014/main" id="{D96989FC-335D-4DF3-B10C-8D3B792F975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416395" y="4315154"/>
            <a:ext cx="641985" cy="568643"/>
          </a:xfrm>
          <a:prstGeom prst="rect">
            <a:avLst/>
          </a:prstGeom>
        </p:spPr>
      </p:pic>
      <p:pic>
        <p:nvPicPr>
          <p:cNvPr id="57" name="Hình ảnh 5" descr="Ảnh có chứa biểu tượng&#10;&#10;Mô tả được tạo tự động">
            <a:extLst>
              <a:ext uri="{FF2B5EF4-FFF2-40B4-BE49-F238E27FC236}">
                <a16:creationId xmlns:a16="http://schemas.microsoft.com/office/drawing/2014/main" id="{3A0F7EE2-2EB7-4CD3-B73A-06E87FFDE58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292766" y="4376123"/>
            <a:ext cx="641985" cy="568643"/>
          </a:xfrm>
          <a:prstGeom prst="rect">
            <a:avLst/>
          </a:prstGeom>
        </p:spPr>
      </p:pic>
      <p:pic>
        <p:nvPicPr>
          <p:cNvPr id="58" name="Hình ảnh 5" descr="Ảnh có chứa biểu tượng&#10;&#10;Mô tả được tạo tự động">
            <a:extLst>
              <a:ext uri="{FF2B5EF4-FFF2-40B4-BE49-F238E27FC236}">
                <a16:creationId xmlns:a16="http://schemas.microsoft.com/office/drawing/2014/main" id="{1F58A686-1621-4A43-9C41-785F37ADDC9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244271" y="4353848"/>
            <a:ext cx="641985" cy="568643"/>
          </a:xfrm>
          <a:prstGeom prst="rect">
            <a:avLst/>
          </a:prstGeom>
        </p:spPr>
      </p:pic>
      <p:pic>
        <p:nvPicPr>
          <p:cNvPr id="59" name="Hình ảnh 5" descr="Ảnh có chứa biểu tượng&#10;&#10;Mô tả được tạo tự động">
            <a:extLst>
              <a:ext uri="{FF2B5EF4-FFF2-40B4-BE49-F238E27FC236}">
                <a16:creationId xmlns:a16="http://schemas.microsoft.com/office/drawing/2014/main" id="{202E3B0A-8101-4879-8AAB-5F835E46A3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001611" y="4353848"/>
            <a:ext cx="641985" cy="568643"/>
          </a:xfrm>
          <a:prstGeom prst="rect">
            <a:avLst/>
          </a:prstGeom>
        </p:spPr>
      </p:pic>
      <p:pic>
        <p:nvPicPr>
          <p:cNvPr id="60" name="Hình ảnh 5" descr="Ảnh có chứa biểu tượng&#10;&#10;Mô tả được tạo tự động">
            <a:extLst>
              <a:ext uri="{FF2B5EF4-FFF2-40B4-BE49-F238E27FC236}">
                <a16:creationId xmlns:a16="http://schemas.microsoft.com/office/drawing/2014/main" id="{E3226828-D257-4DA7-A6F6-B942DD90D86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297829" y="4302008"/>
            <a:ext cx="641985" cy="568643"/>
          </a:xfrm>
          <a:prstGeom prst="rect">
            <a:avLst/>
          </a:prstGeom>
        </p:spPr>
      </p:pic>
      <p:pic>
        <p:nvPicPr>
          <p:cNvPr id="61" name="Hình ảnh 5" descr="Ảnh có chứa biểu tượng&#10;&#10;Mô tả được tạo tự động">
            <a:extLst>
              <a:ext uri="{FF2B5EF4-FFF2-40B4-BE49-F238E27FC236}">
                <a16:creationId xmlns:a16="http://schemas.microsoft.com/office/drawing/2014/main" id="{ABC59AA4-4F5A-4A5D-816C-97F7FFC358A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99276" y="4324912"/>
            <a:ext cx="641985" cy="568643"/>
          </a:xfrm>
          <a:prstGeom prst="rect">
            <a:avLst/>
          </a:prstGeom>
        </p:spPr>
      </p:pic>
      <p:pic>
        <p:nvPicPr>
          <p:cNvPr id="62" name="Hình ảnh 5" descr="Ảnh có chứa biểu tượng&#10;&#10;Mô tả được tạo tự động">
            <a:extLst>
              <a:ext uri="{FF2B5EF4-FFF2-40B4-BE49-F238E27FC236}">
                <a16:creationId xmlns:a16="http://schemas.microsoft.com/office/drawing/2014/main" id="{3A57BA2A-D585-4E22-9B0F-C3840FF1053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177035" y="4324912"/>
            <a:ext cx="641985" cy="568643"/>
          </a:xfrm>
          <a:prstGeom prst="rect">
            <a:avLst/>
          </a:prstGeom>
        </p:spPr>
      </p:pic>
      <p:pic>
        <p:nvPicPr>
          <p:cNvPr id="63" name="Hình ảnh 5" descr="Ảnh có chứa biểu tượng&#10;&#10;Mô tả được tạo tự động">
            <a:extLst>
              <a:ext uri="{FF2B5EF4-FFF2-40B4-BE49-F238E27FC236}">
                <a16:creationId xmlns:a16="http://schemas.microsoft.com/office/drawing/2014/main" id="{1C4A4709-5752-465C-BBEF-91DB1924F63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476644" y="4316636"/>
            <a:ext cx="641985" cy="568643"/>
          </a:xfrm>
          <a:prstGeom prst="rect">
            <a:avLst/>
          </a:prstGeom>
        </p:spPr>
      </p:pic>
      <p:pic>
        <p:nvPicPr>
          <p:cNvPr id="64" name="Hình ảnh 5" descr="Ảnh có chứa biểu tượng&#10;&#10;Mô tả được tạo tự động">
            <a:extLst>
              <a:ext uri="{FF2B5EF4-FFF2-40B4-BE49-F238E27FC236}">
                <a16:creationId xmlns:a16="http://schemas.microsoft.com/office/drawing/2014/main" id="{4D1235E9-3D33-49AE-BF8D-6A13028E10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819020" y="4326091"/>
            <a:ext cx="641985" cy="568643"/>
          </a:xfrm>
          <a:prstGeom prst="rect">
            <a:avLst/>
          </a:prstGeom>
        </p:spPr>
      </p:pic>
      <p:pic>
        <p:nvPicPr>
          <p:cNvPr id="65" name="Hình ảnh 5" descr="Ảnh có chứa biểu tượng&#10;&#10;Mô tả được tạo tự động">
            <a:extLst>
              <a:ext uri="{FF2B5EF4-FFF2-40B4-BE49-F238E27FC236}">
                <a16:creationId xmlns:a16="http://schemas.microsoft.com/office/drawing/2014/main" id="{2C17A3D4-C144-497D-B057-423DA14C476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95314" y="6928433"/>
            <a:ext cx="641985" cy="568643"/>
          </a:xfrm>
          <a:prstGeom prst="rect">
            <a:avLst/>
          </a:prstGeom>
        </p:spPr>
      </p:pic>
      <p:pic>
        <p:nvPicPr>
          <p:cNvPr id="66" name="Hình ảnh 5" descr="Ảnh có chứa biểu tượng&#10;&#10;Mô tả được tạo tự động">
            <a:extLst>
              <a:ext uri="{FF2B5EF4-FFF2-40B4-BE49-F238E27FC236}">
                <a16:creationId xmlns:a16="http://schemas.microsoft.com/office/drawing/2014/main" id="{A9B8276F-8EF5-4642-B3D1-2C6D6A9FFFE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976986" y="6952994"/>
            <a:ext cx="641985" cy="568643"/>
          </a:xfrm>
          <a:prstGeom prst="rect">
            <a:avLst/>
          </a:prstGeom>
        </p:spPr>
      </p:pic>
      <p:pic>
        <p:nvPicPr>
          <p:cNvPr id="67" name="Hình ảnh 5" descr="Ảnh có chứa biểu tượng&#10;&#10;Mô tả được tạo tự động">
            <a:extLst>
              <a:ext uri="{FF2B5EF4-FFF2-40B4-BE49-F238E27FC236}">
                <a16:creationId xmlns:a16="http://schemas.microsoft.com/office/drawing/2014/main" id="{DC65133E-5752-4222-8632-FAB9C57903C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919932" y="6914426"/>
            <a:ext cx="641985" cy="568643"/>
          </a:xfrm>
          <a:prstGeom prst="rect">
            <a:avLst/>
          </a:prstGeom>
        </p:spPr>
      </p:pic>
      <p:pic>
        <p:nvPicPr>
          <p:cNvPr id="68" name="Hình ảnh 5" descr="Ảnh có chứa biểu tượng&#10;&#10;Mô tả được tạo tự động">
            <a:extLst>
              <a:ext uri="{FF2B5EF4-FFF2-40B4-BE49-F238E27FC236}">
                <a16:creationId xmlns:a16="http://schemas.microsoft.com/office/drawing/2014/main" id="{C2C25333-BF0E-4EA5-AABF-53485AFA062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777798" y="7041385"/>
            <a:ext cx="641985" cy="568643"/>
          </a:xfrm>
          <a:prstGeom prst="rect">
            <a:avLst/>
          </a:prstGeom>
        </p:spPr>
      </p:pic>
      <p:pic>
        <p:nvPicPr>
          <p:cNvPr id="69" name="Hình ảnh 5" descr="Ảnh có chứa biểu tượng&#10;&#10;Mô tả được tạo tự động">
            <a:extLst>
              <a:ext uri="{FF2B5EF4-FFF2-40B4-BE49-F238E27FC236}">
                <a16:creationId xmlns:a16="http://schemas.microsoft.com/office/drawing/2014/main" id="{FD38D141-A604-4955-85D7-356B31731A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098790" y="7110469"/>
            <a:ext cx="641985" cy="568643"/>
          </a:xfrm>
          <a:prstGeom prst="rect">
            <a:avLst/>
          </a:prstGeom>
        </p:spPr>
      </p:pic>
      <p:pic>
        <p:nvPicPr>
          <p:cNvPr id="70" name="Hình ảnh 5" descr="Ảnh có chứa biểu tượng&#10;&#10;Mô tả được tạo tự động">
            <a:extLst>
              <a:ext uri="{FF2B5EF4-FFF2-40B4-BE49-F238E27FC236}">
                <a16:creationId xmlns:a16="http://schemas.microsoft.com/office/drawing/2014/main" id="{7238683E-D4FE-46A9-B060-A07E23E86E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062116" y="7056374"/>
            <a:ext cx="641985" cy="568643"/>
          </a:xfrm>
          <a:prstGeom prst="rect">
            <a:avLst/>
          </a:prstGeom>
        </p:spPr>
      </p:pic>
      <p:pic>
        <p:nvPicPr>
          <p:cNvPr id="71" name="Hình ảnh 5" descr="Ảnh có chứa biểu tượng&#10;&#10;Mô tả được tạo tự động">
            <a:extLst>
              <a:ext uri="{FF2B5EF4-FFF2-40B4-BE49-F238E27FC236}">
                <a16:creationId xmlns:a16="http://schemas.microsoft.com/office/drawing/2014/main" id="{9E96D9EF-22C2-489E-A5B1-FA35963469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636531" y="6984683"/>
            <a:ext cx="641985" cy="568643"/>
          </a:xfrm>
          <a:prstGeom prst="rect">
            <a:avLst/>
          </a:prstGeom>
        </p:spPr>
      </p:pic>
      <p:pic>
        <p:nvPicPr>
          <p:cNvPr id="72" name="Hình ảnh 5" descr="Ảnh có chứa biểu tượng&#10;&#10;Mô tả được tạo tự động">
            <a:extLst>
              <a:ext uri="{FF2B5EF4-FFF2-40B4-BE49-F238E27FC236}">
                <a16:creationId xmlns:a16="http://schemas.microsoft.com/office/drawing/2014/main" id="{915C2979-9B05-4F90-8D5A-0FD4F23493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915402" y="7015882"/>
            <a:ext cx="641985" cy="568643"/>
          </a:xfrm>
          <a:prstGeom prst="rect">
            <a:avLst/>
          </a:prstGeom>
        </p:spPr>
      </p:pic>
      <p:pic>
        <p:nvPicPr>
          <p:cNvPr id="73" name="Hình ảnh 5" descr="Ảnh có chứa biểu tượng&#10;&#10;Mô tả được tạo tự động">
            <a:extLst>
              <a:ext uri="{FF2B5EF4-FFF2-40B4-BE49-F238E27FC236}">
                <a16:creationId xmlns:a16="http://schemas.microsoft.com/office/drawing/2014/main" id="{AFE67B65-42CA-4872-9C26-71915D666A5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012220" y="7015882"/>
            <a:ext cx="641985" cy="568643"/>
          </a:xfrm>
          <a:prstGeom prst="rect">
            <a:avLst/>
          </a:prstGeom>
        </p:spPr>
      </p:pic>
      <p:pic>
        <p:nvPicPr>
          <p:cNvPr id="74" name="Hình ảnh 5" descr="Ảnh có chứa biểu tượng&#10;&#10;Mô tả được tạo tự động">
            <a:extLst>
              <a:ext uri="{FF2B5EF4-FFF2-40B4-BE49-F238E27FC236}">
                <a16:creationId xmlns:a16="http://schemas.microsoft.com/office/drawing/2014/main" id="{B9CE9EAC-EAA2-439C-AD42-D630FC5EF0F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109039" y="7015882"/>
            <a:ext cx="641985" cy="568643"/>
          </a:xfrm>
          <a:prstGeom prst="rect">
            <a:avLst/>
          </a:prstGeom>
        </p:spPr>
      </p:pic>
      <p:pic>
        <p:nvPicPr>
          <p:cNvPr id="75" name="Hình ảnh 5" descr="Ảnh có chứa biểu tượng&#10;&#10;Mô tả được tạo tự động">
            <a:extLst>
              <a:ext uri="{FF2B5EF4-FFF2-40B4-BE49-F238E27FC236}">
                <a16:creationId xmlns:a16="http://schemas.microsoft.com/office/drawing/2014/main" id="{A0E6015A-A126-47DF-A38E-21F142425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476644" y="7032244"/>
            <a:ext cx="641985" cy="568643"/>
          </a:xfrm>
          <a:prstGeom prst="rect">
            <a:avLst/>
          </a:prstGeom>
        </p:spPr>
      </p:pic>
      <p:pic>
        <p:nvPicPr>
          <p:cNvPr id="76" name="Hình ảnh 5" descr="Ảnh có chứa biểu tượng&#10;&#10;Mô tả được tạo tự động">
            <a:extLst>
              <a:ext uri="{FF2B5EF4-FFF2-40B4-BE49-F238E27FC236}">
                <a16:creationId xmlns:a16="http://schemas.microsoft.com/office/drawing/2014/main" id="{8651E1E7-7638-4DBD-9905-C9FA6A74431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844249" y="7048606"/>
            <a:ext cx="641985" cy="568643"/>
          </a:xfrm>
          <a:prstGeom prst="rect">
            <a:avLst/>
          </a:prstGeom>
        </p:spPr>
      </p:pic>
    </p:spTree>
    <p:extLst>
      <p:ext uri="{BB962C8B-B14F-4D97-AF65-F5344CB8AC3E}">
        <p14:creationId xmlns:p14="http://schemas.microsoft.com/office/powerpoint/2010/main" val="158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2"/>
          <a:stretch>
            <a:fillRect/>
          </a:stretch>
        </p:blipFill>
        <p:spPr>
          <a:xfrm>
            <a:off x="1219254" y="4545334"/>
            <a:ext cx="15167193" cy="1785854"/>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3"/>
          <a:stretch>
            <a:fillRect/>
          </a:stretch>
        </p:blipFill>
        <p:spPr>
          <a:xfrm>
            <a:off x="1019462" y="1647872"/>
            <a:ext cx="15738287" cy="1654466"/>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5773748" y="120563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2066585" y="2894023"/>
            <a:ext cx="15562877"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979792" y="6146378"/>
            <a:ext cx="14852751"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15" name="Hình chữ nhật 2">
            <a:extLst>
              <a:ext uri="{FF2B5EF4-FFF2-40B4-BE49-F238E27FC236}">
                <a16:creationId xmlns:a16="http://schemas.microsoft.com/office/drawing/2014/main" id="{98EC2C23-C024-4E37-B6DA-A9FB6F7853E1}"/>
              </a:ext>
            </a:extLst>
          </p:cNvPr>
          <p:cNvSpPr/>
          <p:nvPr/>
        </p:nvSpPr>
        <p:spPr>
          <a:xfrm>
            <a:off x="458039" y="264148"/>
            <a:ext cx="13450475" cy="877163"/>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Đọc nhạc kết hợp kí hiệu bàn tay</a:t>
            </a:r>
          </a:p>
        </p:txBody>
      </p:sp>
      <p:pic>
        <p:nvPicPr>
          <p:cNvPr id="16" name="Hình ảnh 5" descr="sol">
            <a:extLst>
              <a:ext uri="{FF2B5EF4-FFF2-40B4-BE49-F238E27FC236}">
                <a16:creationId xmlns:a16="http://schemas.microsoft.com/office/drawing/2014/main" id="{4AEE86BA-9163-45D6-96F1-E17BB2844B62}"/>
              </a:ext>
            </a:extLst>
          </p:cNvPr>
          <p:cNvPicPr>
            <a:picLocks noChangeAspect="1"/>
          </p:cNvPicPr>
          <p:nvPr/>
        </p:nvPicPr>
        <p:blipFill>
          <a:blip r:embed="rId12"/>
          <a:stretch>
            <a:fillRect/>
          </a:stretch>
        </p:blipFill>
        <p:spPr>
          <a:xfrm>
            <a:off x="2126911" y="3864188"/>
            <a:ext cx="774986" cy="440055"/>
          </a:xfrm>
          <a:prstGeom prst="rect">
            <a:avLst/>
          </a:prstGeom>
        </p:spPr>
      </p:pic>
      <p:pic>
        <p:nvPicPr>
          <p:cNvPr id="18" name="Hình ảnh 8" descr="la">
            <a:extLst>
              <a:ext uri="{FF2B5EF4-FFF2-40B4-BE49-F238E27FC236}">
                <a16:creationId xmlns:a16="http://schemas.microsoft.com/office/drawing/2014/main" id="{9D5A4C54-7CFC-40B4-A7AE-DD922D79483A}"/>
              </a:ext>
            </a:extLst>
          </p:cNvPr>
          <p:cNvPicPr>
            <a:picLocks noChangeAspect="1"/>
          </p:cNvPicPr>
          <p:nvPr/>
        </p:nvPicPr>
        <p:blipFill>
          <a:blip r:embed="rId13"/>
          <a:stretch>
            <a:fillRect/>
          </a:stretch>
        </p:blipFill>
        <p:spPr>
          <a:xfrm>
            <a:off x="10463669" y="7136858"/>
            <a:ext cx="662772" cy="415290"/>
          </a:xfrm>
          <a:prstGeom prst="rect">
            <a:avLst/>
          </a:prstGeom>
        </p:spPr>
      </p:pic>
      <p:pic>
        <p:nvPicPr>
          <p:cNvPr id="19" name="Hình ảnh 9" descr="re">
            <a:extLst>
              <a:ext uri="{FF2B5EF4-FFF2-40B4-BE49-F238E27FC236}">
                <a16:creationId xmlns:a16="http://schemas.microsoft.com/office/drawing/2014/main" id="{9B691D06-3D16-4CDB-BC21-8F3D776A7A30}"/>
              </a:ext>
            </a:extLst>
          </p:cNvPr>
          <p:cNvPicPr>
            <a:picLocks noChangeAspect="1"/>
          </p:cNvPicPr>
          <p:nvPr/>
        </p:nvPicPr>
        <p:blipFill>
          <a:blip r:embed="rId14"/>
          <a:stretch>
            <a:fillRect/>
          </a:stretch>
        </p:blipFill>
        <p:spPr>
          <a:xfrm>
            <a:off x="10761206" y="5040881"/>
            <a:ext cx="537227" cy="582930"/>
          </a:xfrm>
          <a:prstGeom prst="rect">
            <a:avLst/>
          </a:prstGeom>
        </p:spPr>
      </p:pic>
      <p:pic>
        <p:nvPicPr>
          <p:cNvPr id="20" name="Hình ảnh 10" descr="do">
            <a:extLst>
              <a:ext uri="{FF2B5EF4-FFF2-40B4-BE49-F238E27FC236}">
                <a16:creationId xmlns:a16="http://schemas.microsoft.com/office/drawing/2014/main" id="{16D8D3C7-C351-4186-8AFF-3BD0272E797B}"/>
              </a:ext>
            </a:extLst>
          </p:cNvPr>
          <p:cNvPicPr>
            <a:picLocks noChangeAspect="1"/>
          </p:cNvPicPr>
          <p:nvPr/>
        </p:nvPicPr>
        <p:blipFill>
          <a:blip r:embed="rId15"/>
          <a:stretch>
            <a:fillRect/>
          </a:stretch>
        </p:blipFill>
        <p:spPr>
          <a:xfrm>
            <a:off x="6225522" y="3938691"/>
            <a:ext cx="662772" cy="400050"/>
          </a:xfrm>
          <a:prstGeom prst="rect">
            <a:avLst/>
          </a:prstGeom>
        </p:spPr>
      </p:pic>
      <p:pic>
        <p:nvPicPr>
          <p:cNvPr id="21" name="Hình ảnh 11" descr="mi">
            <a:extLst>
              <a:ext uri="{FF2B5EF4-FFF2-40B4-BE49-F238E27FC236}">
                <a16:creationId xmlns:a16="http://schemas.microsoft.com/office/drawing/2014/main" id="{DBA7B3C0-D829-43F1-B6C2-8CFD1056BF60}"/>
              </a:ext>
            </a:extLst>
          </p:cNvPr>
          <p:cNvPicPr>
            <a:picLocks noChangeAspect="1"/>
          </p:cNvPicPr>
          <p:nvPr/>
        </p:nvPicPr>
        <p:blipFill>
          <a:blip r:embed="rId16"/>
          <a:stretch>
            <a:fillRect/>
          </a:stretch>
        </p:blipFill>
        <p:spPr>
          <a:xfrm>
            <a:off x="3273181" y="3930677"/>
            <a:ext cx="997268" cy="349568"/>
          </a:xfrm>
          <a:prstGeom prst="rect">
            <a:avLst/>
          </a:prstGeom>
        </p:spPr>
      </p:pic>
      <p:pic>
        <p:nvPicPr>
          <p:cNvPr id="24" name="Hình ảnh 17" descr="sol">
            <a:extLst>
              <a:ext uri="{FF2B5EF4-FFF2-40B4-BE49-F238E27FC236}">
                <a16:creationId xmlns:a16="http://schemas.microsoft.com/office/drawing/2014/main" id="{3C51FE1A-C10D-444F-BF07-BE65BE9237E5}"/>
              </a:ext>
            </a:extLst>
          </p:cNvPr>
          <p:cNvPicPr>
            <a:picLocks noChangeAspect="1"/>
          </p:cNvPicPr>
          <p:nvPr/>
        </p:nvPicPr>
        <p:blipFill>
          <a:blip r:embed="rId12"/>
          <a:stretch>
            <a:fillRect/>
          </a:stretch>
        </p:blipFill>
        <p:spPr>
          <a:xfrm>
            <a:off x="4588660" y="3915291"/>
            <a:ext cx="774986" cy="440055"/>
          </a:xfrm>
          <a:prstGeom prst="rect">
            <a:avLst/>
          </a:prstGeom>
        </p:spPr>
      </p:pic>
      <p:pic>
        <p:nvPicPr>
          <p:cNvPr id="25" name="Hình ảnh 18" descr="la">
            <a:extLst>
              <a:ext uri="{FF2B5EF4-FFF2-40B4-BE49-F238E27FC236}">
                <a16:creationId xmlns:a16="http://schemas.microsoft.com/office/drawing/2014/main" id="{1A49C245-3900-4FCA-B640-AF50D8541077}"/>
              </a:ext>
            </a:extLst>
          </p:cNvPr>
          <p:cNvPicPr>
            <a:picLocks noChangeAspect="1"/>
          </p:cNvPicPr>
          <p:nvPr/>
        </p:nvPicPr>
        <p:blipFill>
          <a:blip r:embed="rId13"/>
          <a:stretch>
            <a:fillRect/>
          </a:stretch>
        </p:blipFill>
        <p:spPr>
          <a:xfrm>
            <a:off x="7421181" y="7216086"/>
            <a:ext cx="662772" cy="415290"/>
          </a:xfrm>
          <a:prstGeom prst="rect">
            <a:avLst/>
          </a:prstGeom>
        </p:spPr>
      </p:pic>
      <p:pic>
        <p:nvPicPr>
          <p:cNvPr id="26" name="Hình ảnh 19" descr="la">
            <a:extLst>
              <a:ext uri="{FF2B5EF4-FFF2-40B4-BE49-F238E27FC236}">
                <a16:creationId xmlns:a16="http://schemas.microsoft.com/office/drawing/2014/main" id="{DB7CBA2B-EA77-45CB-AA44-440AE3AA5F76}"/>
              </a:ext>
            </a:extLst>
          </p:cNvPr>
          <p:cNvPicPr>
            <a:picLocks noChangeAspect="1"/>
          </p:cNvPicPr>
          <p:nvPr/>
        </p:nvPicPr>
        <p:blipFill>
          <a:blip r:embed="rId13"/>
          <a:stretch>
            <a:fillRect/>
          </a:stretch>
        </p:blipFill>
        <p:spPr>
          <a:xfrm>
            <a:off x="4335804" y="7139858"/>
            <a:ext cx="662772" cy="415290"/>
          </a:xfrm>
          <a:prstGeom prst="rect">
            <a:avLst/>
          </a:prstGeom>
        </p:spPr>
      </p:pic>
      <p:pic>
        <p:nvPicPr>
          <p:cNvPr id="27" name="Hình ảnh 21" descr="sol">
            <a:extLst>
              <a:ext uri="{FF2B5EF4-FFF2-40B4-BE49-F238E27FC236}">
                <a16:creationId xmlns:a16="http://schemas.microsoft.com/office/drawing/2014/main" id="{D10C4A1E-DE64-43D3-83C9-E74C21D41EA4}"/>
              </a:ext>
            </a:extLst>
          </p:cNvPr>
          <p:cNvPicPr>
            <a:picLocks noChangeAspect="1"/>
          </p:cNvPicPr>
          <p:nvPr/>
        </p:nvPicPr>
        <p:blipFill>
          <a:blip r:embed="rId12"/>
          <a:stretch>
            <a:fillRect/>
          </a:stretch>
        </p:blipFill>
        <p:spPr>
          <a:xfrm>
            <a:off x="13904006" y="3958251"/>
            <a:ext cx="774986" cy="440055"/>
          </a:xfrm>
          <a:prstGeom prst="rect">
            <a:avLst/>
          </a:prstGeom>
        </p:spPr>
      </p:pic>
      <p:pic>
        <p:nvPicPr>
          <p:cNvPr id="28" name="Hình ảnh 22" descr="la">
            <a:extLst>
              <a:ext uri="{FF2B5EF4-FFF2-40B4-BE49-F238E27FC236}">
                <a16:creationId xmlns:a16="http://schemas.microsoft.com/office/drawing/2014/main" id="{73CC0D9E-E37C-4828-8C49-3836226363D1}"/>
              </a:ext>
            </a:extLst>
          </p:cNvPr>
          <p:cNvPicPr>
            <a:picLocks noChangeAspect="1"/>
          </p:cNvPicPr>
          <p:nvPr/>
        </p:nvPicPr>
        <p:blipFill>
          <a:blip r:embed="rId13"/>
          <a:stretch>
            <a:fillRect/>
          </a:stretch>
        </p:blipFill>
        <p:spPr>
          <a:xfrm>
            <a:off x="10742492" y="3963921"/>
            <a:ext cx="662772" cy="415290"/>
          </a:xfrm>
          <a:prstGeom prst="rect">
            <a:avLst/>
          </a:prstGeom>
        </p:spPr>
      </p:pic>
      <p:pic>
        <p:nvPicPr>
          <p:cNvPr id="30" name="Hình ảnh 25" descr="re">
            <a:extLst>
              <a:ext uri="{FF2B5EF4-FFF2-40B4-BE49-F238E27FC236}">
                <a16:creationId xmlns:a16="http://schemas.microsoft.com/office/drawing/2014/main" id="{57ADD689-1B75-4458-8DBB-49EA96F32E10}"/>
              </a:ext>
            </a:extLst>
          </p:cNvPr>
          <p:cNvPicPr>
            <a:picLocks noChangeAspect="1"/>
          </p:cNvPicPr>
          <p:nvPr/>
        </p:nvPicPr>
        <p:blipFill>
          <a:blip r:embed="rId14"/>
          <a:stretch>
            <a:fillRect/>
          </a:stretch>
        </p:blipFill>
        <p:spPr>
          <a:xfrm>
            <a:off x="7789445" y="3762003"/>
            <a:ext cx="537227" cy="582930"/>
          </a:xfrm>
          <a:prstGeom prst="rect">
            <a:avLst/>
          </a:prstGeom>
        </p:spPr>
      </p:pic>
      <p:pic>
        <p:nvPicPr>
          <p:cNvPr id="31" name="Hình ảnh 26" descr="mi">
            <a:extLst>
              <a:ext uri="{FF2B5EF4-FFF2-40B4-BE49-F238E27FC236}">
                <a16:creationId xmlns:a16="http://schemas.microsoft.com/office/drawing/2014/main" id="{A9533C85-FA9A-44E8-8784-6C6F3667E4B7}"/>
              </a:ext>
            </a:extLst>
          </p:cNvPr>
          <p:cNvPicPr>
            <a:picLocks noChangeAspect="1"/>
          </p:cNvPicPr>
          <p:nvPr/>
        </p:nvPicPr>
        <p:blipFill>
          <a:blip r:embed="rId16"/>
          <a:stretch>
            <a:fillRect/>
          </a:stretch>
        </p:blipFill>
        <p:spPr>
          <a:xfrm>
            <a:off x="11706997" y="5137699"/>
            <a:ext cx="872150" cy="349568"/>
          </a:xfrm>
          <a:prstGeom prst="rect">
            <a:avLst/>
          </a:prstGeom>
        </p:spPr>
      </p:pic>
      <p:pic>
        <p:nvPicPr>
          <p:cNvPr id="32" name="Hình ảnh 27" descr="mi">
            <a:extLst>
              <a:ext uri="{FF2B5EF4-FFF2-40B4-BE49-F238E27FC236}">
                <a16:creationId xmlns:a16="http://schemas.microsoft.com/office/drawing/2014/main" id="{A3B738BB-AAD7-4C2B-9468-211D8AE6EE02}"/>
              </a:ext>
            </a:extLst>
          </p:cNvPr>
          <p:cNvPicPr>
            <a:picLocks noChangeAspect="1"/>
          </p:cNvPicPr>
          <p:nvPr/>
        </p:nvPicPr>
        <p:blipFill>
          <a:blip r:embed="rId16"/>
          <a:stretch>
            <a:fillRect/>
          </a:stretch>
        </p:blipFill>
        <p:spPr>
          <a:xfrm>
            <a:off x="2093818" y="7232063"/>
            <a:ext cx="872150" cy="349568"/>
          </a:xfrm>
          <a:prstGeom prst="rect">
            <a:avLst/>
          </a:prstGeom>
        </p:spPr>
      </p:pic>
      <p:pic>
        <p:nvPicPr>
          <p:cNvPr id="33" name="Hình ảnh 29" descr="do">
            <a:extLst>
              <a:ext uri="{FF2B5EF4-FFF2-40B4-BE49-F238E27FC236}">
                <a16:creationId xmlns:a16="http://schemas.microsoft.com/office/drawing/2014/main" id="{A02FA2BC-4A2F-4C05-AC6B-B99B9B391B51}"/>
              </a:ext>
            </a:extLst>
          </p:cNvPr>
          <p:cNvPicPr>
            <a:picLocks noChangeAspect="1"/>
          </p:cNvPicPr>
          <p:nvPr/>
        </p:nvPicPr>
        <p:blipFill>
          <a:blip r:embed="rId15"/>
          <a:stretch>
            <a:fillRect/>
          </a:stretch>
        </p:blipFill>
        <p:spPr>
          <a:xfrm>
            <a:off x="9237330" y="3852837"/>
            <a:ext cx="662772" cy="400050"/>
          </a:xfrm>
          <a:prstGeom prst="rect">
            <a:avLst/>
          </a:prstGeom>
        </p:spPr>
      </p:pic>
      <p:pic>
        <p:nvPicPr>
          <p:cNvPr id="35" name="Hình ảnh 15" descr="Ảnh có chứa hình mẫu, phim hoạt hình, Đồ họa, hình vẽ&#10;&#10;Mô tả được tạo tự động">
            <a:extLst>
              <a:ext uri="{FF2B5EF4-FFF2-40B4-BE49-F238E27FC236}">
                <a16:creationId xmlns:a16="http://schemas.microsoft.com/office/drawing/2014/main" id="{359CB590-2A21-498A-AD8D-2E9CA66BFA0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11610447" y="7092538"/>
            <a:ext cx="662772" cy="660083"/>
          </a:xfrm>
          <a:prstGeom prst="rect">
            <a:avLst/>
          </a:prstGeom>
        </p:spPr>
      </p:pic>
      <p:pic>
        <p:nvPicPr>
          <p:cNvPr id="36" name="Hình ảnh 21" descr="sol">
            <a:extLst>
              <a:ext uri="{FF2B5EF4-FFF2-40B4-BE49-F238E27FC236}">
                <a16:creationId xmlns:a16="http://schemas.microsoft.com/office/drawing/2014/main" id="{4BFFEB5B-F79A-4F55-AE89-A5B38ADFBF65}"/>
              </a:ext>
            </a:extLst>
          </p:cNvPr>
          <p:cNvPicPr>
            <a:picLocks noChangeAspect="1"/>
          </p:cNvPicPr>
          <p:nvPr/>
        </p:nvPicPr>
        <p:blipFill>
          <a:blip r:embed="rId12"/>
          <a:stretch>
            <a:fillRect/>
          </a:stretch>
        </p:blipFill>
        <p:spPr>
          <a:xfrm>
            <a:off x="5978548" y="7186818"/>
            <a:ext cx="774986" cy="440055"/>
          </a:xfrm>
          <a:prstGeom prst="rect">
            <a:avLst/>
          </a:prstGeom>
        </p:spPr>
      </p:pic>
      <p:pic>
        <p:nvPicPr>
          <p:cNvPr id="37" name="Hình ảnh 29" descr="do">
            <a:extLst>
              <a:ext uri="{FF2B5EF4-FFF2-40B4-BE49-F238E27FC236}">
                <a16:creationId xmlns:a16="http://schemas.microsoft.com/office/drawing/2014/main" id="{21311DFC-6772-4B25-A902-58039469763A}"/>
              </a:ext>
            </a:extLst>
          </p:cNvPr>
          <p:cNvPicPr>
            <a:picLocks noChangeAspect="1"/>
          </p:cNvPicPr>
          <p:nvPr/>
        </p:nvPicPr>
        <p:blipFill>
          <a:blip r:embed="rId15"/>
          <a:stretch>
            <a:fillRect/>
          </a:stretch>
        </p:blipFill>
        <p:spPr>
          <a:xfrm>
            <a:off x="11858181" y="3980552"/>
            <a:ext cx="662772" cy="400050"/>
          </a:xfrm>
          <a:prstGeom prst="rect">
            <a:avLst/>
          </a:prstGeom>
        </p:spPr>
      </p:pic>
      <p:pic>
        <p:nvPicPr>
          <p:cNvPr id="38" name="Hình ảnh 29" descr="do">
            <a:extLst>
              <a:ext uri="{FF2B5EF4-FFF2-40B4-BE49-F238E27FC236}">
                <a16:creationId xmlns:a16="http://schemas.microsoft.com/office/drawing/2014/main" id="{E639ABB1-380C-4BB5-91D6-77E683E4AEEB}"/>
              </a:ext>
            </a:extLst>
          </p:cNvPr>
          <p:cNvPicPr>
            <a:picLocks noChangeAspect="1"/>
          </p:cNvPicPr>
          <p:nvPr/>
        </p:nvPicPr>
        <p:blipFill>
          <a:blip r:embed="rId15"/>
          <a:stretch>
            <a:fillRect/>
          </a:stretch>
        </p:blipFill>
        <p:spPr>
          <a:xfrm>
            <a:off x="3315338" y="7176929"/>
            <a:ext cx="662772" cy="400050"/>
          </a:xfrm>
          <a:prstGeom prst="rect">
            <a:avLst/>
          </a:prstGeom>
        </p:spPr>
      </p:pic>
      <p:pic>
        <p:nvPicPr>
          <p:cNvPr id="39" name="Hình ảnh 21" descr="sol">
            <a:extLst>
              <a:ext uri="{FF2B5EF4-FFF2-40B4-BE49-F238E27FC236}">
                <a16:creationId xmlns:a16="http://schemas.microsoft.com/office/drawing/2014/main" id="{A89A731D-E3A5-4FB3-BA78-B62CFC12D2C5}"/>
              </a:ext>
            </a:extLst>
          </p:cNvPr>
          <p:cNvPicPr>
            <a:picLocks noChangeAspect="1"/>
          </p:cNvPicPr>
          <p:nvPr/>
        </p:nvPicPr>
        <p:blipFill>
          <a:blip r:embed="rId12"/>
          <a:stretch>
            <a:fillRect/>
          </a:stretch>
        </p:blipFill>
        <p:spPr>
          <a:xfrm>
            <a:off x="9045377" y="7176929"/>
            <a:ext cx="774986" cy="440055"/>
          </a:xfrm>
          <a:prstGeom prst="rect">
            <a:avLst/>
          </a:prstGeom>
        </p:spPr>
      </p:pic>
      <p:pic>
        <p:nvPicPr>
          <p:cNvPr id="40" name="Hình ảnh 29" descr="do">
            <a:extLst>
              <a:ext uri="{FF2B5EF4-FFF2-40B4-BE49-F238E27FC236}">
                <a16:creationId xmlns:a16="http://schemas.microsoft.com/office/drawing/2014/main" id="{900D5C71-9575-499A-870E-22BA37AB16FF}"/>
              </a:ext>
            </a:extLst>
          </p:cNvPr>
          <p:cNvPicPr>
            <a:picLocks noChangeAspect="1"/>
          </p:cNvPicPr>
          <p:nvPr/>
        </p:nvPicPr>
        <p:blipFill>
          <a:blip r:embed="rId15"/>
          <a:stretch>
            <a:fillRect/>
          </a:stretch>
        </p:blipFill>
        <p:spPr>
          <a:xfrm>
            <a:off x="13620810" y="7165508"/>
            <a:ext cx="662772" cy="400050"/>
          </a:xfrm>
          <a:prstGeom prst="rect">
            <a:avLst/>
          </a:prstGeom>
        </p:spPr>
      </p:pic>
    </p:spTree>
    <p:extLst>
      <p:ext uri="{BB962C8B-B14F-4D97-AF65-F5344CB8AC3E}">
        <p14:creationId xmlns:p14="http://schemas.microsoft.com/office/powerpoint/2010/main" val="5861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OTES2">
            <a:extLst>
              <a:ext uri="{FF2B5EF4-FFF2-40B4-BE49-F238E27FC236}">
                <a16:creationId xmlns:a16="http://schemas.microsoft.com/office/drawing/2014/main" id="{D3383098-D99C-4BF9-8C77-3324BFF3C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F:\未标题-1.png">
            <a:extLst>
              <a:ext uri="{FF2B5EF4-FFF2-40B4-BE49-F238E27FC236}">
                <a16:creationId xmlns:a16="http://schemas.microsoft.com/office/drawing/2014/main" id="{8BE8C762-3FF5-49EC-B955-A6BFC44AB0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未标题-1.png">
            <a:extLst>
              <a:ext uri="{FF2B5EF4-FFF2-40B4-BE49-F238E27FC236}">
                <a16:creationId xmlns:a16="http://schemas.microsoft.com/office/drawing/2014/main" id="{8B833064-F4A5-4C2F-87C2-CF32D26FF0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4">
            <a:extLst>
              <a:ext uri="{FF2B5EF4-FFF2-40B4-BE49-F238E27FC236}">
                <a16:creationId xmlns:a16="http://schemas.microsoft.com/office/drawing/2014/main" id="{1A22ABB7-249D-45DA-A084-9351A715BB9B}"/>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Hình chữ nhật 15">
            <a:extLst>
              <a:ext uri="{FF2B5EF4-FFF2-40B4-BE49-F238E27FC236}">
                <a16:creationId xmlns:a16="http://schemas.microsoft.com/office/drawing/2014/main" id="{70A52F1B-C4B0-4AE0-B8BC-F1AB24F1A7BA}"/>
              </a:ext>
            </a:extLst>
          </p:cNvPr>
          <p:cNvSpPr/>
          <p:nvPr/>
        </p:nvSpPr>
        <p:spPr>
          <a:xfrm>
            <a:off x="1127219" y="1604903"/>
            <a:ext cx="16804250" cy="692497"/>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3600" b="1">
                <a:ln/>
                <a:solidFill>
                  <a:prstClr val="black"/>
                </a:solidFill>
                <a:latin typeface="Times New Roman" panose="02020603050405020304" pitchFamily="18" charset="0"/>
              </a:rPr>
              <a:t>Đọc tên nốt nhạc là phách mạnh và phách nhẹ trong dòng nhạc dưới đây:</a:t>
            </a:r>
          </a:p>
        </p:txBody>
      </p:sp>
      <p:pic>
        <p:nvPicPr>
          <p:cNvPr id="12" name="Picture 11">
            <a:extLst>
              <a:ext uri="{FF2B5EF4-FFF2-40B4-BE49-F238E27FC236}">
                <a16:creationId xmlns:a16="http://schemas.microsoft.com/office/drawing/2014/main" id="{336D8486-BA07-4E02-A1F1-172D234DE42B}"/>
              </a:ext>
            </a:extLst>
          </p:cNvPr>
          <p:cNvPicPr>
            <a:picLocks noChangeAspect="1"/>
          </p:cNvPicPr>
          <p:nvPr/>
        </p:nvPicPr>
        <p:blipFill>
          <a:blip r:embed="rId7"/>
          <a:stretch>
            <a:fillRect/>
          </a:stretch>
        </p:blipFill>
        <p:spPr>
          <a:xfrm>
            <a:off x="1493462" y="2839890"/>
            <a:ext cx="14883530" cy="2303610"/>
          </a:xfrm>
          <a:prstGeom prst="rect">
            <a:avLst/>
          </a:prstGeom>
        </p:spPr>
      </p:pic>
      <p:pic>
        <p:nvPicPr>
          <p:cNvPr id="14" name="Picture 13">
            <a:extLst>
              <a:ext uri="{FF2B5EF4-FFF2-40B4-BE49-F238E27FC236}">
                <a16:creationId xmlns:a16="http://schemas.microsoft.com/office/drawing/2014/main" id="{366FE195-7EFD-4574-807B-D5707E4FC558}"/>
              </a:ext>
            </a:extLst>
          </p:cNvPr>
          <p:cNvPicPr>
            <a:picLocks noChangeAspect="1"/>
          </p:cNvPicPr>
          <p:nvPr/>
        </p:nvPicPr>
        <p:blipFill>
          <a:blip r:embed="rId8"/>
          <a:stretch>
            <a:fillRect/>
          </a:stretch>
        </p:blipFill>
        <p:spPr>
          <a:xfrm>
            <a:off x="15254424" y="4477708"/>
            <a:ext cx="471429" cy="542858"/>
          </a:xfrm>
          <a:prstGeom prst="rect">
            <a:avLst/>
          </a:prstGeom>
        </p:spPr>
      </p:pic>
      <p:sp>
        <p:nvSpPr>
          <p:cNvPr id="15" name="Hình chữ nhật 15">
            <a:extLst>
              <a:ext uri="{FF2B5EF4-FFF2-40B4-BE49-F238E27FC236}">
                <a16:creationId xmlns:a16="http://schemas.microsoft.com/office/drawing/2014/main" id="{016E2542-369E-4F72-B9FE-542952A12BDB}"/>
              </a:ext>
            </a:extLst>
          </p:cNvPr>
          <p:cNvSpPr/>
          <p:nvPr/>
        </p:nvSpPr>
        <p:spPr>
          <a:xfrm>
            <a:off x="3111052" y="257244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6" name="Hình chữ nhật 15">
            <a:extLst>
              <a:ext uri="{FF2B5EF4-FFF2-40B4-BE49-F238E27FC236}">
                <a16:creationId xmlns:a16="http://schemas.microsoft.com/office/drawing/2014/main" id="{A47CA500-2F40-4F86-B35F-EEAEB3B8FDB1}"/>
              </a:ext>
            </a:extLst>
          </p:cNvPr>
          <p:cNvSpPr/>
          <p:nvPr/>
        </p:nvSpPr>
        <p:spPr>
          <a:xfrm>
            <a:off x="6523274" y="255939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7" name="Hình chữ nhật 15">
            <a:extLst>
              <a:ext uri="{FF2B5EF4-FFF2-40B4-BE49-F238E27FC236}">
                <a16:creationId xmlns:a16="http://schemas.microsoft.com/office/drawing/2014/main" id="{FE09AA63-B674-4178-A9EA-0A5464245E9B}"/>
              </a:ext>
            </a:extLst>
          </p:cNvPr>
          <p:cNvSpPr/>
          <p:nvPr/>
        </p:nvSpPr>
        <p:spPr>
          <a:xfrm>
            <a:off x="9862726" y="257244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8" name="Hình chữ nhật 15">
            <a:extLst>
              <a:ext uri="{FF2B5EF4-FFF2-40B4-BE49-F238E27FC236}">
                <a16:creationId xmlns:a16="http://schemas.microsoft.com/office/drawing/2014/main" id="{1848E541-C105-4F7A-99AD-B3256C779683}"/>
              </a:ext>
            </a:extLst>
          </p:cNvPr>
          <p:cNvSpPr/>
          <p:nvPr/>
        </p:nvSpPr>
        <p:spPr>
          <a:xfrm>
            <a:off x="13586573" y="255939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9" name="Hình chữ nhật 15">
            <a:extLst>
              <a:ext uri="{FF2B5EF4-FFF2-40B4-BE49-F238E27FC236}">
                <a16:creationId xmlns:a16="http://schemas.microsoft.com/office/drawing/2014/main" id="{A9A69D79-6C53-4109-8F4C-73DD142E1CAC}"/>
              </a:ext>
            </a:extLst>
          </p:cNvPr>
          <p:cNvSpPr/>
          <p:nvPr/>
        </p:nvSpPr>
        <p:spPr>
          <a:xfrm>
            <a:off x="3956242" y="4901338"/>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0" name="Hình chữ nhật 15">
            <a:extLst>
              <a:ext uri="{FF2B5EF4-FFF2-40B4-BE49-F238E27FC236}">
                <a16:creationId xmlns:a16="http://schemas.microsoft.com/office/drawing/2014/main" id="{65B24B7C-6C4B-4CF5-840F-00E179B2FA28}"/>
              </a:ext>
            </a:extLst>
          </p:cNvPr>
          <p:cNvSpPr/>
          <p:nvPr/>
        </p:nvSpPr>
        <p:spPr>
          <a:xfrm>
            <a:off x="5036339" y="4901338"/>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1" name="Hình chữ nhật 15">
            <a:extLst>
              <a:ext uri="{FF2B5EF4-FFF2-40B4-BE49-F238E27FC236}">
                <a16:creationId xmlns:a16="http://schemas.microsoft.com/office/drawing/2014/main" id="{2926FE7B-7D0B-4349-9AC1-8B3CC15C6502}"/>
              </a:ext>
            </a:extLst>
          </p:cNvPr>
          <p:cNvSpPr/>
          <p:nvPr/>
        </p:nvSpPr>
        <p:spPr>
          <a:xfrm>
            <a:off x="7134811" y="4969703"/>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2" name="Hình chữ nhật 15">
            <a:extLst>
              <a:ext uri="{FF2B5EF4-FFF2-40B4-BE49-F238E27FC236}">
                <a16:creationId xmlns:a16="http://schemas.microsoft.com/office/drawing/2014/main" id="{0A6BCEBD-FF8D-4729-A8E1-B7A01056BAE0}"/>
              </a:ext>
            </a:extLst>
          </p:cNvPr>
          <p:cNvSpPr/>
          <p:nvPr/>
        </p:nvSpPr>
        <p:spPr>
          <a:xfrm>
            <a:off x="8214908" y="4982041"/>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3" name="Hình chữ nhật 15">
            <a:extLst>
              <a:ext uri="{FF2B5EF4-FFF2-40B4-BE49-F238E27FC236}">
                <a16:creationId xmlns:a16="http://schemas.microsoft.com/office/drawing/2014/main" id="{CD2BA581-8C76-4D17-9C26-C08A0F36A743}"/>
              </a:ext>
            </a:extLst>
          </p:cNvPr>
          <p:cNvSpPr/>
          <p:nvPr/>
        </p:nvSpPr>
        <p:spPr>
          <a:xfrm>
            <a:off x="10636415" y="4969703"/>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4" name="Hình chữ nhật 15">
            <a:extLst>
              <a:ext uri="{FF2B5EF4-FFF2-40B4-BE49-F238E27FC236}">
                <a16:creationId xmlns:a16="http://schemas.microsoft.com/office/drawing/2014/main" id="{4F96C3DD-560B-4829-B89B-57C56523BEDC}"/>
              </a:ext>
            </a:extLst>
          </p:cNvPr>
          <p:cNvSpPr/>
          <p:nvPr/>
        </p:nvSpPr>
        <p:spPr>
          <a:xfrm>
            <a:off x="11716513" y="4982041"/>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5" name="Hình chữ nhật 15">
            <a:extLst>
              <a:ext uri="{FF2B5EF4-FFF2-40B4-BE49-F238E27FC236}">
                <a16:creationId xmlns:a16="http://schemas.microsoft.com/office/drawing/2014/main" id="{C946A85D-AAB9-4386-99FE-FE9D38B2EE25}"/>
              </a:ext>
            </a:extLst>
          </p:cNvPr>
          <p:cNvSpPr/>
          <p:nvPr/>
        </p:nvSpPr>
        <p:spPr>
          <a:xfrm>
            <a:off x="14138020" y="4969703"/>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6" name="Hình chữ nhật 15">
            <a:extLst>
              <a:ext uri="{FF2B5EF4-FFF2-40B4-BE49-F238E27FC236}">
                <a16:creationId xmlns:a16="http://schemas.microsoft.com/office/drawing/2014/main" id="{2925A759-4748-4197-977D-DF92C54B962B}"/>
              </a:ext>
            </a:extLst>
          </p:cNvPr>
          <p:cNvSpPr/>
          <p:nvPr/>
        </p:nvSpPr>
        <p:spPr>
          <a:xfrm>
            <a:off x="15218117" y="4982041"/>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7" name="Hình chữ nhật 4">
            <a:extLst>
              <a:ext uri="{FF2B5EF4-FFF2-40B4-BE49-F238E27FC236}">
                <a16:creationId xmlns:a16="http://schemas.microsoft.com/office/drawing/2014/main" id="{314CDCBA-0C57-4EC9-8F71-CD488C9B56EA}"/>
              </a:ext>
            </a:extLst>
          </p:cNvPr>
          <p:cNvSpPr/>
          <p:nvPr/>
        </p:nvSpPr>
        <p:spPr>
          <a:xfrm>
            <a:off x="-762000" y="495300"/>
            <a:ext cx="1001454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prstClr val="black"/>
                </a:solidFill>
                <a:effectLst/>
                <a:uLnTx/>
                <a:uFillTx/>
                <a:latin typeface="Times New Roman" panose="02020603050405020304" pitchFamily="18" charset="0"/>
                <a:ea typeface="+mn-ea"/>
                <a:cs typeface="+mn-cs"/>
              </a:rPr>
              <a:t>Kiểm tra bài cũ:</a:t>
            </a:r>
          </a:p>
        </p:txBody>
      </p:sp>
    </p:spTree>
    <p:extLst>
      <p:ext uri="{BB962C8B-B14F-4D97-AF65-F5344CB8AC3E}">
        <p14:creationId xmlns:p14="http://schemas.microsoft.com/office/powerpoint/2010/main" val="2217182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01A454F8-715A-4CBA-BA5B-62A3B311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 y="4690185"/>
            <a:ext cx="3480188" cy="5188710"/>
          </a:xfrm>
          <a:prstGeom prst="rect">
            <a:avLst/>
          </a:prstGeom>
        </p:spPr>
      </p:pic>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a:ln/>
                <a:solidFill>
                  <a:srgbClr val="FF0000"/>
                </a:solidFill>
                <a:effectLst/>
                <a:latin typeface="+mj-lt"/>
              </a:rPr>
              <a:t>Tiết </a:t>
            </a:r>
            <a:r>
              <a:rPr lang="vi-VN" sz="4000" b="1">
                <a:ln/>
                <a:solidFill>
                  <a:srgbClr val="FF0000"/>
                </a:solidFill>
                <a:latin typeface="+mj-lt"/>
              </a:rPr>
              <a:t>20</a:t>
            </a:r>
            <a:endParaRPr lang="vi-VN" sz="4000" b="1" cap="none" spc="0">
              <a:ln/>
              <a:solidFill>
                <a:srgbClr val="FF0000"/>
              </a:solidFill>
              <a:effectLst/>
              <a:latin typeface="+mj-lt"/>
            </a:endParaRPr>
          </a:p>
        </p:txBody>
      </p:sp>
      <p:sp>
        <p:nvSpPr>
          <p:cNvPr id="5" name="Hình chữ nhật 4">
            <a:extLst>
              <a:ext uri="{FF2B5EF4-FFF2-40B4-BE49-F238E27FC236}">
                <a16:creationId xmlns:a16="http://schemas.microsoft.com/office/drawing/2014/main" id="{26CB401C-AE93-6AE6-66B5-DB607B3E1D33}"/>
              </a:ext>
            </a:extLst>
          </p:cNvPr>
          <p:cNvSpPr/>
          <p:nvPr/>
        </p:nvSpPr>
        <p:spPr>
          <a:xfrm>
            <a:off x="1524000" y="1704702"/>
            <a:ext cx="13961911"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a:latin typeface="Times New Roman" panose="02020603050405020304" pitchFamily="18" charset="0"/>
                <a:cs typeface="Times New Roman" panose="02020603050405020304" pitchFamily="18" charset="0"/>
              </a:rPr>
              <a:t>- Thường thức âm nhạc: Nhạc sĩ Bùi Đình Thảo và bài hát Sách bút thân yêu ơi </a:t>
            </a:r>
            <a:endParaRPr lang="vi-VN"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Ôn </a:t>
            </a:r>
            <a:r>
              <a:rPr lang="vi-VN" sz="3200" b="1">
                <a:latin typeface="Times New Roman" panose="02020603050405020304" pitchFamily="18" charset="0"/>
                <a:cs typeface="Times New Roman" panose="02020603050405020304" pitchFamily="18" charset="0"/>
              </a:rPr>
              <a:t>đ</a:t>
            </a:r>
            <a:r>
              <a:rPr lang="en-US" sz="3200" b="1">
                <a:latin typeface="Times New Roman" panose="02020603050405020304" pitchFamily="18" charset="0"/>
                <a:cs typeface="Times New Roman" panose="02020603050405020304" pitchFamily="18" charset="0"/>
              </a:rPr>
              <a:t>ọc nhạc: Bài số 3 </a:t>
            </a:r>
            <a:endParaRPr lang="vi-VN" sz="3200" b="1" cap="none" spc="0">
              <a:ln/>
              <a:effectLst/>
              <a:latin typeface="Times New Roman" panose="02020603050405020304" pitchFamily="18" charset="0"/>
              <a:cs typeface="Times New Roman" panose="02020603050405020304" pitchFamily="18" charset="0"/>
            </a:endParaRP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3"/>
          <a:stretch>
            <a:fillRect/>
          </a:stretch>
        </p:blipFill>
        <p:spPr>
          <a:xfrm>
            <a:off x="14173201" y="0"/>
            <a:ext cx="4100120" cy="9982200"/>
          </a:xfrm>
          <a:prstGeom prst="rect">
            <a:avLst/>
          </a:prstGeom>
        </p:spPr>
      </p:pic>
      <p:pic>
        <p:nvPicPr>
          <p:cNvPr id="10" name="图片 2">
            <a:extLst>
              <a:ext uri="{FF2B5EF4-FFF2-40B4-BE49-F238E27FC236}">
                <a16:creationId xmlns:a16="http://schemas.microsoft.com/office/drawing/2014/main" id="{3FEAFEF0-31B5-45BD-990E-3FF06F474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24618" y="7429498"/>
            <a:ext cx="18288000" cy="2857502"/>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C9908-03A9-49D7-B24B-9B446EB40C4A}"/>
              </a:ext>
            </a:extLst>
          </p:cNvPr>
          <p:cNvPicPr>
            <a:picLocks noChangeAspect="1"/>
          </p:cNvPicPr>
          <p:nvPr/>
        </p:nvPicPr>
        <p:blipFill>
          <a:blip r:embed="rId2"/>
          <a:stretch>
            <a:fillRect/>
          </a:stretch>
        </p:blipFill>
        <p:spPr>
          <a:xfrm>
            <a:off x="788519" y="5506470"/>
            <a:ext cx="4000000" cy="3800000"/>
          </a:xfrm>
          <a:prstGeom prst="rect">
            <a:avLst/>
          </a:prstGeom>
        </p:spPr>
      </p:pic>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63929" y="89423"/>
            <a:ext cx="3733800" cy="9475362"/>
          </a:xfrm>
          <a:prstGeom prst="rect">
            <a:avLst/>
          </a:prstGeom>
        </p:spPr>
      </p:pic>
      <p:sp>
        <p:nvSpPr>
          <p:cNvPr id="3" name="Freeform 2">
            <a:extLst>
              <a:ext uri="{FF2B5EF4-FFF2-40B4-BE49-F238E27FC236}">
                <a16:creationId xmlns:a16="http://schemas.microsoft.com/office/drawing/2014/main"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a16="http://schemas.microsoft.com/office/drawing/2014/main"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id="{EC1187BB-FB12-CB5E-0EFB-FD1CDCB7CC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a16="http://schemas.microsoft.com/office/drawing/2014/main" id="{3824F324-C5AF-4FBE-89AD-9A1548FE60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96402" y="9791699"/>
            <a:ext cx="8991600" cy="495300"/>
          </a:xfrm>
          <a:prstGeom prst="rect">
            <a:avLst/>
          </a:prstGeom>
        </p:spPr>
      </p:pic>
      <p:sp>
        <p:nvSpPr>
          <p:cNvPr id="17" name="Hình chữ nhật 4">
            <a:extLst>
              <a:ext uri="{FF2B5EF4-FFF2-40B4-BE49-F238E27FC236}">
                <a16:creationId xmlns:a16="http://schemas.microsoft.com/office/drawing/2014/main" id="{66E9B24B-BE53-42B1-80EF-8179765BE33B}"/>
              </a:ext>
            </a:extLst>
          </p:cNvPr>
          <p:cNvSpPr/>
          <p:nvPr/>
        </p:nvSpPr>
        <p:spPr>
          <a:xfrm>
            <a:off x="152400" y="1478665"/>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1:</a:t>
            </a:r>
          </a:p>
        </p:txBody>
      </p:sp>
      <p:sp>
        <p:nvSpPr>
          <p:cNvPr id="13" name="Hình chữ nhật 4">
            <a:extLst>
              <a:ext uri="{FF2B5EF4-FFF2-40B4-BE49-F238E27FC236}">
                <a16:creationId xmlns:a16="http://schemas.microsoft.com/office/drawing/2014/main" id="{963E1DC8-3A64-4B7B-AB4C-A9E9E9D49E39}"/>
              </a:ext>
            </a:extLst>
          </p:cNvPr>
          <p:cNvSpPr/>
          <p:nvPr/>
        </p:nvSpPr>
        <p:spPr>
          <a:xfrm>
            <a:off x="3445565" y="2646167"/>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a:ln/>
                <a:effectLst/>
                <a:latin typeface="+mj-lt"/>
              </a:rPr>
              <a:t>Thường thức âm nhạc</a:t>
            </a:r>
          </a:p>
        </p:txBody>
      </p:sp>
      <p:sp>
        <p:nvSpPr>
          <p:cNvPr id="16" name="TextBox 15">
            <a:extLst>
              <a:ext uri="{FF2B5EF4-FFF2-40B4-BE49-F238E27FC236}">
                <a16:creationId xmlns:a16="http://schemas.microsoft.com/office/drawing/2014/main" id="{9C076840-3D2C-488C-9766-1BFE96636593}"/>
              </a:ext>
            </a:extLst>
          </p:cNvPr>
          <p:cNvSpPr txBox="1"/>
          <p:nvPr/>
        </p:nvSpPr>
        <p:spPr>
          <a:xfrm>
            <a:off x="3886200" y="3444337"/>
            <a:ext cx="11013025"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Nhạc sĩ Bùi Đình Thảo và bài hát Sách bút thân yêu ơi </a:t>
            </a:r>
            <a:endParaRPr lang="vi-VN" sz="3600" b="1">
              <a:latin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a16="http://schemas.microsoft.com/office/drawing/2014/main" id="{7448490B-C0DA-43E7-BCB9-9E3BC9BFD56A}"/>
              </a:ext>
            </a:extLst>
          </p:cNvPr>
          <p:cNvSpPr/>
          <p:nvPr/>
        </p:nvSpPr>
        <p:spPr>
          <a:xfrm>
            <a:off x="13708775" y="5763823"/>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3"/>
            <a:stretch>
              <a:fillRect/>
            </a:stretch>
          </a:blipFill>
        </p:spPr>
      </p:sp>
    </p:spTree>
    <p:extLst>
      <p:ext uri="{BB962C8B-B14F-4D97-AF65-F5344CB8AC3E}">
        <p14:creationId xmlns:p14="http://schemas.microsoft.com/office/powerpoint/2010/main" val="11455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Nhạc sĩ Bùi Đình Thảo</a:t>
            </a:r>
            <a:endParaRPr lang="vi-VN" sz="3600" b="1">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Nhạc sĩ Bùi Đình Thảo</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r>
              <a:rPr lang="vi-VN" sz="2400">
                <a:latin typeface="+mj-lt"/>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r>
              <a:rPr lang="vi-VN" sz="2400">
                <a:latin typeface="+mj-lt"/>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2"/>
          <a:stretch>
            <a:fillRect/>
          </a:stretch>
        </p:blipFill>
        <p:spPr>
          <a:xfrm>
            <a:off x="4821182" y="5096593"/>
            <a:ext cx="7561905" cy="3876190"/>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6"/>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9"/>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2"/>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3"/>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2438400" y="1139560"/>
            <a:ext cx="12811658" cy="3985194"/>
          </a:xfrm>
          <a:prstGeom prst="rect">
            <a:avLst/>
          </a:prstGeom>
          <a:noFill/>
        </p:spPr>
        <p:txBody>
          <a:bodyPr wrap="square">
            <a:spAutoFit/>
          </a:bodyPr>
          <a:lstStyle/>
          <a:p>
            <a:pPr>
              <a:lnSpc>
                <a:spcPct val="150000"/>
              </a:lnSpc>
            </a:pPr>
            <a:r>
              <a:rPr lang="vi-VN" sz="3200" b="1">
                <a:solidFill>
                  <a:srgbClr val="FF0000"/>
                </a:solidFill>
                <a:latin typeface="+mj-lt"/>
              </a:rPr>
              <a:t>2.Nghe bài hát sách bút thân yêu ơi (Nhạc và lời: Bùi Đình Thảo) </a:t>
            </a:r>
          </a:p>
          <a:p>
            <a:pPr>
              <a:lnSpc>
                <a:spcPct val="150000"/>
              </a:lnSpc>
            </a:pPr>
            <a:r>
              <a:rPr lang="vi-VN" sz="2800">
                <a:latin typeface="+mj-lt"/>
              </a:rPr>
              <a:t>Bài hát sách bút thân yêu ơi có giai điệu hồn nhiên, vui tươi, lời ca dung dị thể hiện tình cảm gắn bó thân thiết của các bạn nhỏ với những đồ dùng học tập thân quen như sách, bút. Bài hát cũng là lời nhắc nhở các em hãy luôn chăm chỉ cố gắng học tập. Những tình cảm dạt dào thể hiện qua hình ảnh và giai điệu của bài hát đã đồng hành cùng nhiều thế hệ học sinh. </a:t>
            </a:r>
          </a:p>
        </p:txBody>
      </p:sp>
    </p:spTree>
    <p:extLst>
      <p:ext uri="{BB962C8B-B14F-4D97-AF65-F5344CB8AC3E}">
        <p14:creationId xmlns:p14="http://schemas.microsoft.com/office/powerpoint/2010/main" val="116556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2"/>
          <a:stretch>
            <a:fillRect/>
          </a:stretch>
        </p:blipFill>
        <p:spPr>
          <a:xfrm>
            <a:off x="4610100" y="2902631"/>
            <a:ext cx="7561905" cy="3876190"/>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8"/>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1"/>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4"/>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5"/>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2438400" y="1139560"/>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2.Nghe bài hát sách bút thân yêu ơi (Nhạc và lời: Bùi Đình Thảo) </a:t>
            </a:r>
          </a:p>
        </p:txBody>
      </p:sp>
    </p:spTree>
    <p:extLst>
      <p:ext uri="{BB962C8B-B14F-4D97-AF65-F5344CB8AC3E}">
        <p14:creationId xmlns:p14="http://schemas.microsoft.com/office/powerpoint/2010/main" val="2085782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2"/>
          <a:stretch>
            <a:fillRect/>
          </a:stretch>
        </p:blipFill>
        <p:spPr>
          <a:xfrm>
            <a:off x="4610100" y="3509089"/>
            <a:ext cx="7561905" cy="3876190"/>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8"/>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1"/>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4"/>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5"/>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2438400" y="1139560"/>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Nêu cảm nhận của em sau khi nghe bài hát?</a:t>
            </a:r>
          </a:p>
        </p:txBody>
      </p:sp>
      <p:sp>
        <p:nvSpPr>
          <p:cNvPr id="23" name="TextBox 22">
            <a:extLst>
              <a:ext uri="{FF2B5EF4-FFF2-40B4-BE49-F238E27FC236}">
                <a16:creationId xmlns:a16="http://schemas.microsoft.com/office/drawing/2014/main" id="{08256F34-589B-40AF-B6BB-17C3EA50D276}"/>
              </a:ext>
            </a:extLst>
          </p:cNvPr>
          <p:cNvSpPr txBox="1"/>
          <p:nvPr/>
        </p:nvSpPr>
        <p:spPr>
          <a:xfrm>
            <a:off x="2405270" y="2025653"/>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Gõ đệm hoặc vận động theo bài</a:t>
            </a:r>
          </a:p>
        </p:txBody>
      </p:sp>
    </p:spTree>
    <p:extLst>
      <p:ext uri="{BB962C8B-B14F-4D97-AF65-F5344CB8AC3E}">
        <p14:creationId xmlns:p14="http://schemas.microsoft.com/office/powerpoint/2010/main" val="230739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9">
            <a:extLst>
              <a:ext uri="{FF2B5EF4-FFF2-40B4-BE49-F238E27FC236}">
                <a16:creationId xmlns:a16="http://schemas.microsoft.com/office/drawing/2014/main" id="{BB47D3B0-C269-45B7-A6D1-A9C8A65F4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4520" y="6364544"/>
            <a:ext cx="2410959" cy="3700496"/>
          </a:xfrm>
          <a:prstGeom prst="rect">
            <a:avLst/>
          </a:prstGeom>
        </p:spPr>
      </p:pic>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367719"/>
            <a:ext cx="3733800" cy="9475362"/>
          </a:xfrm>
          <a:prstGeom prst="rect">
            <a:avLst/>
          </a:prstGeom>
        </p:spPr>
      </p:pic>
      <p:sp>
        <p:nvSpPr>
          <p:cNvPr id="3" name="Freeform 2">
            <a:extLst>
              <a:ext uri="{FF2B5EF4-FFF2-40B4-BE49-F238E27FC236}">
                <a16:creationId xmlns:a16="http://schemas.microsoft.com/office/drawing/2014/main"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a16="http://schemas.microsoft.com/office/drawing/2014/main"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id="{EC1187BB-FB12-CB5E-0EFB-FD1CDCB7CC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a16="http://schemas.microsoft.com/office/drawing/2014/main" id="{3824F324-C5AF-4FBE-89AD-9A1548FE60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96402" y="9791699"/>
            <a:ext cx="8991600" cy="495300"/>
          </a:xfrm>
          <a:prstGeom prst="rect">
            <a:avLst/>
          </a:prstGeom>
        </p:spPr>
      </p:pic>
      <p:pic>
        <p:nvPicPr>
          <p:cNvPr id="14" name="Picture 4">
            <a:extLst>
              <a:ext uri="{FF2B5EF4-FFF2-40B4-BE49-F238E27FC236}">
                <a16:creationId xmlns:a16="http://schemas.microsoft.com/office/drawing/2014/main" id="{7F657B88-3BF4-2070-8A26-117E7F3031AB}"/>
              </a:ext>
            </a:extLst>
          </p:cNvPr>
          <p:cNvPicPr>
            <a:picLocks noChangeAspect="1"/>
          </p:cNvPicPr>
          <p:nvPr/>
        </p:nvPicPr>
        <p:blipFill>
          <a:blip r:embed="rId13"/>
          <a:srcRect/>
          <a:stretch>
            <a:fillRect/>
          </a:stretch>
        </p:blipFill>
        <p:spPr>
          <a:xfrm flipH="1">
            <a:off x="-171994" y="8178397"/>
            <a:ext cx="2792189" cy="2175710"/>
          </a:xfrm>
          <a:prstGeom prst="rect">
            <a:avLst/>
          </a:prstGeom>
        </p:spPr>
      </p:pic>
      <p:sp>
        <p:nvSpPr>
          <p:cNvPr id="17" name="Hình chữ nhật 4">
            <a:extLst>
              <a:ext uri="{FF2B5EF4-FFF2-40B4-BE49-F238E27FC236}">
                <a16:creationId xmlns:a16="http://schemas.microsoft.com/office/drawing/2014/main" id="{66E9B24B-BE53-42B1-80EF-8179765BE33B}"/>
              </a:ext>
            </a:extLst>
          </p:cNvPr>
          <p:cNvSpPr/>
          <p:nvPr/>
        </p:nvSpPr>
        <p:spPr>
          <a:xfrm>
            <a:off x="381000" y="1475682"/>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2:</a:t>
            </a:r>
          </a:p>
        </p:txBody>
      </p:sp>
      <p:sp>
        <p:nvSpPr>
          <p:cNvPr id="15" name="Hình chữ nhật 4">
            <a:extLst>
              <a:ext uri="{FF2B5EF4-FFF2-40B4-BE49-F238E27FC236}">
                <a16:creationId xmlns:a16="http://schemas.microsoft.com/office/drawing/2014/main" id="{80733366-D28F-4AAA-961F-E5D8F13C4C94}"/>
              </a:ext>
            </a:extLst>
          </p:cNvPr>
          <p:cNvSpPr/>
          <p:nvPr/>
        </p:nvSpPr>
        <p:spPr>
          <a:xfrm>
            <a:off x="4517726" y="2970553"/>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effectLst/>
                <a:uLnTx/>
                <a:uFillTx/>
                <a:latin typeface="Times New Roman" panose="02020603050405020304" pitchFamily="18" charset="0"/>
                <a:ea typeface="+mn-ea"/>
                <a:cs typeface="+mn-cs"/>
              </a:rPr>
              <a:t>Ôn tập bài đọc nhạc số 3</a:t>
            </a:r>
          </a:p>
        </p:txBody>
      </p:sp>
    </p:spTree>
    <p:extLst>
      <p:ext uri="{BB962C8B-B14F-4D97-AF65-F5344CB8AC3E}">
        <p14:creationId xmlns:p14="http://schemas.microsoft.com/office/powerpoint/2010/main" val="36214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469</TotalTime>
  <Words>590</Words>
  <Application>Microsoft Office PowerPoint</Application>
  <PresentationFormat>Custom</PresentationFormat>
  <Paragraphs>46</Paragraphs>
  <Slides>13</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宋体</vt:lpstr>
      <vt:lpstr>Calibri Light</vt:lpstr>
      <vt:lpstr>Calibri</vt:lpstr>
      <vt:lpstr>Microsoft YaHei</vt:lpstr>
      <vt:lpstr>Aptos</vt:lpstr>
      <vt:lpstr>等线</vt:lpstr>
      <vt:lpstr>Times New Roman</vt:lpstr>
      <vt:lpstr>Arial</vt:lpstr>
      <vt:lpstr>Office Theme</vt:lpstr>
      <vt:lpstr>4_Office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TAM</cp:lastModifiedBy>
  <cp:revision>38</cp:revision>
  <dcterms:created xsi:type="dcterms:W3CDTF">2006-08-16T00:00:00Z</dcterms:created>
  <dcterms:modified xsi:type="dcterms:W3CDTF">2025-02-10T00:45:36Z</dcterms:modified>
  <dc:identifier>DAF7nt6TNvs</dc:identifier>
</cp:coreProperties>
</file>