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007577261" r:id="rId2"/>
    <p:sldId id="256" r:id="rId3"/>
    <p:sldId id="489" r:id="rId4"/>
    <p:sldId id="576" r:id="rId5"/>
    <p:sldId id="2007577268" r:id="rId6"/>
    <p:sldId id="257" r:id="rId7"/>
    <p:sldId id="786" r:id="rId8"/>
    <p:sldId id="556" r:id="rId9"/>
    <p:sldId id="549" r:id="rId10"/>
    <p:sldId id="787" r:id="rId11"/>
    <p:sldId id="788" r:id="rId12"/>
    <p:sldId id="2007577262" r:id="rId13"/>
    <p:sldId id="2007577263" r:id="rId14"/>
    <p:sldId id="2007577264" r:id="rId15"/>
    <p:sldId id="2007577269" r:id="rId16"/>
    <p:sldId id="472" r:id="rId17"/>
    <p:sldId id="460" r:id="rId18"/>
    <p:sldId id="2007577272" r:id="rId19"/>
    <p:sldId id="2007577273" r:id="rId20"/>
    <p:sldId id="2007577274" r:id="rId21"/>
    <p:sldId id="2007577275" r:id="rId22"/>
    <p:sldId id="2007577276" r:id="rId23"/>
    <p:sldId id="2007577277" r:id="rId24"/>
    <p:sldId id="491" r:id="rId25"/>
  </p:sldIdLst>
  <p:sldSz cx="18288000" cy="10287000"/>
  <p:notesSz cx="6858000" cy="9144000"/>
  <p:embeddedFontLst>
    <p:embeddedFont>
      <p:font typeface=".VnCooper" panose="020B7200000000000000" pitchFamily="3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.VnAvant" panose="020B7200000000000000" pitchFamily="34" charset="0"/>
      <p:regular r:id="rId32"/>
      <p:bold r:id="rId33"/>
      <p:italic r:id="rId34"/>
      <p:boldItalic r:id="rId35"/>
    </p:embeddedFont>
    <p:embeddedFont>
      <p:font typeface=".VnBlack" panose="020B7200000000000000" pitchFamily="34" charset="0"/>
      <p:regular r:id="rId36"/>
    </p:embeddedFont>
    <p:embeddedFont>
      <p:font typeface="Cooper Black" panose="0208090404030B020404" pitchFamily="18" charset="0"/>
      <p:regular r:id="rId37"/>
    </p:embeddedFont>
    <p:embeddedFont>
      <p:font typeface="Century Gothic" panose="020B0502020202020204" pitchFamily="34" charset="0"/>
      <p:regular r:id="rId38"/>
      <p:bold r:id="rId39"/>
      <p:italic r:id="rId40"/>
      <p:boldItalic r:id="rId41"/>
    </p:embeddedFont>
    <p:embeddedFont>
      <p:font typeface="宋体" panose="02010600030101010101" pitchFamily="2" charset="-122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665A"/>
    <a:srgbClr val="FFFFFF"/>
    <a:srgbClr val="CCFFFF"/>
    <a:srgbClr val="FFF2E7"/>
    <a:srgbClr val="FFDBBE"/>
    <a:srgbClr val="FFFFFE"/>
    <a:srgbClr val="FFEB88"/>
    <a:srgbClr val="FFBC8E"/>
    <a:srgbClr val="FDDEA7"/>
    <a:srgbClr val="FCEB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09" autoAdjust="0"/>
    <p:restoredTop sz="94379" autoAdjust="0"/>
  </p:normalViewPr>
  <p:slideViewPr>
    <p:cSldViewPr>
      <p:cViewPr varScale="1">
        <p:scale>
          <a:sx n="49" d="100"/>
          <a:sy n="49" d="100"/>
        </p:scale>
        <p:origin x="56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41A5E-A65F-426B-8857-D8B78B259B08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31A444-A86E-4007-93F3-B6F01567D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19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793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559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82354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3" r:id="rId13"/>
    <p:sldLayoutId id="2147483664" r:id="rId14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18" Type="http://schemas.openxmlformats.org/officeDocument/2006/relationships/image" Target="../media/image11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9.svg"/><Relationship Id="rId19" Type="http://schemas.openxmlformats.org/officeDocument/2006/relationships/image" Target="../media/image12.pn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audio" Target="../media/audio3.wav"/><Relationship Id="rId4" Type="http://schemas.openxmlformats.org/officeDocument/2006/relationships/audio" Target="../media/audio4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2.wav"/><Relationship Id="rId7" Type="http://schemas.openxmlformats.org/officeDocument/2006/relationships/image" Target="../media/image22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4.wav"/><Relationship Id="rId7" Type="http://schemas.openxmlformats.org/officeDocument/2006/relationships/image" Target="../media/image22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6.wav"/><Relationship Id="rId7" Type="http://schemas.openxmlformats.org/officeDocument/2006/relationships/image" Target="../media/image24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8.wav"/><Relationship Id="rId7" Type="http://schemas.openxmlformats.org/officeDocument/2006/relationships/image" Target="../media/image24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13.xml"/><Relationship Id="rId5" Type="http://schemas.openxmlformats.org/officeDocument/2006/relationships/slide" Target="slide18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sv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sv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sv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4.wav"/><Relationship Id="rId7" Type="http://schemas.openxmlformats.org/officeDocument/2006/relationships/image" Target="../media/image26.sv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9.wav"/><Relationship Id="rId5" Type="http://schemas.openxmlformats.org/officeDocument/2006/relationships/audio" Target="../media/audio8.wav"/><Relationship Id="rId10" Type="http://schemas.openxmlformats.org/officeDocument/2006/relationships/image" Target="../media/image20.png"/><Relationship Id="rId4" Type="http://schemas.openxmlformats.org/officeDocument/2006/relationships/audio" Target="../media/audio7.wav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43FD73E9-D513-7CF6-2E60-8716AC94580A}"/>
              </a:ext>
            </a:extLst>
          </p:cNvPr>
          <p:cNvSpPr txBox="1"/>
          <p:nvPr/>
        </p:nvSpPr>
        <p:spPr>
          <a:xfrm>
            <a:off x="1295400" y="711844"/>
            <a:ext cx="15849600" cy="8932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 </a:t>
            </a:r>
          </a:p>
          <a:p>
            <a:pPr algn="just">
              <a:lnSpc>
                <a:spcPts val="5100"/>
              </a:lnSpc>
            </a:pPr>
            <a:r>
              <a:rPr lang="en-US" sz="6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xin gửi lời cảm ơn chân thành tới quý thầy cô đã tin tưởng và sử dụng bộ bài giảng 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Sucess 4 được soạn bởi MsPham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5100"/>
              </a:lnSpc>
            </a:pP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giảng là tâm huyết và công sức lao động của MsPham. Kính mong quý thầy cô trân trọng và sử dụng bài giảng đúng mục đích. Quý thầy cô </a:t>
            </a:r>
            <a:r>
              <a:rPr lang="vi-VN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chỉnh sửa bài giảng 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ý đồ dạy học của mình. Tuy nhiên, </a:t>
            </a:r>
            <a:r>
              <a:rPr lang="vi-VN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hình thức sao chép, mua bán, chia sẻ bộ bài giảng này đều là "ĂN CẮP".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MsPham tin rằng quý thầy cô đều là những NGƯỜI LÀM GIÁO DỤC CHÂN CHÍNH. </a:t>
            </a:r>
            <a:endParaRPr lang="en-US" sz="3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5100"/>
              </a:lnSpc>
            </a:pP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thông tin phản hồi hoặc cần hỗ trợ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 lòng liên hệ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MsPham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(zalo).</a:t>
            </a:r>
            <a:endParaRPr lang="en-US" sz="3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5100"/>
              </a:lnSpc>
            </a:pP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xin kính chúc quý thầy cô sức khỏe để 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thắp lửa và lan tỏa tri thức tốt đẹp tới phụ huynh và học sinh của mình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5100"/>
              </a:lnSpc>
            </a:pP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love, MsPham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8413A093-1C91-5CE9-3E06-983F9ED47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flipH="1" flipV="1">
            <a:off x="-55092" y="-25036"/>
            <a:ext cx="3645321" cy="3408375"/>
          </a:xfrm>
          <a:custGeom>
            <a:avLst/>
            <a:gdLst/>
            <a:ahLst/>
            <a:cxnLst/>
            <a:rect l="l" t="t" r="r" b="b"/>
            <a:pathLst>
              <a:path w="3645321" h="3408375">
                <a:moveTo>
                  <a:pt x="3645321" y="3408376"/>
                </a:moveTo>
                <a:lnTo>
                  <a:pt x="0" y="3408376"/>
                </a:lnTo>
                <a:lnTo>
                  <a:pt x="0" y="0"/>
                </a:lnTo>
                <a:lnTo>
                  <a:pt x="3645321" y="0"/>
                </a:lnTo>
                <a:lnTo>
                  <a:pt x="3645321" y="340837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960020">
            <a:off x="14576659" y="3008703"/>
            <a:ext cx="1277805" cy="759467"/>
          </a:xfrm>
          <a:custGeom>
            <a:avLst/>
            <a:gdLst/>
            <a:ahLst/>
            <a:cxnLst/>
            <a:rect l="l" t="t" r="r" b="b"/>
            <a:pathLst>
              <a:path w="1757503" h="1044577">
                <a:moveTo>
                  <a:pt x="0" y="0"/>
                </a:moveTo>
                <a:lnTo>
                  <a:pt x="1757502" y="0"/>
                </a:lnTo>
                <a:lnTo>
                  <a:pt x="1757502" y="1044578"/>
                </a:lnTo>
                <a:lnTo>
                  <a:pt x="0" y="10445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4930113">
            <a:off x="-894565" y="800432"/>
            <a:ext cx="4405465" cy="3199469"/>
          </a:xfrm>
          <a:custGeom>
            <a:avLst/>
            <a:gdLst/>
            <a:ahLst/>
            <a:cxnLst/>
            <a:rect l="l" t="t" r="r" b="b"/>
            <a:pathLst>
              <a:path w="4405465" h="3199469">
                <a:moveTo>
                  <a:pt x="0" y="0"/>
                </a:moveTo>
                <a:lnTo>
                  <a:pt x="4405465" y="0"/>
                </a:lnTo>
                <a:lnTo>
                  <a:pt x="4405465" y="3199469"/>
                </a:lnTo>
                <a:lnTo>
                  <a:pt x="0" y="31994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346873" y="3771555"/>
            <a:ext cx="13015223" cy="1672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504"/>
              </a:lnSpc>
            </a:pPr>
            <a:r>
              <a:rPr lang="en-US" sz="15500" b="1">
                <a:solidFill>
                  <a:srgbClr val="745656"/>
                </a:solidFill>
                <a:latin typeface=".VnBlack" panose="020B7200000000000000" pitchFamily="34" charset="0"/>
              </a:rPr>
              <a:t>Appearance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645444" y="5619047"/>
            <a:ext cx="8720945" cy="720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73"/>
              </a:lnSpc>
            </a:pPr>
            <a:r>
              <a:rPr lang="en-US" sz="3921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1 – Period 1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6D376CC-667D-1712-F01A-4F87DC7024EB}"/>
              </a:ext>
            </a:extLst>
          </p:cNvPr>
          <p:cNvGrpSpPr/>
          <p:nvPr/>
        </p:nvGrpSpPr>
        <p:grpSpPr>
          <a:xfrm>
            <a:off x="-66815" y="8631352"/>
            <a:ext cx="5476876" cy="1935874"/>
            <a:chOff x="0" y="7576517"/>
            <a:chExt cx="8174343" cy="2889330"/>
          </a:xfrm>
        </p:grpSpPr>
        <p:sp>
          <p:nvSpPr>
            <p:cNvPr id="7" name="Freeform 7"/>
            <p:cNvSpPr/>
            <p:nvPr/>
          </p:nvSpPr>
          <p:spPr>
            <a:xfrm>
              <a:off x="0" y="7576517"/>
              <a:ext cx="5763206" cy="2768451"/>
            </a:xfrm>
            <a:custGeom>
              <a:avLst/>
              <a:gdLst/>
              <a:ahLst/>
              <a:cxnLst/>
              <a:rect l="l" t="t" r="r" b="b"/>
              <a:pathLst>
                <a:path w="5763206" h="2768451">
                  <a:moveTo>
                    <a:pt x="0" y="0"/>
                  </a:moveTo>
                  <a:lnTo>
                    <a:pt x="5763206" y="0"/>
                  </a:lnTo>
                  <a:lnTo>
                    <a:pt x="5763206" y="2768451"/>
                  </a:lnTo>
                  <a:lnTo>
                    <a:pt x="0" y="2768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-10028736" flipH="1">
              <a:off x="3957581" y="8503136"/>
              <a:ext cx="4216762" cy="1962711"/>
            </a:xfrm>
            <a:custGeom>
              <a:avLst/>
              <a:gdLst/>
              <a:ahLst/>
              <a:cxnLst/>
              <a:rect l="l" t="t" r="r" b="b"/>
              <a:pathLst>
                <a:path w="4216762" h="1962711">
                  <a:moveTo>
                    <a:pt x="4216762" y="0"/>
                  </a:moveTo>
                  <a:lnTo>
                    <a:pt x="0" y="0"/>
                  </a:lnTo>
                  <a:lnTo>
                    <a:pt x="0" y="1962711"/>
                  </a:lnTo>
                  <a:lnTo>
                    <a:pt x="4216762" y="1962711"/>
                  </a:lnTo>
                  <a:lnTo>
                    <a:pt x="4216762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 rot="1601235">
            <a:off x="7286084" y="705732"/>
            <a:ext cx="1360851" cy="1247034"/>
          </a:xfrm>
          <a:custGeom>
            <a:avLst/>
            <a:gdLst/>
            <a:ahLst/>
            <a:cxnLst/>
            <a:rect l="l" t="t" r="r" b="b"/>
            <a:pathLst>
              <a:path w="2298021" h="2105823">
                <a:moveTo>
                  <a:pt x="0" y="0"/>
                </a:moveTo>
                <a:lnTo>
                  <a:pt x="2298021" y="0"/>
                </a:lnTo>
                <a:lnTo>
                  <a:pt x="2298021" y="2105823"/>
                </a:lnTo>
                <a:lnTo>
                  <a:pt x="0" y="210582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Google Shape;1586;p38">
            <a:extLst>
              <a:ext uri="{FF2B5EF4-FFF2-40B4-BE49-F238E27FC236}">
                <a16:creationId xmlns:a16="http://schemas.microsoft.com/office/drawing/2014/main" id="{0857C320-4787-046C-3618-2A263EFECB9F}"/>
              </a:ext>
            </a:extLst>
          </p:cNvPr>
          <p:cNvSpPr txBox="1">
            <a:spLocks/>
          </p:cNvSpPr>
          <p:nvPr/>
        </p:nvSpPr>
        <p:spPr>
          <a:xfrm>
            <a:off x="4191631" y="2088361"/>
            <a:ext cx="3091390" cy="7461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6273"/>
              </a:lnSpc>
              <a:defRPr sz="3921">
                <a:solidFill>
                  <a:srgbClr val="4B4B4B"/>
                </a:solidFill>
                <a:latin typeface="One Little Fon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Unit 13</a:t>
            </a:r>
          </a:p>
        </p:txBody>
      </p:sp>
      <p:pic>
        <p:nvPicPr>
          <p:cNvPr id="14" name="Picture 13" descr="A group of people holding hands&#10;&#10;Description automatically generated">
            <a:extLst>
              <a:ext uri="{FF2B5EF4-FFF2-40B4-BE49-F238E27FC236}">
                <a16:creationId xmlns:a16="http://schemas.microsoft.com/office/drawing/2014/main" id="{BBFB7B79-931B-EEA1-345A-9F60C203902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41" y="5656897"/>
            <a:ext cx="5476875" cy="4133850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ADDFF06-CFD7-A012-6B81-DB9D1622347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33516" y="727961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6A1F4A9-5F0F-251C-1446-C85EF4BBB1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1688" y="820853"/>
            <a:ext cx="1445531" cy="934995"/>
          </a:xfrm>
          <a:prstGeom prst="rect">
            <a:avLst/>
          </a:prstGeom>
        </p:spPr>
      </p:pic>
      <p:sp>
        <p:nvSpPr>
          <p:cNvPr id="19" name="Freeform 4">
            <a:extLst>
              <a:ext uri="{FF2B5EF4-FFF2-40B4-BE49-F238E27FC236}">
                <a16:creationId xmlns:a16="http://schemas.microsoft.com/office/drawing/2014/main" id="{26E434A0-A32C-EBAE-5A4B-A1C8FF68FB26}"/>
              </a:ext>
            </a:extLst>
          </p:cNvPr>
          <p:cNvSpPr/>
          <p:nvPr/>
        </p:nvSpPr>
        <p:spPr>
          <a:xfrm rot="5400000" flipV="1">
            <a:off x="16014386" y="8038787"/>
            <a:ext cx="2334986" cy="2183212"/>
          </a:xfrm>
          <a:custGeom>
            <a:avLst/>
            <a:gdLst/>
            <a:ahLst/>
            <a:cxnLst/>
            <a:rect l="l" t="t" r="r" b="b"/>
            <a:pathLst>
              <a:path w="3645321" h="3408375">
                <a:moveTo>
                  <a:pt x="3645321" y="3408376"/>
                </a:moveTo>
                <a:lnTo>
                  <a:pt x="0" y="3408376"/>
                </a:lnTo>
                <a:lnTo>
                  <a:pt x="0" y="0"/>
                </a:lnTo>
                <a:lnTo>
                  <a:pt x="3645321" y="0"/>
                </a:lnTo>
                <a:lnTo>
                  <a:pt x="3645321" y="340837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058EA2C-1216-F443-7D84-D823CFB83E82}"/>
              </a:ext>
            </a:extLst>
          </p:cNvPr>
          <p:cNvGrpSpPr/>
          <p:nvPr/>
        </p:nvGrpSpPr>
        <p:grpSpPr>
          <a:xfrm>
            <a:off x="13654963" y="7318056"/>
            <a:ext cx="1467068" cy="1591172"/>
            <a:chOff x="3709758" y="2872126"/>
            <a:chExt cx="1337580" cy="1450729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AD0C2235-CDED-D41B-5E68-98F272989ECE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1" name="MsPham-0936082789">
              <a:extLst>
                <a:ext uri="{FF2B5EF4-FFF2-40B4-BE49-F238E27FC236}">
                  <a16:creationId xmlns:a16="http://schemas.microsoft.com/office/drawing/2014/main" id="{36849649-968C-697E-B738-F298140DA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3" name="Picture 12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55FC8DD8-6164-B35A-22F0-E68FF7F0ACC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668" y="5656897"/>
            <a:ext cx="8490378" cy="455642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92BBBA4-9516-CF15-20D1-5B0B30364300}"/>
              </a:ext>
            </a:extLst>
          </p:cNvPr>
          <p:cNvGrpSpPr/>
          <p:nvPr/>
        </p:nvGrpSpPr>
        <p:grpSpPr>
          <a:xfrm>
            <a:off x="16603343" y="-394160"/>
            <a:ext cx="1467068" cy="1591172"/>
            <a:chOff x="3709758" y="2872126"/>
            <a:chExt cx="1337580" cy="1450729"/>
          </a:xfrm>
        </p:grpSpPr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385FE182-7B81-F30A-6581-47D2B30DAD8F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C30943B5-2629-2431-100C-B8E84E1C1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7" name="Freeform 6">
            <a:extLst>
              <a:ext uri="{FF2B5EF4-FFF2-40B4-BE49-F238E27FC236}">
                <a16:creationId xmlns:a16="http://schemas.microsoft.com/office/drawing/2014/main" id="{AE1CA748-22F9-3310-0546-BD3EE94493E3}"/>
              </a:ext>
            </a:extLst>
          </p:cNvPr>
          <p:cNvSpPr/>
          <p:nvPr/>
        </p:nvSpPr>
        <p:spPr>
          <a:xfrm>
            <a:off x="16154400" y="-876300"/>
            <a:ext cx="2364954" cy="2555452"/>
          </a:xfrm>
          <a:custGeom>
            <a:avLst/>
            <a:gdLst/>
            <a:ahLst/>
            <a:cxnLst/>
            <a:rect l="l" t="t" r="r" b="b"/>
            <a:pathLst>
              <a:path w="2452121" h="2649640">
                <a:moveTo>
                  <a:pt x="0" y="0"/>
                </a:moveTo>
                <a:lnTo>
                  <a:pt x="2452121" y="0"/>
                </a:lnTo>
                <a:lnTo>
                  <a:pt x="2452121" y="2649640"/>
                </a:lnTo>
                <a:lnTo>
                  <a:pt x="0" y="264964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3CAF8AA9-016F-A28D-5967-FD00BB91CF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AAEB8B2-0C1C-A0D8-F10C-84B2693EE0E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590"/>
          <a:stretch/>
        </p:blipFill>
        <p:spPr>
          <a:xfrm>
            <a:off x="2895600" y="5813121"/>
            <a:ext cx="11897031" cy="383892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CC2D27F-8860-7498-4F3E-8648D3D077A1}"/>
              </a:ext>
            </a:extLst>
          </p:cNvPr>
          <p:cNvGrpSpPr/>
          <p:nvPr/>
        </p:nvGrpSpPr>
        <p:grpSpPr>
          <a:xfrm>
            <a:off x="5471648" y="2966313"/>
            <a:ext cx="1467068" cy="1591172"/>
            <a:chOff x="3709758" y="2872126"/>
            <a:chExt cx="1337580" cy="1450729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8D3BE212-B023-4EC1-FC6C-0751848D8622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0EAC06D4-E87B-8BEC-B439-1CC3A7AE8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371600" y="444590"/>
            <a:ext cx="10829133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1CCFB87C-038F-E5C9-C27F-1412E3120AE4}"/>
              </a:ext>
            </a:extLst>
          </p:cNvPr>
          <p:cNvSpPr txBox="1">
            <a:spLocks/>
          </p:cNvSpPr>
          <p:nvPr/>
        </p:nvSpPr>
        <p:spPr>
          <a:xfrm>
            <a:off x="10621626" y="394594"/>
            <a:ext cx="6160271" cy="772964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CCFFFF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he/she look like?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BE574FEE-3109-481E-723D-B8A81D6416F6}"/>
              </a:ext>
            </a:extLst>
          </p:cNvPr>
          <p:cNvSpPr txBox="1">
            <a:spLocks/>
          </p:cNvSpPr>
          <p:nvPr/>
        </p:nvSpPr>
        <p:spPr>
          <a:xfrm>
            <a:off x="4502663" y="9210106"/>
            <a:ext cx="2804162" cy="58118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slim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31C76F61-C024-3561-54DF-46FEDBBC1AAC}"/>
              </a:ext>
            </a:extLst>
          </p:cNvPr>
          <p:cNvSpPr txBox="1">
            <a:spLocks/>
          </p:cNvSpPr>
          <p:nvPr/>
        </p:nvSpPr>
        <p:spPr>
          <a:xfrm>
            <a:off x="10621626" y="9210106"/>
            <a:ext cx="2804162" cy="58118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big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251A495-A0A3-35A8-4149-3D3F1992770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1013"/>
          <a:stretch/>
        </p:blipFill>
        <p:spPr>
          <a:xfrm>
            <a:off x="2946539" y="1638700"/>
            <a:ext cx="11795152" cy="3838928"/>
          </a:xfrm>
          <a:prstGeom prst="rect">
            <a:avLst/>
          </a:prstGeom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A993FCC-AC87-A5A2-EDD2-53A0B564CCDB}"/>
              </a:ext>
            </a:extLst>
          </p:cNvPr>
          <p:cNvSpPr txBox="1">
            <a:spLocks/>
          </p:cNvSpPr>
          <p:nvPr/>
        </p:nvSpPr>
        <p:spPr>
          <a:xfrm>
            <a:off x="10621625" y="1267550"/>
            <a:ext cx="6160271" cy="772964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CCFFFF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He’s/She’s _________.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051C5D1-F344-5E16-27B6-4B8AD06BB8B5}"/>
              </a:ext>
            </a:extLst>
          </p:cNvPr>
          <p:cNvSpPr txBox="1">
            <a:spLocks/>
          </p:cNvSpPr>
          <p:nvPr/>
        </p:nvSpPr>
        <p:spPr>
          <a:xfrm>
            <a:off x="4502663" y="5165812"/>
            <a:ext cx="2804162" cy="58118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tall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DA169D9E-F8D8-98BC-E729-4BE5B1AD41C1}"/>
              </a:ext>
            </a:extLst>
          </p:cNvPr>
          <p:cNvSpPr txBox="1">
            <a:spLocks/>
          </p:cNvSpPr>
          <p:nvPr/>
        </p:nvSpPr>
        <p:spPr>
          <a:xfrm>
            <a:off x="10621626" y="5165812"/>
            <a:ext cx="2804162" cy="58118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short</a:t>
            </a:r>
          </a:p>
        </p:txBody>
      </p:sp>
    </p:spTree>
    <p:extLst>
      <p:ext uri="{BB962C8B-B14F-4D97-AF65-F5344CB8AC3E}">
        <p14:creationId xmlns:p14="http://schemas.microsoft.com/office/powerpoint/2010/main" val="368926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2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2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22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22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0" grpId="0" animBg="1"/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C9951864-4BF2-2689-A471-E8A0C80DC54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7360107" y="3649528"/>
            <a:ext cx="1467068" cy="1591172"/>
            <a:chOff x="3709758" y="2872126"/>
            <a:chExt cx="1337580" cy="1450729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574D2044-9C7D-4ACC-8ACE-999A33344327}"/>
              </a:ext>
            </a:extLst>
          </p:cNvPr>
          <p:cNvSpPr txBox="1">
            <a:spLocks/>
          </p:cNvSpPr>
          <p:nvPr/>
        </p:nvSpPr>
        <p:spPr>
          <a:xfrm>
            <a:off x="5301284" y="8071795"/>
            <a:ext cx="7119316" cy="772964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CCFFFF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she look like?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D3050C7F-083E-E100-E023-243C186850F1}"/>
              </a:ext>
            </a:extLst>
          </p:cNvPr>
          <p:cNvSpPr txBox="1">
            <a:spLocks/>
          </p:cNvSpPr>
          <p:nvPr/>
        </p:nvSpPr>
        <p:spPr>
          <a:xfrm>
            <a:off x="5301283" y="8944751"/>
            <a:ext cx="7119316" cy="772964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CCFFFF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tall.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A32BBF6-D662-3D5E-F06D-70CBFB6E52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6503"/>
          <a:stretch/>
        </p:blipFill>
        <p:spPr>
          <a:xfrm>
            <a:off x="5242446" y="2190149"/>
            <a:ext cx="6629400" cy="4498287"/>
          </a:xfrm>
          <a:prstGeom prst="rect">
            <a:avLst/>
          </a:prstGeom>
        </p:spPr>
      </p:pic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7F78AB0C-DBF3-57A4-2153-848496C7D1CA}"/>
              </a:ext>
            </a:extLst>
          </p:cNvPr>
          <p:cNvSpPr txBox="1">
            <a:spLocks/>
          </p:cNvSpPr>
          <p:nvPr/>
        </p:nvSpPr>
        <p:spPr>
          <a:xfrm>
            <a:off x="7155065" y="6286500"/>
            <a:ext cx="2804162" cy="58118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tall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7312CA51-56C4-D055-D922-EF028C0C90A0}"/>
              </a:ext>
            </a:extLst>
          </p:cNvPr>
          <p:cNvSpPr txBox="1">
            <a:spLocks/>
          </p:cNvSpPr>
          <p:nvPr/>
        </p:nvSpPr>
        <p:spPr>
          <a:xfrm>
            <a:off x="1371600" y="444590"/>
            <a:ext cx="10829133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44A3E1-2E6F-5B8D-D9AE-7F6C085117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1400" y="8192406"/>
            <a:ext cx="1124664" cy="1113902"/>
          </a:xfrm>
          <a:prstGeom prst="ellipse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E3244F-5D6E-934A-FBEC-BAAA6C81E9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01600" y="8614350"/>
            <a:ext cx="1092377" cy="1086996"/>
          </a:xfrm>
          <a:prstGeom prst="ellipse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221440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2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2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2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2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C9951864-4BF2-2689-A471-E8A0C80DC54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7360107" y="3649528"/>
            <a:ext cx="1467068" cy="1591172"/>
            <a:chOff x="3709758" y="2872126"/>
            <a:chExt cx="1337580" cy="1450729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574D2044-9C7D-4ACC-8ACE-999A33344327}"/>
              </a:ext>
            </a:extLst>
          </p:cNvPr>
          <p:cNvSpPr txBox="1">
            <a:spLocks/>
          </p:cNvSpPr>
          <p:nvPr/>
        </p:nvSpPr>
        <p:spPr>
          <a:xfrm>
            <a:off x="5301284" y="8071795"/>
            <a:ext cx="7119316" cy="772964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CCFFFF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he look like?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D3050C7F-083E-E100-E023-243C186850F1}"/>
              </a:ext>
            </a:extLst>
          </p:cNvPr>
          <p:cNvSpPr txBox="1">
            <a:spLocks/>
          </p:cNvSpPr>
          <p:nvPr/>
        </p:nvSpPr>
        <p:spPr>
          <a:xfrm>
            <a:off x="5301283" y="8944751"/>
            <a:ext cx="7119316" cy="772964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CCFFFF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short.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A32BBF6-D662-3D5E-F06D-70CBFB6E52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333" t="716" r="51170" b="-716"/>
          <a:stretch/>
        </p:blipFill>
        <p:spPr>
          <a:xfrm>
            <a:off x="5242446" y="2190149"/>
            <a:ext cx="6629400" cy="4498287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8F4314E5-D253-FA30-CF3A-E22F7EA5BF59}"/>
              </a:ext>
            </a:extLst>
          </p:cNvPr>
          <p:cNvSpPr txBox="1">
            <a:spLocks/>
          </p:cNvSpPr>
          <p:nvPr/>
        </p:nvSpPr>
        <p:spPr>
          <a:xfrm>
            <a:off x="7155065" y="6286500"/>
            <a:ext cx="2804162" cy="58118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short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D92E1945-D834-9D02-A0AD-8C32E21F652F}"/>
              </a:ext>
            </a:extLst>
          </p:cNvPr>
          <p:cNvSpPr txBox="1">
            <a:spLocks/>
          </p:cNvSpPr>
          <p:nvPr/>
        </p:nvSpPr>
        <p:spPr>
          <a:xfrm>
            <a:off x="1371600" y="444590"/>
            <a:ext cx="10829133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BEF1C1-EE0B-8627-5DBF-E38E6DEC97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1400" y="8192406"/>
            <a:ext cx="1124664" cy="1113902"/>
          </a:xfrm>
          <a:prstGeom prst="ellipse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BDDB68-7D7B-563D-6CE5-5788FB5637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01600" y="8614350"/>
            <a:ext cx="1092377" cy="1086996"/>
          </a:xfrm>
          <a:prstGeom prst="ellipse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424140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2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2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2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2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C9951864-4BF2-2689-A471-E8A0C80DC54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7360107" y="3649528"/>
            <a:ext cx="1467068" cy="1591172"/>
            <a:chOff x="3709758" y="2872126"/>
            <a:chExt cx="1337580" cy="1450729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574D2044-9C7D-4ACC-8ACE-999A33344327}"/>
              </a:ext>
            </a:extLst>
          </p:cNvPr>
          <p:cNvSpPr txBox="1">
            <a:spLocks/>
          </p:cNvSpPr>
          <p:nvPr/>
        </p:nvSpPr>
        <p:spPr>
          <a:xfrm>
            <a:off x="5301284" y="8071795"/>
            <a:ext cx="7119316" cy="772964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CCFFFF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she look like?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D3050C7F-083E-E100-E023-243C186850F1}"/>
              </a:ext>
            </a:extLst>
          </p:cNvPr>
          <p:cNvSpPr txBox="1">
            <a:spLocks/>
          </p:cNvSpPr>
          <p:nvPr/>
        </p:nvSpPr>
        <p:spPr>
          <a:xfrm>
            <a:off x="5301283" y="8944751"/>
            <a:ext cx="7119316" cy="772964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CCFFFF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slim.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A32BBF6-D662-3D5E-F06D-70CBFB6E52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721" t="-735" r="25782" b="735"/>
          <a:stretch/>
        </p:blipFill>
        <p:spPr>
          <a:xfrm>
            <a:off x="5242446" y="2190149"/>
            <a:ext cx="6629400" cy="4498287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0879C93-D715-5216-801E-5DCF3FAE490B}"/>
              </a:ext>
            </a:extLst>
          </p:cNvPr>
          <p:cNvSpPr txBox="1">
            <a:spLocks/>
          </p:cNvSpPr>
          <p:nvPr/>
        </p:nvSpPr>
        <p:spPr>
          <a:xfrm>
            <a:off x="7139837" y="6362448"/>
            <a:ext cx="2804162" cy="58118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slim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FA568CBB-F4FE-CF3D-1233-15BC7E4E87CF}"/>
              </a:ext>
            </a:extLst>
          </p:cNvPr>
          <p:cNvSpPr txBox="1">
            <a:spLocks/>
          </p:cNvSpPr>
          <p:nvPr/>
        </p:nvSpPr>
        <p:spPr>
          <a:xfrm>
            <a:off x="1371600" y="444590"/>
            <a:ext cx="10829133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C43BEA-0A8A-DF8A-E984-70FAE59025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3800" y="8155615"/>
            <a:ext cx="884531" cy="906426"/>
          </a:xfrm>
          <a:prstGeom prst="ellipse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74D822-8CA9-34A9-898D-1EC97D7515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54000" y="8608828"/>
            <a:ext cx="888911" cy="906426"/>
          </a:xfrm>
          <a:prstGeom prst="ellipse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127634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2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2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2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2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C9951864-4BF2-2689-A471-E8A0C80DC54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7360107" y="3649528"/>
            <a:ext cx="1467068" cy="1591172"/>
            <a:chOff x="3709758" y="2872126"/>
            <a:chExt cx="1337580" cy="1450729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574D2044-9C7D-4ACC-8ACE-999A33344327}"/>
              </a:ext>
            </a:extLst>
          </p:cNvPr>
          <p:cNvSpPr txBox="1">
            <a:spLocks/>
          </p:cNvSpPr>
          <p:nvPr/>
        </p:nvSpPr>
        <p:spPr>
          <a:xfrm>
            <a:off x="5301284" y="8071795"/>
            <a:ext cx="7119316" cy="772964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CCFFFF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he look like?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D3050C7F-083E-E100-E023-243C186850F1}"/>
              </a:ext>
            </a:extLst>
          </p:cNvPr>
          <p:cNvSpPr txBox="1">
            <a:spLocks/>
          </p:cNvSpPr>
          <p:nvPr/>
        </p:nvSpPr>
        <p:spPr>
          <a:xfrm>
            <a:off x="5301283" y="8944751"/>
            <a:ext cx="7119316" cy="772964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CCFFFF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big.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A32BBF6-D662-3D5E-F06D-70CBFB6E52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5838" t="-735" r="665" b="735"/>
          <a:stretch/>
        </p:blipFill>
        <p:spPr>
          <a:xfrm>
            <a:off x="5242446" y="2190149"/>
            <a:ext cx="6629400" cy="4498287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0E3F9171-DD31-6913-EF92-A9D7B07061AA}"/>
              </a:ext>
            </a:extLst>
          </p:cNvPr>
          <p:cNvSpPr txBox="1">
            <a:spLocks/>
          </p:cNvSpPr>
          <p:nvPr/>
        </p:nvSpPr>
        <p:spPr>
          <a:xfrm>
            <a:off x="7425094" y="6415671"/>
            <a:ext cx="2804162" cy="58118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big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A6A62557-4CDB-E4AE-47ED-218549F56F67}"/>
              </a:ext>
            </a:extLst>
          </p:cNvPr>
          <p:cNvSpPr txBox="1">
            <a:spLocks/>
          </p:cNvSpPr>
          <p:nvPr/>
        </p:nvSpPr>
        <p:spPr>
          <a:xfrm>
            <a:off x="1371600" y="444590"/>
            <a:ext cx="10829133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C173EBB-BD51-9F22-6D47-ABEACD5FCA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3800" y="8155615"/>
            <a:ext cx="884531" cy="906426"/>
          </a:xfrm>
          <a:prstGeom prst="ellipse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AF796D-C687-E3F0-7AC2-D017E9E978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54000" y="8608828"/>
            <a:ext cx="888911" cy="906426"/>
          </a:xfrm>
          <a:prstGeom prst="ellipse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309877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2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2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2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2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3CAF8AA9-016F-A28D-5967-FD00BB91CF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AAEB8B2-0C1C-A0D8-F10C-84B2693EE0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590"/>
          <a:stretch/>
        </p:blipFill>
        <p:spPr>
          <a:xfrm>
            <a:off x="2895600" y="5813121"/>
            <a:ext cx="11897031" cy="383892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CC2D27F-8860-7498-4F3E-8648D3D077A1}"/>
              </a:ext>
            </a:extLst>
          </p:cNvPr>
          <p:cNvGrpSpPr/>
          <p:nvPr/>
        </p:nvGrpSpPr>
        <p:grpSpPr>
          <a:xfrm>
            <a:off x="5471648" y="2966313"/>
            <a:ext cx="1467068" cy="1591172"/>
            <a:chOff x="3709758" y="2872126"/>
            <a:chExt cx="1337580" cy="1450729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8D3BE212-B023-4EC1-FC6C-0751848D8622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0EAC06D4-E87B-8BEC-B439-1CC3A7AE8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371600" y="444590"/>
            <a:ext cx="10829133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1CCFB87C-038F-E5C9-C27F-1412E3120AE4}"/>
              </a:ext>
            </a:extLst>
          </p:cNvPr>
          <p:cNvSpPr txBox="1">
            <a:spLocks/>
          </p:cNvSpPr>
          <p:nvPr/>
        </p:nvSpPr>
        <p:spPr>
          <a:xfrm>
            <a:off x="10621626" y="394594"/>
            <a:ext cx="6160271" cy="772964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CCFFFF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he/she look like?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BE574FEE-3109-481E-723D-B8A81D6416F6}"/>
              </a:ext>
            </a:extLst>
          </p:cNvPr>
          <p:cNvSpPr txBox="1">
            <a:spLocks/>
          </p:cNvSpPr>
          <p:nvPr/>
        </p:nvSpPr>
        <p:spPr>
          <a:xfrm>
            <a:off x="4502663" y="9210106"/>
            <a:ext cx="2804162" cy="58118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slim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31C76F61-C024-3561-54DF-46FEDBBC1AAC}"/>
              </a:ext>
            </a:extLst>
          </p:cNvPr>
          <p:cNvSpPr txBox="1">
            <a:spLocks/>
          </p:cNvSpPr>
          <p:nvPr/>
        </p:nvSpPr>
        <p:spPr>
          <a:xfrm>
            <a:off x="10621626" y="9210106"/>
            <a:ext cx="2804162" cy="58118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big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251A495-A0A3-35A8-4149-3D3F199277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013"/>
          <a:stretch/>
        </p:blipFill>
        <p:spPr>
          <a:xfrm>
            <a:off x="2946539" y="1638700"/>
            <a:ext cx="11795152" cy="3838928"/>
          </a:xfrm>
          <a:prstGeom prst="rect">
            <a:avLst/>
          </a:prstGeom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A993FCC-AC87-A5A2-EDD2-53A0B564CCDB}"/>
              </a:ext>
            </a:extLst>
          </p:cNvPr>
          <p:cNvSpPr txBox="1">
            <a:spLocks/>
          </p:cNvSpPr>
          <p:nvPr/>
        </p:nvSpPr>
        <p:spPr>
          <a:xfrm>
            <a:off x="10621625" y="1267550"/>
            <a:ext cx="6160271" cy="772964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CCFFFF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He’s/She’s _________.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051C5D1-F344-5E16-27B6-4B8AD06BB8B5}"/>
              </a:ext>
            </a:extLst>
          </p:cNvPr>
          <p:cNvSpPr txBox="1">
            <a:spLocks/>
          </p:cNvSpPr>
          <p:nvPr/>
        </p:nvSpPr>
        <p:spPr>
          <a:xfrm>
            <a:off x="4502663" y="5165812"/>
            <a:ext cx="2804162" cy="58118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tall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DA169D9E-F8D8-98BC-E729-4BE5B1AD41C1}"/>
              </a:ext>
            </a:extLst>
          </p:cNvPr>
          <p:cNvSpPr txBox="1">
            <a:spLocks/>
          </p:cNvSpPr>
          <p:nvPr/>
        </p:nvSpPr>
        <p:spPr>
          <a:xfrm>
            <a:off x="10621626" y="5165812"/>
            <a:ext cx="2804162" cy="58118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short</a:t>
            </a:r>
          </a:p>
        </p:txBody>
      </p:sp>
    </p:spTree>
    <p:extLst>
      <p:ext uri="{BB962C8B-B14F-4D97-AF65-F5344CB8AC3E}">
        <p14:creationId xmlns:p14="http://schemas.microsoft.com/office/powerpoint/2010/main" val="116898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sPham-0936082789" descr="Background pattern&#10;&#10;Description automatically generated">
            <a:extLst>
              <a:ext uri="{FF2B5EF4-FFF2-40B4-BE49-F238E27FC236}">
                <a16:creationId xmlns:a16="http://schemas.microsoft.com/office/drawing/2014/main" id="{A8D61A31-6F58-5729-E083-35D5AE8F394A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"/>
          <a:stretch/>
        </p:blipFill>
        <p:spPr>
          <a:xfrm>
            <a:off x="-1" y="0"/>
            <a:ext cx="18288002" cy="10287000"/>
          </a:xfrm>
          <a:prstGeom prst="rect">
            <a:avLst/>
          </a:prstGeom>
        </p:spPr>
      </p:pic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A08067D2-5112-423B-A21D-13778D2EBD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887199" y="3609977"/>
            <a:ext cx="5356401" cy="1533524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tx1"/>
                </a:solidFill>
                <a:latin typeface="Arial" panose="020B0604020202020204" pitchFamily="34" charset="0"/>
              </a:rPr>
              <a:t>She </a:t>
            </a:r>
            <a:endParaRPr lang="en-US" sz="72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925AB8A0-9A35-45A9-B8B1-B54BBD69207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50709" y="2324100"/>
            <a:ext cx="10515600" cy="6629400"/>
            <a:chOff x="616017" y="411741"/>
            <a:chExt cx="10829664" cy="6034520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0" name="MsPham-0936082789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3419" y="61231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2BDC9FA3-1963-4A38-BF12-D9949ED9558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037510" y="572836"/>
            <a:ext cx="10706100" cy="1533524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800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" sz="800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ead and choose.</a:t>
            </a:r>
            <a:endParaRPr sz="8001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DD5EC2A4-644A-4D04-A9A5-F03521BDC9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887199" y="5638801"/>
            <a:ext cx="5356401" cy="1533524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tx1"/>
                </a:solidFill>
                <a:latin typeface="Arial" panose="020B0604020202020204" pitchFamily="34" charset="0"/>
              </a:rPr>
              <a:t>He</a:t>
            </a:r>
            <a:endParaRPr lang="en-US" sz="72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1" name="MsPham-0936082789">
            <a:hlinkClick r:id="rId5" action="ppaction://hlinksldjump"/>
            <a:extLst>
              <a:ext uri="{FF2B5EF4-FFF2-40B4-BE49-F238E27FC236}">
                <a16:creationId xmlns:a16="http://schemas.microsoft.com/office/drawing/2014/main" id="{0C1C68AC-B4DB-B62A-6845-6A9D394862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211463" y="8110081"/>
            <a:ext cx="2516850" cy="942701"/>
          </a:xfrm>
          <a:prstGeom prst="roundRect">
            <a:avLst>
              <a:gd name="adj" fmla="val 50000"/>
            </a:avLst>
          </a:prstGeom>
          <a:solidFill>
            <a:srgbClr val="C45C67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</a:rPr>
              <a:t>Back 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22">
            <a:extLst>
              <a:ext uri="{FF2B5EF4-FFF2-40B4-BE49-F238E27FC236}">
                <a16:creationId xmlns:a16="http://schemas.microsoft.com/office/drawing/2014/main" id="{16D9FD90-DF2B-9DB8-C085-7C4673D94903}"/>
              </a:ext>
            </a:extLst>
          </p:cNvPr>
          <p:cNvSpPr txBox="1"/>
          <p:nvPr/>
        </p:nvSpPr>
        <p:spPr>
          <a:xfrm>
            <a:off x="1227572" y="4486145"/>
            <a:ext cx="9761873" cy="1354217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4800" b="1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defRPr>
            </a:lvl1pPr>
          </a:lstStyle>
          <a:p>
            <a:r>
              <a:rPr lang="en-US" sz="4400">
                <a:solidFill>
                  <a:srgbClr val="002060"/>
                </a:solidFill>
              </a:rPr>
              <a:t>What does your father look like?</a:t>
            </a:r>
          </a:p>
          <a:p>
            <a:r>
              <a:rPr lang="en-US" sz="4400">
                <a:solidFill>
                  <a:srgbClr val="002060"/>
                </a:solidFill>
              </a:rPr>
              <a:t>______ is big.</a:t>
            </a:r>
          </a:p>
        </p:txBody>
      </p:sp>
    </p:spTree>
    <p:extLst>
      <p:ext uri="{BB962C8B-B14F-4D97-AF65-F5344CB8AC3E}">
        <p14:creationId xmlns:p14="http://schemas.microsoft.com/office/powerpoint/2010/main" val="368826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xit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4" grpId="2" animBg="1"/>
      <p:bldP spid="23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3CAF8AA9-016F-A28D-5967-FD00BB91CF5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7D6E9F4-7C01-BAE8-B54A-6331FC7734B1}"/>
              </a:ext>
            </a:extLst>
          </p:cNvPr>
          <p:cNvGrpSpPr/>
          <p:nvPr/>
        </p:nvGrpSpPr>
        <p:grpSpPr>
          <a:xfrm>
            <a:off x="791836" y="1317546"/>
            <a:ext cx="16704327" cy="8238374"/>
            <a:chOff x="791836" y="1317546"/>
            <a:chExt cx="16704327" cy="823837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16072A2-ED53-9D46-19EF-FB72D0473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1836" y="1317546"/>
              <a:ext cx="16704327" cy="823837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6CEE755-CED8-EEE5-80A8-CEF0CC4FE5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6020" b="90789"/>
            <a:stretch/>
          </p:blipFill>
          <p:spPr>
            <a:xfrm>
              <a:off x="1371600" y="2095500"/>
              <a:ext cx="7086198" cy="115565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30660B1-DFC2-598F-585F-E766FF417F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6020" b="90789"/>
            <a:stretch/>
          </p:blipFill>
          <p:spPr>
            <a:xfrm>
              <a:off x="1767519" y="2990097"/>
              <a:ext cx="3642681" cy="115565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25ED88C-DEDB-B368-B323-BC2F730408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160" t="48082" r="72629" b="44518"/>
            <a:stretch/>
          </p:blipFill>
          <p:spPr>
            <a:xfrm>
              <a:off x="1144336" y="4029104"/>
              <a:ext cx="2533584" cy="133532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5FDCA44-31B7-AA9B-7DF4-C9F4105FA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364" t="53248" r="74697" b="44367"/>
            <a:stretch/>
          </p:blipFill>
          <p:spPr>
            <a:xfrm rot="888841">
              <a:off x="1477485" y="5206515"/>
              <a:ext cx="1524000" cy="430328"/>
            </a:xfrm>
            <a:prstGeom prst="rect">
              <a:avLst/>
            </a:prstGeom>
          </p:spPr>
        </p:pic>
      </p:grp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371600" y="444590"/>
            <a:ext cx="10829133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1CCFB87C-038F-E5C9-C27F-1412E3120AE4}"/>
              </a:ext>
            </a:extLst>
          </p:cNvPr>
          <p:cNvSpPr txBox="1">
            <a:spLocks/>
          </p:cNvSpPr>
          <p:nvPr/>
        </p:nvSpPr>
        <p:spPr>
          <a:xfrm>
            <a:off x="10288116" y="871862"/>
            <a:ext cx="6160271" cy="772964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FF2E7"/>
          </a:solidFill>
          <a:ln>
            <a:solidFill>
              <a:srgbClr val="FFBC8E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he/she look like?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DA993FCC-AC87-A5A2-EDD2-53A0B564CCDB}"/>
              </a:ext>
            </a:extLst>
          </p:cNvPr>
          <p:cNvSpPr txBox="1">
            <a:spLocks/>
          </p:cNvSpPr>
          <p:nvPr/>
        </p:nvSpPr>
        <p:spPr>
          <a:xfrm>
            <a:off x="10288115" y="1744818"/>
            <a:ext cx="6160271" cy="772964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FF2E7"/>
          </a:solidFill>
          <a:ln>
            <a:solidFill>
              <a:srgbClr val="FFBC8E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He’s/She’s _________.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67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3CAF8AA9-016F-A28D-5967-FD00BB91CF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7D6E9F4-7C01-BAE8-B54A-6331FC7734B1}"/>
              </a:ext>
            </a:extLst>
          </p:cNvPr>
          <p:cNvGrpSpPr/>
          <p:nvPr/>
        </p:nvGrpSpPr>
        <p:grpSpPr>
          <a:xfrm>
            <a:off x="791836" y="1317546"/>
            <a:ext cx="16704327" cy="8238374"/>
            <a:chOff x="791836" y="1317546"/>
            <a:chExt cx="16704327" cy="823837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16072A2-ED53-9D46-19EF-FB72D0473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1836" y="1317546"/>
              <a:ext cx="16704327" cy="823837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6CEE755-CED8-EEE5-80A8-CEF0CC4FE5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6020" b="90789"/>
            <a:stretch/>
          </p:blipFill>
          <p:spPr>
            <a:xfrm>
              <a:off x="1371600" y="2095500"/>
              <a:ext cx="7086198" cy="115565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30660B1-DFC2-598F-585F-E766FF417F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6020" b="90789"/>
            <a:stretch/>
          </p:blipFill>
          <p:spPr>
            <a:xfrm>
              <a:off x="1767519" y="2990097"/>
              <a:ext cx="3642681" cy="115565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25ED88C-DEDB-B368-B323-BC2F730408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160" t="48082" r="72629" b="44518"/>
            <a:stretch/>
          </p:blipFill>
          <p:spPr>
            <a:xfrm>
              <a:off x="1144336" y="4029104"/>
              <a:ext cx="2533584" cy="133532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5FDCA44-31B7-AA9B-7DF4-C9F4105FA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364" t="53248" r="74697" b="44367"/>
            <a:stretch/>
          </p:blipFill>
          <p:spPr>
            <a:xfrm rot="888841">
              <a:off x="1477485" y="5206515"/>
              <a:ext cx="1524000" cy="430328"/>
            </a:xfrm>
            <a:prstGeom prst="rect">
              <a:avLst/>
            </a:prstGeom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371600" y="444590"/>
            <a:ext cx="10829133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10" name="Picture 9" descr="A cartoon hand with a finger pointing up&#10;&#10;Description automatically generated">
            <a:extLst>
              <a:ext uri="{FF2B5EF4-FFF2-40B4-BE49-F238E27FC236}">
                <a16:creationId xmlns:a16="http://schemas.microsoft.com/office/drawing/2014/main" id="{82E9907F-07A3-C591-880F-38FFDF64B4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28658">
            <a:off x="8590272" y="2562076"/>
            <a:ext cx="1330244" cy="1562121"/>
          </a:xfrm>
          <a:prstGeom prst="rect">
            <a:avLst/>
          </a:prstGeom>
        </p:spPr>
      </p:pic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1CCFB87C-038F-E5C9-C27F-1412E3120AE4}"/>
              </a:ext>
            </a:extLst>
          </p:cNvPr>
          <p:cNvSpPr txBox="1">
            <a:spLocks/>
          </p:cNvSpPr>
          <p:nvPr/>
        </p:nvSpPr>
        <p:spPr>
          <a:xfrm>
            <a:off x="10288116" y="871862"/>
            <a:ext cx="6160271" cy="772964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FF2E7"/>
          </a:solidFill>
          <a:ln>
            <a:solidFill>
              <a:srgbClr val="FFBC8E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he look like?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DA993FCC-AC87-A5A2-EDD2-53A0B564CCDB}"/>
              </a:ext>
            </a:extLst>
          </p:cNvPr>
          <p:cNvSpPr txBox="1">
            <a:spLocks/>
          </p:cNvSpPr>
          <p:nvPr/>
        </p:nvSpPr>
        <p:spPr>
          <a:xfrm>
            <a:off x="10896600" y="1744818"/>
            <a:ext cx="4953000" cy="772964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FF2E7"/>
          </a:solidFill>
          <a:ln>
            <a:solidFill>
              <a:srgbClr val="FFBC8E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slim.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03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3CAF8AA9-016F-A28D-5967-FD00BB91CF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7D6E9F4-7C01-BAE8-B54A-6331FC7734B1}"/>
              </a:ext>
            </a:extLst>
          </p:cNvPr>
          <p:cNvGrpSpPr/>
          <p:nvPr/>
        </p:nvGrpSpPr>
        <p:grpSpPr>
          <a:xfrm>
            <a:off x="791836" y="1317546"/>
            <a:ext cx="16704327" cy="8238374"/>
            <a:chOff x="791836" y="1317546"/>
            <a:chExt cx="16704327" cy="823837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16072A2-ED53-9D46-19EF-FB72D0473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1836" y="1317546"/>
              <a:ext cx="16704327" cy="823837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6CEE755-CED8-EEE5-80A8-CEF0CC4FE5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6020" b="90789"/>
            <a:stretch/>
          </p:blipFill>
          <p:spPr>
            <a:xfrm>
              <a:off x="1371600" y="2095500"/>
              <a:ext cx="7086198" cy="115565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30660B1-DFC2-598F-585F-E766FF417F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6020" b="90789"/>
            <a:stretch/>
          </p:blipFill>
          <p:spPr>
            <a:xfrm>
              <a:off x="1767519" y="2990097"/>
              <a:ext cx="3642681" cy="115565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25ED88C-DEDB-B368-B323-BC2F730408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160" t="48082" r="72629" b="44518"/>
            <a:stretch/>
          </p:blipFill>
          <p:spPr>
            <a:xfrm>
              <a:off x="1144336" y="4029104"/>
              <a:ext cx="2533584" cy="133532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5FDCA44-31B7-AA9B-7DF4-C9F4105FA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364" t="53248" r="74697" b="44367"/>
            <a:stretch/>
          </p:blipFill>
          <p:spPr>
            <a:xfrm rot="888841">
              <a:off x="1477485" y="5206515"/>
              <a:ext cx="1524000" cy="430328"/>
            </a:xfrm>
            <a:prstGeom prst="rect">
              <a:avLst/>
            </a:prstGeom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371600" y="444590"/>
            <a:ext cx="10829133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10" name="Picture 9" descr="A cartoon hand with a finger pointing up&#10;&#10;Description automatically generated">
            <a:extLst>
              <a:ext uri="{FF2B5EF4-FFF2-40B4-BE49-F238E27FC236}">
                <a16:creationId xmlns:a16="http://schemas.microsoft.com/office/drawing/2014/main" id="{82E9907F-07A3-C591-880F-38FFDF64B4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28658">
            <a:off x="9762266" y="3625723"/>
            <a:ext cx="1330244" cy="1562121"/>
          </a:xfrm>
          <a:prstGeom prst="rect">
            <a:avLst/>
          </a:prstGeom>
        </p:spPr>
      </p:pic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1CCFB87C-038F-E5C9-C27F-1412E3120AE4}"/>
              </a:ext>
            </a:extLst>
          </p:cNvPr>
          <p:cNvSpPr txBox="1">
            <a:spLocks/>
          </p:cNvSpPr>
          <p:nvPr/>
        </p:nvSpPr>
        <p:spPr>
          <a:xfrm>
            <a:off x="10288116" y="871862"/>
            <a:ext cx="6160271" cy="772964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FF2E7"/>
          </a:solidFill>
          <a:ln>
            <a:solidFill>
              <a:srgbClr val="FFBC8E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he look like?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DA993FCC-AC87-A5A2-EDD2-53A0B564CCDB}"/>
              </a:ext>
            </a:extLst>
          </p:cNvPr>
          <p:cNvSpPr txBox="1">
            <a:spLocks/>
          </p:cNvSpPr>
          <p:nvPr/>
        </p:nvSpPr>
        <p:spPr>
          <a:xfrm>
            <a:off x="10896600" y="1744818"/>
            <a:ext cx="4953000" cy="772964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FF2E7"/>
          </a:solidFill>
          <a:ln>
            <a:solidFill>
              <a:srgbClr val="FFBC8E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big.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94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oup of kids jumping on a rock&#10;&#10;Description automatically generated with low confidence">
            <a:extLst>
              <a:ext uri="{FF2B5EF4-FFF2-40B4-BE49-F238E27FC236}">
                <a16:creationId xmlns:a16="http://schemas.microsoft.com/office/drawing/2014/main" id="{D873D46D-8FDF-46F7-48AE-147556F638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A2BD459E-90BF-0AC1-83C9-8D61F40A8D8A}"/>
              </a:ext>
            </a:extLst>
          </p:cNvPr>
          <p:cNvSpPr txBox="1"/>
          <p:nvPr/>
        </p:nvSpPr>
        <p:spPr>
          <a:xfrm>
            <a:off x="2133600" y="3467100"/>
            <a:ext cx="14173200" cy="5154039"/>
          </a:xfrm>
          <a:prstGeom prst="rect">
            <a:avLst/>
          </a:prstGeom>
        </p:spPr>
        <p:txBody>
          <a:bodyPr wrap="square" lIns="0" tIns="0" rIns="0" bIns="0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10541"/>
              </a:lnSpc>
            </a:pPr>
            <a:r>
              <a:rPr lang="en-US" sz="16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4461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Warm up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3CAF8AA9-016F-A28D-5967-FD00BB91CF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7D6E9F4-7C01-BAE8-B54A-6331FC7734B1}"/>
              </a:ext>
            </a:extLst>
          </p:cNvPr>
          <p:cNvGrpSpPr/>
          <p:nvPr/>
        </p:nvGrpSpPr>
        <p:grpSpPr>
          <a:xfrm>
            <a:off x="791836" y="1317546"/>
            <a:ext cx="16704327" cy="8238374"/>
            <a:chOff x="791836" y="1317546"/>
            <a:chExt cx="16704327" cy="823837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16072A2-ED53-9D46-19EF-FB72D0473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1836" y="1317546"/>
              <a:ext cx="16704327" cy="823837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6CEE755-CED8-EEE5-80A8-CEF0CC4FE5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6020" b="90789"/>
            <a:stretch/>
          </p:blipFill>
          <p:spPr>
            <a:xfrm>
              <a:off x="1371600" y="2095500"/>
              <a:ext cx="7086198" cy="115565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30660B1-DFC2-598F-585F-E766FF417F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6020" b="90789"/>
            <a:stretch/>
          </p:blipFill>
          <p:spPr>
            <a:xfrm>
              <a:off x="1767519" y="2990097"/>
              <a:ext cx="3642681" cy="115565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25ED88C-DEDB-B368-B323-BC2F730408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160" t="48082" r="72629" b="44518"/>
            <a:stretch/>
          </p:blipFill>
          <p:spPr>
            <a:xfrm>
              <a:off x="1144336" y="4029104"/>
              <a:ext cx="2533584" cy="133532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5FDCA44-31B7-AA9B-7DF4-C9F4105FA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364" t="53248" r="74697" b="44367"/>
            <a:stretch/>
          </p:blipFill>
          <p:spPr>
            <a:xfrm rot="888841">
              <a:off x="1477485" y="5206515"/>
              <a:ext cx="1524000" cy="430328"/>
            </a:xfrm>
            <a:prstGeom prst="rect">
              <a:avLst/>
            </a:prstGeom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371600" y="444590"/>
            <a:ext cx="10829133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10" name="Picture 9" descr="A cartoon hand with a finger pointing up&#10;&#10;Description automatically generated">
            <a:extLst>
              <a:ext uri="{FF2B5EF4-FFF2-40B4-BE49-F238E27FC236}">
                <a16:creationId xmlns:a16="http://schemas.microsoft.com/office/drawing/2014/main" id="{82E9907F-07A3-C591-880F-38FFDF64B4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28658">
            <a:off x="13238473" y="3054267"/>
            <a:ext cx="1330244" cy="1562121"/>
          </a:xfrm>
          <a:prstGeom prst="rect">
            <a:avLst/>
          </a:prstGeom>
        </p:spPr>
      </p:pic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1CCFB87C-038F-E5C9-C27F-1412E3120AE4}"/>
              </a:ext>
            </a:extLst>
          </p:cNvPr>
          <p:cNvSpPr txBox="1">
            <a:spLocks/>
          </p:cNvSpPr>
          <p:nvPr/>
        </p:nvSpPr>
        <p:spPr>
          <a:xfrm>
            <a:off x="10288116" y="871862"/>
            <a:ext cx="6160271" cy="772964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FF2E7"/>
          </a:solidFill>
          <a:ln>
            <a:solidFill>
              <a:srgbClr val="FFBC8E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she look like?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DA993FCC-AC87-A5A2-EDD2-53A0B564CCDB}"/>
              </a:ext>
            </a:extLst>
          </p:cNvPr>
          <p:cNvSpPr txBox="1">
            <a:spLocks/>
          </p:cNvSpPr>
          <p:nvPr/>
        </p:nvSpPr>
        <p:spPr>
          <a:xfrm>
            <a:off x="10896600" y="1744818"/>
            <a:ext cx="4953000" cy="772964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FF2E7"/>
          </a:solidFill>
          <a:ln>
            <a:solidFill>
              <a:srgbClr val="FFBC8E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slim.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64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3CAF8AA9-016F-A28D-5967-FD00BB91CF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7D6E9F4-7C01-BAE8-B54A-6331FC7734B1}"/>
              </a:ext>
            </a:extLst>
          </p:cNvPr>
          <p:cNvGrpSpPr/>
          <p:nvPr/>
        </p:nvGrpSpPr>
        <p:grpSpPr>
          <a:xfrm>
            <a:off x="791836" y="1317546"/>
            <a:ext cx="16704327" cy="8238374"/>
            <a:chOff x="791836" y="1317546"/>
            <a:chExt cx="16704327" cy="823837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16072A2-ED53-9D46-19EF-FB72D0473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1836" y="1317546"/>
              <a:ext cx="16704327" cy="823837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6CEE755-CED8-EEE5-80A8-CEF0CC4FE5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6020" b="90789"/>
            <a:stretch/>
          </p:blipFill>
          <p:spPr>
            <a:xfrm>
              <a:off x="1371600" y="2095500"/>
              <a:ext cx="7086198" cy="115565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30660B1-DFC2-598F-585F-E766FF417F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6020" b="90789"/>
            <a:stretch/>
          </p:blipFill>
          <p:spPr>
            <a:xfrm>
              <a:off x="1767519" y="2990097"/>
              <a:ext cx="3642681" cy="115565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25ED88C-DEDB-B368-B323-BC2F730408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160" t="48082" r="72629" b="44518"/>
            <a:stretch/>
          </p:blipFill>
          <p:spPr>
            <a:xfrm>
              <a:off x="1144336" y="4029104"/>
              <a:ext cx="2533584" cy="133532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5FDCA44-31B7-AA9B-7DF4-C9F4105FA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364" t="53248" r="74697" b="44367"/>
            <a:stretch/>
          </p:blipFill>
          <p:spPr>
            <a:xfrm rot="888841">
              <a:off x="1477485" y="5206515"/>
              <a:ext cx="1524000" cy="430328"/>
            </a:xfrm>
            <a:prstGeom prst="rect">
              <a:avLst/>
            </a:prstGeom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371600" y="444590"/>
            <a:ext cx="10829133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10" name="Picture 9" descr="A cartoon hand with a finger pointing up&#10;&#10;Description automatically generated">
            <a:extLst>
              <a:ext uri="{FF2B5EF4-FFF2-40B4-BE49-F238E27FC236}">
                <a16:creationId xmlns:a16="http://schemas.microsoft.com/office/drawing/2014/main" id="{82E9907F-07A3-C591-880F-38FFDF64B4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71342" flipH="1">
            <a:off x="10231478" y="4237775"/>
            <a:ext cx="1330244" cy="1562121"/>
          </a:xfrm>
          <a:prstGeom prst="rect">
            <a:avLst/>
          </a:prstGeom>
        </p:spPr>
      </p:pic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1CCFB87C-038F-E5C9-C27F-1412E3120AE4}"/>
              </a:ext>
            </a:extLst>
          </p:cNvPr>
          <p:cNvSpPr txBox="1">
            <a:spLocks/>
          </p:cNvSpPr>
          <p:nvPr/>
        </p:nvSpPr>
        <p:spPr>
          <a:xfrm>
            <a:off x="10288116" y="871862"/>
            <a:ext cx="6160271" cy="772964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FF2E7"/>
          </a:solidFill>
          <a:ln>
            <a:solidFill>
              <a:srgbClr val="FFBC8E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she look like?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DA993FCC-AC87-A5A2-EDD2-53A0B564CCDB}"/>
              </a:ext>
            </a:extLst>
          </p:cNvPr>
          <p:cNvSpPr txBox="1">
            <a:spLocks/>
          </p:cNvSpPr>
          <p:nvPr/>
        </p:nvSpPr>
        <p:spPr>
          <a:xfrm>
            <a:off x="10896600" y="1744818"/>
            <a:ext cx="4953000" cy="772964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FF2E7"/>
          </a:solidFill>
          <a:ln>
            <a:solidFill>
              <a:srgbClr val="FFBC8E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short.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32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AEBE4DB8-C426-7973-E868-3599A867A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83F73C8-2736-1FAC-4798-CC4D1150E276}"/>
              </a:ext>
            </a:extLst>
          </p:cNvPr>
          <p:cNvSpPr/>
          <p:nvPr/>
        </p:nvSpPr>
        <p:spPr>
          <a:xfrm>
            <a:off x="0" y="32238"/>
            <a:ext cx="18288000" cy="10287000"/>
          </a:xfrm>
          <a:prstGeom prst="rect">
            <a:avLst/>
          </a:prstGeom>
          <a:solidFill>
            <a:srgbClr val="FD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DF33E8-BFDB-5355-3063-02B360D08227}"/>
              </a:ext>
            </a:extLst>
          </p:cNvPr>
          <p:cNvSpPr txBox="1"/>
          <p:nvPr/>
        </p:nvSpPr>
        <p:spPr>
          <a:xfrm rot="21372935">
            <a:off x="886410" y="6795040"/>
            <a:ext cx="16575286" cy="1641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17300">
                <a:solidFill>
                  <a:srgbClr val="AF665A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Review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80F5AE0-9995-E2EF-5860-C50B7D971619}"/>
              </a:ext>
            </a:extLst>
          </p:cNvPr>
          <p:cNvGrpSpPr/>
          <p:nvPr/>
        </p:nvGrpSpPr>
        <p:grpSpPr>
          <a:xfrm>
            <a:off x="8229600" y="3488632"/>
            <a:ext cx="1467068" cy="1591172"/>
            <a:chOff x="3709758" y="2872126"/>
            <a:chExt cx="1337580" cy="1450729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178B28F4-C7ED-512C-1B67-C3209E5646A4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C0D0FAD3-2219-5352-22F4-2012E39C2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Picture 32">
            <a:extLst>
              <a:ext uri="{FF2B5EF4-FFF2-40B4-BE49-F238E27FC236}">
                <a16:creationId xmlns:a16="http://schemas.microsoft.com/office/drawing/2014/main" id="{85537CB6-336A-6D72-BF3F-B8928126DB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515100" y="1449292"/>
            <a:ext cx="5257800" cy="440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23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spham-0936082789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06F302EC-B388-A0F0-76BB-ABE9179CC27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B2D6DD8-BB35-8BB7-6630-A37CFBFB7188}"/>
              </a:ext>
            </a:extLst>
          </p:cNvPr>
          <p:cNvSpPr/>
          <p:nvPr/>
        </p:nvSpPr>
        <p:spPr>
          <a:xfrm>
            <a:off x="18666" y="5529828"/>
            <a:ext cx="4605818" cy="2335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slim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CF415DE-21BA-7B14-45B5-C0848E03FBFB}"/>
              </a:ext>
            </a:extLst>
          </p:cNvPr>
          <p:cNvSpPr/>
          <p:nvPr/>
        </p:nvSpPr>
        <p:spPr>
          <a:xfrm>
            <a:off x="6338431" y="7131908"/>
            <a:ext cx="3272806" cy="2335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big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B9F95201-2D31-1002-067E-216CF34FE850}"/>
              </a:ext>
            </a:extLst>
          </p:cNvPr>
          <p:cNvSpPr/>
          <p:nvPr/>
        </p:nvSpPr>
        <p:spPr>
          <a:xfrm>
            <a:off x="8704287" y="8479561"/>
            <a:ext cx="5241793" cy="2335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short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23F6CE6A-5768-6F4F-6C3A-31EBD4D32430}"/>
              </a:ext>
            </a:extLst>
          </p:cNvPr>
          <p:cNvSpPr/>
          <p:nvPr/>
        </p:nvSpPr>
        <p:spPr>
          <a:xfrm>
            <a:off x="13690102" y="3948227"/>
            <a:ext cx="3555963" cy="2335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tall</a:t>
            </a:r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D265FE0B-AD28-31F3-1A2E-DA3FAD51B7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90"/>
          <a:stretch/>
        </p:blipFill>
        <p:spPr>
          <a:xfrm>
            <a:off x="11443860" y="3877724"/>
            <a:ext cx="3272805" cy="5590112"/>
          </a:xfrm>
          <a:prstGeom prst="rect">
            <a:avLst/>
          </a:prstGeom>
        </p:spPr>
      </p:pic>
      <p:pic>
        <p:nvPicPr>
          <p:cNvPr id="7" name="Mspham-0936082789" descr="A couple of women standing together&#10;&#10;Description automatically generated">
            <a:extLst>
              <a:ext uri="{FF2B5EF4-FFF2-40B4-BE49-F238E27FC236}">
                <a16:creationId xmlns:a16="http://schemas.microsoft.com/office/drawing/2014/main" id="{C3A49925-42C7-D388-5C74-A704739C4D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172" y="4379116"/>
            <a:ext cx="4327489" cy="526840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53D6A53-CFC5-CE2D-444B-B3041BBA1B5C}"/>
              </a:ext>
            </a:extLst>
          </p:cNvPr>
          <p:cNvGrpSpPr/>
          <p:nvPr/>
        </p:nvGrpSpPr>
        <p:grpSpPr>
          <a:xfrm>
            <a:off x="4413904" y="696398"/>
            <a:ext cx="5181193" cy="1045899"/>
            <a:chOff x="3955953" y="2763731"/>
            <a:chExt cx="4723885" cy="953584"/>
          </a:xfrm>
        </p:grpSpPr>
        <p:sp>
          <p:nvSpPr>
            <p:cNvPr id="12" name="Mspham-0936082789">
              <a:extLst>
                <a:ext uri="{FF2B5EF4-FFF2-40B4-BE49-F238E27FC236}">
                  <a16:creationId xmlns:a16="http://schemas.microsoft.com/office/drawing/2014/main" id="{DCA2A3D8-F11E-B318-E321-1F42FA49B5D5}"/>
                </a:ext>
              </a:extLst>
            </p:cNvPr>
            <p:cNvSpPr txBox="1"/>
            <p:nvPr/>
          </p:nvSpPr>
          <p:spPr>
            <a:xfrm>
              <a:off x="7342258" y="2763731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3" name="MsPham-0936082789">
              <a:extLst>
                <a:ext uri="{FF2B5EF4-FFF2-40B4-BE49-F238E27FC236}">
                  <a16:creationId xmlns:a16="http://schemas.microsoft.com/office/drawing/2014/main" id="{50FF650D-0DA8-DD92-3CAD-C9105A331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C6F32C83-4D44-9E92-A004-C9937F96B392}"/>
              </a:ext>
            </a:extLst>
          </p:cNvPr>
          <p:cNvSpPr txBox="1">
            <a:spLocks/>
          </p:cNvSpPr>
          <p:nvPr/>
        </p:nvSpPr>
        <p:spPr>
          <a:xfrm>
            <a:off x="6029234" y="609375"/>
            <a:ext cx="6160271" cy="772964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CCFFFF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he/she look like?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Mspham-0936082789">
            <a:extLst>
              <a:ext uri="{FF2B5EF4-FFF2-40B4-BE49-F238E27FC236}">
                <a16:creationId xmlns:a16="http://schemas.microsoft.com/office/drawing/2014/main" id="{10C9C606-6711-7B61-A560-A09F697C17C3}"/>
              </a:ext>
            </a:extLst>
          </p:cNvPr>
          <p:cNvCxnSpPr/>
          <p:nvPr/>
        </p:nvCxnSpPr>
        <p:spPr>
          <a:xfrm>
            <a:off x="9144000" y="2255295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Mspham-0936082789">
            <a:extLst>
              <a:ext uri="{FF2B5EF4-FFF2-40B4-BE49-F238E27FC236}">
                <a16:creationId xmlns:a16="http://schemas.microsoft.com/office/drawing/2014/main" id="{E77C0F8D-A2C8-170A-6749-DC0539AA7083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4413904" y="2255295"/>
            <a:ext cx="4695465" cy="2156437"/>
          </a:xfrm>
          <a:prstGeom prst="straightConnector1">
            <a:avLst/>
          </a:prstGeom>
          <a:ln w="12700">
            <a:solidFill>
              <a:srgbClr val="AF66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Mspham-0936082789">
            <a:extLst>
              <a:ext uri="{FF2B5EF4-FFF2-40B4-BE49-F238E27FC236}">
                <a16:creationId xmlns:a16="http://schemas.microsoft.com/office/drawing/2014/main" id="{41050DD9-4D62-D1D0-B8A3-096FEE9BB475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7162800" y="2255295"/>
            <a:ext cx="1946569" cy="2255295"/>
          </a:xfrm>
          <a:prstGeom prst="straightConnector1">
            <a:avLst/>
          </a:prstGeom>
          <a:ln w="12700">
            <a:solidFill>
              <a:srgbClr val="AF66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Mspham-0936082789">
            <a:extLst>
              <a:ext uri="{FF2B5EF4-FFF2-40B4-BE49-F238E27FC236}">
                <a16:creationId xmlns:a16="http://schemas.microsoft.com/office/drawing/2014/main" id="{6C5FE126-A81F-85FE-06C2-4D60BDE169A5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9109369" y="2255295"/>
            <a:ext cx="2504921" cy="2755022"/>
          </a:xfrm>
          <a:prstGeom prst="straightConnector1">
            <a:avLst/>
          </a:prstGeom>
          <a:ln w="12700">
            <a:solidFill>
              <a:srgbClr val="AF66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CECDA9A1-2CA7-B9C8-5045-60A12CE28799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9109369" y="2255295"/>
            <a:ext cx="3932628" cy="2255295"/>
          </a:xfrm>
          <a:prstGeom prst="straightConnector1">
            <a:avLst/>
          </a:prstGeom>
          <a:ln w="12700">
            <a:solidFill>
              <a:srgbClr val="AF66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E76CF3BF-2329-5C96-3859-168048607156}"/>
              </a:ext>
            </a:extLst>
          </p:cNvPr>
          <p:cNvSpPr txBox="1">
            <a:spLocks/>
          </p:cNvSpPr>
          <p:nvPr/>
        </p:nvSpPr>
        <p:spPr>
          <a:xfrm>
            <a:off x="6029233" y="1482331"/>
            <a:ext cx="6160271" cy="772964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CCFFFF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He’s/She’s _________.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C990102-B17A-E5F5-81DA-2FCC58804B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91492" y="876002"/>
            <a:ext cx="1098610" cy="1120257"/>
          </a:xfrm>
          <a:prstGeom prst="ellipse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44158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FD1D62EF-C430-A38D-E1DA-789269DBA57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2EAAE08-84FB-F836-5401-89CA852E19A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0EFBE8-224F-275A-421B-93E044446DA3}"/>
              </a:ext>
            </a:extLst>
          </p:cNvPr>
          <p:cNvSpPr txBox="1"/>
          <p:nvPr/>
        </p:nvSpPr>
        <p:spPr>
          <a:xfrm rot="21372935">
            <a:off x="886410" y="6795040"/>
            <a:ext cx="16575286" cy="1641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1616A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>
                <a:solidFill>
                  <a:srgbClr val="AF665A"/>
                </a:solidFill>
              </a:rPr>
              <a:t>Thank</a:t>
            </a:r>
            <a:r>
              <a:rPr lang="en-US"/>
              <a:t> </a:t>
            </a:r>
            <a:r>
              <a:rPr lang="en-US">
                <a:solidFill>
                  <a:srgbClr val="AF665A"/>
                </a:solidFill>
              </a:rPr>
              <a:t>you!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685F8B6-DA85-0B31-8642-83D27ED4822F}"/>
              </a:ext>
            </a:extLst>
          </p:cNvPr>
          <p:cNvGrpSpPr/>
          <p:nvPr/>
        </p:nvGrpSpPr>
        <p:grpSpPr>
          <a:xfrm>
            <a:off x="8229600" y="3488632"/>
            <a:ext cx="1467068" cy="1591172"/>
            <a:chOff x="3709758" y="2872126"/>
            <a:chExt cx="1337580" cy="1450729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750F9A3A-B9A9-64B3-FDBB-ED9EA9073D8A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FAC43F48-E33E-3C43-1DAC-C52949BE7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" name="Picture 32">
            <a:extLst>
              <a:ext uri="{FF2B5EF4-FFF2-40B4-BE49-F238E27FC236}">
                <a16:creationId xmlns:a16="http://schemas.microsoft.com/office/drawing/2014/main" id="{3F92EB17-21C6-D30A-1FF1-6C7976285F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515100" y="1449292"/>
            <a:ext cx="5257800" cy="440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0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6727010B-7FDF-2D8B-2009-75DFE24FD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2EAAE08-84FB-F836-5401-89CA852E19A7}"/>
              </a:ext>
            </a:extLst>
          </p:cNvPr>
          <p:cNvSpPr/>
          <p:nvPr/>
        </p:nvSpPr>
        <p:spPr>
          <a:xfrm>
            <a:off x="0" y="32238"/>
            <a:ext cx="18288000" cy="10287000"/>
          </a:xfrm>
          <a:prstGeom prst="rect">
            <a:avLst/>
          </a:prstGeom>
          <a:solidFill>
            <a:srgbClr val="FD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0EFBE8-224F-275A-421B-93E044446DA3}"/>
              </a:ext>
            </a:extLst>
          </p:cNvPr>
          <p:cNvSpPr txBox="1"/>
          <p:nvPr/>
        </p:nvSpPr>
        <p:spPr>
          <a:xfrm rot="21372935">
            <a:off x="886410" y="6795040"/>
            <a:ext cx="16575286" cy="1641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17300">
                <a:solidFill>
                  <a:srgbClr val="AF665A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Vocabulary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350B45A-A0A9-EB91-E859-B52F1637587E}"/>
              </a:ext>
            </a:extLst>
          </p:cNvPr>
          <p:cNvGrpSpPr/>
          <p:nvPr/>
        </p:nvGrpSpPr>
        <p:grpSpPr>
          <a:xfrm>
            <a:off x="8153400" y="3353448"/>
            <a:ext cx="1467068" cy="1591172"/>
            <a:chOff x="3709758" y="2872126"/>
            <a:chExt cx="1337580" cy="1450729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0CBB5293-3662-F813-58D9-02C30660D2A0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35ADD895-A5B6-C68E-4231-D1E9B8355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" name="Picture 32">
            <a:extLst>
              <a:ext uri="{FF2B5EF4-FFF2-40B4-BE49-F238E27FC236}">
                <a16:creationId xmlns:a16="http://schemas.microsoft.com/office/drawing/2014/main" id="{3F92EB17-21C6-D30A-1FF1-6C7976285F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515100" y="1449292"/>
            <a:ext cx="5257800" cy="440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14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005162D6-4F57-69C7-AEF4-7697A8C2F7D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047BA9B-4744-E395-3C43-3E4EA87B6A77}"/>
              </a:ext>
            </a:extLst>
          </p:cNvPr>
          <p:cNvGrpSpPr/>
          <p:nvPr/>
        </p:nvGrpSpPr>
        <p:grpSpPr>
          <a:xfrm>
            <a:off x="7192032" y="3050782"/>
            <a:ext cx="2188421" cy="2958800"/>
            <a:chOff x="3813627" y="2698588"/>
            <a:chExt cx="1129840" cy="1527571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E90C62AA-C0B7-D2E6-3F56-33BF3DC06263}"/>
                </a:ext>
              </a:extLst>
            </p:cNvPr>
            <p:cNvSpPr txBox="1"/>
            <p:nvPr/>
          </p:nvSpPr>
          <p:spPr>
            <a:xfrm>
              <a:off x="3813627" y="3733572"/>
              <a:ext cx="1129840" cy="49258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8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23DC1EE3-8C8B-C427-21D2-989663714C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55953" y="2698588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41255A2B-6AEA-2653-C1D1-CFAF98390405}"/>
              </a:ext>
            </a:extLst>
          </p:cNvPr>
          <p:cNvSpPr/>
          <p:nvPr/>
        </p:nvSpPr>
        <p:spPr>
          <a:xfrm>
            <a:off x="332324" y="3007784"/>
            <a:ext cx="6514869" cy="2335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short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885D3A4F-952F-5F7F-13B9-85288DC6D694}"/>
              </a:ext>
            </a:extLst>
          </p:cNvPr>
          <p:cNvSpPr/>
          <p:nvPr/>
        </p:nvSpPr>
        <p:spPr>
          <a:xfrm>
            <a:off x="914400" y="6209794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thấp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8C5CE374-7E90-E32A-389E-117161F0DB98}"/>
              </a:ext>
            </a:extLst>
          </p:cNvPr>
          <p:cNvSpPr txBox="1"/>
          <p:nvPr/>
        </p:nvSpPr>
        <p:spPr>
          <a:xfrm>
            <a:off x="1752600" y="4974380"/>
            <a:ext cx="3973749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/ʃɔːt/</a:t>
            </a:r>
            <a:endParaRPr lang="en-US" sz="4000"/>
          </a:p>
        </p:txBody>
      </p:sp>
      <p:sp>
        <p:nvSpPr>
          <p:cNvPr id="52" name="MsPham-0936082789">
            <a:extLst>
              <a:ext uri="{FF2B5EF4-FFF2-40B4-BE49-F238E27FC236}">
                <a16:creationId xmlns:a16="http://schemas.microsoft.com/office/drawing/2014/main" id="{F2993E3D-394F-4F11-CF8E-6C5609AB1DDB}"/>
              </a:ext>
            </a:extLst>
          </p:cNvPr>
          <p:cNvSpPr/>
          <p:nvPr/>
        </p:nvSpPr>
        <p:spPr>
          <a:xfrm>
            <a:off x="10355644" y="2807572"/>
            <a:ext cx="7467600" cy="2335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tall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D7E167A2-BE2F-7854-96AE-858C41E1446F}"/>
              </a:ext>
            </a:extLst>
          </p:cNvPr>
          <p:cNvSpPr/>
          <p:nvPr/>
        </p:nvSpPr>
        <p:spPr>
          <a:xfrm>
            <a:off x="11273004" y="6009582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504E73C-D6FE-289A-6180-FA143DFA7276}"/>
              </a:ext>
            </a:extLst>
          </p:cNvPr>
          <p:cNvSpPr txBox="1"/>
          <p:nvPr/>
        </p:nvSpPr>
        <p:spPr>
          <a:xfrm>
            <a:off x="12102570" y="4774168"/>
            <a:ext cx="3973749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/tɔːl/</a:t>
            </a:r>
            <a:endParaRPr lang="en-US" sz="400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3C1BE75-F6A1-35CA-647C-DC84AD8EA9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190"/>
          <a:stretch/>
        </p:blipFill>
        <p:spPr>
          <a:xfrm>
            <a:off x="6705359" y="1258708"/>
            <a:ext cx="4116344" cy="7030919"/>
          </a:xfrm>
          <a:prstGeom prst="rect">
            <a:avLst/>
          </a:prstGeom>
        </p:spPr>
      </p:pic>
      <p:sp>
        <p:nvSpPr>
          <p:cNvPr id="20" name="Freeform 3">
            <a:extLst>
              <a:ext uri="{FF2B5EF4-FFF2-40B4-BE49-F238E27FC236}">
                <a16:creationId xmlns:a16="http://schemas.microsoft.com/office/drawing/2014/main" id="{918A80AC-6389-0FBC-0382-8BDF2FE0156E}"/>
              </a:ext>
            </a:extLst>
          </p:cNvPr>
          <p:cNvSpPr/>
          <p:nvPr/>
        </p:nvSpPr>
        <p:spPr>
          <a:xfrm rot="11063920">
            <a:off x="4875194" y="3279727"/>
            <a:ext cx="1954189" cy="539473"/>
          </a:xfrm>
          <a:custGeom>
            <a:avLst/>
            <a:gdLst/>
            <a:ahLst/>
            <a:cxnLst/>
            <a:rect l="l" t="t" r="r" b="b"/>
            <a:pathLst>
              <a:path w="1736115" h="598290">
                <a:moveTo>
                  <a:pt x="0" y="0"/>
                </a:moveTo>
                <a:lnTo>
                  <a:pt x="1736115" y="0"/>
                </a:lnTo>
                <a:lnTo>
                  <a:pt x="1736115" y="598289"/>
                </a:lnTo>
                <a:lnTo>
                  <a:pt x="0" y="5982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3">
            <a:extLst>
              <a:ext uri="{FF2B5EF4-FFF2-40B4-BE49-F238E27FC236}">
                <a16:creationId xmlns:a16="http://schemas.microsoft.com/office/drawing/2014/main" id="{4BE1A1C5-4ECF-BBE2-143A-264CCBB1171A}"/>
              </a:ext>
            </a:extLst>
          </p:cNvPr>
          <p:cNvSpPr/>
          <p:nvPr/>
        </p:nvSpPr>
        <p:spPr>
          <a:xfrm rot="10800000" flipH="1">
            <a:off x="10821703" y="3050782"/>
            <a:ext cx="2381125" cy="598290"/>
          </a:xfrm>
          <a:custGeom>
            <a:avLst/>
            <a:gdLst/>
            <a:ahLst/>
            <a:cxnLst/>
            <a:rect l="l" t="t" r="r" b="b"/>
            <a:pathLst>
              <a:path w="1736115" h="598290">
                <a:moveTo>
                  <a:pt x="0" y="0"/>
                </a:moveTo>
                <a:lnTo>
                  <a:pt x="1736115" y="0"/>
                </a:lnTo>
                <a:lnTo>
                  <a:pt x="1736115" y="598289"/>
                </a:lnTo>
                <a:lnTo>
                  <a:pt x="0" y="5982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80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2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2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2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2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  <p:bldP spid="16" grpId="0"/>
      <p:bldP spid="52" grpId="0"/>
      <p:bldP spid="52" grpId="1"/>
      <p:bldP spid="2" grpId="0"/>
      <p:bldP spid="3" grpId="0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005162D6-4F57-69C7-AEF4-7697A8C2F7D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047BA9B-4744-E395-3C43-3E4EA87B6A77}"/>
              </a:ext>
            </a:extLst>
          </p:cNvPr>
          <p:cNvGrpSpPr/>
          <p:nvPr/>
        </p:nvGrpSpPr>
        <p:grpSpPr>
          <a:xfrm>
            <a:off x="9311317" y="2185875"/>
            <a:ext cx="1721937" cy="3422340"/>
            <a:chOff x="3693317" y="2698588"/>
            <a:chExt cx="1129840" cy="2245549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E90C62AA-C0B7-D2E6-3F56-33BF3DC06263}"/>
                </a:ext>
              </a:extLst>
            </p:cNvPr>
            <p:cNvSpPr txBox="1"/>
            <p:nvPr/>
          </p:nvSpPr>
          <p:spPr>
            <a:xfrm>
              <a:off x="3693317" y="4451550"/>
              <a:ext cx="1129840" cy="49258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8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23DC1EE3-8C8B-C427-21D2-989663714C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55953" y="2698588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41255A2B-6AEA-2653-C1D1-CFAF98390405}"/>
              </a:ext>
            </a:extLst>
          </p:cNvPr>
          <p:cNvSpPr/>
          <p:nvPr/>
        </p:nvSpPr>
        <p:spPr>
          <a:xfrm>
            <a:off x="304800" y="3050781"/>
            <a:ext cx="5724434" cy="2335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slim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885D3A4F-952F-5F7F-13B9-85288DC6D694}"/>
              </a:ext>
            </a:extLst>
          </p:cNvPr>
          <p:cNvSpPr/>
          <p:nvPr/>
        </p:nvSpPr>
        <p:spPr>
          <a:xfrm>
            <a:off x="779865" y="6252791"/>
            <a:ext cx="4949455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 mai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8C5CE374-7E90-E32A-389E-117161F0DB98}"/>
              </a:ext>
            </a:extLst>
          </p:cNvPr>
          <p:cNvSpPr txBox="1"/>
          <p:nvPr/>
        </p:nvSpPr>
        <p:spPr>
          <a:xfrm>
            <a:off x="1416767" y="5017377"/>
            <a:ext cx="3491623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/slɪm/</a:t>
            </a:r>
            <a:endParaRPr lang="en-US" sz="4000"/>
          </a:p>
        </p:txBody>
      </p:sp>
      <p:sp>
        <p:nvSpPr>
          <p:cNvPr id="52" name="MsPham-0936082789">
            <a:extLst>
              <a:ext uri="{FF2B5EF4-FFF2-40B4-BE49-F238E27FC236}">
                <a16:creationId xmlns:a16="http://schemas.microsoft.com/office/drawing/2014/main" id="{F2993E3D-394F-4F11-CF8E-6C5609AB1DDB}"/>
              </a:ext>
            </a:extLst>
          </p:cNvPr>
          <p:cNvSpPr/>
          <p:nvPr/>
        </p:nvSpPr>
        <p:spPr>
          <a:xfrm>
            <a:off x="11637814" y="2807572"/>
            <a:ext cx="6345386" cy="2335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big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D7E167A2-BE2F-7854-96AE-858C41E1446F}"/>
              </a:ext>
            </a:extLst>
          </p:cNvPr>
          <p:cNvSpPr/>
          <p:nvPr/>
        </p:nvSpPr>
        <p:spPr>
          <a:xfrm>
            <a:off x="12410508" y="6009582"/>
            <a:ext cx="4786383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to, lớn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504E73C-D6FE-289A-6180-FA143DFA7276}"/>
              </a:ext>
            </a:extLst>
          </p:cNvPr>
          <p:cNvSpPr txBox="1"/>
          <p:nvPr/>
        </p:nvSpPr>
        <p:spPr>
          <a:xfrm>
            <a:off x="13109253" y="4774168"/>
            <a:ext cx="3376583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/bɪɡ/</a:t>
            </a:r>
            <a:endParaRPr lang="en-US" sz="4000"/>
          </a:p>
        </p:txBody>
      </p:sp>
      <p:sp>
        <p:nvSpPr>
          <p:cNvPr id="20" name="Freeform 3">
            <a:extLst>
              <a:ext uri="{FF2B5EF4-FFF2-40B4-BE49-F238E27FC236}">
                <a16:creationId xmlns:a16="http://schemas.microsoft.com/office/drawing/2014/main" id="{918A80AC-6389-0FBC-0382-8BDF2FE0156E}"/>
              </a:ext>
            </a:extLst>
          </p:cNvPr>
          <p:cNvSpPr/>
          <p:nvPr/>
        </p:nvSpPr>
        <p:spPr>
          <a:xfrm rot="11063920">
            <a:off x="4057235" y="3322724"/>
            <a:ext cx="1954189" cy="539473"/>
          </a:xfrm>
          <a:custGeom>
            <a:avLst/>
            <a:gdLst/>
            <a:ahLst/>
            <a:cxnLst/>
            <a:rect l="l" t="t" r="r" b="b"/>
            <a:pathLst>
              <a:path w="1736115" h="598290">
                <a:moveTo>
                  <a:pt x="0" y="0"/>
                </a:moveTo>
                <a:lnTo>
                  <a:pt x="1736115" y="0"/>
                </a:lnTo>
                <a:lnTo>
                  <a:pt x="1736115" y="598289"/>
                </a:lnTo>
                <a:lnTo>
                  <a:pt x="0" y="5982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3">
            <a:extLst>
              <a:ext uri="{FF2B5EF4-FFF2-40B4-BE49-F238E27FC236}">
                <a16:creationId xmlns:a16="http://schemas.microsoft.com/office/drawing/2014/main" id="{4BE1A1C5-4ECF-BBE2-143A-264CCBB1171A}"/>
              </a:ext>
            </a:extLst>
          </p:cNvPr>
          <p:cNvSpPr/>
          <p:nvPr/>
        </p:nvSpPr>
        <p:spPr>
          <a:xfrm rot="10800000" flipH="1">
            <a:off x="11515059" y="3050782"/>
            <a:ext cx="2381125" cy="598290"/>
          </a:xfrm>
          <a:custGeom>
            <a:avLst/>
            <a:gdLst/>
            <a:ahLst/>
            <a:cxnLst/>
            <a:rect l="l" t="t" r="r" b="b"/>
            <a:pathLst>
              <a:path w="1736115" h="598290">
                <a:moveTo>
                  <a:pt x="0" y="0"/>
                </a:moveTo>
                <a:lnTo>
                  <a:pt x="1736115" y="0"/>
                </a:lnTo>
                <a:lnTo>
                  <a:pt x="1736115" y="598289"/>
                </a:lnTo>
                <a:lnTo>
                  <a:pt x="0" y="5982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 descr="A couple of women standing together&#10;&#10;Description automatically generated">
            <a:extLst>
              <a:ext uri="{FF2B5EF4-FFF2-40B4-BE49-F238E27FC236}">
                <a16:creationId xmlns:a16="http://schemas.microsoft.com/office/drawing/2014/main" id="{7930199D-DE11-0073-E523-7C0E510A04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191" y="1682449"/>
            <a:ext cx="5832623" cy="710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12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2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2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2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2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  <p:bldP spid="16" grpId="0"/>
      <p:bldP spid="52" grpId="0"/>
      <p:bldP spid="52" grpId="1"/>
      <p:bldP spid="2" grpId="0"/>
      <p:bldP spid="3" grpId="0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F459C94-E744-6C52-84DB-9C562E1AEAE2}"/>
              </a:ext>
            </a:extLst>
          </p:cNvPr>
          <p:cNvGrpSpPr/>
          <p:nvPr/>
        </p:nvGrpSpPr>
        <p:grpSpPr>
          <a:xfrm>
            <a:off x="552232" y="2216647"/>
            <a:ext cx="1467068" cy="1591172"/>
            <a:chOff x="3709758" y="2872126"/>
            <a:chExt cx="1337580" cy="1450729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D41E9331-65EA-F4BE-B006-B87099C5F918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81BFDC44-0C56-0142-FBC4-F01383096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E7D84781-09E2-9511-B7CC-0E55439EA02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2" name="Mspham-0936082789">
            <a:extLst>
              <a:ext uri="{FF2B5EF4-FFF2-40B4-BE49-F238E27FC236}">
                <a16:creationId xmlns:a16="http://schemas.microsoft.com/office/drawing/2014/main" id="{9C9AD0C1-17D0-CAE6-DF1C-BE3C73AF2D07}"/>
              </a:ext>
            </a:extLst>
          </p:cNvPr>
          <p:cNvGrpSpPr/>
          <p:nvPr/>
        </p:nvGrpSpPr>
        <p:grpSpPr>
          <a:xfrm>
            <a:off x="-18440400" y="-3114284"/>
            <a:ext cx="1899878" cy="2817642"/>
            <a:chOff x="4329070" y="3304722"/>
            <a:chExt cx="1513988" cy="2245341"/>
          </a:xfrm>
        </p:grpSpPr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3A9625D1-9B8B-220E-0D4D-5CDADEE68146}"/>
                </a:ext>
              </a:extLst>
            </p:cNvPr>
            <p:cNvSpPr txBox="1"/>
            <p:nvPr/>
          </p:nvSpPr>
          <p:spPr>
            <a:xfrm>
              <a:off x="4329070" y="4887853"/>
              <a:ext cx="1513988" cy="66221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25D9249D-D704-C8C3-D070-29984A7F8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06825" y="3304722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4038600" y="1943100"/>
            <a:ext cx="4526280" cy="106913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 b="1">
                <a:solidFill>
                  <a:srgbClr val="002060"/>
                </a:solidFill>
                <a:latin typeface=".VnAvant" panose="020B7200000000000000" pitchFamily="34" charset="0"/>
              </a:rPr>
              <a:t>tall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1570847" y="0"/>
            <a:ext cx="7783245" cy="13738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1616A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l"/>
            <a:r>
              <a:rPr lang="en-US" sz="6000">
                <a:solidFill>
                  <a:srgbClr val="AF665A"/>
                </a:solidFill>
              </a:rPr>
              <a:t>Vocabulary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422AAFA4-E2D4-6A89-9417-25E052DC2DB1}"/>
              </a:ext>
            </a:extLst>
          </p:cNvPr>
          <p:cNvSpPr txBox="1">
            <a:spLocks/>
          </p:cNvSpPr>
          <p:nvPr/>
        </p:nvSpPr>
        <p:spPr>
          <a:xfrm>
            <a:off x="10850880" y="1943100"/>
            <a:ext cx="499872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Cao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F7097A86-532E-E2BB-07F3-CDB2B11C98E3}"/>
              </a:ext>
            </a:extLst>
          </p:cNvPr>
          <p:cNvSpPr txBox="1">
            <a:spLocks/>
          </p:cNvSpPr>
          <p:nvPr/>
        </p:nvSpPr>
        <p:spPr>
          <a:xfrm>
            <a:off x="4038600" y="3898900"/>
            <a:ext cx="4526280" cy="106913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 b="1">
                <a:solidFill>
                  <a:srgbClr val="002060"/>
                </a:solidFill>
                <a:latin typeface=".VnAvant" panose="020B7200000000000000" pitchFamily="34" charset="0"/>
              </a:rPr>
              <a:t>short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1DA74A4E-966E-5A11-FAE6-FD8182EAFA2F}"/>
              </a:ext>
            </a:extLst>
          </p:cNvPr>
          <p:cNvSpPr txBox="1">
            <a:spLocks/>
          </p:cNvSpPr>
          <p:nvPr/>
        </p:nvSpPr>
        <p:spPr>
          <a:xfrm>
            <a:off x="10850880" y="3898900"/>
            <a:ext cx="499872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Thấp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71CFF99-EC19-D462-5AE3-5B636E06DDC9}"/>
              </a:ext>
            </a:extLst>
          </p:cNvPr>
          <p:cNvSpPr txBox="1">
            <a:spLocks/>
          </p:cNvSpPr>
          <p:nvPr/>
        </p:nvSpPr>
        <p:spPr>
          <a:xfrm>
            <a:off x="4038600" y="5854700"/>
            <a:ext cx="4526280" cy="106913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 b="1">
                <a:solidFill>
                  <a:srgbClr val="002060"/>
                </a:solidFill>
                <a:latin typeface=".VnAvant" panose="020B7200000000000000" pitchFamily="34" charset="0"/>
              </a:rPr>
              <a:t>slim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28DD7F80-1FD5-89F0-2872-482352BFA245}"/>
              </a:ext>
            </a:extLst>
          </p:cNvPr>
          <p:cNvSpPr txBox="1">
            <a:spLocks/>
          </p:cNvSpPr>
          <p:nvPr/>
        </p:nvSpPr>
        <p:spPr>
          <a:xfrm>
            <a:off x="10850880" y="5854700"/>
            <a:ext cx="499872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Mảnh mai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433E14BD-BB91-F053-406C-100319A1CF5A}"/>
              </a:ext>
            </a:extLst>
          </p:cNvPr>
          <p:cNvSpPr txBox="1">
            <a:spLocks/>
          </p:cNvSpPr>
          <p:nvPr/>
        </p:nvSpPr>
        <p:spPr>
          <a:xfrm>
            <a:off x="3913539" y="7810500"/>
            <a:ext cx="4526280" cy="106913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 b="1">
                <a:solidFill>
                  <a:srgbClr val="002060"/>
                </a:solidFill>
                <a:latin typeface=".VnAvant" panose="020B7200000000000000" pitchFamily="34" charset="0"/>
              </a:rPr>
              <a:t>big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6FFB9811-6BAB-FF78-AA39-1E54724DA102}"/>
              </a:ext>
            </a:extLst>
          </p:cNvPr>
          <p:cNvSpPr txBox="1">
            <a:spLocks/>
          </p:cNvSpPr>
          <p:nvPr/>
        </p:nvSpPr>
        <p:spPr>
          <a:xfrm>
            <a:off x="10725819" y="7810500"/>
            <a:ext cx="499872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To, lớn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392B4E3-0CFF-6144-CF6C-54016A5649CD}"/>
              </a:ext>
            </a:extLst>
          </p:cNvPr>
          <p:cNvGrpSpPr/>
          <p:nvPr/>
        </p:nvGrpSpPr>
        <p:grpSpPr>
          <a:xfrm>
            <a:off x="-1878198" y="2238734"/>
            <a:ext cx="1467068" cy="1591172"/>
            <a:chOff x="3709758" y="2872126"/>
            <a:chExt cx="1337580" cy="1450729"/>
          </a:xfrm>
        </p:grpSpPr>
        <p:sp>
          <p:nvSpPr>
            <p:cNvPr id="15" name="Mspham-0936082789">
              <a:extLst>
                <a:ext uri="{FF2B5EF4-FFF2-40B4-BE49-F238E27FC236}">
                  <a16:creationId xmlns:a16="http://schemas.microsoft.com/office/drawing/2014/main" id="{55A6E9B3-8248-A8BA-3D8C-AF26F801C11A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extLst>
                <a:ext uri="{FF2B5EF4-FFF2-40B4-BE49-F238E27FC236}">
                  <a16:creationId xmlns:a16="http://schemas.microsoft.com/office/drawing/2014/main" id="{0536A908-51D7-77AE-051F-63BB814B2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90616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6F1A28C0-87D1-C82E-5F52-08FBDD98CED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371600" y="348448"/>
            <a:ext cx="105262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repeat</a:t>
            </a:r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3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CB9E1E65-C4FA-680A-2E66-906AAE08DF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757" y="7823804"/>
            <a:ext cx="967284" cy="967284"/>
          </a:xfrm>
          <a:prstGeom prst="rect">
            <a:avLst/>
          </a:prstGeom>
        </p:spPr>
      </p:pic>
      <p:pic>
        <p:nvPicPr>
          <p:cNvPr id="24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0C4EDF23-EB6B-9F15-2774-0C524C6359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8693" y="7823804"/>
            <a:ext cx="967284" cy="9672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C7D0C62-E063-8C41-32D2-0D7C473974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2061" y="2400300"/>
            <a:ext cx="17423878" cy="49016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61E9C74-3E6C-A2E8-A540-F626CABF8EA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9008" t="80268" r="59184" b="6207"/>
          <a:stretch/>
        </p:blipFill>
        <p:spPr>
          <a:xfrm>
            <a:off x="5486400" y="6334625"/>
            <a:ext cx="2057400" cy="6629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28235D-14A8-A9DD-F336-36D72EA80AD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0176" t="83948" r="8891" b="2527"/>
          <a:stretch/>
        </p:blipFill>
        <p:spPr>
          <a:xfrm>
            <a:off x="14401799" y="6515100"/>
            <a:ext cx="1905001" cy="6629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41D227-20D3-3DFA-0A78-6744FC745D4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6997" t="2021" r="15538" b="84454"/>
          <a:stretch/>
        </p:blipFill>
        <p:spPr>
          <a:xfrm>
            <a:off x="10363201" y="2499359"/>
            <a:ext cx="4785359" cy="6629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9CD998-3D51-6FFE-21D8-04D336869D9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328" r="56997" b="79790"/>
          <a:stretch/>
        </p:blipFill>
        <p:spPr>
          <a:xfrm>
            <a:off x="2057400" y="2400301"/>
            <a:ext cx="5867400" cy="99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81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1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1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21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21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21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21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spham-0936082789">
            <a:extLst>
              <a:ext uri="{FF2B5EF4-FFF2-40B4-BE49-F238E27FC236}">
                <a16:creationId xmlns:a16="http://schemas.microsoft.com/office/drawing/2014/main" id="{92EAAE08-84FB-F836-5401-89CA852E19A7}"/>
              </a:ext>
            </a:extLst>
          </p:cNvPr>
          <p:cNvSpPr/>
          <p:nvPr/>
        </p:nvSpPr>
        <p:spPr>
          <a:xfrm>
            <a:off x="0" y="32238"/>
            <a:ext cx="18288000" cy="10287000"/>
          </a:xfrm>
          <a:prstGeom prst="rect">
            <a:avLst/>
          </a:prstGeom>
          <a:solidFill>
            <a:srgbClr val="FD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B40EFBE8-224F-275A-421B-93E044446DA3}"/>
              </a:ext>
            </a:extLst>
          </p:cNvPr>
          <p:cNvSpPr txBox="1"/>
          <p:nvPr/>
        </p:nvSpPr>
        <p:spPr>
          <a:xfrm rot="21372935">
            <a:off x="886410" y="6795040"/>
            <a:ext cx="16575286" cy="1641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17300">
                <a:solidFill>
                  <a:srgbClr val="AF665A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Structure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4CD9929-6CC5-CB08-3139-ED5326B0428F}"/>
              </a:ext>
            </a:extLst>
          </p:cNvPr>
          <p:cNvGrpSpPr/>
          <p:nvPr/>
        </p:nvGrpSpPr>
        <p:grpSpPr>
          <a:xfrm>
            <a:off x="8410466" y="3654281"/>
            <a:ext cx="1467068" cy="1591172"/>
            <a:chOff x="3709758" y="2872126"/>
            <a:chExt cx="1337580" cy="1450729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5A4927D9-B89E-1D23-8C74-F9E4FC3527EC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extLst>
                <a:ext uri="{FF2B5EF4-FFF2-40B4-BE49-F238E27FC236}">
                  <a16:creationId xmlns:a16="http://schemas.microsoft.com/office/drawing/2014/main" id="{F4E36BEE-822A-7818-3460-88DAAE1A6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3F92EB17-21C6-D30A-1FF1-6C7976285F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515100" y="1449292"/>
            <a:ext cx="5257800" cy="440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64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BCE6DB65-8DD3-E924-4F7A-5EC17593C0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BC57C1C-E136-E25D-7F5E-8E5AA7AA9D07}"/>
              </a:ext>
            </a:extLst>
          </p:cNvPr>
          <p:cNvGrpSpPr/>
          <p:nvPr/>
        </p:nvGrpSpPr>
        <p:grpSpPr>
          <a:xfrm>
            <a:off x="13567529" y="6901305"/>
            <a:ext cx="1939171" cy="1227093"/>
            <a:chOff x="3709758" y="3204070"/>
            <a:chExt cx="1768014" cy="1118785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6614630C-6F3A-2008-F718-5DF3828A2016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1" name="MsPham-0936082789">
              <a:extLst>
                <a:ext uri="{FF2B5EF4-FFF2-40B4-BE49-F238E27FC236}">
                  <a16:creationId xmlns:a16="http://schemas.microsoft.com/office/drawing/2014/main" id="{744801FF-BAE8-CD28-CFC3-8A11D4AD5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F701899D-005E-35FC-77C8-E295DC34D1D5}"/>
              </a:ext>
            </a:extLst>
          </p:cNvPr>
          <p:cNvSpPr txBox="1">
            <a:spLocks/>
          </p:cNvSpPr>
          <p:nvPr/>
        </p:nvSpPr>
        <p:spPr>
          <a:xfrm>
            <a:off x="1295400" y="370889"/>
            <a:ext cx="1421130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marL="571500" indent="-571500" algn="l">
              <a:buFont typeface="Wingdings" panose="05000000000000000000" pitchFamily="2" charset="2"/>
              <a:buChar char="v"/>
            </a:pPr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hỏi một người nào đó trông như thế nào: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44D5816-5819-86EA-E1DA-788BAB520F33}"/>
              </a:ext>
            </a:extLst>
          </p:cNvPr>
          <p:cNvSpPr/>
          <p:nvPr/>
        </p:nvSpPr>
        <p:spPr>
          <a:xfrm>
            <a:off x="2272660" y="1612847"/>
            <a:ext cx="10607767" cy="1092902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6000"/>
              </a:lnSpc>
              <a:spcAft>
                <a:spcPts val="900"/>
              </a:spcAft>
            </a:pPr>
            <a:r>
              <a:rPr lang="en-US" sz="4400" b="1">
                <a:solidFill>
                  <a:srgbClr val="002060"/>
                </a:solidFill>
                <a:latin typeface="Century Gothic" panose="020B0502020202020204" pitchFamily="34" charset="0"/>
              </a:rPr>
              <a:t>What does </a:t>
            </a:r>
            <a:r>
              <a:rPr lang="en-US" sz="4400" b="1">
                <a:solidFill>
                  <a:srgbClr val="FF0000"/>
                </a:solidFill>
                <a:latin typeface="Century Gothic" panose="020B0502020202020204" pitchFamily="34" charset="0"/>
              </a:rPr>
              <a:t>he/she/name</a:t>
            </a:r>
            <a:r>
              <a:rPr lang="en-US" sz="4400" b="1">
                <a:solidFill>
                  <a:srgbClr val="002060"/>
                </a:solidFill>
                <a:latin typeface="Century Gothic" panose="020B0502020202020204" pitchFamily="34" charset="0"/>
              </a:rPr>
              <a:t> look like?</a:t>
            </a:r>
            <a:endParaRPr lang="en-US" sz="4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ounded Rectangle 57">
            <a:extLst>
              <a:ext uri="{FF2B5EF4-FFF2-40B4-BE49-F238E27FC236}">
                <a16:creationId xmlns:a16="http://schemas.microsoft.com/office/drawing/2014/main" id="{F8D96D58-8020-A83C-46EF-6A689D08BF6C}"/>
              </a:ext>
            </a:extLst>
          </p:cNvPr>
          <p:cNvSpPr/>
          <p:nvPr/>
        </p:nvSpPr>
        <p:spPr>
          <a:xfrm>
            <a:off x="1658662" y="5178565"/>
            <a:ext cx="3218138" cy="8512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Century Gothic" panose="020B0502020202020204" pitchFamily="34" charset="0"/>
              </a:rPr>
              <a:t>Ex</a:t>
            </a:r>
            <a:r>
              <a:rPr lang="en-US" sz="4400">
                <a:solidFill>
                  <a:srgbClr val="002060"/>
                </a:solidFill>
                <a:latin typeface="Century Gothic" panose="020B0502020202020204" pitchFamily="34" charset="0"/>
              </a:rPr>
              <a:t>:  </a:t>
            </a:r>
            <a:endParaRPr lang="en-US" sz="4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8" name="Mspham-0936082789">
            <a:extLst>
              <a:ext uri="{FF2B5EF4-FFF2-40B4-BE49-F238E27FC236}">
                <a16:creationId xmlns:a16="http://schemas.microsoft.com/office/drawing/2014/main" id="{6E1FB2A9-7EFA-E3C5-36FE-ECFEEAA2039C}"/>
              </a:ext>
            </a:extLst>
          </p:cNvPr>
          <p:cNvSpPr txBox="1">
            <a:spLocks/>
          </p:cNvSpPr>
          <p:nvPr/>
        </p:nvSpPr>
        <p:spPr>
          <a:xfrm>
            <a:off x="13106400" y="1817432"/>
            <a:ext cx="449580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(Anh ấy/cô ấy trông như thế nào?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E34F78A0-335D-0715-6DF0-08CBF8CDD5AF}"/>
              </a:ext>
            </a:extLst>
          </p:cNvPr>
          <p:cNvSpPr/>
          <p:nvPr/>
        </p:nvSpPr>
        <p:spPr>
          <a:xfrm>
            <a:off x="2286000" y="2907598"/>
            <a:ext cx="10594427" cy="1092902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6000"/>
              </a:lnSpc>
              <a:spcAft>
                <a:spcPts val="900"/>
              </a:spcAft>
            </a:pPr>
            <a:r>
              <a:rPr lang="en-US" sz="4400" b="1">
                <a:solidFill>
                  <a:srgbClr val="FF0000"/>
                </a:solidFill>
                <a:latin typeface="Century Gothic" panose="020B0502020202020204" pitchFamily="34" charset="0"/>
              </a:rPr>
              <a:t>He</a:t>
            </a:r>
            <a:r>
              <a:rPr lang="en-US" sz="4400" b="1">
                <a:solidFill>
                  <a:srgbClr val="002060"/>
                </a:solidFill>
                <a:latin typeface="Century Gothic" panose="020B0502020202020204" pitchFamily="34" charset="0"/>
              </a:rPr>
              <a:t>’s/</a:t>
            </a:r>
            <a:r>
              <a:rPr lang="en-US" sz="4400" b="1">
                <a:solidFill>
                  <a:srgbClr val="FF0000"/>
                </a:solidFill>
                <a:latin typeface="Century Gothic" panose="020B0502020202020204" pitchFamily="34" charset="0"/>
              </a:rPr>
              <a:t>She</a:t>
            </a:r>
            <a:r>
              <a:rPr lang="en-US" sz="4400" b="1">
                <a:solidFill>
                  <a:srgbClr val="002060"/>
                </a:solidFill>
                <a:latin typeface="Century Gothic" panose="020B0502020202020204" pitchFamily="34" charset="0"/>
              </a:rPr>
              <a:t>’s</a:t>
            </a:r>
            <a:r>
              <a:rPr lang="en-US" sz="4400" b="1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US" sz="4400" b="1">
                <a:solidFill>
                  <a:srgbClr val="002060"/>
                </a:solidFill>
                <a:latin typeface="Century Gothic" panose="020B0502020202020204" pitchFamily="34" charset="0"/>
              </a:rPr>
              <a:t>_________.</a:t>
            </a:r>
            <a:endParaRPr lang="en-US" sz="4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F5343D9-66D2-D124-20EB-03CF0834A6F8}"/>
              </a:ext>
            </a:extLst>
          </p:cNvPr>
          <p:cNvSpPr txBox="1">
            <a:spLocks/>
          </p:cNvSpPr>
          <p:nvPr/>
        </p:nvSpPr>
        <p:spPr>
          <a:xfrm>
            <a:off x="13258800" y="3029317"/>
            <a:ext cx="449580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(Anh anh/ cô ấy thì _____)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6EA9F3-B56B-8FBC-BC67-F76CDEC6A8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312"/>
          <a:stretch/>
        </p:blipFill>
        <p:spPr>
          <a:xfrm>
            <a:off x="7624890" y="4692945"/>
            <a:ext cx="8483339" cy="490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90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  <p:bldP spid="88" grpId="0"/>
      <p:bldP spid="2" grpId="0" animBg="1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1735</TotalTime>
  <Words>480</Words>
  <Application>Microsoft Office PowerPoint</Application>
  <PresentationFormat>Custom</PresentationFormat>
  <Paragraphs>138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.VnCooper</vt:lpstr>
      <vt:lpstr>Calibri</vt:lpstr>
      <vt:lpstr>Wingdings</vt:lpstr>
      <vt:lpstr>.VnAvant</vt:lpstr>
      <vt:lpstr>Kirang Haerang</vt:lpstr>
      <vt:lpstr>.VnBlack</vt:lpstr>
      <vt:lpstr>Cooper Black</vt:lpstr>
      <vt:lpstr>Arial</vt:lpstr>
      <vt:lpstr>Century Gothic</vt:lpstr>
      <vt:lpstr>宋体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Read and choose.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Fun Illustrated Scavenger Hunt Team Building Educational Game Presentation</dc:title>
  <dc:creator>MsPham</dc:creator>
  <cp:lastModifiedBy>Oanh</cp:lastModifiedBy>
  <cp:revision>159</cp:revision>
  <dcterms:created xsi:type="dcterms:W3CDTF">2006-08-16T00:00:00Z</dcterms:created>
  <dcterms:modified xsi:type="dcterms:W3CDTF">2025-02-16T13:39:57Z</dcterms:modified>
  <dc:identifier>DAFhFAq5cvQ</dc:identifier>
</cp:coreProperties>
</file>