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007577261" r:id="rId2"/>
    <p:sldId id="256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007577276" r:id="rId11"/>
    <p:sldId id="2007577277" r:id="rId12"/>
    <p:sldId id="2007577278" r:id="rId13"/>
    <p:sldId id="460" r:id="rId14"/>
    <p:sldId id="2007577272" r:id="rId15"/>
    <p:sldId id="2007577270" r:id="rId16"/>
    <p:sldId id="2007577269" r:id="rId17"/>
    <p:sldId id="786" r:id="rId18"/>
    <p:sldId id="2007577271" r:id="rId19"/>
    <p:sldId id="2007577273" r:id="rId20"/>
    <p:sldId id="2007577274" r:id="rId21"/>
    <p:sldId id="491" r:id="rId22"/>
  </p:sldIdLst>
  <p:sldSz cx="18288000" cy="10287000"/>
  <p:notesSz cx="6858000" cy="9144000"/>
  <p:embeddedFontLst>
    <p:embeddedFont>
      <p:font typeface=".VnBlack" panose="020B72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Kirang Haerang" panose="020B0604020202020204" charset="0"/>
      <p:regular r:id="rId29"/>
    </p:embeddedFont>
    <p:embeddedFont>
      <p:font typeface="Cooper Black" panose="0208090404030B020404" pitchFamily="18" charset="0"/>
      <p:regular r:id="rId30"/>
    </p:embeddedFont>
    <p:embeddedFont>
      <p:font typeface=".VnAvant" panose="020B7200000000000000" pitchFamily="34" charset="0"/>
      <p:regular r:id="rId31"/>
      <p:bold r:id="rId32"/>
      <p:italic r:id="rId33"/>
      <p:boldItalic r:id="rId34"/>
    </p:embeddedFont>
    <p:embeddedFont>
      <p:font typeface=".VnCooper" panose="020B7200000000000000" pitchFamily="34" charset="0"/>
      <p:regular r:id="rId35"/>
    </p:embeddedFont>
    <p:embeddedFont>
      <p:font typeface="宋体" panose="02010600030101010101" pitchFamily="2" charset="-12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4870"/>
    <a:srgbClr val="FFFFFF"/>
    <a:srgbClr val="CCFFFF"/>
    <a:srgbClr val="AF665A"/>
    <a:srgbClr val="FFF2E7"/>
    <a:srgbClr val="FFDBBE"/>
    <a:srgbClr val="FFFFFE"/>
    <a:srgbClr val="FFEB88"/>
    <a:srgbClr val="FFBC8E"/>
    <a:srgbClr val="FDD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79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3041A5E-A65F-426B-8857-D8B78B259B08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EE31A444-A86E-4007-93F3-B6F01567D2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94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Chia lớp thành các dội. Lần lượt trả lowifi các ô số 1-8. Đội nào trả lời đúng = bắn dc 1 tàu ngoài hành tinh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Đội nào bắn dc nhiều tàu – chiến thắng</a:t>
            </a:r>
            <a:endParaRPr lang="vi-VN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31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89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151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805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48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397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3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2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sv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11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1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2.png"/><Relationship Id="rId4" Type="http://schemas.openxmlformats.org/officeDocument/2006/relationships/video" Target="../media/media2.mp4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slide" Target="slide7.xml"/><Relationship Id="rId18" Type="http://schemas.openxmlformats.org/officeDocument/2006/relationships/slide" Target="slide12.xm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slide" Target="slide6.xml"/><Relationship Id="rId17" Type="http://schemas.openxmlformats.org/officeDocument/2006/relationships/slide" Target="slide10.xml"/><Relationship Id="rId2" Type="http://schemas.openxmlformats.org/officeDocument/2006/relationships/notesSlide" Target="../notesSlides/notesSlide2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11" Type="http://schemas.openxmlformats.org/officeDocument/2006/relationships/slide" Target="slide5.xml"/><Relationship Id="rId5" Type="http://schemas.openxmlformats.org/officeDocument/2006/relationships/image" Target="../media/image21.png"/><Relationship Id="rId15" Type="http://schemas.openxmlformats.org/officeDocument/2006/relationships/slide" Target="slide9.xml"/><Relationship Id="rId10" Type="http://schemas.openxmlformats.org/officeDocument/2006/relationships/image" Target="../media/image25.png"/><Relationship Id="rId19" Type="http://schemas.openxmlformats.org/officeDocument/2006/relationships/slide" Target="slide13.xml"/><Relationship Id="rId4" Type="http://schemas.openxmlformats.org/officeDocument/2006/relationships/image" Target="../media/image20.png"/><Relationship Id="rId9" Type="http://schemas.openxmlformats.org/officeDocument/2006/relationships/audio" Target="../media/audio1.wav"/><Relationship Id="rId14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11" Type="http://schemas.openxmlformats.org/officeDocument/2006/relationships/slide" Target="slide4.xml"/><Relationship Id="rId5" Type="http://schemas.openxmlformats.org/officeDocument/2006/relationships/image" Target="../media/image28.png"/><Relationship Id="rId10" Type="http://schemas.openxmlformats.org/officeDocument/2006/relationships/image" Target="../media/image35.png"/><Relationship Id="rId4" Type="http://schemas.openxmlformats.org/officeDocument/2006/relationships/image" Target="../media/image30.jp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188E0456-FF0B-9418-6036-53796C758FE9}"/>
              </a:ext>
            </a:extLst>
          </p:cNvPr>
          <p:cNvSpPr txBox="1"/>
          <p:nvPr/>
        </p:nvSpPr>
        <p:spPr>
          <a:xfrm>
            <a:off x="1295400" y="711844"/>
            <a:ext cx="15849600" cy="8932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5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5100"/>
              </a:lnSpc>
            </a:pPr>
            <a:r>
              <a:rPr lang="en-US" sz="6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5100"/>
              </a:lnSpc>
            </a:pP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3200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8413A093-1C91-5CE9-3E06-983F9ED47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flipH="1" flipV="1">
            <a:off x="-55092" y="-25036"/>
            <a:ext cx="3645321" cy="3408375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 rot="960020">
            <a:off x="14576659" y="3008703"/>
            <a:ext cx="1277805" cy="759467"/>
          </a:xfrm>
          <a:custGeom>
            <a:avLst/>
            <a:gdLst/>
            <a:ahLst/>
            <a:cxnLst/>
            <a:rect l="l" t="t" r="r" b="b"/>
            <a:pathLst>
              <a:path w="1757503" h="1044577">
                <a:moveTo>
                  <a:pt x="0" y="0"/>
                </a:moveTo>
                <a:lnTo>
                  <a:pt x="1757502" y="0"/>
                </a:lnTo>
                <a:lnTo>
                  <a:pt x="1757502" y="1044578"/>
                </a:lnTo>
                <a:lnTo>
                  <a:pt x="0" y="10445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Freeform 6"/>
          <p:cNvSpPr/>
          <p:nvPr/>
        </p:nvSpPr>
        <p:spPr>
          <a:xfrm rot="-4930113">
            <a:off x="-894565" y="800432"/>
            <a:ext cx="4405465" cy="3199469"/>
          </a:xfrm>
          <a:custGeom>
            <a:avLst/>
            <a:gdLst/>
            <a:ahLst/>
            <a:cxnLst/>
            <a:rect l="l" t="t" r="r" b="b"/>
            <a:pathLst>
              <a:path w="4405465" h="3199469">
                <a:moveTo>
                  <a:pt x="0" y="0"/>
                </a:moveTo>
                <a:lnTo>
                  <a:pt x="4405465" y="0"/>
                </a:lnTo>
                <a:lnTo>
                  <a:pt x="4405465" y="3199469"/>
                </a:lnTo>
                <a:lnTo>
                  <a:pt x="0" y="3199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346873" y="3771555"/>
            <a:ext cx="13015223" cy="1672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504"/>
              </a:lnSpc>
            </a:pPr>
            <a:r>
              <a:rPr lang="en-US" sz="15500" b="1">
                <a:solidFill>
                  <a:srgbClr val="745656"/>
                </a:solidFill>
                <a:latin typeface=".VnBlack" panose="020B7200000000000000" pitchFamily="34" charset="0"/>
              </a:rPr>
              <a:t>Appearance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645444" y="5619047"/>
            <a:ext cx="8720945" cy="720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73"/>
              </a:lnSpc>
            </a:pPr>
            <a:r>
              <a:rPr lang="en-US" sz="3921">
                <a:solidFill>
                  <a:srgbClr val="4B4B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1 – Period 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6D376CC-667D-1712-F01A-4F87DC7024EB}"/>
              </a:ext>
            </a:extLst>
          </p:cNvPr>
          <p:cNvGrpSpPr/>
          <p:nvPr/>
        </p:nvGrpSpPr>
        <p:grpSpPr>
          <a:xfrm>
            <a:off x="-66815" y="8631352"/>
            <a:ext cx="5476876" cy="1935874"/>
            <a:chOff x="0" y="7576517"/>
            <a:chExt cx="8174343" cy="2889330"/>
          </a:xfrm>
        </p:grpSpPr>
        <p:sp>
          <p:nvSpPr>
            <p:cNvPr id="7" name="Freeform 7"/>
            <p:cNvSpPr/>
            <p:nvPr/>
          </p:nvSpPr>
          <p:spPr>
            <a:xfrm>
              <a:off x="0" y="7576517"/>
              <a:ext cx="5763206" cy="2768451"/>
            </a:xfrm>
            <a:custGeom>
              <a:avLst/>
              <a:gdLst/>
              <a:ahLst/>
              <a:cxnLst/>
              <a:rect l="l" t="t" r="r" b="b"/>
              <a:pathLst>
                <a:path w="5763206" h="2768451">
                  <a:moveTo>
                    <a:pt x="0" y="0"/>
                  </a:moveTo>
                  <a:lnTo>
                    <a:pt x="5763206" y="0"/>
                  </a:lnTo>
                  <a:lnTo>
                    <a:pt x="5763206" y="2768451"/>
                  </a:lnTo>
                  <a:lnTo>
                    <a:pt x="0" y="2768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 rot="-10028736" flipH="1">
              <a:off x="3957581" y="8503136"/>
              <a:ext cx="4216762" cy="1962711"/>
            </a:xfrm>
            <a:custGeom>
              <a:avLst/>
              <a:gdLst/>
              <a:ahLst/>
              <a:cxnLst/>
              <a:rect l="l" t="t" r="r" b="b"/>
              <a:pathLst>
                <a:path w="4216762" h="1962711">
                  <a:moveTo>
                    <a:pt x="4216762" y="0"/>
                  </a:moveTo>
                  <a:lnTo>
                    <a:pt x="0" y="0"/>
                  </a:lnTo>
                  <a:lnTo>
                    <a:pt x="0" y="1962711"/>
                  </a:lnTo>
                  <a:lnTo>
                    <a:pt x="4216762" y="1962711"/>
                  </a:lnTo>
                  <a:lnTo>
                    <a:pt x="4216762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601235">
            <a:off x="7286084" y="705732"/>
            <a:ext cx="1360851" cy="1247034"/>
          </a:xfrm>
          <a:custGeom>
            <a:avLst/>
            <a:gdLst/>
            <a:ahLst/>
            <a:cxnLst/>
            <a:rect l="l" t="t" r="r" b="b"/>
            <a:pathLst>
              <a:path w="2298021" h="2105823">
                <a:moveTo>
                  <a:pt x="0" y="0"/>
                </a:moveTo>
                <a:lnTo>
                  <a:pt x="2298021" y="0"/>
                </a:lnTo>
                <a:lnTo>
                  <a:pt x="2298021" y="2105823"/>
                </a:lnTo>
                <a:lnTo>
                  <a:pt x="0" y="210582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Google Shape;1586;p38">
            <a:extLst>
              <a:ext uri="{FF2B5EF4-FFF2-40B4-BE49-F238E27FC236}">
                <a16:creationId xmlns:a16="http://schemas.microsoft.com/office/drawing/2014/main" id="{0857C320-4787-046C-3618-2A263EFECB9F}"/>
              </a:ext>
            </a:extLst>
          </p:cNvPr>
          <p:cNvSpPr txBox="1">
            <a:spLocks/>
          </p:cNvSpPr>
          <p:nvPr/>
        </p:nvSpPr>
        <p:spPr>
          <a:xfrm>
            <a:off x="4191631" y="2088361"/>
            <a:ext cx="3091390" cy="746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6273"/>
              </a:lnSpc>
              <a:defRPr sz="3921">
                <a:solidFill>
                  <a:srgbClr val="4B4B4B"/>
                </a:solidFill>
                <a:latin typeface="One Little Fon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Unit 13</a:t>
            </a:r>
          </a:p>
        </p:txBody>
      </p:sp>
      <p:pic>
        <p:nvPicPr>
          <p:cNvPr id="14" name="Picture 13" descr="A group of people holding hands&#10;&#10;Description automatically generated">
            <a:extLst>
              <a:ext uri="{FF2B5EF4-FFF2-40B4-BE49-F238E27FC236}">
                <a16:creationId xmlns:a16="http://schemas.microsoft.com/office/drawing/2014/main" id="{BBFB7B79-931B-EEA1-345A-9F60C20390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41" y="5656897"/>
            <a:ext cx="5476875" cy="413385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ADDFF06-CFD7-A012-6B81-DB9D16223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33516" y="72796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A1F4A9-5F0F-251C-1446-C85EF4BBB1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688" y="820853"/>
            <a:ext cx="1445531" cy="934995"/>
          </a:xfrm>
          <a:prstGeom prst="rect">
            <a:avLst/>
          </a:prstGeom>
        </p:spPr>
      </p:pic>
      <p:sp>
        <p:nvSpPr>
          <p:cNvPr id="19" name="Freeform 4">
            <a:extLst>
              <a:ext uri="{FF2B5EF4-FFF2-40B4-BE49-F238E27FC236}">
                <a16:creationId xmlns:a16="http://schemas.microsoft.com/office/drawing/2014/main" id="{26E434A0-A32C-EBAE-5A4B-A1C8FF68FB26}"/>
              </a:ext>
            </a:extLst>
          </p:cNvPr>
          <p:cNvSpPr/>
          <p:nvPr/>
        </p:nvSpPr>
        <p:spPr>
          <a:xfrm rot="5400000" flipV="1">
            <a:off x="16014386" y="8038787"/>
            <a:ext cx="2334986" cy="2183212"/>
          </a:xfrm>
          <a:custGeom>
            <a:avLst/>
            <a:gdLst/>
            <a:ahLst/>
            <a:cxnLst/>
            <a:rect l="l" t="t" r="r" b="b"/>
            <a:pathLst>
              <a:path w="3645321" h="3408375">
                <a:moveTo>
                  <a:pt x="3645321" y="3408376"/>
                </a:moveTo>
                <a:lnTo>
                  <a:pt x="0" y="3408376"/>
                </a:lnTo>
                <a:lnTo>
                  <a:pt x="0" y="0"/>
                </a:lnTo>
                <a:lnTo>
                  <a:pt x="3645321" y="0"/>
                </a:lnTo>
                <a:lnTo>
                  <a:pt x="3645321" y="340837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58EA2C-1216-F443-7D84-D823CFB83E82}"/>
              </a:ext>
            </a:extLst>
          </p:cNvPr>
          <p:cNvGrpSpPr/>
          <p:nvPr/>
        </p:nvGrpSpPr>
        <p:grpSpPr>
          <a:xfrm>
            <a:off x="13654963" y="7318056"/>
            <a:ext cx="1467068" cy="1591172"/>
            <a:chOff x="3709758" y="2872126"/>
            <a:chExt cx="1337580" cy="1450729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AD0C2235-CDED-D41B-5E68-98F272989ECE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36849649-968C-697E-B738-F298140DA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FC8DD8-6164-B35A-22F0-E68FF7F0AC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68" y="5656897"/>
            <a:ext cx="8490378" cy="455642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92BBBA4-9516-CF15-20D1-5B0B30364300}"/>
              </a:ext>
            </a:extLst>
          </p:cNvPr>
          <p:cNvGrpSpPr/>
          <p:nvPr/>
        </p:nvGrpSpPr>
        <p:grpSpPr>
          <a:xfrm>
            <a:off x="16603343" y="-394160"/>
            <a:ext cx="1467068" cy="1591172"/>
            <a:chOff x="3709758" y="2872126"/>
            <a:chExt cx="1337580" cy="1450729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85FE182-7B81-F30A-6581-47D2B30DAD8F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C30943B5-2629-2431-100C-B8E84E1C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Freeform 6">
            <a:extLst>
              <a:ext uri="{FF2B5EF4-FFF2-40B4-BE49-F238E27FC236}">
                <a16:creationId xmlns:a16="http://schemas.microsoft.com/office/drawing/2014/main" id="{AE1CA748-22F9-3310-0546-BD3EE94493E3}"/>
              </a:ext>
            </a:extLst>
          </p:cNvPr>
          <p:cNvSpPr/>
          <p:nvPr/>
        </p:nvSpPr>
        <p:spPr>
          <a:xfrm>
            <a:off x="16154400" y="-876300"/>
            <a:ext cx="2364954" cy="2555452"/>
          </a:xfrm>
          <a:custGeom>
            <a:avLst/>
            <a:gdLst/>
            <a:ahLst/>
            <a:cxnLst/>
            <a:rect l="l" t="t" r="r" b="b"/>
            <a:pathLst>
              <a:path w="2452121" h="2649640">
                <a:moveTo>
                  <a:pt x="0" y="0"/>
                </a:moveTo>
                <a:lnTo>
                  <a:pt x="2452121" y="0"/>
                </a:lnTo>
                <a:lnTo>
                  <a:pt x="2452121" y="2649640"/>
                </a:lnTo>
                <a:lnTo>
                  <a:pt x="0" y="264964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" y="0"/>
            <a:ext cx="18271082" cy="1028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4" y="5066967"/>
            <a:ext cx="5137404" cy="35022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2" y="4880031"/>
            <a:ext cx="5137404" cy="3502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083" y="5054070"/>
            <a:ext cx="5137404" cy="3502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4FBCF8-79F6-A685-532B-3B19AC63F2AB}"/>
              </a:ext>
            </a:extLst>
          </p:cNvPr>
          <p:cNvSpPr txBox="1"/>
          <p:nvPr/>
        </p:nvSpPr>
        <p:spPr>
          <a:xfrm>
            <a:off x="4611494" y="2348858"/>
            <a:ext cx="94229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What is does your mother look like?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She is slim.</a:t>
            </a:r>
            <a:endParaRPr lang="en-US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886D846F-0EDE-157F-1FD1-ACAA8AD571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59" y="5967041"/>
            <a:ext cx="1512179" cy="2415286"/>
          </a:xfrm>
          <a:prstGeom prst="rect">
            <a:avLst/>
          </a:prstGeom>
        </p:spPr>
      </p:pic>
      <p:pic>
        <p:nvPicPr>
          <p:cNvPr id="15" name="Picture 14" descr="A cartoon of a person waving&#10;&#10;Description automatically generated">
            <a:extLst>
              <a:ext uri="{FF2B5EF4-FFF2-40B4-BE49-F238E27FC236}">
                <a16:creationId xmlns:a16="http://schemas.microsoft.com/office/drawing/2014/main" id="{BA8BBD84-F030-9E0F-1E6D-53FE6EB995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22" y="4880031"/>
            <a:ext cx="4621420" cy="3502296"/>
          </a:xfrm>
          <a:prstGeom prst="rect">
            <a:avLst/>
          </a:prstGeom>
        </p:spPr>
      </p:pic>
      <p:pic>
        <p:nvPicPr>
          <p:cNvPr id="16" name="Picture 15" descr="A cartoon of a child waving&#10;&#10;Description automatically generated">
            <a:extLst>
              <a:ext uri="{FF2B5EF4-FFF2-40B4-BE49-F238E27FC236}">
                <a16:creationId xmlns:a16="http://schemas.microsoft.com/office/drawing/2014/main" id="{5B2B84C7-30F2-DF1A-8873-8F426ABCE4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763" y="5143500"/>
            <a:ext cx="2198044" cy="33954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564905-CBAA-143F-5413-0FA5D1AF5C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0333" y="5333610"/>
            <a:ext cx="3505504" cy="2969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738FA-D3C1-A76F-164A-66F1F131F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834" y="5225442"/>
            <a:ext cx="3505504" cy="296900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6E24179-9E02-9BAB-65B4-0AE75DAB83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9230" y="5424922"/>
            <a:ext cx="3505504" cy="2969009"/>
          </a:xfrm>
          <a:prstGeom prst="rect">
            <a:avLst/>
          </a:prstGeom>
        </p:spPr>
      </p:pic>
      <p:sp>
        <p:nvSpPr>
          <p:cNvPr id="21" name="Rectangle: Rounded Corners 20">
            <a:hlinkClick r:id="rId11" action="ppaction://hlinksldjump"/>
            <a:extLst>
              <a:ext uri="{FF2B5EF4-FFF2-40B4-BE49-F238E27FC236}">
                <a16:creationId xmlns:a16="http://schemas.microsoft.com/office/drawing/2014/main" id="{027EB376-3637-5BF8-15C3-D742E809C945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23" name="Picture 22" descr="A smiley face holding a sign&#10;&#10;Description automatically generated">
            <a:extLst>
              <a:ext uri="{FF2B5EF4-FFF2-40B4-BE49-F238E27FC236}">
                <a16:creationId xmlns:a16="http://schemas.microsoft.com/office/drawing/2014/main" id="{68153924-5FEB-C3A7-9E33-9B9D2DE03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517" y="6434108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8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" y="0"/>
            <a:ext cx="18271082" cy="1028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4" y="5066967"/>
            <a:ext cx="5137404" cy="35022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2" y="4880031"/>
            <a:ext cx="5137404" cy="3502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083" y="5054070"/>
            <a:ext cx="5137404" cy="35022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14DBD9-4B86-0809-C7B6-4C552DC42AA1}"/>
              </a:ext>
            </a:extLst>
          </p:cNvPr>
          <p:cNvSpPr txBox="1"/>
          <p:nvPr/>
        </p:nvSpPr>
        <p:spPr>
          <a:xfrm>
            <a:off x="4805525" y="2348858"/>
            <a:ext cx="903490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What is does your father look like?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He is big.</a:t>
            </a:r>
            <a:endParaRPr lang="en-US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4" name="Picture 13" descr="A cartoon of a person in overalls&#10;&#10;Description automatically generated">
            <a:extLst>
              <a:ext uri="{FF2B5EF4-FFF2-40B4-BE49-F238E27FC236}">
                <a16:creationId xmlns:a16="http://schemas.microsoft.com/office/drawing/2014/main" id="{C78E6858-4F97-6D31-862E-5685F259F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186" y="5277108"/>
            <a:ext cx="1956832" cy="3035286"/>
          </a:xfrm>
          <a:prstGeom prst="rect">
            <a:avLst/>
          </a:prstGeom>
        </p:spPr>
      </p:pic>
      <p:pic>
        <p:nvPicPr>
          <p:cNvPr id="18" name="Picture 17" descr="A couple of women standing together&#10;&#10;Description automatically generated">
            <a:extLst>
              <a:ext uri="{FF2B5EF4-FFF2-40B4-BE49-F238E27FC236}">
                <a16:creationId xmlns:a16="http://schemas.microsoft.com/office/drawing/2014/main" id="{FCD880F5-CF60-DB63-1664-0F6F7696D3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/>
          <a:stretch/>
        </p:blipFill>
        <p:spPr>
          <a:xfrm>
            <a:off x="8426695" y="5069898"/>
            <a:ext cx="1434610" cy="3055649"/>
          </a:xfrm>
          <a:custGeom>
            <a:avLst/>
            <a:gdLst>
              <a:gd name="connsiteX0" fmla="*/ 0 w 1434610"/>
              <a:gd name="connsiteY0" fmla="*/ 0 h 3055649"/>
              <a:gd name="connsiteX1" fmla="*/ 1434610 w 1434610"/>
              <a:gd name="connsiteY1" fmla="*/ 0 h 3055649"/>
              <a:gd name="connsiteX2" fmla="*/ 1434610 w 1434610"/>
              <a:gd name="connsiteY2" fmla="*/ 3055649 h 3055649"/>
              <a:gd name="connsiteX3" fmla="*/ 0 w 1434610"/>
              <a:gd name="connsiteY3" fmla="*/ 3055649 h 3055649"/>
              <a:gd name="connsiteX4" fmla="*/ 0 w 1434610"/>
              <a:gd name="connsiteY4" fmla="*/ 834398 h 3055649"/>
              <a:gd name="connsiteX5" fmla="*/ 11955 w 1434610"/>
              <a:gd name="connsiteY5" fmla="*/ 835603 h 3055649"/>
              <a:gd name="connsiteX6" fmla="*/ 284015 w 1434610"/>
              <a:gd name="connsiteY6" fmla="*/ 563543 h 3055649"/>
              <a:gd name="connsiteX7" fmla="*/ 11955 w 1434610"/>
              <a:gd name="connsiteY7" fmla="*/ 291483 h 3055649"/>
              <a:gd name="connsiteX8" fmla="*/ 0 w 1434610"/>
              <a:gd name="connsiteY8" fmla="*/ 292688 h 3055649"/>
              <a:gd name="connsiteX9" fmla="*/ 0 w 1434610"/>
              <a:gd name="connsiteY9" fmla="*/ 0 h 305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34610" h="3055649">
                <a:moveTo>
                  <a:pt x="0" y="0"/>
                </a:moveTo>
                <a:lnTo>
                  <a:pt x="1434610" y="0"/>
                </a:lnTo>
                <a:lnTo>
                  <a:pt x="1434610" y="3055649"/>
                </a:lnTo>
                <a:lnTo>
                  <a:pt x="0" y="3055649"/>
                </a:lnTo>
                <a:lnTo>
                  <a:pt x="0" y="834398"/>
                </a:lnTo>
                <a:lnTo>
                  <a:pt x="11955" y="835603"/>
                </a:lnTo>
                <a:cubicBezTo>
                  <a:pt x="162210" y="835603"/>
                  <a:pt x="284015" y="713798"/>
                  <a:pt x="284015" y="563543"/>
                </a:cubicBezTo>
                <a:cubicBezTo>
                  <a:pt x="284015" y="413288"/>
                  <a:pt x="162210" y="291483"/>
                  <a:pt x="11955" y="291483"/>
                </a:cubicBezTo>
                <a:lnTo>
                  <a:pt x="0" y="2926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 descr="A cartoon of a person with his arms crossed&#10;&#10;Description automatically generated">
            <a:extLst>
              <a:ext uri="{FF2B5EF4-FFF2-40B4-BE49-F238E27FC236}">
                <a16:creationId xmlns:a16="http://schemas.microsoft.com/office/drawing/2014/main" id="{31F12B89-781E-A0F2-572D-9F67CD334D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9236" y="5304524"/>
            <a:ext cx="2119098" cy="32735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B907823-7449-0B9E-9D9C-9F5CF1E1FA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0333" y="5333610"/>
            <a:ext cx="3505504" cy="2969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78212B-5917-87CD-DD71-0B3BA59554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834" y="5225442"/>
            <a:ext cx="3505504" cy="296900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2456018-5766-2CE5-18B4-CF937FC306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9230" y="5424922"/>
            <a:ext cx="3505504" cy="2969009"/>
          </a:xfrm>
          <a:prstGeom prst="rect">
            <a:avLst/>
          </a:prstGeom>
        </p:spPr>
      </p:pic>
      <p:sp>
        <p:nvSpPr>
          <p:cNvPr id="29" name="Rectangle: Rounded Corners 28">
            <a:hlinkClick r:id="rId11" action="ppaction://hlinksldjump"/>
            <a:extLst>
              <a:ext uri="{FF2B5EF4-FFF2-40B4-BE49-F238E27FC236}">
                <a16:creationId xmlns:a16="http://schemas.microsoft.com/office/drawing/2014/main" id="{ACE766FE-6A86-7A2E-2719-E3F9583BCCCA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30" name="Picture 29" descr="A smiley face holding a sign&#10;&#10;Description automatically generated">
            <a:extLst>
              <a:ext uri="{FF2B5EF4-FFF2-40B4-BE49-F238E27FC236}">
                <a16:creationId xmlns:a16="http://schemas.microsoft.com/office/drawing/2014/main" id="{FB6EECD1-1DD1-6105-199E-82FAE12687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044" y="6653143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" y="0"/>
            <a:ext cx="18271082" cy="1028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4" y="5066967"/>
            <a:ext cx="5137404" cy="35022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2" y="4880031"/>
            <a:ext cx="5137404" cy="3502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083" y="5054070"/>
            <a:ext cx="5137404" cy="35022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4F35889-DBD4-0CCA-1929-1C71F73917DF}"/>
              </a:ext>
            </a:extLst>
          </p:cNvPr>
          <p:cNvSpPr txBox="1"/>
          <p:nvPr/>
        </p:nvSpPr>
        <p:spPr>
          <a:xfrm>
            <a:off x="4899491" y="2348858"/>
            <a:ext cx="88469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What is does your sister look like?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She is short.</a:t>
            </a:r>
            <a:endParaRPr lang="en-US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5" name="Picture 14" descr="A cartoon of a child&#10;&#10;Description automatically generated">
            <a:extLst>
              <a:ext uri="{FF2B5EF4-FFF2-40B4-BE49-F238E27FC236}">
                <a16:creationId xmlns:a16="http://schemas.microsoft.com/office/drawing/2014/main" id="{DE80A0BD-7D4B-893C-623D-DE638ED363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344" y="5832538"/>
            <a:ext cx="1327466" cy="2120258"/>
          </a:xfrm>
          <a:prstGeom prst="rect">
            <a:avLst/>
          </a:prstGeom>
        </p:spPr>
      </p:pic>
      <p:pic>
        <p:nvPicPr>
          <p:cNvPr id="18" name="Picture 17" descr="A cartoon of a child&#10;&#10;Description automatically generated">
            <a:extLst>
              <a:ext uri="{FF2B5EF4-FFF2-40B4-BE49-F238E27FC236}">
                <a16:creationId xmlns:a16="http://schemas.microsoft.com/office/drawing/2014/main" id="{6007471D-10A7-7403-8709-C4C1ED6EE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865" y="5054070"/>
            <a:ext cx="2377840" cy="3673230"/>
          </a:xfrm>
          <a:prstGeom prst="rect">
            <a:avLst/>
          </a:prstGeom>
        </p:spPr>
      </p:pic>
      <p:pic>
        <p:nvPicPr>
          <p:cNvPr id="20" name="Picture 19" descr="A cartoon of a child holding a basket of vegetables&#10;&#10;Description automatically generated">
            <a:extLst>
              <a:ext uri="{FF2B5EF4-FFF2-40B4-BE49-F238E27FC236}">
                <a16:creationId xmlns:a16="http://schemas.microsoft.com/office/drawing/2014/main" id="{A13403F9-8EE9-E187-5714-F51191C3CE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295" y="5548936"/>
            <a:ext cx="2529675" cy="31578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86147B-D57D-8D33-D743-00D33151EA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0333" y="5333610"/>
            <a:ext cx="3505504" cy="2969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02DBAE-A1DD-9A61-DABE-9F8D82777C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834" y="5225442"/>
            <a:ext cx="3505504" cy="29690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E96B8B5-1049-4139-F67D-F907F9880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9230" y="5424922"/>
            <a:ext cx="3505504" cy="2969009"/>
          </a:xfrm>
          <a:prstGeom prst="rect">
            <a:avLst/>
          </a:prstGeom>
        </p:spPr>
      </p:pic>
      <p:sp>
        <p:nvSpPr>
          <p:cNvPr id="27" name="Rectangle: Rounded Corners 26">
            <a:hlinkClick r:id="rId11" action="ppaction://hlinksldjump"/>
            <a:extLst>
              <a:ext uri="{FF2B5EF4-FFF2-40B4-BE49-F238E27FC236}">
                <a16:creationId xmlns:a16="http://schemas.microsoft.com/office/drawing/2014/main" id="{AD4FF023-0866-76D9-1AD1-0DB20010EBC8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29" name="Picture 28" descr="A smiley face holding a sign&#10;&#10;Description automatically generated">
            <a:extLst>
              <a:ext uri="{FF2B5EF4-FFF2-40B4-BE49-F238E27FC236}">
                <a16:creationId xmlns:a16="http://schemas.microsoft.com/office/drawing/2014/main" id="{FE5DE8DC-FDB1-1BCC-0F68-7066D2E366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754" y="6695292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7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AEBE4DB8-C426-7973-E868-3599A867A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3F73C8-2736-1FAC-4798-CC4D1150E276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F33E8-BFDB-5355-3063-02B360D08227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Review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0F5AE0-9995-E2EF-5860-C50B7D971619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178B28F4-C7ED-512C-1B67-C3209E5646A4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C0D0FAD3-2219-5352-22F4-2012E39C2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85537CB6-336A-6D72-BF3F-B8928126D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06F302EC-B388-A0F0-76BB-ABE9179CC27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18666" y="5529828"/>
            <a:ext cx="4605818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6338431" y="7131908"/>
            <a:ext cx="3272806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8704287" y="8479561"/>
            <a:ext cx="5241793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3690102" y="3948227"/>
            <a:ext cx="3555963" cy="2335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tall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D265FE0B-AD28-31F3-1A2E-DA3FAD51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90"/>
          <a:stretch/>
        </p:blipFill>
        <p:spPr>
          <a:xfrm>
            <a:off x="11443860" y="3877724"/>
            <a:ext cx="3272805" cy="5590112"/>
          </a:xfrm>
          <a:prstGeom prst="rect">
            <a:avLst/>
          </a:prstGeom>
        </p:spPr>
      </p:pic>
      <p:pic>
        <p:nvPicPr>
          <p:cNvPr id="7" name="Mspham-0936082789" descr="A couple of women standing together&#10;&#10;Description automatically generated">
            <a:extLst>
              <a:ext uri="{FF2B5EF4-FFF2-40B4-BE49-F238E27FC236}">
                <a16:creationId xmlns:a16="http://schemas.microsoft.com/office/drawing/2014/main" id="{C3A49925-42C7-D388-5C74-A704739C4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72" y="4379116"/>
            <a:ext cx="4327489" cy="52684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4413904" y="696398"/>
            <a:ext cx="5181193" cy="1045899"/>
            <a:chOff x="3955953" y="2763731"/>
            <a:chExt cx="4723885" cy="953584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7342258" y="2763731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C6F32C83-4D44-9E92-A004-C9937F96B392}"/>
              </a:ext>
            </a:extLst>
          </p:cNvPr>
          <p:cNvSpPr txBox="1">
            <a:spLocks/>
          </p:cNvSpPr>
          <p:nvPr/>
        </p:nvSpPr>
        <p:spPr>
          <a:xfrm>
            <a:off x="6029234" y="609375"/>
            <a:ext cx="6160271" cy="772964"/>
          </a:xfrm>
          <a:prstGeom prst="wedgeRoundRectCallout">
            <a:avLst>
              <a:gd name="adj1" fmla="val -59083"/>
              <a:gd name="adj2" fmla="val -6436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he/she look like?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Mspham-0936082789">
            <a:extLst>
              <a:ext uri="{FF2B5EF4-FFF2-40B4-BE49-F238E27FC236}">
                <a16:creationId xmlns:a16="http://schemas.microsoft.com/office/drawing/2014/main" id="{10C9C606-6711-7B61-A560-A09F697C17C3}"/>
              </a:ext>
            </a:extLst>
          </p:cNvPr>
          <p:cNvCxnSpPr/>
          <p:nvPr/>
        </p:nvCxnSpPr>
        <p:spPr>
          <a:xfrm>
            <a:off x="9144000" y="2255295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Mspham-0936082789">
            <a:extLst>
              <a:ext uri="{FF2B5EF4-FFF2-40B4-BE49-F238E27FC236}">
                <a16:creationId xmlns:a16="http://schemas.microsoft.com/office/drawing/2014/main" id="{E77C0F8D-A2C8-170A-6749-DC0539AA708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4413904" y="2255295"/>
            <a:ext cx="4695465" cy="2156437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Mspham-0936082789">
            <a:extLst>
              <a:ext uri="{FF2B5EF4-FFF2-40B4-BE49-F238E27FC236}">
                <a16:creationId xmlns:a16="http://schemas.microsoft.com/office/drawing/2014/main" id="{41050DD9-4D62-D1D0-B8A3-096FEE9BB475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7162800" y="2255295"/>
            <a:ext cx="1946569" cy="225529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Mspham-0936082789">
            <a:extLst>
              <a:ext uri="{FF2B5EF4-FFF2-40B4-BE49-F238E27FC236}">
                <a16:creationId xmlns:a16="http://schemas.microsoft.com/office/drawing/2014/main" id="{6C5FE126-A81F-85FE-06C2-4D60BDE169A5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255295"/>
            <a:ext cx="2504921" cy="2755022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CECDA9A1-2CA7-B9C8-5045-60A12CE28799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9109369" y="2255295"/>
            <a:ext cx="3932628" cy="2255295"/>
          </a:xfrm>
          <a:prstGeom prst="straightConnector1">
            <a:avLst/>
          </a:prstGeom>
          <a:ln w="12700">
            <a:solidFill>
              <a:srgbClr val="AF66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76CF3BF-2329-5C96-3859-168048607156}"/>
              </a:ext>
            </a:extLst>
          </p:cNvPr>
          <p:cNvSpPr txBox="1">
            <a:spLocks/>
          </p:cNvSpPr>
          <p:nvPr/>
        </p:nvSpPr>
        <p:spPr>
          <a:xfrm>
            <a:off x="6029233" y="1482331"/>
            <a:ext cx="6160271" cy="772964"/>
          </a:xfrm>
          <a:prstGeom prst="wedgeRoundRectCallout">
            <a:avLst>
              <a:gd name="adj1" fmla="val 57346"/>
              <a:gd name="adj2" fmla="val 8844"/>
              <a:gd name="adj3" fmla="val 16667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He’s/She’s _________.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C990102-B17A-E5F5-81DA-2FCC58804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492" y="876002"/>
            <a:ext cx="1098610" cy="1120257"/>
          </a:xfrm>
          <a:prstGeom prst="ellipse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</p:spTree>
    <p:extLst>
      <p:ext uri="{BB962C8B-B14F-4D97-AF65-F5344CB8AC3E}">
        <p14:creationId xmlns:p14="http://schemas.microsoft.com/office/powerpoint/2010/main" val="58131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95CAE219-3B4E-C865-029D-9DA7F76CC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32238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>
                <a:solidFill>
                  <a:srgbClr val="AF665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Practice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AA997-6D58-033D-5734-4B4488901093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AF85902-8D25-C609-0690-901C4B9FA99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6BE8E9A5-BD8B-A20D-C271-1EC9A3A5B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574AA472-EBE0-21C9-4FDA-3444772B0C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A75C3A4-F143-9270-0648-C0CD685B0F59}"/>
              </a:ext>
            </a:extLst>
          </p:cNvPr>
          <p:cNvGrpSpPr/>
          <p:nvPr/>
        </p:nvGrpSpPr>
        <p:grpSpPr>
          <a:xfrm>
            <a:off x="3581400" y="4792837"/>
            <a:ext cx="1467068" cy="1591172"/>
            <a:chOff x="3709758" y="2872126"/>
            <a:chExt cx="1337580" cy="1450729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B68560FC-2013-6866-33D8-23C93570D3B8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C8A20A8-80C9-04A0-08DD-DFE077CA6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28B1339-AD8B-71B3-D06E-50BE9571F355}"/>
              </a:ext>
            </a:extLst>
          </p:cNvPr>
          <p:cNvSpPr txBox="1">
            <a:spLocks/>
          </p:cNvSpPr>
          <p:nvPr/>
        </p:nvSpPr>
        <p:spPr>
          <a:xfrm>
            <a:off x="1371600" y="427892"/>
            <a:ext cx="10879413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</a:p>
        </p:txBody>
      </p:sp>
      <p:pic>
        <p:nvPicPr>
          <p:cNvPr id="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B0C26D4-B940-A01B-465B-0A0559594A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9053"/>
            <a:ext cx="973324" cy="9733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9E32DD-7606-587E-6425-8E2D3F36E9A8}"/>
              </a:ext>
            </a:extLst>
          </p:cNvPr>
          <p:cNvGrpSpPr/>
          <p:nvPr/>
        </p:nvGrpSpPr>
        <p:grpSpPr>
          <a:xfrm>
            <a:off x="450589" y="1611430"/>
            <a:ext cx="17234422" cy="6629400"/>
            <a:chOff x="526789" y="2095500"/>
            <a:chExt cx="17234422" cy="6629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4CD668-D890-F3F6-0438-B84AED0AE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6789" y="2095500"/>
              <a:ext cx="17234422" cy="662940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6A97FFF-318E-98D4-79DC-453337B73252}"/>
                </a:ext>
              </a:extLst>
            </p:cNvPr>
            <p:cNvSpPr/>
            <p:nvPr/>
          </p:nvSpPr>
          <p:spPr>
            <a:xfrm>
              <a:off x="8686800" y="2095500"/>
              <a:ext cx="990600" cy="772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D97C385A-F8BB-106C-D9CC-9929FDD8FA55}"/>
              </a:ext>
            </a:extLst>
          </p:cNvPr>
          <p:cNvSpPr/>
          <p:nvPr/>
        </p:nvSpPr>
        <p:spPr>
          <a:xfrm>
            <a:off x="2133600" y="7354057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FC2B334-F1A6-75E8-B940-14E112D54544}"/>
              </a:ext>
            </a:extLst>
          </p:cNvPr>
          <p:cNvSpPr/>
          <p:nvPr/>
        </p:nvSpPr>
        <p:spPr>
          <a:xfrm>
            <a:off x="15392400" y="7495984"/>
            <a:ext cx="966339" cy="706746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65A5EB95-A0B5-3A86-33E3-C02AD5989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06" y="8414593"/>
            <a:ext cx="973324" cy="973324"/>
          </a:xfrm>
          <a:prstGeom prst="rect">
            <a:avLst/>
          </a:prstGeom>
        </p:spPr>
      </p:pic>
      <p:pic>
        <p:nvPicPr>
          <p:cNvPr id="14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8AEDD7FB-06C9-E3E0-B718-4A198C7893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4600" y="8414593"/>
            <a:ext cx="973324" cy="973324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453D0F68-A93B-46CF-7B3E-7EA1AB090F7A}"/>
              </a:ext>
            </a:extLst>
          </p:cNvPr>
          <p:cNvSpPr txBox="1">
            <a:spLocks/>
          </p:cNvSpPr>
          <p:nvPr/>
        </p:nvSpPr>
        <p:spPr>
          <a:xfrm>
            <a:off x="3733800" y="8581215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7C804E94-F3F3-2A0C-CF96-F859F3D810F0}"/>
              </a:ext>
            </a:extLst>
          </p:cNvPr>
          <p:cNvSpPr txBox="1">
            <a:spLocks/>
          </p:cNvSpPr>
          <p:nvPr/>
        </p:nvSpPr>
        <p:spPr>
          <a:xfrm>
            <a:off x="13086114" y="8581215"/>
            <a:ext cx="640080" cy="64008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4044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4308BD0B-9212-ED0B-694D-8775335135AC}"/>
              </a:ext>
            </a:extLst>
          </p:cNvPr>
          <p:cNvSpPr txBox="1">
            <a:spLocks/>
          </p:cNvSpPr>
          <p:nvPr/>
        </p:nvSpPr>
        <p:spPr>
          <a:xfrm>
            <a:off x="2466916" y="2087448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462B1EF-4F1D-15F5-7B12-1C0758B300CC}"/>
              </a:ext>
            </a:extLst>
          </p:cNvPr>
          <p:cNvSpPr txBox="1">
            <a:spLocks/>
          </p:cNvSpPr>
          <p:nvPr/>
        </p:nvSpPr>
        <p:spPr>
          <a:xfrm>
            <a:off x="11625213" y="2324362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794E9A7-2B93-A466-C9D2-2F8B83B82D2C}"/>
              </a:ext>
            </a:extLst>
          </p:cNvPr>
          <p:cNvSpPr txBox="1">
            <a:spLocks/>
          </p:cNvSpPr>
          <p:nvPr/>
        </p:nvSpPr>
        <p:spPr>
          <a:xfrm>
            <a:off x="2466916" y="674538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E8EE6940-BBEE-DFB5-C537-9D58BBFDC111}"/>
              </a:ext>
            </a:extLst>
          </p:cNvPr>
          <p:cNvSpPr txBox="1">
            <a:spLocks/>
          </p:cNvSpPr>
          <p:nvPr/>
        </p:nvSpPr>
        <p:spPr>
          <a:xfrm>
            <a:off x="11648454" y="678690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F27F6A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391B15A3-650B-EFCC-1693-9367EDF1BD66}"/>
              </a:ext>
            </a:extLst>
          </p:cNvPr>
          <p:cNvSpPr txBox="1">
            <a:spLocks/>
          </p:cNvSpPr>
          <p:nvPr/>
        </p:nvSpPr>
        <p:spPr>
          <a:xfrm>
            <a:off x="990600" y="4078414"/>
            <a:ext cx="784860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brother look like?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BA9AEFF-E959-200D-ADC3-93DF53FD9CA9}"/>
              </a:ext>
            </a:extLst>
          </p:cNvPr>
          <p:cNvSpPr txBox="1">
            <a:spLocks/>
          </p:cNvSpPr>
          <p:nvPr/>
        </p:nvSpPr>
        <p:spPr>
          <a:xfrm>
            <a:off x="10101515" y="4070794"/>
            <a:ext cx="795788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grandmother look like?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4D32C4A-8D65-9919-079C-361C6B17789A}"/>
              </a:ext>
            </a:extLst>
          </p:cNvPr>
          <p:cNvSpPr txBox="1">
            <a:spLocks/>
          </p:cNvSpPr>
          <p:nvPr/>
        </p:nvSpPr>
        <p:spPr>
          <a:xfrm>
            <a:off x="3058783" y="4553077"/>
            <a:ext cx="250074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7BFFAA0-59A0-5A1B-37D8-EDCD92E7F5AE}"/>
              </a:ext>
            </a:extLst>
          </p:cNvPr>
          <p:cNvSpPr txBox="1">
            <a:spLocks/>
          </p:cNvSpPr>
          <p:nvPr/>
        </p:nvSpPr>
        <p:spPr>
          <a:xfrm>
            <a:off x="990600" y="8582718"/>
            <a:ext cx="7848600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your grandfather _____ like?</a:t>
            </a: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tall and ____________.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5E3031C2-1DE7-CC33-1E8D-D361721B258B}"/>
              </a:ext>
            </a:extLst>
          </p:cNvPr>
          <p:cNvSpPr txBox="1">
            <a:spLocks/>
          </p:cNvSpPr>
          <p:nvPr/>
        </p:nvSpPr>
        <p:spPr>
          <a:xfrm>
            <a:off x="10101515" y="8582718"/>
            <a:ext cx="7957885" cy="13264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does your mother look like?</a:t>
            </a:r>
            <a:endParaRPr lang="en-US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spcAft>
                <a:spcPts val="1200"/>
              </a:spcAft>
            </a:pPr>
            <a:r>
              <a:rPr lang="en-US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 and tall.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72FF64C8-D145-1738-8BD9-699D7D94F5D9}"/>
              </a:ext>
            </a:extLst>
          </p:cNvPr>
          <p:cNvSpPr txBox="1">
            <a:spLocks/>
          </p:cNvSpPr>
          <p:nvPr/>
        </p:nvSpPr>
        <p:spPr>
          <a:xfrm>
            <a:off x="12344400" y="4507830"/>
            <a:ext cx="2392642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1F45B98-8974-229F-54B1-DD599BCDB2C5}"/>
              </a:ext>
            </a:extLst>
          </p:cNvPr>
          <p:cNvSpPr txBox="1">
            <a:spLocks/>
          </p:cNvSpPr>
          <p:nvPr/>
        </p:nvSpPr>
        <p:spPr>
          <a:xfrm>
            <a:off x="6879765" y="8456241"/>
            <a:ext cx="28194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1AF75A41-D728-029C-9DA2-30DB8150519A}"/>
              </a:ext>
            </a:extLst>
          </p:cNvPr>
          <p:cNvSpPr txBox="1">
            <a:spLocks/>
          </p:cNvSpPr>
          <p:nvPr/>
        </p:nvSpPr>
        <p:spPr>
          <a:xfrm>
            <a:off x="4404195" y="9047526"/>
            <a:ext cx="1143001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7CC5526A-F6D6-98F0-CF19-7ABAA11B273E}"/>
              </a:ext>
            </a:extLst>
          </p:cNvPr>
          <p:cNvSpPr txBox="1">
            <a:spLocks/>
          </p:cNvSpPr>
          <p:nvPr/>
        </p:nvSpPr>
        <p:spPr>
          <a:xfrm>
            <a:off x="10788223" y="8443250"/>
            <a:ext cx="2073524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271AFA3E-607E-018A-4EA5-869F622B080B}"/>
              </a:ext>
            </a:extLst>
          </p:cNvPr>
          <p:cNvSpPr txBox="1">
            <a:spLocks/>
          </p:cNvSpPr>
          <p:nvPr/>
        </p:nvSpPr>
        <p:spPr>
          <a:xfrm>
            <a:off x="10858749" y="9027011"/>
            <a:ext cx="3335567" cy="78971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slim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E0F5B29-C9A3-3E0F-2C3C-91FE6D23D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984" t="-481" r="-4984" b="481"/>
          <a:stretch/>
        </p:blipFill>
        <p:spPr>
          <a:xfrm>
            <a:off x="12548511" y="5721622"/>
            <a:ext cx="2238348" cy="2691311"/>
          </a:xfrm>
          <a:prstGeom prst="roundRect">
            <a:avLst>
              <a:gd name="adj" fmla="val 5526"/>
            </a:avLst>
          </a:prstGeom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2EC593-AE18-83A2-E90C-49D20B1BC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841" y="1344141"/>
            <a:ext cx="2686839" cy="2597278"/>
          </a:xfrm>
          <a:prstGeom prst="roundRect">
            <a:avLst>
              <a:gd name="adj" fmla="val 5526"/>
            </a:avLst>
          </a:prstGeom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B06026-28DE-D48A-59A9-0A373C5EE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951" y="5778116"/>
            <a:ext cx="2628850" cy="2657649"/>
          </a:xfrm>
          <a:prstGeom prst="roundRect">
            <a:avLst>
              <a:gd name="adj" fmla="val 5526"/>
            </a:avLst>
          </a:prstGeom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F14D935-DB27-9DC0-1BFF-7B60B694F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8510" y="1347355"/>
            <a:ext cx="2238349" cy="2569560"/>
          </a:xfrm>
          <a:prstGeom prst="roundRect">
            <a:avLst>
              <a:gd name="adj" fmla="val 5526"/>
            </a:avLst>
          </a:prstGeom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6008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/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6BB9DC1-7CB6-D80E-F2E3-36A31263D208}"/>
              </a:ext>
            </a:extLst>
          </p:cNvPr>
          <p:cNvGrpSpPr/>
          <p:nvPr/>
        </p:nvGrpSpPr>
        <p:grpSpPr>
          <a:xfrm>
            <a:off x="381000" y="1333500"/>
            <a:ext cx="17192098" cy="7772400"/>
            <a:chOff x="381000" y="1333500"/>
            <a:chExt cx="17192098" cy="7772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7A612C-9868-4FD8-6C49-5102E82899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28" r="1128" b="1246"/>
            <a:stretch/>
          </p:blipFill>
          <p:spPr>
            <a:xfrm>
              <a:off x="457200" y="1469860"/>
              <a:ext cx="17115898" cy="763604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6250A7-6175-CD64-F32D-9F4F73565479}"/>
                </a:ext>
              </a:extLst>
            </p:cNvPr>
            <p:cNvSpPr/>
            <p:nvPr/>
          </p:nvSpPr>
          <p:spPr>
            <a:xfrm>
              <a:off x="381000" y="1333500"/>
              <a:ext cx="3505200" cy="772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FFABBC6-FCA7-E120-160E-9F9177A3B4DB}"/>
                </a:ext>
              </a:extLst>
            </p:cNvPr>
            <p:cNvSpPr/>
            <p:nvPr/>
          </p:nvSpPr>
          <p:spPr>
            <a:xfrm>
              <a:off x="5029200" y="6286500"/>
              <a:ext cx="914400" cy="772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FFBA31E-8A1C-473D-BBE3-B9E081973A22}"/>
                </a:ext>
              </a:extLst>
            </p:cNvPr>
            <p:cNvSpPr/>
            <p:nvPr/>
          </p:nvSpPr>
          <p:spPr>
            <a:xfrm>
              <a:off x="11897810" y="6240685"/>
              <a:ext cx="675190" cy="7729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</a:endParaRPr>
            </a:p>
          </p:txBody>
        </p:sp>
      </p:grpSp>
      <p:pic>
        <p:nvPicPr>
          <p:cNvPr id="6" name="Mspham-0936082789" descr="A picture containing circle, graphics, colorfulness, symbol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7CA962-FC73-E8D3-78FE-9C050AF271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1" y="248268"/>
            <a:ext cx="973324" cy="97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VIDEO HOẠT HÌNH LỚP 4 - Unit 13 - Song- What do your parents look like">
            <a:hlinkClick r:id="" action="ppaction://media"/>
            <a:extLst>
              <a:ext uri="{FF2B5EF4-FFF2-40B4-BE49-F238E27FC236}">
                <a16:creationId xmlns:a16="http://schemas.microsoft.com/office/drawing/2014/main" id="{0AAB9C27-4303-802E-D116-AEA744D10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4346.5121"/>
                    <p14:bmk name="Bookmark 2" time="17757.5709"/>
                    <p14:bmk name="Bookmark 3" time="19814.2387"/>
                    <p14:bmk name="Bookmark 5" time="22472.8581"/>
                    <p14:bmk name="Bookmark 7" time="29345.1384"/>
                    <p14:bmk name="Bookmark 6" time="32304.7335"/>
                    <p14:bmk name="Bookmark 8" time="34160.7508"/>
                    <p14:bmk name="Bookmark 4" time="36919.6955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600" y="977475"/>
            <a:ext cx="15887700" cy="893683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</p:spTree>
    <p:extLst>
      <p:ext uri="{BB962C8B-B14F-4D97-AF65-F5344CB8AC3E}">
        <p14:creationId xmlns:p14="http://schemas.microsoft.com/office/powerpoint/2010/main" val="307083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kids jumping on a rock&#10;&#10;Description automatically generated with low confidence">
            <a:extLst>
              <a:ext uri="{FF2B5EF4-FFF2-40B4-BE49-F238E27FC236}">
                <a16:creationId xmlns:a16="http://schemas.microsoft.com/office/drawing/2014/main" id="{D873D46D-8FDF-46F7-48AE-147556F638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2BD459E-90BF-0AC1-83C9-8D61F40A8D8A}"/>
              </a:ext>
            </a:extLst>
          </p:cNvPr>
          <p:cNvSpPr txBox="1"/>
          <p:nvPr/>
        </p:nvSpPr>
        <p:spPr>
          <a:xfrm>
            <a:off x="2133600" y="3467100"/>
            <a:ext cx="14173200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61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HOẠT HÌNH LỚP 4 - Unit 13 - Song- What do your parents look like [music]">
            <a:hlinkClick r:id="" action="ppaction://media"/>
            <a:extLst>
              <a:ext uri="{FF2B5EF4-FFF2-40B4-BE49-F238E27FC236}">
                <a16:creationId xmlns:a16="http://schemas.microsoft.com/office/drawing/2014/main" id="{BD0F4E97-CB1E-68C4-4395-F8BE211ABA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  <p:pic>
        <p:nvPicPr>
          <p:cNvPr id="3" name="Picture 2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6F1A28C0-87D1-C82E-5F52-08FBDD98CE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6579B2-40A0-DEDA-C30F-628F72ADE57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6612" y="1800517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0CE1898E-37EA-C6B1-C83A-DCB3A4ACFE3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B746DEC-4FC9-F5A0-BC50-DE03EE2595D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VIDEO HOẠT HÌNH LỚP 4 - Unit 13 - Song- What do your parents look like">
            <a:hlinkClick r:id="" action="ppaction://media"/>
            <a:extLst>
              <a:ext uri="{FF2B5EF4-FFF2-40B4-BE49-F238E27FC236}">
                <a16:creationId xmlns:a16="http://schemas.microsoft.com/office/drawing/2014/main" id="{0AAB9C27-4303-802E-D116-AEA744D100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71600" y="977475"/>
            <a:ext cx="15887700" cy="8936832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371600" y="348448"/>
            <a:ext cx="10526210" cy="772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</a:p>
        </p:txBody>
      </p:sp>
      <p:pic>
        <p:nvPicPr>
          <p:cNvPr id="8" name="Picture 7" descr="A microphone and notes on a black background&#10;&#10;Description automatically generated">
            <a:extLst>
              <a:ext uri="{FF2B5EF4-FFF2-40B4-BE49-F238E27FC236}">
                <a16:creationId xmlns:a16="http://schemas.microsoft.com/office/drawing/2014/main" id="{4500F2B0-9248-1C91-1050-B95B5FD3D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41" y="387083"/>
            <a:ext cx="752159" cy="7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9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4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3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rectangle with orange lines&#10;&#10;Description automatically generated">
            <a:extLst>
              <a:ext uri="{FF2B5EF4-FFF2-40B4-BE49-F238E27FC236}">
                <a16:creationId xmlns:a16="http://schemas.microsoft.com/office/drawing/2014/main" id="{FD1D62EF-C430-A38D-E1DA-789269DBA57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EAAE08-84FB-F836-5401-89CA852E19A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DF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0EFBE8-224F-275A-421B-93E044446DA3}"/>
              </a:ext>
            </a:extLst>
          </p:cNvPr>
          <p:cNvSpPr txBox="1"/>
          <p:nvPr/>
        </p:nvSpPr>
        <p:spPr>
          <a:xfrm rot="21372935">
            <a:off x="886410" y="6795040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E1616A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>
                <a:solidFill>
                  <a:srgbClr val="AF665A"/>
                </a:solidFill>
              </a:rPr>
              <a:t>Thank</a:t>
            </a:r>
            <a:r>
              <a:rPr lang="en-US"/>
              <a:t> </a:t>
            </a:r>
            <a:r>
              <a:rPr lang="en-US">
                <a:solidFill>
                  <a:srgbClr val="AF665A"/>
                </a:solidFill>
              </a:rPr>
              <a:t>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685F8B6-DA85-0B31-8642-83D27ED4822F}"/>
              </a:ext>
            </a:extLst>
          </p:cNvPr>
          <p:cNvGrpSpPr/>
          <p:nvPr/>
        </p:nvGrpSpPr>
        <p:grpSpPr>
          <a:xfrm>
            <a:off x="8229600" y="3488632"/>
            <a:ext cx="1467068" cy="1591172"/>
            <a:chOff x="3709758" y="2872126"/>
            <a:chExt cx="1337580" cy="1450729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750F9A3A-B9A9-64B3-FDBB-ED9EA9073D8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FAC43F48-E33E-3C43-1DAC-C52949BE7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32">
            <a:extLst>
              <a:ext uri="{FF2B5EF4-FFF2-40B4-BE49-F238E27FC236}">
                <a16:creationId xmlns:a16="http://schemas.microsoft.com/office/drawing/2014/main" id="{3F92EB17-21C6-D30A-1FF1-6C7976285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515100" y="1449292"/>
            <a:ext cx="5257800" cy="440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0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" y="0"/>
            <a:ext cx="18284300" cy="10289082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552" y="6740564"/>
            <a:ext cx="5400534" cy="16546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493" y="4000502"/>
            <a:ext cx="12036710" cy="2740062"/>
          </a:xfrm>
          <a:prstGeom prst="rect">
            <a:avLst/>
          </a:prstGeom>
        </p:spPr>
      </p:pic>
      <p:pic>
        <p:nvPicPr>
          <p:cNvPr id="9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2655" y="-188611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1310DFA-95C8-E412-3293-99F1BB8AAAAA}"/>
              </a:ext>
            </a:extLst>
          </p:cNvPr>
          <p:cNvGrpSpPr/>
          <p:nvPr/>
        </p:nvGrpSpPr>
        <p:grpSpPr>
          <a:xfrm>
            <a:off x="-12293" y="-28299"/>
            <a:ext cx="18338310" cy="10315299"/>
            <a:chOff x="-12293" y="-28299"/>
            <a:chExt cx="18338310" cy="103152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BDFB41E-3F91-E0D5-8A22-D036DEB74FCF}"/>
                </a:ext>
              </a:extLst>
            </p:cNvPr>
            <p:cNvGrpSpPr/>
            <p:nvPr/>
          </p:nvGrpSpPr>
          <p:grpSpPr>
            <a:xfrm>
              <a:off x="-12293" y="-28299"/>
              <a:ext cx="18338310" cy="10315299"/>
              <a:chOff x="-12293" y="-28299"/>
              <a:chExt cx="18338310" cy="10315299"/>
            </a:xfrm>
          </p:grpSpPr>
          <p:pic>
            <p:nvPicPr>
              <p:cNvPr id="10" name="Picture 9" descr="A blue background with white stars&#10;&#10;Description automatically generated">
                <a:extLst>
                  <a:ext uri="{FF2B5EF4-FFF2-40B4-BE49-F238E27FC236}">
                    <a16:creationId xmlns:a16="http://schemas.microsoft.com/office/drawing/2014/main" id="{FB4C9109-A742-1DDB-ADEC-868090E5B2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293" y="-28299"/>
                <a:ext cx="18338310" cy="103152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7160" y="6781801"/>
                <a:ext cx="17876520" cy="3310466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957" y="4367285"/>
                <a:ext cx="1380720" cy="1385035"/>
              </a:xfrm>
              <a:prstGeom prst="rect">
                <a:avLst/>
              </a:prstGeom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00081" y="5275298"/>
                <a:ext cx="1356260" cy="1356260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1570" y="5609900"/>
                <a:ext cx="1356260" cy="135626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298" y="300976"/>
              <a:ext cx="1356260" cy="135626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63" y="6879515"/>
            <a:ext cx="2373326" cy="20041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7267" y="-913385"/>
            <a:ext cx="4781354" cy="4781354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322" y="2602514"/>
            <a:ext cx="2209286" cy="1122179"/>
          </a:xfrm>
          <a:prstGeom prst="rect">
            <a:avLst/>
          </a:prstGeom>
        </p:spPr>
      </p:pic>
      <p:sp>
        <p:nvSpPr>
          <p:cNvPr id="2" name="Rectangle 1">
            <a:hlinkClick r:id="rId11" action="ppaction://hlinksldjump">
              <a:snd r:embed="rId9" name="space-click2.wav"/>
            </a:hlinkClick>
            <a:extLst>
              <a:ext uri="{FF2B5EF4-FFF2-40B4-BE49-F238E27FC236}">
                <a16:creationId xmlns:a16="http://schemas.microsoft.com/office/drawing/2014/main" id="{36D46843-4F7F-3530-57E8-AF0EE33F5F57}"/>
              </a:ext>
            </a:extLst>
          </p:cNvPr>
          <p:cNvSpPr/>
          <p:nvPr/>
        </p:nvSpPr>
        <p:spPr>
          <a:xfrm>
            <a:off x="2398542" y="259842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>
            <a:glow>
              <a:schemeClr val="accent1"/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9" name="Picture 28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102" y="4762500"/>
            <a:ext cx="2209286" cy="1122179"/>
          </a:xfrm>
          <a:prstGeom prst="rect">
            <a:avLst/>
          </a:prstGeom>
        </p:spPr>
      </p:pic>
      <p:sp>
        <p:nvSpPr>
          <p:cNvPr id="4" name="Rectangle 3">
            <a:hlinkClick r:id="rId12" action="ppaction://hlinksldjump"/>
            <a:extLst>
              <a:ext uri="{FF2B5EF4-FFF2-40B4-BE49-F238E27FC236}">
                <a16:creationId xmlns:a16="http://schemas.microsoft.com/office/drawing/2014/main" id="{9272826D-14A6-CEB6-0E6B-3A1DF7926291}"/>
              </a:ext>
            </a:extLst>
          </p:cNvPr>
          <p:cNvSpPr/>
          <p:nvPr/>
        </p:nvSpPr>
        <p:spPr>
          <a:xfrm>
            <a:off x="3303308" y="476250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67" name="Picture 66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31" y="1480335"/>
            <a:ext cx="2209286" cy="1122179"/>
          </a:xfrm>
          <a:prstGeom prst="rect">
            <a:avLst/>
          </a:prstGeom>
        </p:spPr>
      </p:pic>
      <p:sp>
        <p:nvSpPr>
          <p:cNvPr id="7" name="Rectangle 6">
            <a:hlinkClick r:id="rId13" action="ppaction://hlinksldjump"/>
            <a:extLst>
              <a:ext uri="{FF2B5EF4-FFF2-40B4-BE49-F238E27FC236}">
                <a16:creationId xmlns:a16="http://schemas.microsoft.com/office/drawing/2014/main" id="{26DCBC64-250D-7B56-6E29-A7DEFCE0EBB6}"/>
              </a:ext>
            </a:extLst>
          </p:cNvPr>
          <p:cNvSpPr/>
          <p:nvPr/>
        </p:nvSpPr>
        <p:spPr>
          <a:xfrm>
            <a:off x="5269482" y="1505234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64" name="Picture 63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6" y="3677298"/>
            <a:ext cx="2209286" cy="1122179"/>
          </a:xfrm>
          <a:prstGeom prst="rect">
            <a:avLst/>
          </a:prstGeom>
        </p:spPr>
      </p:pic>
      <p:sp>
        <p:nvSpPr>
          <p:cNvPr id="9" name="Rectangle 8">
            <a:hlinkClick r:id="rId14" action="ppaction://hlinksldjump"/>
            <a:extLst>
              <a:ext uri="{FF2B5EF4-FFF2-40B4-BE49-F238E27FC236}">
                <a16:creationId xmlns:a16="http://schemas.microsoft.com/office/drawing/2014/main" id="{BEB946AE-EE4F-61AA-209C-BFFB2CA218AF}"/>
              </a:ext>
            </a:extLst>
          </p:cNvPr>
          <p:cNvSpPr/>
          <p:nvPr/>
        </p:nvSpPr>
        <p:spPr>
          <a:xfrm>
            <a:off x="7400173" y="369570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1" name="Picture 10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22" y="916202"/>
            <a:ext cx="2209286" cy="1122179"/>
          </a:xfrm>
          <a:prstGeom prst="rect">
            <a:avLst/>
          </a:prstGeom>
        </p:spPr>
      </p:pic>
      <p:sp>
        <p:nvSpPr>
          <p:cNvPr id="14" name="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FB1AA790-64A2-CD44-B3D9-AADE7D436033}"/>
              </a:ext>
            </a:extLst>
          </p:cNvPr>
          <p:cNvSpPr/>
          <p:nvPr/>
        </p:nvSpPr>
        <p:spPr>
          <a:xfrm>
            <a:off x="9581560" y="87630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1" name="Picture 30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0303" y="1822872"/>
            <a:ext cx="2209286" cy="1122179"/>
          </a:xfrm>
          <a:prstGeom prst="rect">
            <a:avLst/>
          </a:prstGeom>
        </p:spPr>
      </p:pic>
      <p:sp>
        <p:nvSpPr>
          <p:cNvPr id="15" name="Rectangle 14">
            <a:hlinkClick r:id="rId16" action="ppaction://hlinksldjump"/>
            <a:extLst>
              <a:ext uri="{FF2B5EF4-FFF2-40B4-BE49-F238E27FC236}">
                <a16:creationId xmlns:a16="http://schemas.microsoft.com/office/drawing/2014/main" id="{EB982C72-E0FD-65F1-1A5B-EAAE83AD37C8}"/>
              </a:ext>
            </a:extLst>
          </p:cNvPr>
          <p:cNvSpPr/>
          <p:nvPr/>
        </p:nvSpPr>
        <p:spPr>
          <a:xfrm>
            <a:off x="12818607" y="1822872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63" name="Picture 62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407" y="4787047"/>
            <a:ext cx="2209286" cy="1122179"/>
          </a:xfrm>
          <a:prstGeom prst="rect">
            <a:avLst/>
          </a:prstGeom>
        </p:spPr>
      </p:pic>
      <p:sp>
        <p:nvSpPr>
          <p:cNvPr id="16" name="Rectangle 15">
            <a:hlinkClick r:id="rId17" action="ppaction://hlinksldjump"/>
            <a:extLst>
              <a:ext uri="{FF2B5EF4-FFF2-40B4-BE49-F238E27FC236}">
                <a16:creationId xmlns:a16="http://schemas.microsoft.com/office/drawing/2014/main" id="{615D477B-F6F1-AEE6-45EF-94C618E6B6D5}"/>
              </a:ext>
            </a:extLst>
          </p:cNvPr>
          <p:cNvSpPr/>
          <p:nvPr/>
        </p:nvSpPr>
        <p:spPr>
          <a:xfrm>
            <a:off x="10355962" y="476250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66" name="Picture 65">
            <a:hlinkClick r:id="" action="ppaction://noaction">
              <a:snd r:embed="rId9" name="space-click2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253" y="4138992"/>
            <a:ext cx="2209286" cy="1122179"/>
          </a:xfrm>
          <a:prstGeom prst="rect">
            <a:avLst/>
          </a:prstGeom>
        </p:spPr>
      </p:pic>
      <p:sp>
        <p:nvSpPr>
          <p:cNvPr id="17" name="Rectangle 16">
            <a:hlinkClick r:id="rId18" action="ppaction://hlinksldjump"/>
            <a:extLst>
              <a:ext uri="{FF2B5EF4-FFF2-40B4-BE49-F238E27FC236}">
                <a16:creationId xmlns:a16="http://schemas.microsoft.com/office/drawing/2014/main" id="{0379B577-38CB-D09A-65B8-3B78001D1593}"/>
              </a:ext>
            </a:extLst>
          </p:cNvPr>
          <p:cNvSpPr/>
          <p:nvPr/>
        </p:nvSpPr>
        <p:spPr>
          <a:xfrm>
            <a:off x="14571490" y="4152900"/>
            <a:ext cx="2103120" cy="109728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TextBox 36">
            <a:hlinkClick r:id="rId19" action="ppaction://hlinksldjump"/>
            <a:extLst>
              <a:ext uri="{FF2B5EF4-FFF2-40B4-BE49-F238E27FC236}">
                <a16:creationId xmlns:a16="http://schemas.microsoft.com/office/drawing/2014/main" id="{EC1A5FC1-F747-49CC-4560-362EF67D824C}"/>
              </a:ext>
            </a:extLst>
          </p:cNvPr>
          <p:cNvSpPr txBox="1"/>
          <p:nvPr/>
        </p:nvSpPr>
        <p:spPr>
          <a:xfrm>
            <a:off x="8077200" y="8758757"/>
            <a:ext cx="2106189" cy="92333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End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816DBC2-6A10-6914-562F-AEECF4892178}"/>
              </a:ext>
            </a:extLst>
          </p:cNvPr>
          <p:cNvSpPr txBox="1"/>
          <p:nvPr/>
        </p:nvSpPr>
        <p:spPr>
          <a:xfrm>
            <a:off x="533400" y="11048179"/>
            <a:ext cx="19050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/>
              <a:t> Chia lớp thành các dội. Lần lượt trả lowifi các ô số 1-8. Đội nào trả lời đúng = bắn dc 1 tàu ngoài hành tinh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/>
              <a:t>Đội nào bắn dc nhiều tàu – chiến thắng</a:t>
            </a:r>
            <a:endParaRPr lang="vi-VN" sz="4800" b="1"/>
          </a:p>
        </p:txBody>
      </p:sp>
    </p:spTree>
    <p:extLst>
      <p:ext uri="{BB962C8B-B14F-4D97-AF65-F5344CB8AC3E}">
        <p14:creationId xmlns:p14="http://schemas.microsoft.com/office/powerpoint/2010/main" val="37422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  <p:bldP spid="7" grpId="0" animBg="1"/>
      <p:bldP spid="7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" y="0"/>
            <a:ext cx="18271085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29087" y="2024744"/>
            <a:ext cx="7015236" cy="2090057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034635" y="1611086"/>
              <a:ext cx="24600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I</a:t>
              </a:r>
              <a:endParaRPr lang="en-US" sz="5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9087" y="4000000"/>
            <a:ext cx="7015236" cy="2090057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83337" y="1611086"/>
              <a:ext cx="3486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E</a:t>
              </a:r>
              <a:endParaRPr lang="en-US" sz="5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29087" y="5975255"/>
            <a:ext cx="7015236" cy="2090057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98297" y="1611086"/>
              <a:ext cx="31867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L</a:t>
              </a:r>
              <a:endParaRPr lang="en-US" sz="5400" b="1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84C6F4-B8B6-2F8A-D145-C7CC9A8B67BE}"/>
              </a:ext>
            </a:extLst>
          </p:cNvPr>
          <p:cNvSpPr txBox="1"/>
          <p:nvPr/>
        </p:nvSpPr>
        <p:spPr>
          <a:xfrm>
            <a:off x="13563600" y="4127837"/>
            <a:ext cx="3215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effectLst>
                  <a:glow rad="127000">
                    <a:schemeClr val="bg1"/>
                  </a:glow>
                </a:effectLst>
              </a:rPr>
              <a:t>SL_M</a:t>
            </a:r>
          </a:p>
        </p:txBody>
      </p:sp>
      <p:sp>
        <p:nvSpPr>
          <p:cNvPr id="5" name="Rectangle: Rounded Corners 4">
            <a:hlinkClick r:id="rId8" action="ppaction://hlinksldjump"/>
            <a:extLst>
              <a:ext uri="{FF2B5EF4-FFF2-40B4-BE49-F238E27FC236}">
                <a16:creationId xmlns:a16="http://schemas.microsoft.com/office/drawing/2014/main" id="{7BD3FB5E-4081-48CF-C957-39F6F4B23876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13" name="Picture 12" descr="A smiley face holding a sign&#10;&#10;Description automatically generated">
            <a:extLst>
              <a:ext uri="{FF2B5EF4-FFF2-40B4-BE49-F238E27FC236}">
                <a16:creationId xmlns:a16="http://schemas.microsoft.com/office/drawing/2014/main" id="{094F2CF8-29C7-B7D2-186F-6781EA677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68" y="2198682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" y="0"/>
            <a:ext cx="18271085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29087" y="6022184"/>
            <a:ext cx="7015236" cy="2090057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6085" y="1611086"/>
              <a:ext cx="40310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A</a:t>
              </a:r>
              <a:endParaRPr lang="en-US" sz="5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9087" y="4000000"/>
            <a:ext cx="7015236" cy="2090057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40055" y="1611086"/>
              <a:ext cx="43516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O</a:t>
              </a:r>
              <a:endParaRPr lang="en-US" sz="5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29087" y="1742260"/>
            <a:ext cx="7015236" cy="2090057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83335" y="1611086"/>
              <a:ext cx="34860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E</a:t>
              </a:r>
              <a:endParaRPr lang="en-US" sz="5400" b="1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B93F4-D0AA-42BA-01D0-2CAB90A91427}"/>
              </a:ext>
            </a:extLst>
          </p:cNvPr>
          <p:cNvSpPr txBox="1"/>
          <p:nvPr/>
        </p:nvSpPr>
        <p:spPr>
          <a:xfrm>
            <a:off x="13563600" y="4127837"/>
            <a:ext cx="3215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effectLst>
                  <a:glow rad="127000">
                    <a:schemeClr val="bg1"/>
                  </a:glow>
                </a:effectLst>
              </a:rPr>
              <a:t>T__LL</a:t>
            </a:r>
          </a:p>
        </p:txBody>
      </p:sp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7509EB17-34B6-7546-DA73-45C85CD6EA11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6" name="Picture 5" descr="A smiley face holding a sign&#10;&#10;Description automatically generated">
            <a:extLst>
              <a:ext uri="{FF2B5EF4-FFF2-40B4-BE49-F238E27FC236}">
                <a16:creationId xmlns:a16="http://schemas.microsoft.com/office/drawing/2014/main" id="{EBA9C788-E5D9-AA3F-1D01-F3F6BA1C40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84" y="6175607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" y="0"/>
            <a:ext cx="18271085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29087" y="4037767"/>
            <a:ext cx="7015236" cy="2090057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49143" y="1611086"/>
              <a:ext cx="41699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G</a:t>
              </a:r>
              <a:endParaRPr lang="en-US" sz="5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9087" y="1860962"/>
            <a:ext cx="7015236" cy="2090057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87079" y="1611086"/>
              <a:ext cx="34111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S</a:t>
              </a:r>
              <a:endParaRPr lang="en-US" sz="5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29087" y="5975255"/>
            <a:ext cx="7015236" cy="2090057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73719" y="1611086"/>
              <a:ext cx="36783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C</a:t>
              </a:r>
              <a:endParaRPr lang="en-US" sz="5400" b="1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6BA4F5-1F32-4CF0-1719-8AA075640A70}"/>
              </a:ext>
            </a:extLst>
          </p:cNvPr>
          <p:cNvSpPr txBox="1"/>
          <p:nvPr/>
        </p:nvSpPr>
        <p:spPr>
          <a:xfrm>
            <a:off x="13563600" y="4127837"/>
            <a:ext cx="3215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effectLst>
                  <a:glow rad="127000">
                    <a:schemeClr val="bg1"/>
                  </a:glow>
                </a:effectLst>
              </a:rPr>
              <a:t>BI__</a:t>
            </a:r>
          </a:p>
        </p:txBody>
      </p:sp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C0A79060-6887-4E68-6065-D3FD7A6E1E27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8" name="Picture 7" descr="A smiley face holding a sign&#10;&#10;Description automatically generated">
            <a:extLst>
              <a:ext uri="{FF2B5EF4-FFF2-40B4-BE49-F238E27FC236}">
                <a16:creationId xmlns:a16="http://schemas.microsoft.com/office/drawing/2014/main" id="{FE3DF9F7-3B91-C5BC-3EBD-358B10B2A1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471" y="4119053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" y="0"/>
            <a:ext cx="18271085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29087" y="3942599"/>
            <a:ext cx="7015236" cy="2090057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810215" y="1611086"/>
              <a:ext cx="69484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OR</a:t>
              </a:r>
              <a:endParaRPr lang="en-US" sz="54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29087" y="1805614"/>
            <a:ext cx="7015236" cy="2090057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826246" y="1611086"/>
              <a:ext cx="66278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AR</a:t>
              </a:r>
              <a:endParaRPr lang="en-US" sz="5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29087" y="5975255"/>
            <a:ext cx="7015236" cy="2090057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84032" y="1611086"/>
              <a:ext cx="74721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b="1"/>
                <a:t>OO</a:t>
              </a:r>
              <a:endParaRPr lang="en-US" sz="5400" b="1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68E7BD-4B0A-915F-FB1E-94674881CAA9}"/>
              </a:ext>
            </a:extLst>
          </p:cNvPr>
          <p:cNvSpPr txBox="1"/>
          <p:nvPr/>
        </p:nvSpPr>
        <p:spPr>
          <a:xfrm>
            <a:off x="13563600" y="4127837"/>
            <a:ext cx="32158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effectLst>
                  <a:glow rad="127000">
                    <a:schemeClr val="bg1"/>
                  </a:glow>
                </a:effectLst>
              </a:rPr>
              <a:t>SH__T</a:t>
            </a:r>
          </a:p>
        </p:txBody>
      </p:sp>
      <p:sp>
        <p:nvSpPr>
          <p:cNvPr id="4" name="Rectangle: Rounded Corners 3">
            <a:hlinkClick r:id="rId8" action="ppaction://hlinksldjump"/>
            <a:extLst>
              <a:ext uri="{FF2B5EF4-FFF2-40B4-BE49-F238E27FC236}">
                <a16:creationId xmlns:a16="http://schemas.microsoft.com/office/drawing/2014/main" id="{A8D24B75-979D-98D8-2582-1338FA3D6BB1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6" name="Picture 5" descr="A smiley face holding a sign&#10;&#10;Description automatically generated">
            <a:extLst>
              <a:ext uri="{FF2B5EF4-FFF2-40B4-BE49-F238E27FC236}">
                <a16:creationId xmlns:a16="http://schemas.microsoft.com/office/drawing/2014/main" id="{791AC49D-94FD-518E-E13B-F74A34F7E9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33" y="3953939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6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" y="0"/>
            <a:ext cx="18271082" cy="10287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9" y="952168"/>
            <a:ext cx="5521488" cy="8818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1494" y="2348858"/>
            <a:ext cx="94229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What is does your brother look like?</a:t>
            </a:r>
          </a:p>
          <a:p>
            <a:pPr algn="ctr"/>
            <a:r>
              <a:rPr lang="en-US" sz="4800" b="1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He is tall.</a:t>
            </a:r>
            <a:endParaRPr lang="en-US" sz="2400" b="1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194" y="5066967"/>
            <a:ext cx="5137404" cy="35022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52" y="4880031"/>
            <a:ext cx="5137404" cy="350229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0083" y="5054070"/>
            <a:ext cx="5137404" cy="3502296"/>
          </a:xfrm>
          <a:prstGeom prst="rect">
            <a:avLst/>
          </a:prstGeom>
        </p:spPr>
      </p:pic>
      <p:pic>
        <p:nvPicPr>
          <p:cNvPr id="16" name="Picture 15" descr="A cartoon of a person in overalls&#10;&#10;Description automatically generated">
            <a:extLst>
              <a:ext uri="{FF2B5EF4-FFF2-40B4-BE49-F238E27FC236}">
                <a16:creationId xmlns:a16="http://schemas.microsoft.com/office/drawing/2014/main" id="{EDC76958-D3CE-2068-DF3A-A1FA532D0E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369" y="5300472"/>
            <a:ext cx="1956832" cy="3035286"/>
          </a:xfrm>
          <a:prstGeom prst="rect">
            <a:avLst/>
          </a:prstGeom>
        </p:spPr>
      </p:pic>
      <p:pic>
        <p:nvPicPr>
          <p:cNvPr id="31" name="Picture 30" descr="A cartoon of a child waving&#10;&#10;Description automatically generated">
            <a:extLst>
              <a:ext uri="{FF2B5EF4-FFF2-40B4-BE49-F238E27FC236}">
                <a16:creationId xmlns:a16="http://schemas.microsoft.com/office/drawing/2014/main" id="{67C5B7DD-A519-6E35-A076-922158B5FC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96" y="4677575"/>
            <a:ext cx="2519257" cy="3891688"/>
          </a:xfrm>
          <a:prstGeom prst="rect">
            <a:avLst/>
          </a:prstGeom>
        </p:spPr>
      </p:pic>
      <p:pic>
        <p:nvPicPr>
          <p:cNvPr id="32" name="Picture 31" descr="A cartoon of a child holding a basket of vegetables&#10;&#10;Description automatically generated">
            <a:extLst>
              <a:ext uri="{FF2B5EF4-FFF2-40B4-BE49-F238E27FC236}">
                <a16:creationId xmlns:a16="http://schemas.microsoft.com/office/drawing/2014/main" id="{8B8B50ED-B5A1-13F2-0596-589B5F2EFA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69" y="5414345"/>
            <a:ext cx="2529675" cy="315784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AE0D631-4B85-88C3-C77E-230143C369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0333" y="5333610"/>
            <a:ext cx="3505504" cy="2969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2AC48E5-C0FA-E737-8DED-7FE7DCBED7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9834" y="5225442"/>
            <a:ext cx="3505504" cy="29690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B0C858A-4C18-044F-E806-BA7AF9B80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109230" y="5424922"/>
            <a:ext cx="3505504" cy="2969009"/>
          </a:xfrm>
          <a:prstGeom prst="rect">
            <a:avLst/>
          </a:prstGeom>
        </p:spPr>
      </p:pic>
      <p:sp>
        <p:nvSpPr>
          <p:cNvPr id="39" name="Rectangle: Rounded Corners 38">
            <a:hlinkClick r:id="rId11" action="ppaction://hlinksldjump"/>
            <a:extLst>
              <a:ext uri="{FF2B5EF4-FFF2-40B4-BE49-F238E27FC236}">
                <a16:creationId xmlns:a16="http://schemas.microsoft.com/office/drawing/2014/main" id="{07611C03-ABBF-086C-8D20-EF8B08AF8A1A}"/>
              </a:ext>
            </a:extLst>
          </p:cNvPr>
          <p:cNvSpPr/>
          <p:nvPr/>
        </p:nvSpPr>
        <p:spPr>
          <a:xfrm>
            <a:off x="7229735" y="8569263"/>
            <a:ext cx="3575556" cy="1043295"/>
          </a:xfrm>
          <a:prstGeom prst="roundRect">
            <a:avLst>
              <a:gd name="adj" fmla="val 50000"/>
            </a:avLst>
          </a:prstGeom>
          <a:solidFill>
            <a:srgbClr val="11487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pic>
        <p:nvPicPr>
          <p:cNvPr id="40" name="Picture 39" descr="A smiley face holding a sign&#10;&#10;Description automatically generated">
            <a:extLst>
              <a:ext uri="{FF2B5EF4-FFF2-40B4-BE49-F238E27FC236}">
                <a16:creationId xmlns:a16="http://schemas.microsoft.com/office/drawing/2014/main" id="{AECC433B-54FC-8366-09EC-6696E9CDF6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911" y="6591181"/>
            <a:ext cx="1426444" cy="191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327</Words>
  <Application>Microsoft Office PowerPoint</Application>
  <PresentationFormat>Custom</PresentationFormat>
  <Paragraphs>123</Paragraphs>
  <Slides>21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.VnBlack</vt:lpstr>
      <vt:lpstr>Calibri</vt:lpstr>
      <vt:lpstr>Wingdings</vt:lpstr>
      <vt:lpstr>Kirang Haerang</vt:lpstr>
      <vt:lpstr>Cooper Black</vt:lpstr>
      <vt:lpstr>等线</vt:lpstr>
      <vt:lpstr>.VnAvant</vt:lpstr>
      <vt:lpstr>Arial</vt:lpstr>
      <vt:lpstr>.VnCooper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Oanh</cp:lastModifiedBy>
  <cp:revision>166</cp:revision>
  <dcterms:created xsi:type="dcterms:W3CDTF">2006-08-16T00:00:00Z</dcterms:created>
  <dcterms:modified xsi:type="dcterms:W3CDTF">2025-02-16T13:44:19Z</dcterms:modified>
  <dc:identifier>DAFhFAq5cvQ</dc:identifier>
</cp:coreProperties>
</file>