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007577261" r:id="rId2"/>
    <p:sldId id="256" r:id="rId3"/>
    <p:sldId id="489" r:id="rId4"/>
    <p:sldId id="576" r:id="rId5"/>
    <p:sldId id="2007577265" r:id="rId6"/>
    <p:sldId id="2007577267" r:id="rId7"/>
    <p:sldId id="2007577266" r:id="rId8"/>
    <p:sldId id="257" r:id="rId9"/>
    <p:sldId id="786" r:id="rId10"/>
    <p:sldId id="556" r:id="rId11"/>
    <p:sldId id="549" r:id="rId12"/>
    <p:sldId id="787" r:id="rId13"/>
    <p:sldId id="788" r:id="rId14"/>
    <p:sldId id="2007577268" r:id="rId15"/>
    <p:sldId id="2007577269" r:id="rId16"/>
    <p:sldId id="2007577270" r:id="rId17"/>
    <p:sldId id="2007577271" r:id="rId18"/>
    <p:sldId id="2007577272" r:id="rId19"/>
    <p:sldId id="460" r:id="rId20"/>
    <p:sldId id="2007577275" r:id="rId21"/>
    <p:sldId id="49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.VnBlack" panose="020B7200000000000000" pitchFamily="34" charset="0"/>
      <p:regular r:id="rId28"/>
    </p:embeddedFon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Cooper Black" panose="0208090404030B020404" pitchFamily="18" charset="0"/>
      <p:regular r:id="rId33"/>
    </p:embeddedFont>
    <p:embeddedFont>
      <p:font typeface=".VnCooper" panose="020B7200000000000000" pitchFamily="34" charset="0"/>
      <p:regular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DB"/>
    <a:srgbClr val="221E1F"/>
    <a:srgbClr val="FFFDFB"/>
    <a:srgbClr val="AF665A"/>
    <a:srgbClr val="8D7662"/>
    <a:srgbClr val="FFFFFF"/>
    <a:srgbClr val="CCFFFF"/>
    <a:srgbClr val="FFF2E7"/>
    <a:srgbClr val="FFDBBE"/>
    <a:srgbClr val="FF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49" d="100"/>
          <a:sy n="49" d="100"/>
        </p:scale>
        <p:origin x="5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35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6.wav"/><Relationship Id="rId7" Type="http://schemas.openxmlformats.org/officeDocument/2006/relationships/image" Target="../media/image2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7.wav"/><Relationship Id="rId7" Type="http://schemas.openxmlformats.org/officeDocument/2006/relationships/image" Target="../media/image2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image" Target="../media/image18.png"/><Relationship Id="rId5" Type="http://schemas.openxmlformats.org/officeDocument/2006/relationships/audio" Target="../media/audio8.wav"/><Relationship Id="rId10" Type="http://schemas.openxmlformats.org/officeDocument/2006/relationships/image" Target="../media/image11.png"/><Relationship Id="rId4" Type="http://schemas.openxmlformats.org/officeDocument/2006/relationships/audio" Target="../media/audio7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CBB254E-4388-5417-F9FC-3A5F70FB7DE3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8413A093-1C91-5CE9-3E06-983F9ED47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flipH="1" flipV="1">
            <a:off x="-55092" y="-25036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60020">
            <a:off x="14576659" y="3008703"/>
            <a:ext cx="1277805" cy="75946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30113">
            <a:off x="-894565" y="800432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346873" y="3771555"/>
            <a:ext cx="13015223" cy="1672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04"/>
              </a:lnSpc>
            </a:pPr>
            <a:r>
              <a:rPr lang="en-US" sz="15500" b="1">
                <a:solidFill>
                  <a:srgbClr val="745656"/>
                </a:solidFill>
                <a:latin typeface=".VnBlack" panose="020B7200000000000000" pitchFamily="34" charset="0"/>
              </a:rPr>
              <a:t>Appearance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45444" y="5619047"/>
            <a:ext cx="8720945" cy="72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3"/>
              </a:lnSpc>
            </a:pPr>
            <a:r>
              <a:rPr lang="en-US" sz="400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 – Period 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376CC-667D-1712-F01A-4F87DC7024EB}"/>
              </a:ext>
            </a:extLst>
          </p:cNvPr>
          <p:cNvGrpSpPr/>
          <p:nvPr/>
        </p:nvGrpSpPr>
        <p:grpSpPr>
          <a:xfrm>
            <a:off x="-66815" y="8631352"/>
            <a:ext cx="5476876" cy="1935874"/>
            <a:chOff x="0" y="7576517"/>
            <a:chExt cx="8174343" cy="2889330"/>
          </a:xfrm>
        </p:grpSpPr>
        <p:sp>
          <p:nvSpPr>
            <p:cNvPr id="7" name="Freeform 7"/>
            <p:cNvSpPr/>
            <p:nvPr/>
          </p:nvSpPr>
          <p:spPr>
            <a:xfrm>
              <a:off x="0" y="7576517"/>
              <a:ext cx="5763206" cy="2768451"/>
            </a:xfrm>
            <a:custGeom>
              <a:avLst/>
              <a:gdLst/>
              <a:ahLst/>
              <a:cxnLst/>
              <a:rect l="l" t="t" r="r" b="b"/>
              <a:pathLst>
                <a:path w="5763206" h="2768451">
                  <a:moveTo>
                    <a:pt x="0" y="0"/>
                  </a:moveTo>
                  <a:lnTo>
                    <a:pt x="5763206" y="0"/>
                  </a:lnTo>
                  <a:lnTo>
                    <a:pt x="5763206" y="2768451"/>
                  </a:lnTo>
                  <a:lnTo>
                    <a:pt x="0" y="276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0028736" flipH="1">
              <a:off x="3957581" y="8503136"/>
              <a:ext cx="4216762" cy="1962711"/>
            </a:xfrm>
            <a:custGeom>
              <a:avLst/>
              <a:gdLst/>
              <a:ahLst/>
              <a:cxnLst/>
              <a:rect l="l" t="t" r="r" b="b"/>
              <a:pathLst>
                <a:path w="4216762" h="1962711">
                  <a:moveTo>
                    <a:pt x="4216762" y="0"/>
                  </a:moveTo>
                  <a:lnTo>
                    <a:pt x="0" y="0"/>
                  </a:lnTo>
                  <a:lnTo>
                    <a:pt x="0" y="1962711"/>
                  </a:lnTo>
                  <a:lnTo>
                    <a:pt x="4216762" y="1962711"/>
                  </a:lnTo>
                  <a:lnTo>
                    <a:pt x="421676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601235">
            <a:off x="7286084" y="705732"/>
            <a:ext cx="1360851" cy="1247034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Google Shape;1586;p38">
            <a:extLst>
              <a:ext uri="{FF2B5EF4-FFF2-40B4-BE49-F238E27FC236}">
                <a16:creationId xmlns:a16="http://schemas.microsoft.com/office/drawing/2014/main" id="{0857C320-4787-046C-3618-2A263EFECB9F}"/>
              </a:ext>
            </a:extLst>
          </p:cNvPr>
          <p:cNvSpPr txBox="1">
            <a:spLocks/>
          </p:cNvSpPr>
          <p:nvPr/>
        </p:nvSpPr>
        <p:spPr>
          <a:xfrm>
            <a:off x="4191631" y="2088361"/>
            <a:ext cx="3091390" cy="746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6273"/>
              </a:lnSpc>
              <a:defRPr sz="3921">
                <a:solidFill>
                  <a:srgbClr val="4B4B4B"/>
                </a:solidFill>
                <a:latin typeface="One Little Fon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Unit 13</a:t>
            </a:r>
          </a:p>
        </p:txBody>
      </p:sp>
      <p:pic>
        <p:nvPicPr>
          <p:cNvPr id="14" name="Picture 13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BBFB7B79-931B-EEA1-345A-9F60C20390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1" y="5656897"/>
            <a:ext cx="5476875" cy="413385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DDFF06-CFD7-A012-6B81-DB9D16223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3516" y="72796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A1F4A9-5F0F-251C-1446-C85EF4BBB1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688" y="820853"/>
            <a:ext cx="1445531" cy="934995"/>
          </a:xfrm>
          <a:prstGeom prst="rect">
            <a:avLst/>
          </a:prstGeom>
        </p:spPr>
      </p:pic>
      <p:sp>
        <p:nvSpPr>
          <p:cNvPr id="19" name="Freeform 4">
            <a:extLst>
              <a:ext uri="{FF2B5EF4-FFF2-40B4-BE49-F238E27FC236}">
                <a16:creationId xmlns:a16="http://schemas.microsoft.com/office/drawing/2014/main" id="{26E434A0-A32C-EBAE-5A4B-A1C8FF68FB26}"/>
              </a:ext>
            </a:extLst>
          </p:cNvPr>
          <p:cNvSpPr/>
          <p:nvPr/>
        </p:nvSpPr>
        <p:spPr>
          <a:xfrm rot="5400000" flipV="1">
            <a:off x="16014386" y="8038787"/>
            <a:ext cx="2334986" cy="2183212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58EA2C-1216-F443-7D84-D823CFB83E82}"/>
              </a:ext>
            </a:extLst>
          </p:cNvPr>
          <p:cNvGrpSpPr/>
          <p:nvPr/>
        </p:nvGrpSpPr>
        <p:grpSpPr>
          <a:xfrm>
            <a:off x="13654963" y="7318056"/>
            <a:ext cx="1467068" cy="1591172"/>
            <a:chOff x="3709758" y="2872126"/>
            <a:chExt cx="1337580" cy="14507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AD0C2235-CDED-D41B-5E68-98F272989ECE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36849649-968C-697E-B738-F298140DA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5FC8DD8-6164-B35A-22F0-E68FF7F0AC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68" y="5656897"/>
            <a:ext cx="8490378" cy="45564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92BBBA4-9516-CF15-20D1-5B0B30364300}"/>
              </a:ext>
            </a:extLst>
          </p:cNvPr>
          <p:cNvGrpSpPr/>
          <p:nvPr/>
        </p:nvGrpSpPr>
        <p:grpSpPr>
          <a:xfrm>
            <a:off x="16603343" y="-394160"/>
            <a:ext cx="1467068" cy="1591172"/>
            <a:chOff x="3709758" y="2872126"/>
            <a:chExt cx="1337580" cy="1450729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85FE182-7B81-F30A-6581-47D2B30DAD8F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C30943B5-2629-2431-100C-B8E84E1C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AE1CA748-22F9-3310-0546-BD3EE94493E3}"/>
              </a:ext>
            </a:extLst>
          </p:cNvPr>
          <p:cNvSpPr/>
          <p:nvPr/>
        </p:nvSpPr>
        <p:spPr>
          <a:xfrm>
            <a:off x="16154400" y="-876300"/>
            <a:ext cx="2364954" cy="2555452"/>
          </a:xfrm>
          <a:custGeom>
            <a:avLst/>
            <a:gdLst/>
            <a:ahLst/>
            <a:cxnLst/>
            <a:rect l="l" t="t" r="r" b="b"/>
            <a:pathLst>
              <a:path w="2452121" h="2649640">
                <a:moveTo>
                  <a:pt x="0" y="0"/>
                </a:moveTo>
                <a:lnTo>
                  <a:pt x="2452121" y="0"/>
                </a:lnTo>
                <a:lnTo>
                  <a:pt x="2452121" y="2649640"/>
                </a:lnTo>
                <a:lnTo>
                  <a:pt x="0" y="26496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CD9929-6CC5-CB08-3139-ED5326B0428F}"/>
              </a:ext>
            </a:extLst>
          </p:cNvPr>
          <p:cNvGrpSpPr/>
          <p:nvPr/>
        </p:nvGrpSpPr>
        <p:grpSpPr>
          <a:xfrm>
            <a:off x="8410466" y="3654281"/>
            <a:ext cx="1467068" cy="1591172"/>
            <a:chOff x="3709758" y="2872126"/>
            <a:chExt cx="1337580" cy="1450729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5A4927D9-B89E-1D23-8C74-F9E4FC3527EC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F4E36BEE-822A-7818-3460-88DAAE1A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BCE6DB65-8DD3-E924-4F7A-5EC17593C0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753600" y="6896100"/>
            <a:ext cx="1939171" cy="1227093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1295400" y="370889"/>
            <a:ext cx="10135194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hôm nay là thứ mấy: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3276600" y="1334149"/>
            <a:ext cx="11303090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does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he/she/name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look like?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5178565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3288676" y="2628900"/>
            <a:ext cx="11288875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He/She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has _________.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667415-DFA0-4C53-79ED-8F2BC843F5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62"/>
          <a:stretch/>
        </p:blipFill>
        <p:spPr>
          <a:xfrm>
            <a:off x="5580513" y="4419473"/>
            <a:ext cx="8346174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167A7B-7C92-5BE2-16AD-0299F9CA6A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3124200" y="1778068"/>
            <a:ext cx="11677195" cy="3725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05475-C8A1-1BDD-51F8-C3D192D419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/>
          <a:stretch/>
        </p:blipFill>
        <p:spPr>
          <a:xfrm>
            <a:off x="3124200" y="5820007"/>
            <a:ext cx="11677195" cy="3725551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4191000" y="9210106"/>
            <a:ext cx="3475375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round face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10621626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big eyes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502663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short hair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621626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long hair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621626" y="394594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621625" y="1267550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 has 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6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7" grpId="0" animBg="1"/>
      <p:bldP spid="18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has short hair.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312CA51-56C4-D055-D922-EF028C0C90A0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8A5DB3-8E18-B86D-DAA4-6CF6959AC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508"/>
          <a:stretch/>
        </p:blipFill>
        <p:spPr>
          <a:xfrm>
            <a:off x="5238079" y="2121916"/>
            <a:ext cx="6638133" cy="4507638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F78AB0C-DBF3-57A4-2153-848496C7D1CA}"/>
              </a:ext>
            </a:extLst>
          </p:cNvPr>
          <p:cNvSpPr txBox="1">
            <a:spLocks/>
          </p:cNvSpPr>
          <p:nvPr/>
        </p:nvSpPr>
        <p:spPr>
          <a:xfrm>
            <a:off x="6477000" y="6286500"/>
            <a:ext cx="4267199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short hair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757C70-C0C3-5B67-3143-0540845E2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8336667"/>
            <a:ext cx="1013601" cy="994566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6845E1-8845-74F2-7D9F-B0AFA74839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7800" y="8440330"/>
            <a:ext cx="999325" cy="10088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440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has long hair.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312CA51-56C4-D055-D922-EF028C0C90A0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8A5DB3-8E18-B86D-DAA4-6CF6959AC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65" t="2367" r="50943" b="-2367"/>
          <a:stretch/>
        </p:blipFill>
        <p:spPr>
          <a:xfrm>
            <a:off x="5238079" y="2121916"/>
            <a:ext cx="6638133" cy="4507638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F78AB0C-DBF3-57A4-2153-848496C7D1CA}"/>
              </a:ext>
            </a:extLst>
          </p:cNvPr>
          <p:cNvSpPr txBox="1">
            <a:spLocks/>
          </p:cNvSpPr>
          <p:nvPr/>
        </p:nvSpPr>
        <p:spPr>
          <a:xfrm>
            <a:off x="6477000" y="6286500"/>
            <a:ext cx="4267199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long hair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358AF-30B0-88E8-5F79-E6DFDD534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8336667"/>
            <a:ext cx="1013601" cy="9945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C29917-18D3-F3B5-71BB-D647A2FC0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7800" y="8440330"/>
            <a:ext cx="999325" cy="10088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27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a round face.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312CA51-56C4-D055-D922-EF028C0C90A0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8A5DB3-8E18-B86D-DAA4-6CF6959AC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97" t="1164" r="25611" b="-1164"/>
          <a:stretch/>
        </p:blipFill>
        <p:spPr>
          <a:xfrm>
            <a:off x="5238079" y="2121916"/>
            <a:ext cx="6638133" cy="4507638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F78AB0C-DBF3-57A4-2153-848496C7D1CA}"/>
              </a:ext>
            </a:extLst>
          </p:cNvPr>
          <p:cNvSpPr txBox="1">
            <a:spLocks/>
          </p:cNvSpPr>
          <p:nvPr/>
        </p:nvSpPr>
        <p:spPr>
          <a:xfrm>
            <a:off x="6477000" y="6286500"/>
            <a:ext cx="4267199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round face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EE214-D2B0-531C-3C45-3BF4FB015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8340910"/>
            <a:ext cx="1074559" cy="1064374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383D0A-EB9F-8B24-AEF1-4D9D14ADD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600" y="8422085"/>
            <a:ext cx="1059281" cy="1074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802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big eyes.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312CA51-56C4-D055-D922-EF028C0C90A0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8A5DB3-8E18-B86D-DAA4-6CF6959AC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246" t="387" r="262" b="-387"/>
          <a:stretch/>
        </p:blipFill>
        <p:spPr>
          <a:xfrm>
            <a:off x="5238079" y="2121916"/>
            <a:ext cx="6638133" cy="4507638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F78AB0C-DBF3-57A4-2153-848496C7D1CA}"/>
              </a:ext>
            </a:extLst>
          </p:cNvPr>
          <p:cNvSpPr txBox="1">
            <a:spLocks/>
          </p:cNvSpPr>
          <p:nvPr/>
        </p:nvSpPr>
        <p:spPr>
          <a:xfrm>
            <a:off x="6477000" y="6286500"/>
            <a:ext cx="4267199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big eyes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F2D06-A9C7-6FFE-6EB5-5358368FB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8340910"/>
            <a:ext cx="1074559" cy="106437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5502E-CFF7-9654-16CB-452A9BAED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600" y="8422085"/>
            <a:ext cx="1059281" cy="1074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853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167A7B-7C92-5BE2-16AD-0299F9CA6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3124200" y="1778068"/>
            <a:ext cx="11677195" cy="3725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05475-C8A1-1BDD-51F8-C3D192D41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3124200" y="5820007"/>
            <a:ext cx="11677195" cy="3725551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4191000" y="9210106"/>
            <a:ext cx="3475375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round face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10621626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big eyes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502663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short hair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621626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long hair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621626" y="394594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621625" y="1267550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He/She’s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33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86375C-3D44-ACF2-583B-2C818EEEB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57300"/>
            <a:ext cx="17526000" cy="866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2649200" y="2134418"/>
            <a:ext cx="3696885" cy="1295400"/>
          </a:xfrm>
          <a:prstGeom prst="wedgeRoundRectCallout">
            <a:avLst>
              <a:gd name="adj1" fmla="val -2104"/>
              <a:gd name="adj2" fmla="val 104031"/>
              <a:gd name="adj3" fmla="val 16667"/>
            </a:avLst>
          </a:prstGeom>
          <a:solidFill>
            <a:srgbClr val="FEF1DB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3800"/>
              </a:lnSpc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 has _________.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2C2E5A9-4F02-43AD-FB04-ECCA9966B22C}"/>
              </a:ext>
            </a:extLst>
          </p:cNvPr>
          <p:cNvSpPr txBox="1">
            <a:spLocks/>
          </p:cNvSpPr>
          <p:nvPr/>
        </p:nvSpPr>
        <p:spPr>
          <a:xfrm>
            <a:off x="533400" y="1517891"/>
            <a:ext cx="9067800" cy="1295400"/>
          </a:xfrm>
          <a:prstGeom prst="rect">
            <a:avLst/>
          </a:prstGeom>
          <a:solidFill>
            <a:srgbClr val="FEF1DB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128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AEBE4DB8-C426-7973-E868-3599A867A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F73C8-2736-1FAC-4798-CC4D1150E276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F33E8-BFDB-5355-3063-02B360D08227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0F5AE0-9995-E2EF-5860-C50B7D971619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178B28F4-C7ED-512C-1B67-C3209E5646A4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C0D0FAD3-2219-5352-22F4-2012E39C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85537CB6-336A-6D72-BF3F-B8928126D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6F302EC-B388-A0F0-76BB-ABE9179CC2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B2D6DD8-BB35-8BB7-6630-A37CFBFB7188}"/>
              </a:ext>
            </a:extLst>
          </p:cNvPr>
          <p:cNvSpPr/>
          <p:nvPr/>
        </p:nvSpPr>
        <p:spPr>
          <a:xfrm>
            <a:off x="838200" y="8780539"/>
            <a:ext cx="3048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CF415DE-21BA-7B14-45B5-C0848E03FBFB}"/>
              </a:ext>
            </a:extLst>
          </p:cNvPr>
          <p:cNvSpPr/>
          <p:nvPr/>
        </p:nvSpPr>
        <p:spPr>
          <a:xfrm>
            <a:off x="5334000" y="8780539"/>
            <a:ext cx="3048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hair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9F95201-2D31-1002-067E-216CF34FE850}"/>
              </a:ext>
            </a:extLst>
          </p:cNvPr>
          <p:cNvSpPr/>
          <p:nvPr/>
        </p:nvSpPr>
        <p:spPr>
          <a:xfrm>
            <a:off x="9144001" y="8780539"/>
            <a:ext cx="4191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round face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3F6CE6A-5768-6F4F-6C3A-31EBD4D32430}"/>
              </a:ext>
            </a:extLst>
          </p:cNvPr>
          <p:cNvSpPr/>
          <p:nvPr/>
        </p:nvSpPr>
        <p:spPr>
          <a:xfrm>
            <a:off x="14325600" y="8899513"/>
            <a:ext cx="2743199" cy="96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eyes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D6A53-CFC5-CE2D-444B-B3041BBA1B5C}"/>
              </a:ext>
            </a:extLst>
          </p:cNvPr>
          <p:cNvGrpSpPr/>
          <p:nvPr/>
        </p:nvGrpSpPr>
        <p:grpSpPr>
          <a:xfrm>
            <a:off x="2057807" y="7081310"/>
            <a:ext cx="5181193" cy="1045899"/>
            <a:chOff x="3955953" y="2763731"/>
            <a:chExt cx="4723885" cy="953584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DCA2A3D8-F11E-B318-E321-1F42FA49B5D5}"/>
                </a:ext>
              </a:extLst>
            </p:cNvPr>
            <p:cNvSpPr txBox="1"/>
            <p:nvPr/>
          </p:nvSpPr>
          <p:spPr>
            <a:xfrm>
              <a:off x="7342258" y="2763731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50FF650D-0DA8-DD92-3CAD-C9105A33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0" name="Mspham-0936082789">
            <a:extLst>
              <a:ext uri="{FF2B5EF4-FFF2-40B4-BE49-F238E27FC236}">
                <a16:creationId xmlns:a16="http://schemas.microsoft.com/office/drawing/2014/main" id="{10C9C606-6711-7B61-A560-A09F697C17C3}"/>
              </a:ext>
            </a:extLst>
          </p:cNvPr>
          <p:cNvCxnSpPr/>
          <p:nvPr/>
        </p:nvCxnSpPr>
        <p:spPr>
          <a:xfrm>
            <a:off x="9144000" y="2407993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76CF3BF-2329-5C96-3859-168048607156}"/>
              </a:ext>
            </a:extLst>
          </p:cNvPr>
          <p:cNvSpPr txBox="1">
            <a:spLocks/>
          </p:cNvSpPr>
          <p:nvPr/>
        </p:nvSpPr>
        <p:spPr>
          <a:xfrm>
            <a:off x="6029233" y="1635029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/She has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C990102-B17A-E5F5-81DA-2FCC58804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1492" y="1028700"/>
            <a:ext cx="1098610" cy="1120257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D382A6-0D50-A5F6-A89E-0FFF1D761D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46"/>
          <a:stretch/>
        </p:blipFill>
        <p:spPr>
          <a:xfrm>
            <a:off x="470310" y="6134100"/>
            <a:ext cx="17347380" cy="2755022"/>
          </a:xfrm>
          <a:prstGeom prst="rect">
            <a:avLst/>
          </a:prstGeom>
        </p:spPr>
      </p:pic>
      <p:cxnSp>
        <p:nvCxnSpPr>
          <p:cNvPr id="22" name="Mspham-0936082789">
            <a:extLst>
              <a:ext uri="{FF2B5EF4-FFF2-40B4-BE49-F238E27FC236}">
                <a16:creationId xmlns:a16="http://schemas.microsoft.com/office/drawing/2014/main" id="{E77C0F8D-A2C8-170A-6749-DC0539AA708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819400" y="2407993"/>
            <a:ext cx="6289969" cy="4033741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Mspham-0936082789">
            <a:extLst>
              <a:ext uri="{FF2B5EF4-FFF2-40B4-BE49-F238E27FC236}">
                <a16:creationId xmlns:a16="http://schemas.microsoft.com/office/drawing/2014/main" id="{41050DD9-4D62-D1D0-B8A3-096FEE9BB47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239000" y="2407993"/>
            <a:ext cx="1870369" cy="387880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Mspham-0936082789">
            <a:extLst>
              <a:ext uri="{FF2B5EF4-FFF2-40B4-BE49-F238E27FC236}">
                <a16:creationId xmlns:a16="http://schemas.microsoft.com/office/drawing/2014/main" id="{6C5FE126-A81F-85FE-06C2-4D60BDE169A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407993"/>
            <a:ext cx="1827540" cy="4033741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CECDA9A1-2CA7-B9C8-5045-60A12CE2879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407993"/>
            <a:ext cx="6029233" cy="387880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C599DC-619D-796A-7B9B-9239876043F2}"/>
              </a:ext>
            </a:extLst>
          </p:cNvPr>
          <p:cNvGrpSpPr/>
          <p:nvPr/>
        </p:nvGrpSpPr>
        <p:grpSpPr>
          <a:xfrm>
            <a:off x="4362298" y="723427"/>
            <a:ext cx="5181193" cy="927010"/>
            <a:chOff x="3955953" y="2872126"/>
            <a:chExt cx="4723885" cy="845189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A0ABE06-8FC9-5295-5FB3-384D67039446}"/>
                </a:ext>
              </a:extLst>
            </p:cNvPr>
            <p:cNvSpPr txBox="1"/>
            <p:nvPr/>
          </p:nvSpPr>
          <p:spPr>
            <a:xfrm>
              <a:off x="7342258" y="2954185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0BB3C679-99F4-8F7B-E1F9-D12DB33AF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6F32C83-4D44-9E92-A004-C9937F96B392}"/>
              </a:ext>
            </a:extLst>
          </p:cNvPr>
          <p:cNvSpPr txBox="1">
            <a:spLocks/>
          </p:cNvSpPr>
          <p:nvPr/>
        </p:nvSpPr>
        <p:spPr>
          <a:xfrm>
            <a:off x="6029234" y="762073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D1D62EF-C430-A38D-E1DA-789269DBA5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>
                <a:solidFill>
                  <a:srgbClr val="AF665A"/>
                </a:solidFill>
              </a:rPr>
              <a:t>Thank</a:t>
            </a:r>
            <a:r>
              <a:rPr lang="en-US"/>
              <a:t> </a:t>
            </a:r>
            <a:r>
              <a:rPr lang="en-US">
                <a:solidFill>
                  <a:srgbClr val="AF665A"/>
                </a:solidFill>
              </a:rPr>
              <a:t>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85F8B6-DA85-0B31-8642-83D27ED4822F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50F9A3A-B9A9-64B3-FDBB-ED9EA9073D8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FAC43F48-E33E-3C43-1DAC-C52949BE7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727010B-7FDF-2D8B-2009-75DFE24FD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50B45A-A0A9-EB91-E859-B52F1637587E}"/>
              </a:ext>
            </a:extLst>
          </p:cNvPr>
          <p:cNvGrpSpPr/>
          <p:nvPr/>
        </p:nvGrpSpPr>
        <p:grpSpPr>
          <a:xfrm>
            <a:off x="8153400" y="335344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BB5293-3662-F813-58D9-02C30660D2A0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35ADD895-A5B6-C68E-4231-D1E9B835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05162D6-4F57-69C7-AEF4-7697A8C2F7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 ngắn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1348126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/ʃɔːt heə(r)/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7BA9B-4744-E395-3C43-3E4EA87B6A77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90C62AA-C0B7-D2E6-3F56-33BF3DC06263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3DC1EE3-8C8B-C427-21D2-9896637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DA88F0-BE37-C366-5B9C-DA9EBFDDDD24}"/>
              </a:ext>
            </a:extLst>
          </p:cNvPr>
          <p:cNvSpPr/>
          <p:nvPr/>
        </p:nvSpPr>
        <p:spPr>
          <a:xfrm>
            <a:off x="1597241" y="2426732"/>
            <a:ext cx="6172200" cy="5819202"/>
          </a:xfrm>
          <a:prstGeom prst="roundRect">
            <a:avLst>
              <a:gd name="adj" fmla="val 6297"/>
            </a:avLst>
          </a:prstGeom>
          <a:solidFill>
            <a:srgbClr val="FFFDFB"/>
          </a:solidFill>
          <a:ln cmpd="thickThin">
            <a:solidFill>
              <a:srgbClr val="AF66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E00340-07D0-9021-7FEE-9E7A6AD8C6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67" r="79324"/>
          <a:stretch/>
        </p:blipFill>
        <p:spPr>
          <a:xfrm>
            <a:off x="2035722" y="2475733"/>
            <a:ext cx="5428918" cy="577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05162D6-4F57-69C7-AEF4-7697A8C2F7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long hair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 dài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1348126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/lɒŋ heə(r)/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7BA9B-4744-E395-3C43-3E4EA87B6A77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90C62AA-C0B7-D2E6-3F56-33BF3DC06263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3DC1EE3-8C8B-C427-21D2-9896637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DA88F0-BE37-C366-5B9C-DA9EBFDDDD24}"/>
              </a:ext>
            </a:extLst>
          </p:cNvPr>
          <p:cNvSpPr/>
          <p:nvPr/>
        </p:nvSpPr>
        <p:spPr>
          <a:xfrm>
            <a:off x="1597241" y="2426732"/>
            <a:ext cx="6172200" cy="5384399"/>
          </a:xfrm>
          <a:prstGeom prst="roundRect">
            <a:avLst>
              <a:gd name="adj" fmla="val 6297"/>
            </a:avLst>
          </a:prstGeom>
          <a:solidFill>
            <a:srgbClr val="FFFDFB"/>
          </a:solidFill>
          <a:ln cmpd="thickThin">
            <a:solidFill>
              <a:srgbClr val="AF66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85CC7C-A4E8-3566-B01B-E8929AE398D3}"/>
              </a:ext>
            </a:extLst>
          </p:cNvPr>
          <p:cNvGrpSpPr/>
          <p:nvPr/>
        </p:nvGrpSpPr>
        <p:grpSpPr>
          <a:xfrm>
            <a:off x="1726781" y="3086100"/>
            <a:ext cx="5882640" cy="4694551"/>
            <a:chOff x="1726781" y="3086100"/>
            <a:chExt cx="5882640" cy="46945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1841F4-61C7-5D95-536B-F61428E99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75" t="6420" r="53653" b="736"/>
            <a:stretch/>
          </p:blipFill>
          <p:spPr>
            <a:xfrm>
              <a:off x="1726781" y="3089477"/>
              <a:ext cx="5882640" cy="4691174"/>
            </a:xfrm>
            <a:prstGeom prst="roundRect">
              <a:avLst>
                <a:gd name="adj" fmla="val 4322"/>
              </a:avLst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6724D7D-8FE2-BB5E-D310-FD874F8D449A}"/>
                </a:ext>
              </a:extLst>
            </p:cNvPr>
            <p:cNvSpPr/>
            <p:nvPr/>
          </p:nvSpPr>
          <p:spPr>
            <a:xfrm>
              <a:off x="1742021" y="3086100"/>
              <a:ext cx="1354999" cy="1447800"/>
            </a:xfrm>
            <a:prstGeom prst="roundRect">
              <a:avLst>
                <a:gd name="adj" fmla="val 15542"/>
              </a:avLst>
            </a:prstGeom>
            <a:solidFill>
              <a:srgbClr val="FFFD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16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05162D6-4F57-69C7-AEF4-7697A8C2F7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a round face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 mặt tròn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1348126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/ə raʊnd feɪs/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7BA9B-4744-E395-3C43-3E4EA87B6A77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90C62AA-C0B7-D2E6-3F56-33BF3DC06263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3DC1EE3-8C8B-C427-21D2-9896637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DA88F0-BE37-C366-5B9C-DA9EBFDDDD24}"/>
              </a:ext>
            </a:extLst>
          </p:cNvPr>
          <p:cNvSpPr/>
          <p:nvPr/>
        </p:nvSpPr>
        <p:spPr>
          <a:xfrm>
            <a:off x="1597241" y="2426732"/>
            <a:ext cx="6172200" cy="5384399"/>
          </a:xfrm>
          <a:prstGeom prst="roundRect">
            <a:avLst>
              <a:gd name="adj" fmla="val 6297"/>
            </a:avLst>
          </a:prstGeom>
          <a:solidFill>
            <a:srgbClr val="FFFDFB"/>
          </a:solidFill>
          <a:ln cmpd="thickThin">
            <a:solidFill>
              <a:srgbClr val="AF66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85CC7C-A4E8-3566-B01B-E8929AE398D3}"/>
              </a:ext>
            </a:extLst>
          </p:cNvPr>
          <p:cNvGrpSpPr/>
          <p:nvPr/>
        </p:nvGrpSpPr>
        <p:grpSpPr>
          <a:xfrm>
            <a:off x="1726781" y="3086100"/>
            <a:ext cx="5882640" cy="4694551"/>
            <a:chOff x="1726781" y="3086100"/>
            <a:chExt cx="5882640" cy="46945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1841F4-61C7-5D95-536B-F61428E99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602" t="6553" r="29826" b="603"/>
            <a:stretch/>
          </p:blipFill>
          <p:spPr>
            <a:xfrm>
              <a:off x="1726781" y="3089477"/>
              <a:ext cx="5882640" cy="4691174"/>
            </a:xfrm>
            <a:prstGeom prst="roundRect">
              <a:avLst>
                <a:gd name="adj" fmla="val 4322"/>
              </a:avLst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6724D7D-8FE2-BB5E-D310-FD874F8D449A}"/>
                </a:ext>
              </a:extLst>
            </p:cNvPr>
            <p:cNvSpPr/>
            <p:nvPr/>
          </p:nvSpPr>
          <p:spPr>
            <a:xfrm>
              <a:off x="1742021" y="3086100"/>
              <a:ext cx="1499780" cy="1295400"/>
            </a:xfrm>
            <a:prstGeom prst="roundRect">
              <a:avLst>
                <a:gd name="adj" fmla="val 15542"/>
              </a:avLst>
            </a:prstGeom>
            <a:solidFill>
              <a:srgbClr val="FFFD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31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05162D6-4F57-69C7-AEF4-7697A8C2F7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big eyes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mắt to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1348126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/bɪg aɪ/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7BA9B-4744-E395-3C43-3E4EA87B6A77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90C62AA-C0B7-D2E6-3F56-33BF3DC06263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3DC1EE3-8C8B-C427-21D2-9896637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DA88F0-BE37-C366-5B9C-DA9EBFDDDD24}"/>
              </a:ext>
            </a:extLst>
          </p:cNvPr>
          <p:cNvSpPr/>
          <p:nvPr/>
        </p:nvSpPr>
        <p:spPr>
          <a:xfrm>
            <a:off x="1597241" y="2426732"/>
            <a:ext cx="6172200" cy="5384399"/>
          </a:xfrm>
          <a:prstGeom prst="roundRect">
            <a:avLst>
              <a:gd name="adj" fmla="val 6297"/>
            </a:avLst>
          </a:prstGeom>
          <a:solidFill>
            <a:srgbClr val="FFFDFB"/>
          </a:solidFill>
          <a:ln cmpd="thickThin">
            <a:solidFill>
              <a:srgbClr val="AF66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841F4-61C7-5D95-536B-F61428E990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608" t="6553" r="5801" b="603"/>
          <a:stretch/>
        </p:blipFill>
        <p:spPr>
          <a:xfrm>
            <a:off x="2416614" y="3097916"/>
            <a:ext cx="3988219" cy="4691174"/>
          </a:xfrm>
          <a:prstGeom prst="roundRect">
            <a:avLst>
              <a:gd name="adj" fmla="val 4322"/>
            </a:avLst>
          </a:prstGeom>
        </p:spPr>
      </p:pic>
    </p:spTree>
    <p:extLst>
      <p:ext uri="{BB962C8B-B14F-4D97-AF65-F5344CB8AC3E}">
        <p14:creationId xmlns:p14="http://schemas.microsoft.com/office/powerpoint/2010/main" val="40325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E7D84781-09E2-9511-B7CC-0E55439EA0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18440400" y="-3114284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447381" y="2093167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short hair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570847" y="0"/>
            <a:ext cx="7783245" cy="1373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>
                <a:solidFill>
                  <a:srgbClr val="AF665A"/>
                </a:solidFill>
              </a:rPr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0259661" y="2093167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Tóc ngắn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3447381" y="4226767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long hair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10259661" y="4226767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tóc dài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71CFF99-EC19-D462-5AE3-5B636E06DDC9}"/>
              </a:ext>
            </a:extLst>
          </p:cNvPr>
          <p:cNvSpPr txBox="1">
            <a:spLocks/>
          </p:cNvSpPr>
          <p:nvPr/>
        </p:nvSpPr>
        <p:spPr>
          <a:xfrm>
            <a:off x="3447381" y="6360367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a round face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28DD7F80-1FD5-89F0-2872-482352BFA245}"/>
              </a:ext>
            </a:extLst>
          </p:cNvPr>
          <p:cNvSpPr txBox="1">
            <a:spLocks/>
          </p:cNvSpPr>
          <p:nvPr/>
        </p:nvSpPr>
        <p:spPr>
          <a:xfrm>
            <a:off x="10259661" y="6360367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Khuôn mặt tròn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33E14BD-BB91-F053-406C-100319A1CF5A}"/>
              </a:ext>
            </a:extLst>
          </p:cNvPr>
          <p:cNvSpPr txBox="1">
            <a:spLocks/>
          </p:cNvSpPr>
          <p:nvPr/>
        </p:nvSpPr>
        <p:spPr>
          <a:xfrm>
            <a:off x="3447381" y="8493967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big eyes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6FFB9811-6BAB-FF78-AA39-1E54724DA102}"/>
              </a:ext>
            </a:extLst>
          </p:cNvPr>
          <p:cNvSpPr txBox="1">
            <a:spLocks/>
          </p:cNvSpPr>
          <p:nvPr/>
        </p:nvSpPr>
        <p:spPr>
          <a:xfrm>
            <a:off x="10259661" y="8493967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Đôi mắt to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459C94-E744-6C52-84DB-9C562E1AEAE2}"/>
              </a:ext>
            </a:extLst>
          </p:cNvPr>
          <p:cNvGrpSpPr/>
          <p:nvPr/>
        </p:nvGrpSpPr>
        <p:grpSpPr>
          <a:xfrm>
            <a:off x="-1481356" y="1835647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D41E9331-65EA-F4BE-B006-B87099C5F918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1BFDC44-0C56-0142-FBC4-F01383096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57" y="7823804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693" y="7823804"/>
            <a:ext cx="967284" cy="9672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FF8FFA-8F1B-FD14-6929-631DF0CAB025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298EE52-86F8-8C6C-33E2-7EDD87B75545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FA25AFC8-0903-CB4D-313F-153F4AF09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5EC8336-5AE6-2CAC-2C6D-A879D6FB74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026" y="2346913"/>
            <a:ext cx="17301948" cy="5169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CD7258-ED26-E589-1E8D-583AB2219A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585" t="21691" r="52643" b="66541"/>
          <a:stretch/>
        </p:blipFill>
        <p:spPr>
          <a:xfrm>
            <a:off x="6477000" y="3468323"/>
            <a:ext cx="2209800" cy="608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1F5C5-0428-775E-953D-574A55C8F3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8808" t="2506" r="13446" b="83763"/>
          <a:stretch/>
        </p:blipFill>
        <p:spPr>
          <a:xfrm>
            <a:off x="10668002" y="2476500"/>
            <a:ext cx="4800598" cy="709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50396F-FF7C-5308-A929-324C8005C60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482" t="5454" r="58808" b="78309"/>
          <a:stretch/>
        </p:blipFill>
        <p:spPr>
          <a:xfrm>
            <a:off x="2133600" y="2628899"/>
            <a:ext cx="5486400" cy="839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ED0C64-9DA8-0EE1-44F5-C14F818833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3145" t="86522" r="2877" b="3160"/>
          <a:stretch/>
        </p:blipFill>
        <p:spPr>
          <a:xfrm>
            <a:off x="13148692" y="6819900"/>
            <a:ext cx="4148707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328</Words>
  <Application>Microsoft Office PowerPoint</Application>
  <PresentationFormat>Custom</PresentationFormat>
  <Paragraphs>125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</vt:lpstr>
      <vt:lpstr>Wingdings</vt:lpstr>
      <vt:lpstr>Kirang Haerang</vt:lpstr>
      <vt:lpstr>.VnBlack</vt:lpstr>
      <vt:lpstr>.VnAvant</vt:lpstr>
      <vt:lpstr>Cooper Black</vt:lpstr>
      <vt:lpstr>.VnCooper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Oanh</cp:lastModifiedBy>
  <cp:revision>194</cp:revision>
  <dcterms:created xsi:type="dcterms:W3CDTF">2006-08-16T00:00:00Z</dcterms:created>
  <dcterms:modified xsi:type="dcterms:W3CDTF">2025-02-16T13:42:52Z</dcterms:modified>
  <dc:identifier>DAFhFAq5cvQ</dc:identifier>
</cp:coreProperties>
</file>