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007577261" r:id="rId2"/>
    <p:sldId id="256" r:id="rId3"/>
    <p:sldId id="2007577262" r:id="rId4"/>
    <p:sldId id="528" r:id="rId5"/>
    <p:sldId id="2007577275" r:id="rId6"/>
    <p:sldId id="2007577276" r:id="rId7"/>
    <p:sldId id="532" r:id="rId8"/>
    <p:sldId id="533" r:id="rId9"/>
    <p:sldId id="534" r:id="rId10"/>
    <p:sldId id="529" r:id="rId11"/>
    <p:sldId id="535" r:id="rId12"/>
    <p:sldId id="536" r:id="rId13"/>
    <p:sldId id="569" r:id="rId14"/>
    <p:sldId id="2007577277" r:id="rId15"/>
    <p:sldId id="2007577270" r:id="rId16"/>
    <p:sldId id="2007577269" r:id="rId17"/>
    <p:sldId id="786" r:id="rId18"/>
    <p:sldId id="2007577271" r:id="rId19"/>
    <p:sldId id="491" r:id="rId20"/>
  </p:sldIdLst>
  <p:sldSz cx="18288000" cy="10287000"/>
  <p:notesSz cx="6858000" cy="9144000"/>
  <p:embeddedFontLst>
    <p:embeddedFont>
      <p:font typeface=".VnBlack" panose="020B7200000000000000" pitchFamily="34" charset="0"/>
      <p:regular r:id="rId22"/>
    </p:embeddedFont>
    <p:embeddedFont>
      <p:font typeface="Cooper Black" panose="0208090404030B020404" pitchFamily="18" charset="0"/>
      <p:regular r:id="rId23"/>
    </p:embeddedFont>
    <p:embeddedFont>
      <p:font typeface="Kirang Haerang" panose="020B0604020202020204" charset="0"/>
      <p:regular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.VnCooper" panose="020B7200000000000000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99FFCC"/>
    <a:srgbClr val="FDDEA7"/>
    <a:srgbClr val="9A1E53"/>
    <a:srgbClr val="CCFFFF"/>
    <a:srgbClr val="FF0066"/>
    <a:srgbClr val="FE977C"/>
    <a:srgbClr val="FFFFFF"/>
    <a:srgbClr val="F53083"/>
    <a:srgbClr val="AF6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9" d="100"/>
          <a:sy n="49" d="100"/>
        </p:scale>
        <p:origin x="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041A5E-A65F-426B-8857-D8B78B259B08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E31A444-A86E-4007-93F3-B6F01567D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179501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314231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276044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0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72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5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317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42.png"/><Relationship Id="rId4" Type="http://schemas.openxmlformats.org/officeDocument/2006/relationships/audio" Target="../media/audio5.wav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slide" Target="slide11.xml"/><Relationship Id="rId26" Type="http://schemas.openxmlformats.org/officeDocument/2006/relationships/slide" Target="slide9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microsoft.com/office/2007/relationships/media" Target="../media/media1.wav"/><Relationship Id="rId16" Type="http://schemas.openxmlformats.org/officeDocument/2006/relationships/slide" Target="slide6.xml"/><Relationship Id="rId20" Type="http://schemas.openxmlformats.org/officeDocument/2006/relationships/slide" Target="slide12.xml"/><Relationship Id="rId29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slide" Target="slide8.xml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openxmlformats.org/officeDocument/2006/relationships/slide" Target="slide10.xml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slide" Target="slide5.xml"/><Relationship Id="rId22" Type="http://schemas.openxmlformats.org/officeDocument/2006/relationships/slide" Target="slide7.xml"/><Relationship Id="rId27" Type="http://schemas.openxmlformats.org/officeDocument/2006/relationships/image" Target="../media/image28.png"/><Relationship Id="rId30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88E0456-FF0B-9418-6036-53796C758FE9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413A093-1C91-5CE9-3E06-983F9ED4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 flipV="1">
            <a:off x="-55092" y="-25036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960020">
            <a:off x="14576659" y="3008703"/>
            <a:ext cx="1277805" cy="75946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46873" y="3771555"/>
            <a:ext cx="13015223" cy="167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4"/>
              </a:lnSpc>
            </a:pPr>
            <a:r>
              <a:rPr lang="en-US" sz="15500" b="1">
                <a:solidFill>
                  <a:srgbClr val="745656"/>
                </a:solidFill>
                <a:latin typeface=".VnBlack" panose="020B7200000000000000" pitchFamily="34" charset="0"/>
              </a:rPr>
              <a:t>Appearance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45444" y="5619047"/>
            <a:ext cx="8720945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3"/>
              </a:lnSpc>
            </a:pPr>
            <a:r>
              <a:rPr lang="en-US" sz="3921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 – Period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376CC-667D-1712-F01A-4F87DC7024EB}"/>
              </a:ext>
            </a:extLst>
          </p:cNvPr>
          <p:cNvGrpSpPr/>
          <p:nvPr/>
        </p:nvGrpSpPr>
        <p:grpSpPr>
          <a:xfrm>
            <a:off x="-66815" y="8631352"/>
            <a:ext cx="5476876" cy="1935874"/>
            <a:chOff x="0" y="7576517"/>
            <a:chExt cx="8174343" cy="2889330"/>
          </a:xfrm>
        </p:grpSpPr>
        <p:sp>
          <p:nvSpPr>
            <p:cNvPr id="7" name="Freeform 7"/>
            <p:cNvSpPr/>
            <p:nvPr/>
          </p:nvSpPr>
          <p:spPr>
            <a:xfrm>
              <a:off x="0" y="7576517"/>
              <a:ext cx="5763206" cy="2768451"/>
            </a:xfrm>
            <a:custGeom>
              <a:avLst/>
              <a:gdLst/>
              <a:ahLst/>
              <a:cxnLst/>
              <a:rect l="l" t="t" r="r" b="b"/>
              <a:pathLst>
                <a:path w="5763206" h="2768451">
                  <a:moveTo>
                    <a:pt x="0" y="0"/>
                  </a:moveTo>
                  <a:lnTo>
                    <a:pt x="5763206" y="0"/>
                  </a:lnTo>
                  <a:lnTo>
                    <a:pt x="5763206" y="2768451"/>
                  </a:lnTo>
                  <a:lnTo>
                    <a:pt x="0" y="276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0028736" flipH="1">
              <a:off x="3957581" y="8503136"/>
              <a:ext cx="4216762" cy="1962711"/>
            </a:xfrm>
            <a:custGeom>
              <a:avLst/>
              <a:gdLst/>
              <a:ahLst/>
              <a:cxnLst/>
              <a:rect l="l" t="t" r="r" b="b"/>
              <a:pathLst>
                <a:path w="4216762" h="1962711">
                  <a:moveTo>
                    <a:pt x="4216762" y="0"/>
                  </a:moveTo>
                  <a:lnTo>
                    <a:pt x="0" y="0"/>
                  </a:lnTo>
                  <a:lnTo>
                    <a:pt x="0" y="1962711"/>
                  </a:lnTo>
                  <a:lnTo>
                    <a:pt x="4216762" y="1962711"/>
                  </a:lnTo>
                  <a:lnTo>
                    <a:pt x="421676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601235">
            <a:off x="7286084" y="705732"/>
            <a:ext cx="1360851" cy="1247034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Google Shape;1586;p38">
            <a:extLst>
              <a:ext uri="{FF2B5EF4-FFF2-40B4-BE49-F238E27FC236}">
                <a16:creationId xmlns:a16="http://schemas.microsoft.com/office/drawing/2014/main" id="{0857C320-4787-046C-3618-2A263EFECB9F}"/>
              </a:ext>
            </a:extLst>
          </p:cNvPr>
          <p:cNvSpPr txBox="1">
            <a:spLocks/>
          </p:cNvSpPr>
          <p:nvPr/>
        </p:nvSpPr>
        <p:spPr>
          <a:xfrm>
            <a:off x="4191631" y="2088361"/>
            <a:ext cx="3091390" cy="74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273"/>
              </a:lnSpc>
              <a:defRPr sz="3921">
                <a:solidFill>
                  <a:srgbClr val="4B4B4B"/>
                </a:solidFill>
                <a:latin typeface="One Little Fo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Unit 13</a:t>
            </a:r>
          </a:p>
        </p:txBody>
      </p:sp>
      <p:pic>
        <p:nvPicPr>
          <p:cNvPr id="14" name="Picture 13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BBFB7B79-931B-EEA1-345A-9F60C2039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1" y="5656897"/>
            <a:ext cx="5476875" cy="413385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DDFF06-CFD7-A012-6B81-DB9D16223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3516" y="72796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A1F4A9-5F0F-251C-1446-C85EF4BBB1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688" y="820853"/>
            <a:ext cx="1445531" cy="934995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26E434A0-A32C-EBAE-5A4B-A1C8FF68FB26}"/>
              </a:ext>
            </a:extLst>
          </p:cNvPr>
          <p:cNvSpPr/>
          <p:nvPr/>
        </p:nvSpPr>
        <p:spPr>
          <a:xfrm rot="5400000" flipV="1">
            <a:off x="16014386" y="8038787"/>
            <a:ext cx="2334986" cy="2183212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58EA2C-1216-F443-7D84-D823CFB83E82}"/>
              </a:ext>
            </a:extLst>
          </p:cNvPr>
          <p:cNvGrpSpPr/>
          <p:nvPr/>
        </p:nvGrpSpPr>
        <p:grpSpPr>
          <a:xfrm>
            <a:off x="13654963" y="7318056"/>
            <a:ext cx="1467068" cy="1591172"/>
            <a:chOff x="3709758" y="2872126"/>
            <a:chExt cx="1337580" cy="14507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AD0C2235-CDED-D41B-5E68-98F272989ECE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36849649-968C-697E-B738-F298140D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FC8DD8-6164-B35A-22F0-E68FF7F0AC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68" y="5656897"/>
            <a:ext cx="8490378" cy="45564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92BBBA4-9516-CF15-20D1-5B0B30364300}"/>
              </a:ext>
            </a:extLst>
          </p:cNvPr>
          <p:cNvGrpSpPr/>
          <p:nvPr/>
        </p:nvGrpSpPr>
        <p:grpSpPr>
          <a:xfrm>
            <a:off x="16603343" y="-394160"/>
            <a:ext cx="1467068" cy="1591172"/>
            <a:chOff x="3709758" y="2872126"/>
            <a:chExt cx="1337580" cy="145072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85FE182-7B81-F30A-6581-47D2B30DAD8F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C30943B5-2629-2431-100C-B8E84E1C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AE1CA748-22F9-3310-0546-BD3EE94493E3}"/>
              </a:ext>
            </a:extLst>
          </p:cNvPr>
          <p:cNvSpPr/>
          <p:nvPr/>
        </p:nvSpPr>
        <p:spPr>
          <a:xfrm>
            <a:off x="16154400" y="-876300"/>
            <a:ext cx="2364954" cy="2555452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05F2CFA-1780-6205-B9C7-652B4DD59DE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410" name="Picture 2" descr="Nobita's parents (Americans) by pinkiecute502 on DeviantArt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 r="1492"/>
          <a:stretch/>
        </p:blipFill>
        <p:spPr bwMode="auto">
          <a:xfrm>
            <a:off x="2895600" y="2572520"/>
            <a:ext cx="39624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98" y="1080000"/>
            <a:ext cx="15390604" cy="1225200"/>
          </a:xfrm>
        </p:spPr>
        <p:txBody>
          <a:bodyPr/>
          <a:lstStyle/>
          <a:p>
            <a:r>
              <a:rPr lang="en-US" sz="7200"/>
              <a:t>Nobita's father ___ big and short.</a:t>
            </a:r>
          </a:p>
        </p:txBody>
      </p:sp>
      <p:sp>
        <p:nvSpPr>
          <p:cNvPr id="13" name="Rectangle: Rounded Corners 12">
            <a:hlinkClick r:id="rId7" action="ppaction://hlinksldjump"/>
            <a:extLst>
              <a:ext uri="{FF2B5EF4-FFF2-40B4-BE49-F238E27FC236}">
                <a16:creationId xmlns:a16="http://schemas.microsoft.com/office/drawing/2014/main" id="{633E3C75-7D37-E72B-1DC4-3CBB230591DE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EDF62F-EC2D-ADC0-FFC1-68F63B90B346}"/>
              </a:ext>
            </a:extLst>
          </p:cNvPr>
          <p:cNvSpPr/>
          <p:nvPr/>
        </p:nvSpPr>
        <p:spPr>
          <a:xfrm>
            <a:off x="8077200" y="5010150"/>
            <a:ext cx="85344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7C0AC-CC14-EDAA-9273-43331BA51CB3}"/>
              </a:ext>
            </a:extLst>
          </p:cNvPr>
          <p:cNvSpPr/>
          <p:nvPr/>
        </p:nvSpPr>
        <p:spPr>
          <a:xfrm>
            <a:off x="8077200" y="2895600"/>
            <a:ext cx="85344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look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339018-6188-1907-6CDB-1DF109F9724F}"/>
              </a:ext>
            </a:extLst>
          </p:cNvPr>
          <p:cNvSpPr/>
          <p:nvPr/>
        </p:nvSpPr>
        <p:spPr>
          <a:xfrm>
            <a:off x="8077200" y="7124700"/>
            <a:ext cx="85344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is</a:t>
            </a:r>
          </a:p>
        </p:txBody>
      </p:sp>
    </p:spTree>
    <p:extLst>
      <p:ext uri="{BB962C8B-B14F-4D97-AF65-F5344CB8AC3E}">
        <p14:creationId xmlns:p14="http://schemas.microsoft.com/office/powerpoint/2010/main" val="2309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A6C8ED7E-D8D2-4466-5AEC-84EE029683C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02" r="526"/>
          <a:stretch/>
        </p:blipFill>
        <p:spPr bwMode="auto">
          <a:xfrm>
            <a:off x="1333500" y="2539500"/>
            <a:ext cx="54102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98" y="1080000"/>
            <a:ext cx="15390604" cy="1225200"/>
          </a:xfrm>
        </p:spPr>
        <p:txBody>
          <a:bodyPr/>
          <a:lstStyle/>
          <a:p>
            <a:pPr algn="l"/>
            <a:r>
              <a:rPr lang="en-US" sz="7200"/>
              <a:t>Doraemon __ a round __.</a:t>
            </a:r>
          </a:p>
        </p:txBody>
      </p:sp>
      <p:sp>
        <p:nvSpPr>
          <p:cNvPr id="5" name="Rectangle: Rounded Corners 4">
            <a:hlinkClick r:id="rId7" action="ppaction://hlinksldjump"/>
            <a:extLst>
              <a:ext uri="{FF2B5EF4-FFF2-40B4-BE49-F238E27FC236}">
                <a16:creationId xmlns:a16="http://schemas.microsoft.com/office/drawing/2014/main" id="{5389FE2D-677C-84E6-6CEA-382DD936675D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7FE8E1-9715-A133-2754-581D2ABEB2D6}"/>
              </a:ext>
            </a:extLst>
          </p:cNvPr>
          <p:cNvSpPr/>
          <p:nvPr/>
        </p:nvSpPr>
        <p:spPr>
          <a:xfrm>
            <a:off x="8077200" y="5010150"/>
            <a:ext cx="85344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 - hair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C4DE21-A99E-D3E1-1384-444398C4C7D3}"/>
              </a:ext>
            </a:extLst>
          </p:cNvPr>
          <p:cNvSpPr/>
          <p:nvPr/>
        </p:nvSpPr>
        <p:spPr>
          <a:xfrm>
            <a:off x="8077200" y="2895600"/>
            <a:ext cx="85344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is - 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9883580-F51F-284A-CC23-99320A46F3D6}"/>
              </a:ext>
            </a:extLst>
          </p:cNvPr>
          <p:cNvSpPr/>
          <p:nvPr/>
        </p:nvSpPr>
        <p:spPr>
          <a:xfrm>
            <a:off x="8077200" y="7124700"/>
            <a:ext cx="85344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has - face</a:t>
            </a:r>
          </a:p>
        </p:txBody>
      </p:sp>
    </p:spTree>
    <p:extLst>
      <p:ext uri="{BB962C8B-B14F-4D97-AF65-F5344CB8AC3E}">
        <p14:creationId xmlns:p14="http://schemas.microsoft.com/office/powerpoint/2010/main" val="40214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5939563-667E-9CE5-E578-E12A4DC7BEF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698" y="1080000"/>
            <a:ext cx="15390604" cy="1225200"/>
          </a:xfrm>
        </p:spPr>
        <p:txBody>
          <a:bodyPr/>
          <a:lstStyle/>
          <a:p>
            <a:pPr algn="l"/>
            <a:r>
              <a:rPr lang="en-US" sz="7200"/>
              <a:t>Nobita has _____.</a:t>
            </a:r>
          </a:p>
        </p:txBody>
      </p:sp>
      <p:pic>
        <p:nvPicPr>
          <p:cNvPr id="23554" name="Picture 2" descr="3 Eyes | Japanese with Anime">
            <a:extLst>
              <a:ext uri="{FF2B5EF4-FFF2-40B4-BE49-F238E27FC236}">
                <a16:creationId xmlns:a16="http://schemas.microsoft.com/office/drawing/2014/main" id="{F0C03857-2546-4155-A214-6B676525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84" y="3467101"/>
            <a:ext cx="5936588" cy="48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31A8E27F-8ABD-FE8A-5574-69D45F31B620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97D080-3950-7B8C-D696-533837545305}"/>
              </a:ext>
            </a:extLst>
          </p:cNvPr>
          <p:cNvSpPr/>
          <p:nvPr/>
        </p:nvSpPr>
        <p:spPr>
          <a:xfrm>
            <a:off x="8991600" y="5010150"/>
            <a:ext cx="84582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short hair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72FDE4-C85D-4AD3-990F-C7DC2DEA0DCA}"/>
              </a:ext>
            </a:extLst>
          </p:cNvPr>
          <p:cNvSpPr/>
          <p:nvPr/>
        </p:nvSpPr>
        <p:spPr>
          <a:xfrm>
            <a:off x="8991600" y="2895600"/>
            <a:ext cx="84582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long hair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EDCF24-DC81-7A3E-20D5-DA21A8C8493A}"/>
              </a:ext>
            </a:extLst>
          </p:cNvPr>
          <p:cNvSpPr/>
          <p:nvPr/>
        </p:nvSpPr>
        <p:spPr>
          <a:xfrm>
            <a:off x="8991600" y="7124700"/>
            <a:ext cx="84582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big nose</a:t>
            </a:r>
          </a:p>
        </p:txBody>
      </p:sp>
    </p:spTree>
    <p:extLst>
      <p:ext uri="{BB962C8B-B14F-4D97-AF65-F5344CB8AC3E}">
        <p14:creationId xmlns:p14="http://schemas.microsoft.com/office/powerpoint/2010/main" val="4147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95CAE219-3B4E-C865-029D-9DA7F76CC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AA997-6D58-033D-5734-4B4488901093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AF85902-8D25-C609-0690-901C4B9FA999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6BE8E9A5-BD8B-A20D-C271-1EC9A3A5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6F302EC-B388-A0F0-76BB-ABE9179CC2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2D6DD8-BB35-8BB7-6630-A37CFBFB7188}"/>
              </a:ext>
            </a:extLst>
          </p:cNvPr>
          <p:cNvSpPr/>
          <p:nvPr/>
        </p:nvSpPr>
        <p:spPr>
          <a:xfrm>
            <a:off x="838200" y="8780539"/>
            <a:ext cx="3048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CF415DE-21BA-7B14-45B5-C0848E03FBFB}"/>
              </a:ext>
            </a:extLst>
          </p:cNvPr>
          <p:cNvSpPr/>
          <p:nvPr/>
        </p:nvSpPr>
        <p:spPr>
          <a:xfrm>
            <a:off x="5334000" y="8780539"/>
            <a:ext cx="3048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hair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9F95201-2D31-1002-067E-216CF34FE850}"/>
              </a:ext>
            </a:extLst>
          </p:cNvPr>
          <p:cNvSpPr/>
          <p:nvPr/>
        </p:nvSpPr>
        <p:spPr>
          <a:xfrm>
            <a:off x="9144001" y="8780539"/>
            <a:ext cx="4191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round face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F6CE6A-5768-6F4F-6C3A-31EBD4D32430}"/>
              </a:ext>
            </a:extLst>
          </p:cNvPr>
          <p:cNvSpPr/>
          <p:nvPr/>
        </p:nvSpPr>
        <p:spPr>
          <a:xfrm>
            <a:off x="14325600" y="8899513"/>
            <a:ext cx="2743199" cy="96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D6A53-CFC5-CE2D-444B-B3041BBA1B5C}"/>
              </a:ext>
            </a:extLst>
          </p:cNvPr>
          <p:cNvGrpSpPr/>
          <p:nvPr/>
        </p:nvGrpSpPr>
        <p:grpSpPr>
          <a:xfrm>
            <a:off x="2057807" y="7081310"/>
            <a:ext cx="5181193" cy="1045899"/>
            <a:chOff x="3955953" y="2763731"/>
            <a:chExt cx="4723885" cy="953584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DCA2A3D8-F11E-B318-E321-1F42FA49B5D5}"/>
                </a:ext>
              </a:extLst>
            </p:cNvPr>
            <p:cNvSpPr txBox="1"/>
            <p:nvPr/>
          </p:nvSpPr>
          <p:spPr>
            <a:xfrm>
              <a:off x="7342258" y="276373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50FF650D-0DA8-DD92-3CAD-C9105A33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" name="Mspham-0936082789">
            <a:extLst>
              <a:ext uri="{FF2B5EF4-FFF2-40B4-BE49-F238E27FC236}">
                <a16:creationId xmlns:a16="http://schemas.microsoft.com/office/drawing/2014/main" id="{10C9C606-6711-7B61-A560-A09F697C17C3}"/>
              </a:ext>
            </a:extLst>
          </p:cNvPr>
          <p:cNvCxnSpPr/>
          <p:nvPr/>
        </p:nvCxnSpPr>
        <p:spPr>
          <a:xfrm>
            <a:off x="9144000" y="240799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6CF3BF-2329-5C96-3859-168048607156}"/>
              </a:ext>
            </a:extLst>
          </p:cNvPr>
          <p:cNvSpPr txBox="1">
            <a:spLocks/>
          </p:cNvSpPr>
          <p:nvPr/>
        </p:nvSpPr>
        <p:spPr>
          <a:xfrm>
            <a:off x="6029233" y="1635029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He’s/She has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C990102-B17A-E5F5-81DA-2FCC58804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1492" y="1028700"/>
            <a:ext cx="1098610" cy="112025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D382A6-0D50-A5F6-A89E-0FFF1D761D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46"/>
          <a:stretch/>
        </p:blipFill>
        <p:spPr>
          <a:xfrm>
            <a:off x="470310" y="6134100"/>
            <a:ext cx="17347380" cy="2755022"/>
          </a:xfrm>
          <a:prstGeom prst="rect">
            <a:avLst/>
          </a:prstGeom>
        </p:spPr>
      </p:pic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E77C0F8D-A2C8-170A-6749-DC0539AA708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819400" y="2407993"/>
            <a:ext cx="6289969" cy="4033741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spham-0936082789">
            <a:extLst>
              <a:ext uri="{FF2B5EF4-FFF2-40B4-BE49-F238E27FC236}">
                <a16:creationId xmlns:a16="http://schemas.microsoft.com/office/drawing/2014/main" id="{41050DD9-4D62-D1D0-B8A3-096FEE9BB4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239000" y="2407993"/>
            <a:ext cx="1870369" cy="387880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-0936082789">
            <a:extLst>
              <a:ext uri="{FF2B5EF4-FFF2-40B4-BE49-F238E27FC236}">
                <a16:creationId xmlns:a16="http://schemas.microsoft.com/office/drawing/2014/main" id="{6C5FE126-A81F-85FE-06C2-4D60BDE169A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407993"/>
            <a:ext cx="1827540" cy="4033741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CECDA9A1-2CA7-B9C8-5045-60A12CE2879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407993"/>
            <a:ext cx="6029233" cy="387880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C599DC-619D-796A-7B9B-9239876043F2}"/>
              </a:ext>
            </a:extLst>
          </p:cNvPr>
          <p:cNvGrpSpPr/>
          <p:nvPr/>
        </p:nvGrpSpPr>
        <p:grpSpPr>
          <a:xfrm>
            <a:off x="4362298" y="723427"/>
            <a:ext cx="5181193" cy="927010"/>
            <a:chOff x="3955953" y="2872126"/>
            <a:chExt cx="4723885" cy="845189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A0ABE06-8FC9-5295-5FB3-384D67039446}"/>
                </a:ext>
              </a:extLst>
            </p:cNvPr>
            <p:cNvSpPr txBox="1"/>
            <p:nvPr/>
          </p:nvSpPr>
          <p:spPr>
            <a:xfrm>
              <a:off x="7342258" y="2954185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0BB3C679-99F4-8F7B-E1F9-D12DB33AF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6F32C83-4D44-9E92-A004-C9937F96B392}"/>
              </a:ext>
            </a:extLst>
          </p:cNvPr>
          <p:cNvSpPr txBox="1">
            <a:spLocks/>
          </p:cNvSpPr>
          <p:nvPr/>
        </p:nvSpPr>
        <p:spPr>
          <a:xfrm>
            <a:off x="6029234" y="762073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95CAE219-3B4E-C865-029D-9DA7F76CC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AA997-6D58-033D-5734-4B4488901093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AF85902-8D25-C609-0690-901C4B9FA999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6BE8E9A5-BD8B-A20D-C271-1EC9A3A5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574AA472-EBE0-21C9-4FDA-3444772B0C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A75C3A4-F143-9270-0648-C0CD685B0F59}"/>
              </a:ext>
            </a:extLst>
          </p:cNvPr>
          <p:cNvGrpSpPr/>
          <p:nvPr/>
        </p:nvGrpSpPr>
        <p:grpSpPr>
          <a:xfrm>
            <a:off x="3581400" y="4792837"/>
            <a:ext cx="1467068" cy="1591172"/>
            <a:chOff x="3709758" y="2872126"/>
            <a:chExt cx="1337580" cy="1450729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B68560FC-2013-6866-33D8-23C93570D3B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C8A20A8-80C9-04A0-08DD-DFE077CA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28B1339-AD8B-71B3-D06E-50BE9571F355}"/>
              </a:ext>
            </a:extLst>
          </p:cNvPr>
          <p:cNvSpPr txBox="1">
            <a:spLocks/>
          </p:cNvSpPr>
          <p:nvPr/>
        </p:nvSpPr>
        <p:spPr>
          <a:xfrm>
            <a:off x="1371600" y="427892"/>
            <a:ext cx="1087941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</a:p>
        </p:txBody>
      </p:sp>
      <p:pic>
        <p:nvPicPr>
          <p:cNvPr id="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B0C26D4-B940-A01B-465B-0A0559594A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8241339"/>
            <a:ext cx="973324" cy="973324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C804E94-F3F3-2A0C-CF96-F859F3D810F0}"/>
              </a:ext>
            </a:extLst>
          </p:cNvPr>
          <p:cNvSpPr txBox="1">
            <a:spLocks/>
          </p:cNvSpPr>
          <p:nvPr/>
        </p:nvSpPr>
        <p:spPr>
          <a:xfrm>
            <a:off x="10536933" y="8316521"/>
            <a:ext cx="822960" cy="822960"/>
          </a:xfrm>
          <a:prstGeom prst="ellipse">
            <a:avLst/>
          </a:prstGeom>
          <a:solidFill>
            <a:srgbClr val="FE977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33DA26-DEAC-07F4-CF43-5C3841135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00" y="2084270"/>
            <a:ext cx="17449800" cy="483959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D857056-8F5D-15CF-9EB7-AF387F30B292}"/>
              </a:ext>
            </a:extLst>
          </p:cNvPr>
          <p:cNvSpPr txBox="1">
            <a:spLocks/>
          </p:cNvSpPr>
          <p:nvPr/>
        </p:nvSpPr>
        <p:spPr>
          <a:xfrm>
            <a:off x="2206701" y="6159814"/>
            <a:ext cx="765099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168099D-9097-CE4E-8D17-6DDD3622E9C7}"/>
              </a:ext>
            </a:extLst>
          </p:cNvPr>
          <p:cNvSpPr txBox="1">
            <a:spLocks/>
          </p:cNvSpPr>
          <p:nvPr/>
        </p:nvSpPr>
        <p:spPr>
          <a:xfrm>
            <a:off x="6522392" y="6150899"/>
            <a:ext cx="765099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EB2413-CD1F-DF2F-8FDE-244909257303}"/>
              </a:ext>
            </a:extLst>
          </p:cNvPr>
          <p:cNvSpPr txBox="1">
            <a:spLocks/>
          </p:cNvSpPr>
          <p:nvPr/>
        </p:nvSpPr>
        <p:spPr>
          <a:xfrm>
            <a:off x="10924310" y="6159814"/>
            <a:ext cx="765099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E1F6022-A280-A77C-ED38-F55FDF892984}"/>
              </a:ext>
            </a:extLst>
          </p:cNvPr>
          <p:cNvSpPr txBox="1">
            <a:spLocks/>
          </p:cNvSpPr>
          <p:nvPr/>
        </p:nvSpPr>
        <p:spPr>
          <a:xfrm>
            <a:off x="15326228" y="6150899"/>
            <a:ext cx="765099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0C82A5A-F56D-371C-42F6-DDADB8026DBF}"/>
              </a:ext>
            </a:extLst>
          </p:cNvPr>
          <p:cNvSpPr txBox="1">
            <a:spLocks/>
          </p:cNvSpPr>
          <p:nvPr/>
        </p:nvSpPr>
        <p:spPr>
          <a:xfrm>
            <a:off x="11474702" y="8316521"/>
            <a:ext cx="822960" cy="822960"/>
          </a:xfrm>
          <a:prstGeom prst="ellipse">
            <a:avLst/>
          </a:prstGeom>
          <a:solidFill>
            <a:srgbClr val="FE977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649F802-35BB-B11A-1C70-361B9B8806B9}"/>
              </a:ext>
            </a:extLst>
          </p:cNvPr>
          <p:cNvSpPr txBox="1">
            <a:spLocks/>
          </p:cNvSpPr>
          <p:nvPr/>
        </p:nvSpPr>
        <p:spPr>
          <a:xfrm>
            <a:off x="12412471" y="8316521"/>
            <a:ext cx="822960" cy="822960"/>
          </a:xfrm>
          <a:prstGeom prst="ellipse">
            <a:avLst/>
          </a:prstGeom>
          <a:solidFill>
            <a:srgbClr val="FE977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2C5814B-7D95-9123-3885-9DDA3C937ACE}"/>
              </a:ext>
            </a:extLst>
          </p:cNvPr>
          <p:cNvSpPr txBox="1">
            <a:spLocks/>
          </p:cNvSpPr>
          <p:nvPr/>
        </p:nvSpPr>
        <p:spPr>
          <a:xfrm>
            <a:off x="13350240" y="8316521"/>
            <a:ext cx="822960" cy="822960"/>
          </a:xfrm>
          <a:prstGeom prst="ellipse">
            <a:avLst/>
          </a:prstGeom>
          <a:solidFill>
            <a:srgbClr val="FE977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404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12" grpId="0"/>
      <p:bldP spid="15" grpId="0"/>
      <p:bldP spid="20" grpId="0"/>
      <p:bldP spid="21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/>
          <p:nvPr/>
        </p:nvGrpSpPr>
        <p:grpSpPr>
          <a:xfrm>
            <a:off x="4616612" y="180051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91B15A3-650B-EFCC-1693-9367EDF1BD66}"/>
              </a:ext>
            </a:extLst>
          </p:cNvPr>
          <p:cNvSpPr txBox="1">
            <a:spLocks/>
          </p:cNvSpPr>
          <p:nvPr/>
        </p:nvSpPr>
        <p:spPr>
          <a:xfrm>
            <a:off x="1515992" y="7153823"/>
            <a:ext cx="7848600" cy="27815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brother, Mai?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______. He has a round ______.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BA9AEFF-E959-200D-ADC3-93DF53FD9CA9}"/>
              </a:ext>
            </a:extLst>
          </p:cNvPr>
          <p:cNvSpPr txBox="1">
            <a:spLocks/>
          </p:cNvSpPr>
          <p:nvPr/>
        </p:nvSpPr>
        <p:spPr>
          <a:xfrm>
            <a:off x="9982200" y="7160006"/>
            <a:ext cx="7957885" cy="2775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sister, Bill?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______________?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slim. He has ____________.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4D32C4A-8D65-9919-079C-361C6B17789A}"/>
              </a:ext>
            </a:extLst>
          </p:cNvPr>
          <p:cNvSpPr txBox="1">
            <a:spLocks/>
          </p:cNvSpPr>
          <p:nvPr/>
        </p:nvSpPr>
        <p:spPr>
          <a:xfrm>
            <a:off x="3290029" y="9001985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42B97-E01B-A938-4E7F-DD9578635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989" y="1121412"/>
            <a:ext cx="3293245" cy="571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228244-DB12-AB6D-7C99-C5AEAE50B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9189" y="1181047"/>
            <a:ext cx="3233609" cy="565219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308BD0B-9212-ED0B-694D-8775335135AC}"/>
              </a:ext>
            </a:extLst>
          </p:cNvPr>
          <p:cNvSpPr txBox="1">
            <a:spLocks/>
          </p:cNvSpPr>
          <p:nvPr/>
        </p:nvSpPr>
        <p:spPr>
          <a:xfrm>
            <a:off x="2649949" y="622420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62B1EF-4F1D-15F5-7B12-1C0758B300CC}"/>
              </a:ext>
            </a:extLst>
          </p:cNvPr>
          <p:cNvSpPr txBox="1">
            <a:spLocks/>
          </p:cNvSpPr>
          <p:nvPr/>
        </p:nvSpPr>
        <p:spPr>
          <a:xfrm>
            <a:off x="11809189" y="6221413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C409BAB0-9E38-3F36-0485-6A86B0436809}"/>
              </a:ext>
            </a:extLst>
          </p:cNvPr>
          <p:cNvSpPr txBox="1">
            <a:spLocks/>
          </p:cNvSpPr>
          <p:nvPr/>
        </p:nvSpPr>
        <p:spPr>
          <a:xfrm>
            <a:off x="7696200" y="9006840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0C07B429-536C-E74A-9031-D6B14E44EE60}"/>
              </a:ext>
            </a:extLst>
          </p:cNvPr>
          <p:cNvSpPr txBox="1">
            <a:spLocks/>
          </p:cNvSpPr>
          <p:nvPr/>
        </p:nvSpPr>
        <p:spPr>
          <a:xfrm>
            <a:off x="13974571" y="8343900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0CDABD8D-F401-BE6A-A653-C3389D47E096}"/>
              </a:ext>
            </a:extLst>
          </p:cNvPr>
          <p:cNvSpPr txBox="1">
            <a:spLocks/>
          </p:cNvSpPr>
          <p:nvPr/>
        </p:nvSpPr>
        <p:spPr>
          <a:xfrm>
            <a:off x="14362922" y="9029700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/>
          <p:nvPr/>
        </p:nvGrpSpPr>
        <p:grpSpPr>
          <a:xfrm>
            <a:off x="4616612" y="27141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6F84A-F4E2-8028-B005-2A399352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82687"/>
            <a:ext cx="17297400" cy="70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D1D62EF-C430-A38D-E1DA-789269DBA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AF665A"/>
                </a:solidFill>
              </a:rPr>
              <a:t>Thank</a:t>
            </a:r>
            <a:r>
              <a:rPr lang="en-US"/>
              <a:t> </a:t>
            </a:r>
            <a:r>
              <a:rPr lang="en-US">
                <a:solidFill>
                  <a:srgbClr val="AF665A"/>
                </a:solidFill>
              </a:rPr>
              <a:t>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85F8B6-DA85-0B31-8642-83D27ED4822F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50F9A3A-B9A9-64B3-FDBB-ED9EA9073D8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C43F48-E33E-3C43-1DAC-C52949BE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72B7CE-AB59-CB18-BEBD-FCF4D97B667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6C5A7-3889-E320-9B65-E7FB9C97622D}"/>
              </a:ext>
            </a:extLst>
          </p:cNvPr>
          <p:cNvGrpSpPr/>
          <p:nvPr/>
        </p:nvGrpSpPr>
        <p:grpSpPr>
          <a:xfrm>
            <a:off x="6759001" y="4045119"/>
            <a:ext cx="1939171" cy="1227093"/>
            <a:chOff x="3709758" y="3204070"/>
            <a:chExt cx="1768014" cy="1118785"/>
          </a:xfrm>
        </p:grpSpPr>
        <p:sp>
          <p:nvSpPr>
            <p:cNvPr id="50" name="Mspham-0936082789">
              <a:extLst>
                <a:ext uri="{FF2B5EF4-FFF2-40B4-BE49-F238E27FC236}">
                  <a16:creationId xmlns:a16="http://schemas.microsoft.com/office/drawing/2014/main" id="{EEC5199F-8E85-3DB2-43B5-D30166589BD5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1" name="MsPham-0936082789">
              <a:extLst>
                <a:ext uri="{FF2B5EF4-FFF2-40B4-BE49-F238E27FC236}">
                  <a16:creationId xmlns:a16="http://schemas.microsoft.com/office/drawing/2014/main" id="{EAB642CD-1330-514B-2B01-53657A56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E70A63-C27D-7574-3E6C-D760ED696DA8}"/>
              </a:ext>
            </a:extLst>
          </p:cNvPr>
          <p:cNvGrpSpPr/>
          <p:nvPr/>
        </p:nvGrpSpPr>
        <p:grpSpPr>
          <a:xfrm>
            <a:off x="770495" y="595451"/>
            <a:ext cx="8915400" cy="9037261"/>
            <a:chOff x="1461348" y="659844"/>
            <a:chExt cx="8915400" cy="9037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7875A8-6736-1976-6F68-24285EE5A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622" t="168" r="16728" b="-168"/>
            <a:stretch/>
          </p:blipFill>
          <p:spPr>
            <a:xfrm>
              <a:off x="1461348" y="781705"/>
              <a:ext cx="8915400" cy="891540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BE4601A6-846C-EBF7-5D04-6967001550F9}"/>
                </a:ext>
              </a:extLst>
            </p:cNvPr>
            <p:cNvSpPr/>
            <p:nvPr/>
          </p:nvSpPr>
          <p:spPr>
            <a:xfrm rot="11567349">
              <a:off x="1654083" y="4246795"/>
              <a:ext cx="3697760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+ 20</a:t>
              </a:r>
            </a:p>
          </p:txBody>
        </p:sp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D04B1990-FDF1-908D-B089-AE931E2DDD23}"/>
                </a:ext>
              </a:extLst>
            </p:cNvPr>
            <p:cNvSpPr/>
            <p:nvPr/>
          </p:nvSpPr>
          <p:spPr>
            <a:xfrm rot="14700005">
              <a:off x="2953639" y="2482887"/>
              <a:ext cx="3788193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+ 10</a:t>
              </a: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0C2F94BE-E970-5B90-DCB0-EDBD3499F819}"/>
                </a:ext>
              </a:extLst>
            </p:cNvPr>
            <p:cNvSpPr/>
            <p:nvPr/>
          </p:nvSpPr>
          <p:spPr>
            <a:xfrm rot="17855466">
              <a:off x="4988797" y="2265220"/>
              <a:ext cx="4259866" cy="1049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+ 20</a:t>
              </a: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DC248E8F-7F85-7ED4-B386-89E75BA98951}"/>
                </a:ext>
              </a:extLst>
            </p:cNvPr>
            <p:cNvSpPr/>
            <p:nvPr/>
          </p:nvSpPr>
          <p:spPr>
            <a:xfrm rot="20807584">
              <a:off x="6493110" y="4328775"/>
              <a:ext cx="3630874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+ 10</a:t>
              </a:r>
            </a:p>
          </p:txBody>
        </p:sp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B7EDA83-A014-DC4C-18AE-A0B7E942AAD5}"/>
                </a:ext>
              </a:extLst>
            </p:cNvPr>
            <p:cNvSpPr/>
            <p:nvPr/>
          </p:nvSpPr>
          <p:spPr>
            <a:xfrm rot="8404755">
              <a:off x="2210316" y="6351029"/>
              <a:ext cx="354087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69576FC8-8D3F-8034-2698-26A47F228983}"/>
                </a:ext>
              </a:extLst>
            </p:cNvPr>
            <p:cNvSpPr/>
            <p:nvPr/>
          </p:nvSpPr>
          <p:spPr>
            <a:xfrm rot="5400000">
              <a:off x="4148585" y="7179153"/>
              <a:ext cx="3460689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+10</a:t>
              </a:r>
            </a:p>
          </p:txBody>
        </p:sp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BAFDE16D-3084-06BC-628C-83058135A110}"/>
                </a:ext>
              </a:extLst>
            </p:cNvPr>
            <p:cNvSpPr/>
            <p:nvPr/>
          </p:nvSpPr>
          <p:spPr>
            <a:xfrm rot="2336011">
              <a:off x="6021176" y="6322908"/>
              <a:ext cx="3515038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E3F247-D76B-4F4E-F32A-CD1A21B138C0}"/>
              </a:ext>
            </a:extLst>
          </p:cNvPr>
          <p:cNvGrpSpPr/>
          <p:nvPr/>
        </p:nvGrpSpPr>
        <p:grpSpPr>
          <a:xfrm>
            <a:off x="4643147" y="4521348"/>
            <a:ext cx="1743298" cy="1219200"/>
            <a:chOff x="5334000" y="4585741"/>
            <a:chExt cx="1743298" cy="12192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F589C20-FD63-02B3-5A65-C3C260A78619}"/>
                </a:ext>
              </a:extLst>
            </p:cNvPr>
            <p:cNvSpPr/>
            <p:nvPr/>
          </p:nvSpPr>
          <p:spPr>
            <a:xfrm>
              <a:off x="5846596" y="4905531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822AB5-5D76-7119-6C4B-FD06F7B38C21}"/>
                </a:ext>
              </a:extLst>
            </p:cNvPr>
            <p:cNvSpPr/>
            <p:nvPr/>
          </p:nvSpPr>
          <p:spPr>
            <a:xfrm>
              <a:off x="5334000" y="4585741"/>
              <a:ext cx="1219200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Spin/</a:t>
              </a:r>
            </a:p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973259-A3CF-4893-4869-F45AED7720BE}"/>
              </a:ext>
            </a:extLst>
          </p:cNvPr>
          <p:cNvGrpSpPr/>
          <p:nvPr/>
        </p:nvGrpSpPr>
        <p:grpSpPr>
          <a:xfrm>
            <a:off x="6561801" y="-2283307"/>
            <a:ext cx="5630199" cy="1219200"/>
            <a:chOff x="3057579" y="4585741"/>
            <a:chExt cx="5630199" cy="1219200"/>
          </a:xfrm>
        </p:grpSpPr>
        <p:sp>
          <p:nvSpPr>
            <p:cNvPr id="43" name="Arrow: Pentagon 42">
              <a:extLst>
                <a:ext uri="{FF2B5EF4-FFF2-40B4-BE49-F238E27FC236}">
                  <a16:creationId xmlns:a16="http://schemas.microsoft.com/office/drawing/2014/main" id="{7D672355-6D48-EE15-DA9C-2D51DBB1C827}"/>
                </a:ext>
              </a:extLst>
            </p:cNvPr>
            <p:cNvSpPr/>
            <p:nvPr/>
          </p:nvSpPr>
          <p:spPr>
            <a:xfrm>
              <a:off x="5392066" y="4962057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2D9D4-E1F8-EE51-44DA-774FFB115E4C}"/>
                </a:ext>
              </a:extLst>
            </p:cNvPr>
            <p:cNvSpPr/>
            <p:nvPr/>
          </p:nvSpPr>
          <p:spPr>
            <a:xfrm>
              <a:off x="3057579" y="4585741"/>
              <a:ext cx="5630199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4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9B2B144-6E1B-2CA1-4642-C03FBC3074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C25E04-E9BC-7279-2578-28B71FDAA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08446" y="2750899"/>
            <a:ext cx="2189944" cy="23633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CC1FF53-9FAE-AE13-0643-CBAF5075D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1074" y="5937013"/>
            <a:ext cx="8895028" cy="5921982"/>
          </a:xfrm>
          <a:prstGeom prst="rect">
            <a:avLst/>
          </a:prstGeom>
        </p:spPr>
      </p:pic>
      <p:sp>
        <p:nvSpPr>
          <p:cNvPr id="62" name="MsPham-0936082789" hidden="1">
            <a:extLst>
              <a:ext uri="{FF2B5EF4-FFF2-40B4-BE49-F238E27FC236}">
                <a16:creationId xmlns:a16="http://schemas.microsoft.com/office/drawing/2014/main" id="{4FFA8757-B56C-9B84-42E0-CDE920636F88}"/>
              </a:ext>
            </a:extLst>
          </p:cNvPr>
          <p:cNvSpPr/>
          <p:nvPr/>
        </p:nvSpPr>
        <p:spPr>
          <a:xfrm>
            <a:off x="1030708" y="1893278"/>
            <a:ext cx="15828745" cy="7264672"/>
          </a:xfrm>
          <a:prstGeom prst="horizontalScroll">
            <a:avLst>
              <a:gd name="adj" fmla="val 5249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chơi: 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Chia lớp thành các đội và đặt tên đội.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đội lần lượt quay vòng quay để chọn số điểm được cộng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lần lượt những chiếc bánh số 1-9 để trả lời câu hỏi.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Đội nào trả lời đúng và nhanh nhất sẽ được cộng số điểm vừa quay.</a:t>
            </a:r>
          </a:p>
          <a:p>
            <a:pPr lvl="2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Đội chiến thắng là đội dành được nhiều điểm nhất, được nhận phần thưởng từ thầy/cô giáo.</a:t>
            </a:r>
          </a:p>
        </p:txBody>
      </p:sp>
      <p:pic>
        <p:nvPicPr>
          <p:cNvPr id="64" name="MsPham-0936082789" hidden="1">
            <a:extLst>
              <a:ext uri="{FF2B5EF4-FFF2-40B4-BE49-F238E27FC236}">
                <a16:creationId xmlns:a16="http://schemas.microsoft.com/office/drawing/2014/main" id="{3F315555-DA09-19F8-C24C-723E71ED8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94216" y="8118552"/>
            <a:ext cx="2798307" cy="1426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1777D1-64CC-80CA-8B0A-68D7C7D026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6546" y="1406217"/>
            <a:ext cx="8046459" cy="2572666"/>
          </a:xfrm>
          <a:prstGeom prst="rect">
            <a:avLst/>
          </a:prstGeom>
        </p:spPr>
      </p:pic>
      <p:pic>
        <p:nvPicPr>
          <p:cNvPr id="85" name="Picture 84">
            <a:hlinkClick r:id="rId12" action="ppaction://hlinksldjump"/>
            <a:extLst>
              <a:ext uri="{FF2B5EF4-FFF2-40B4-BE49-F238E27FC236}">
                <a16:creationId xmlns:a16="http://schemas.microsoft.com/office/drawing/2014/main" id="{B196EEF2-29F7-5707-F08F-BE60D5FA71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2390" y="6113034"/>
            <a:ext cx="1390008" cy="1030313"/>
          </a:xfrm>
          <a:prstGeom prst="rect">
            <a:avLst/>
          </a:prstGeom>
        </p:spPr>
      </p:pic>
      <p:pic>
        <p:nvPicPr>
          <p:cNvPr id="86" name="Picture 85">
            <a:hlinkClick r:id="rId14" action="ppaction://hlinksldjump"/>
            <a:extLst>
              <a:ext uri="{FF2B5EF4-FFF2-40B4-BE49-F238E27FC236}">
                <a16:creationId xmlns:a16="http://schemas.microsoft.com/office/drawing/2014/main" id="{66BF2B4E-D5FD-8AAD-56DC-F3C10AD805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75045" y="5522729"/>
            <a:ext cx="1390008" cy="1066892"/>
          </a:xfrm>
          <a:prstGeom prst="rect">
            <a:avLst/>
          </a:prstGeom>
        </p:spPr>
      </p:pic>
      <p:pic>
        <p:nvPicPr>
          <p:cNvPr id="87" name="Picture 86">
            <a:hlinkClick r:id="rId16" action="ppaction://hlinksldjump"/>
            <a:extLst>
              <a:ext uri="{FF2B5EF4-FFF2-40B4-BE49-F238E27FC236}">
                <a16:creationId xmlns:a16="http://schemas.microsoft.com/office/drawing/2014/main" id="{81742BE1-B033-8220-896E-A4C7A2E482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71548" y="5543440"/>
            <a:ext cx="1390008" cy="1115665"/>
          </a:xfrm>
          <a:prstGeom prst="rect">
            <a:avLst/>
          </a:prstGeom>
        </p:spPr>
      </p:pic>
      <p:pic>
        <p:nvPicPr>
          <p:cNvPr id="88" name="Picture 87">
            <a:hlinkClick r:id="rId18" action="ppaction://hlinksldjump"/>
            <a:extLst>
              <a:ext uri="{FF2B5EF4-FFF2-40B4-BE49-F238E27FC236}">
                <a16:creationId xmlns:a16="http://schemas.microsoft.com/office/drawing/2014/main" id="{23B24737-D43E-9F1B-C273-0286A4A8CF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063769" y="6658060"/>
            <a:ext cx="1390008" cy="1048603"/>
          </a:xfrm>
          <a:prstGeom prst="rect">
            <a:avLst/>
          </a:prstGeom>
        </p:spPr>
      </p:pic>
      <p:pic>
        <p:nvPicPr>
          <p:cNvPr id="89" name="Picture 88">
            <a:hlinkClick r:id="rId20" action="ppaction://hlinksldjump"/>
            <a:extLst>
              <a:ext uri="{FF2B5EF4-FFF2-40B4-BE49-F238E27FC236}">
                <a16:creationId xmlns:a16="http://schemas.microsoft.com/office/drawing/2014/main" id="{35652227-1282-600C-B3A2-92E1BF7D76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08016" y="6589621"/>
            <a:ext cx="1390008" cy="999831"/>
          </a:xfrm>
          <a:prstGeom prst="rect">
            <a:avLst/>
          </a:prstGeom>
        </p:spPr>
      </p:pic>
      <p:pic>
        <p:nvPicPr>
          <p:cNvPr id="90" name="Picture 89">
            <a:hlinkClick r:id="rId22" action="ppaction://hlinksldjump"/>
            <a:extLst>
              <a:ext uri="{FF2B5EF4-FFF2-40B4-BE49-F238E27FC236}">
                <a16:creationId xmlns:a16="http://schemas.microsoft.com/office/drawing/2014/main" id="{D979D593-AB55-0105-E4E1-83ECA6B1B5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041557" y="6620314"/>
            <a:ext cx="1390008" cy="999831"/>
          </a:xfrm>
          <a:prstGeom prst="rect">
            <a:avLst/>
          </a:prstGeom>
        </p:spPr>
      </p:pic>
      <p:pic>
        <p:nvPicPr>
          <p:cNvPr id="91" name="Picture 90">
            <a:hlinkClick r:id="rId24" action="ppaction://hlinksldjump"/>
            <a:extLst>
              <a:ext uri="{FF2B5EF4-FFF2-40B4-BE49-F238E27FC236}">
                <a16:creationId xmlns:a16="http://schemas.microsoft.com/office/drawing/2014/main" id="{1E4850A3-9C55-01C0-1FB9-429188221E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83076" y="7467654"/>
            <a:ext cx="1390008" cy="1012024"/>
          </a:xfrm>
          <a:prstGeom prst="rect">
            <a:avLst/>
          </a:prstGeom>
        </p:spPr>
      </p:pic>
      <p:pic>
        <p:nvPicPr>
          <p:cNvPr id="92" name="Picture 91">
            <a:hlinkClick r:id="rId26" action="ppaction://hlinksldjump"/>
            <a:extLst>
              <a:ext uri="{FF2B5EF4-FFF2-40B4-BE49-F238E27FC236}">
                <a16:creationId xmlns:a16="http://schemas.microsoft.com/office/drawing/2014/main" id="{F9B64D37-3044-09B2-81D7-73705EB8504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714031" y="7921698"/>
            <a:ext cx="1390008" cy="1012024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22BAA37A-198B-DB9D-D8C0-2C8CFB18DD2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651549" y="7720736"/>
            <a:ext cx="1390008" cy="999831"/>
          </a:xfrm>
          <a:prstGeom prst="rect">
            <a:avLst/>
          </a:prstGeom>
        </p:spPr>
      </p:pic>
      <p:sp>
        <p:nvSpPr>
          <p:cNvPr id="94" name="Rectangle: Rounded Corners 93">
            <a:hlinkClick r:id="rId30" action="ppaction://hlinksldjump"/>
            <a:extLst>
              <a:ext uri="{FF2B5EF4-FFF2-40B4-BE49-F238E27FC236}">
                <a16:creationId xmlns:a16="http://schemas.microsoft.com/office/drawing/2014/main" id="{7E00024B-17B9-10F1-DBD8-E74675CEE6DA}"/>
              </a:ext>
            </a:extLst>
          </p:cNvPr>
          <p:cNvSpPr/>
          <p:nvPr/>
        </p:nvSpPr>
        <p:spPr>
          <a:xfrm>
            <a:off x="441518" y="9032110"/>
            <a:ext cx="2057400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18529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995D015-5DE7-8B01-3837-5BE769EFD4F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3639800" cy="1143000"/>
          </a:xfrm>
        </p:spPr>
        <p:txBody>
          <a:bodyPr/>
          <a:lstStyle/>
          <a:p>
            <a:r>
              <a:rPr lang="en-US" sz="8000"/>
              <a:t>Nobita ___ big eyes.</a:t>
            </a:r>
          </a:p>
        </p:txBody>
      </p:sp>
      <p:pic>
        <p:nvPicPr>
          <p:cNvPr id="16386" name="Picture 2" descr="Doraemon Nobita drawing free image download">
            <a:extLst>
              <a:ext uri="{FF2B5EF4-FFF2-40B4-BE49-F238E27FC236}">
                <a16:creationId xmlns:a16="http://schemas.microsoft.com/office/drawing/2014/main" id="{DE6C1BFD-47BF-4598-A9B3-B1E930A5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18" y="3444233"/>
            <a:ext cx="5084182" cy="537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8991600" y="5010150"/>
            <a:ext cx="67056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8991600" y="2895600"/>
            <a:ext cx="67056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is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8991600" y="7124700"/>
            <a:ext cx="67056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look</a:t>
            </a:r>
          </a:p>
        </p:txBody>
      </p:sp>
    </p:spTree>
    <p:extLst>
      <p:ext uri="{BB962C8B-B14F-4D97-AF65-F5344CB8AC3E}">
        <p14:creationId xmlns:p14="http://schemas.microsoft.com/office/powerpoint/2010/main" val="33632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995D015-5DE7-8B01-3837-5BE769EFD4F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3639800" cy="1143000"/>
          </a:xfrm>
        </p:spPr>
        <p:txBody>
          <a:bodyPr/>
          <a:lstStyle/>
          <a:p>
            <a:r>
              <a:rPr lang="en-US" sz="8000"/>
              <a:t>Nobita's mother _____.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8991600" y="5010150"/>
            <a:ext cx="67056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 slim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8991600" y="2895600"/>
            <a:ext cx="67056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is slim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8991600" y="7124700"/>
            <a:ext cx="67056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is short</a:t>
            </a:r>
          </a:p>
        </p:txBody>
      </p:sp>
      <p:pic>
        <p:nvPicPr>
          <p:cNvPr id="4" name="Picture 2" descr="Nobita's parents (Americans) by pinkiecute502 on DeviantArt">
            <a:extLst>
              <a:ext uri="{FF2B5EF4-FFF2-40B4-BE49-F238E27FC236}">
                <a16:creationId xmlns:a16="http://schemas.microsoft.com/office/drawing/2014/main" id="{6EE8790E-3A9F-ED3A-E4F9-D521AB5D5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59"/>
          <a:stretch/>
        </p:blipFill>
        <p:spPr bwMode="auto">
          <a:xfrm>
            <a:off x="3657601" y="2539500"/>
            <a:ext cx="2666102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3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6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995D015-5DE7-8B01-3837-5BE769EFD4F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8305800" y="5010150"/>
            <a:ext cx="84582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has short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8305800" y="2895600"/>
            <a:ext cx="84582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is short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8305800" y="7124700"/>
            <a:ext cx="84582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has long hair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663B3B7-1799-8FFD-5EC4-0B31B5665752}"/>
              </a:ext>
            </a:extLst>
          </p:cNvPr>
          <p:cNvSpPr txBox="1">
            <a:spLocks/>
          </p:cNvSpPr>
          <p:nvPr/>
        </p:nvSpPr>
        <p:spPr>
          <a:xfrm>
            <a:off x="1447800" y="914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8000"/>
              <a:t>Dorami ______ .</a:t>
            </a:r>
          </a:p>
        </p:txBody>
      </p:sp>
      <p:pic>
        <p:nvPicPr>
          <p:cNvPr id="7" name="Picture 2" descr="Pin on Animation cartoon">
            <a:extLst>
              <a:ext uri="{FF2B5EF4-FFF2-40B4-BE49-F238E27FC236}">
                <a16:creationId xmlns:a16="http://schemas.microsoft.com/office/drawing/2014/main" id="{98E70835-3978-9ED8-0684-1ED20E9F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14700"/>
            <a:ext cx="5320292" cy="632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6" grpId="0" animBg="1"/>
      <p:bldP spid="6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4B6B034-88BA-45DE-E5C6-703134853B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71525"/>
            <a:ext cx="8229600" cy="1143000"/>
          </a:xfrm>
        </p:spPr>
        <p:txBody>
          <a:bodyPr/>
          <a:lstStyle/>
          <a:p>
            <a:r>
              <a:rPr lang="en-US" sz="8000"/>
              <a:t>Jaian ________ .</a:t>
            </a:r>
          </a:p>
        </p:txBody>
      </p:sp>
      <p:pic>
        <p:nvPicPr>
          <p:cNvPr id="20482" name="Picture 2" descr="Jaian/Thư viện ảnh | Wikia Doraemon tiếng Việt | Fandom">
            <a:extLst>
              <a:ext uri="{FF2B5EF4-FFF2-40B4-BE49-F238E27FC236}">
                <a16:creationId xmlns:a16="http://schemas.microsoft.com/office/drawing/2014/main" id="{FAFED3F4-3857-4ACA-8774-87F83CB2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05100"/>
            <a:ext cx="5614736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1798CB8F-4099-540E-E388-E36891555FC9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721751-4613-9FA4-1F8C-7674E540B779}"/>
              </a:ext>
            </a:extLst>
          </p:cNvPr>
          <p:cNvSpPr/>
          <p:nvPr/>
        </p:nvSpPr>
        <p:spPr>
          <a:xfrm>
            <a:off x="8382000" y="5010150"/>
            <a:ext cx="79248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is big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414D6A-87F5-F43E-CEB8-4575B7B1B3CC}"/>
              </a:ext>
            </a:extLst>
          </p:cNvPr>
          <p:cNvSpPr/>
          <p:nvPr/>
        </p:nvSpPr>
        <p:spPr>
          <a:xfrm>
            <a:off x="8382000" y="2895600"/>
            <a:ext cx="79248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has tall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567209-94B7-BC7A-3983-A387B6879262}"/>
              </a:ext>
            </a:extLst>
          </p:cNvPr>
          <p:cNvSpPr/>
          <p:nvPr/>
        </p:nvSpPr>
        <p:spPr>
          <a:xfrm>
            <a:off x="8382000" y="7124700"/>
            <a:ext cx="79248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look short</a:t>
            </a:r>
          </a:p>
        </p:txBody>
      </p:sp>
    </p:spTree>
    <p:extLst>
      <p:ext uri="{BB962C8B-B14F-4D97-AF65-F5344CB8AC3E}">
        <p14:creationId xmlns:p14="http://schemas.microsoft.com/office/powerpoint/2010/main" val="23904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228C5E85-4172-942B-5D5E-8D0CB7B164E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847724"/>
            <a:ext cx="8229600" cy="1143000"/>
          </a:xfrm>
        </p:spPr>
        <p:txBody>
          <a:bodyPr/>
          <a:lstStyle/>
          <a:p>
            <a:r>
              <a:rPr lang="en-US" sz="8000"/>
              <a:t>Suneo _______ .</a:t>
            </a:r>
          </a:p>
        </p:txBody>
      </p:sp>
      <p:pic>
        <p:nvPicPr>
          <p:cNvPr id="21506" name="Picture 2" descr="Suneo Honekawa (Doraemon) by MrChampEx on DeviantArt">
            <a:extLst>
              <a:ext uri="{FF2B5EF4-FFF2-40B4-BE49-F238E27FC236}">
                <a16:creationId xmlns:a16="http://schemas.microsoft.com/office/drawing/2014/main" id="{06E8B6D3-1977-40D8-82E4-768D8CB0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781299"/>
            <a:ext cx="5371374" cy="601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84186182-B81E-695E-0928-0161D8678987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DBD5C9-17D0-C1A2-4927-0688B98344D5}"/>
              </a:ext>
            </a:extLst>
          </p:cNvPr>
          <p:cNvSpPr/>
          <p:nvPr/>
        </p:nvSpPr>
        <p:spPr>
          <a:xfrm>
            <a:off x="8001000" y="5010150"/>
            <a:ext cx="86868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is short hair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393C05-A7BB-CD3F-84F4-65F623316B04}"/>
              </a:ext>
            </a:extLst>
          </p:cNvPr>
          <p:cNvSpPr/>
          <p:nvPr/>
        </p:nvSpPr>
        <p:spPr>
          <a:xfrm>
            <a:off x="8001000" y="2895600"/>
            <a:ext cx="86868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has short hair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126082-F2D4-5322-48F1-A442DB1C6179}"/>
              </a:ext>
            </a:extLst>
          </p:cNvPr>
          <p:cNvSpPr/>
          <p:nvPr/>
        </p:nvSpPr>
        <p:spPr>
          <a:xfrm>
            <a:off x="8001000" y="7124700"/>
            <a:ext cx="86868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has short</a:t>
            </a:r>
          </a:p>
        </p:txBody>
      </p:sp>
    </p:spTree>
    <p:extLst>
      <p:ext uri="{BB962C8B-B14F-4D97-AF65-F5344CB8AC3E}">
        <p14:creationId xmlns:p14="http://schemas.microsoft.com/office/powerpoint/2010/main" val="16432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4F43FE2D-912D-6096-639E-AEB59B1C810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914" y="1009650"/>
            <a:ext cx="15773400" cy="1143000"/>
          </a:xfrm>
        </p:spPr>
        <p:txBody>
          <a:bodyPr/>
          <a:lstStyle/>
          <a:p>
            <a:pPr algn="l"/>
            <a:r>
              <a:rPr lang="en-US" sz="8000"/>
              <a:t>Shizuka ___ long ___.</a:t>
            </a:r>
          </a:p>
        </p:txBody>
      </p:sp>
      <p:pic>
        <p:nvPicPr>
          <p:cNvPr id="22530" name="Picture 2" descr="Shizuka Minamoto | Love Interest Wiki | Fandom">
            <a:extLst>
              <a:ext uri="{FF2B5EF4-FFF2-40B4-BE49-F238E27FC236}">
                <a16:creationId xmlns:a16="http://schemas.microsoft.com/office/drawing/2014/main" id="{E3A81D5F-E154-40D0-A217-31B0B4E8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48" y="2152650"/>
            <a:ext cx="6214252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id="{242C141B-46FE-3CD7-6ADF-98B11C32750D}"/>
              </a:ext>
            </a:extLst>
          </p:cNvPr>
          <p:cNvSpPr/>
          <p:nvPr/>
        </p:nvSpPr>
        <p:spPr>
          <a:xfrm>
            <a:off x="15240000" y="8969801"/>
            <a:ext cx="2532185" cy="102418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D8AFC8-DC6A-58B9-0276-B9951DAD579C}"/>
              </a:ext>
            </a:extLst>
          </p:cNvPr>
          <p:cNvSpPr/>
          <p:nvPr/>
        </p:nvSpPr>
        <p:spPr>
          <a:xfrm>
            <a:off x="8077200" y="5010150"/>
            <a:ext cx="8534400" cy="16764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B. is - hair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867241-7D88-7B46-B36A-40381CF7AD6D}"/>
              </a:ext>
            </a:extLst>
          </p:cNvPr>
          <p:cNvSpPr/>
          <p:nvPr/>
        </p:nvSpPr>
        <p:spPr>
          <a:xfrm>
            <a:off x="8077200" y="2895600"/>
            <a:ext cx="8534400" cy="16764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A. has - eyes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8C4FAA-E581-888A-BDD8-E3B2A455C62C}"/>
              </a:ext>
            </a:extLst>
          </p:cNvPr>
          <p:cNvSpPr/>
          <p:nvPr/>
        </p:nvSpPr>
        <p:spPr>
          <a:xfrm>
            <a:off x="8077200" y="7124700"/>
            <a:ext cx="8534400" cy="16764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C. has - hair</a:t>
            </a:r>
          </a:p>
        </p:txBody>
      </p:sp>
    </p:spTree>
    <p:extLst>
      <p:ext uri="{BB962C8B-B14F-4D97-AF65-F5344CB8AC3E}">
        <p14:creationId xmlns:p14="http://schemas.microsoft.com/office/powerpoint/2010/main" val="170233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489</Words>
  <Application>Microsoft Office PowerPoint</Application>
  <PresentationFormat>Custom</PresentationFormat>
  <Paragraphs>138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.VnBlack</vt:lpstr>
      <vt:lpstr>Cooper Black</vt:lpstr>
      <vt:lpstr>Arial</vt:lpstr>
      <vt:lpstr>Kirang Haerang</vt:lpstr>
      <vt:lpstr>.VnAvant</vt:lpstr>
      <vt:lpstr>.VnCooper</vt:lpstr>
      <vt:lpstr>Office Theme</vt:lpstr>
      <vt:lpstr>PowerPoint Presentation</vt:lpstr>
      <vt:lpstr>PowerPoint Presentation</vt:lpstr>
      <vt:lpstr>PowerPoint Presentation</vt:lpstr>
      <vt:lpstr>Nobita ___ big eyes.</vt:lpstr>
      <vt:lpstr>Nobita's mother _____.</vt:lpstr>
      <vt:lpstr>PowerPoint Presentation</vt:lpstr>
      <vt:lpstr>Jaian ________ .</vt:lpstr>
      <vt:lpstr>Suneo _______ .</vt:lpstr>
      <vt:lpstr>Shizuka ___ long ___.</vt:lpstr>
      <vt:lpstr>Nobita's father ___ big and short.</vt:lpstr>
      <vt:lpstr>Doraemon __ a round __.</vt:lpstr>
      <vt:lpstr>Nobita has 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Oanh</cp:lastModifiedBy>
  <cp:revision>173</cp:revision>
  <dcterms:created xsi:type="dcterms:W3CDTF">2006-08-16T00:00:00Z</dcterms:created>
  <dcterms:modified xsi:type="dcterms:W3CDTF">2025-02-16T13:41:50Z</dcterms:modified>
  <dc:identifier>DAFhFAq5cvQ</dc:identifier>
</cp:coreProperties>
</file>