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9" r:id="rId1"/>
  </p:sldMasterIdLst>
  <p:sldIdLst>
    <p:sldId id="285" r:id="rId2"/>
    <p:sldId id="257" r:id="rId3"/>
    <p:sldId id="260" r:id="rId4"/>
    <p:sldId id="287" r:id="rId5"/>
    <p:sldId id="288" r:id="rId6"/>
    <p:sldId id="296" r:id="rId7"/>
    <p:sldId id="297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74" r:id="rId16"/>
    <p:sldId id="275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618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5498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8353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2378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1319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2056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013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14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1248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66E9797-3039-4AF5-B867-F31CECA9A92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64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9797-3039-4AF5-B867-F31CECA9A92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925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66E9797-3039-4AF5-B867-F31CECA9A923}" type="datetimeFigureOut">
              <a:rPr lang="vi-VN" smtClean="0"/>
              <a:t>19/02/2025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142E395-AA31-4A5E-91BC-521294F1C0CD}" type="slidenum">
              <a:rPr lang="vi-VN" smtClean="0"/>
              <a:t>‹#›</a:t>
            </a:fld>
            <a:endParaRPr lang="vi-VN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66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03274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 1</a:t>
            </a:r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3331029"/>
          </a:xfrm>
        </p:spPr>
        <p:txBody>
          <a:bodyPr/>
          <a:lstStyle/>
          <a:p>
            <a:r>
              <a:rPr lang="vi-VN" sz="2400" dirty="0" smtClean="0">
                <a:latin typeface="+mj-lt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</a:t>
            </a:r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ÔN TẬP BÀI HÁT : XÚC XẮC XÚC XẺ</a:t>
            </a: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– SÁNG TẠO: DÀI – NGẮN</a:t>
            </a:r>
            <a:endParaRPr lang="vi-VN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ÂM NHẠC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131734"/>
          </a:xfrm>
        </p:spPr>
        <p:txBody>
          <a:bodyPr/>
          <a:lstStyle/>
          <a:p>
            <a:pPr algn="ctr"/>
            <a:endParaRPr lang="vi-VN" b="1" i="1" dirty="0" smtClean="0">
              <a:solidFill>
                <a:srgbClr val="7030A0"/>
              </a:solidFill>
            </a:endParaRPr>
          </a:p>
          <a:p>
            <a:pPr algn="ctr"/>
            <a:endParaRPr lang="vi-VN" b="1" i="1" dirty="0">
              <a:solidFill>
                <a:srgbClr val="7030A0"/>
              </a:solidFill>
            </a:endParaRPr>
          </a:p>
          <a:p>
            <a:pPr algn="ctr"/>
            <a:r>
              <a:rPr lang="vi-VN" sz="5400" b="1" i="1" dirty="0" smtClean="0">
                <a:solidFill>
                  <a:srgbClr val="7030A0"/>
                </a:solidFill>
                <a:latin typeface="+mj-lt"/>
              </a:rPr>
              <a:t>Hát kết hợp bộ gõ cơ thể </a:t>
            </a:r>
            <a:endParaRPr lang="vi-VN" sz="5400" b="1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115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ÂM NHẠC LỚP 1 CHỦ ĐỀ 5 TIẾT 4 (online-video-cutter.com) (4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286604"/>
            <a:ext cx="10058400" cy="5186734"/>
          </a:xfrm>
        </p:spPr>
      </p:pic>
    </p:spTree>
    <p:extLst>
      <p:ext uri="{BB962C8B-B14F-4D97-AF65-F5344CB8AC3E}">
        <p14:creationId xmlns:p14="http://schemas.microsoft.com/office/powerpoint/2010/main" val="266170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89053"/>
          </a:xfrm>
        </p:spPr>
        <p:txBody>
          <a:bodyPr>
            <a:normAutofit/>
          </a:bodyPr>
          <a:lstStyle/>
          <a:p>
            <a:pPr algn="ctr"/>
            <a:endParaRPr lang="vi-VN" sz="3600" b="1" dirty="0">
              <a:solidFill>
                <a:srgbClr val="FF0000"/>
              </a:solidFill>
            </a:endParaRPr>
          </a:p>
        </p:txBody>
      </p:sp>
      <p:pic>
        <p:nvPicPr>
          <p:cNvPr id="4" name="ÂM NHẠC LỚP 1 CHỦ ĐỀ 5 TIẾT 4 (online-video-cutter.com) (5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286604"/>
            <a:ext cx="10058400" cy="5304299"/>
          </a:xfrm>
        </p:spPr>
      </p:pic>
    </p:spTree>
    <p:extLst>
      <p:ext uri="{BB962C8B-B14F-4D97-AF65-F5344CB8AC3E}">
        <p14:creationId xmlns:p14="http://schemas.microsoft.com/office/powerpoint/2010/main" val="396780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32299"/>
          </a:xfrm>
        </p:spPr>
        <p:txBody>
          <a:bodyPr>
            <a:norm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VẬN DỤNG – SÁNG </a:t>
            </a:r>
            <a:r>
              <a:rPr lang="vi-VN" sz="3200" b="1" dirty="0" smtClean="0">
                <a:solidFill>
                  <a:srgbClr val="FF0000"/>
                </a:solidFill>
              </a:rPr>
              <a:t>TẠO : DÀI – NGẮN</a:t>
            </a:r>
            <a:endParaRPr lang="vi-VN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972" y="1763487"/>
            <a:ext cx="9914708" cy="4105502"/>
          </a:xfrm>
        </p:spPr>
      </p:pic>
    </p:spTree>
    <p:extLst>
      <p:ext uri="{BB962C8B-B14F-4D97-AF65-F5344CB8AC3E}">
        <p14:creationId xmlns:p14="http://schemas.microsoft.com/office/powerpoint/2010/main" val="838651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28243"/>
          </a:xfrm>
        </p:spPr>
        <p:txBody>
          <a:bodyPr>
            <a:norm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VẬN DỤNG – SÁNG TẠO : DÀI – NGẮN</a:t>
            </a:r>
            <a:endParaRPr lang="vi-VN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34" y="1763485"/>
            <a:ext cx="9901645" cy="3892732"/>
          </a:xfrm>
        </p:spPr>
      </p:pic>
    </p:spTree>
    <p:extLst>
      <p:ext uri="{BB962C8B-B14F-4D97-AF65-F5344CB8AC3E}">
        <p14:creationId xmlns:p14="http://schemas.microsoft.com/office/powerpoint/2010/main" val="454003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69108"/>
            <a:ext cx="10149840" cy="3880773"/>
          </a:xfrm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pPr marL="0" indent="0" algn="ctr">
              <a:spcBef>
                <a:spcPct val="50000"/>
              </a:spcBef>
              <a:buNone/>
            </a:pP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Tiết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hôm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ngay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? 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867712" y="375840"/>
            <a:ext cx="5094515" cy="1550989"/>
            <a:chOff x="3168" y="2832"/>
            <a:chExt cx="1858" cy="1156"/>
          </a:xfrm>
        </p:grpSpPr>
        <p:pic>
          <p:nvPicPr>
            <p:cNvPr id="5" name="Picture 5" descr="DOVE"/>
            <p:cNvPicPr>
              <a:picLocks noChangeAspect="1" noChangeArrowheads="1" noCrop="1"/>
            </p:cNvPicPr>
            <p:nvPr/>
          </p:nvPicPr>
          <p:blipFill>
            <a:blip r:embed="rId2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4224" y="2851"/>
              <a:ext cx="379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 descr="DOV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3168" y="3187"/>
              <a:ext cx="645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 descr="DOV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3648" y="3427"/>
              <a:ext cx="642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DOV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4176" y="3120"/>
              <a:ext cx="624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 descr="DOVE"/>
            <p:cNvPicPr>
              <a:picLocks noChangeAspect="1" noChangeArrowheads="1" noCrop="1"/>
            </p:cNvPicPr>
            <p:nvPr/>
          </p:nvPicPr>
          <p:blipFill>
            <a:blip r:embed="rId2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4684" y="2832"/>
              <a:ext cx="34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 descr="DOV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3648" y="2880"/>
              <a:ext cx="645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4101737"/>
            <a:ext cx="9875520" cy="181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80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48194"/>
            <a:ext cx="8596668" cy="1319349"/>
          </a:xfrm>
        </p:spPr>
        <p:txBody>
          <a:bodyPr>
            <a:normAutofit/>
          </a:bodyPr>
          <a:lstStyle/>
          <a:p>
            <a:pPr algn="ctr"/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48195"/>
            <a:ext cx="10922482" cy="589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6753496" y="4441371"/>
            <a:ext cx="4402183" cy="1567543"/>
            <a:chOff x="3168" y="2832"/>
            <a:chExt cx="1858" cy="1156"/>
          </a:xfrm>
        </p:grpSpPr>
        <p:pic>
          <p:nvPicPr>
            <p:cNvPr id="7" name="Picture 5" descr="DOVE"/>
            <p:cNvPicPr>
              <a:picLocks noChangeAspect="1" noChangeArrowheads="1" noCrop="1"/>
            </p:cNvPicPr>
            <p:nvPr/>
          </p:nvPicPr>
          <p:blipFill>
            <a:blip r:embed="rId3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4224" y="2851"/>
              <a:ext cx="379" cy="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 descr="DOV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3168" y="3187"/>
              <a:ext cx="645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 descr="DOV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3648" y="3427"/>
              <a:ext cx="642" cy="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DOV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4176" y="3120"/>
              <a:ext cx="624" cy="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9" descr="DOVE"/>
            <p:cNvPicPr>
              <a:picLocks noChangeAspect="1" noChangeArrowheads="1" noCrop="1"/>
            </p:cNvPicPr>
            <p:nvPr/>
          </p:nvPicPr>
          <p:blipFill>
            <a:blip r:embed="rId3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4684" y="2832"/>
              <a:ext cx="342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0" descr="DOV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9713">
              <a:off x="3648" y="2880"/>
              <a:ext cx="645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1580605" y="3105835"/>
            <a:ext cx="8830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SỨC KHỎE QUÝ THẦY CÔ,PHỤ HUYNH  VÀ CÁC EM HỌC SINH!</a:t>
            </a:r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b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1234"/>
            <a:ext cx="10478346" cy="3148149"/>
          </a:xfrm>
        </p:spPr>
        <p:txBody>
          <a:bodyPr/>
          <a:lstStyle/>
          <a:p>
            <a:pPr marL="0" indent="0" algn="ctr">
              <a:buNone/>
            </a:pPr>
            <a:endParaRPr lang="en-US" altLang="en-US" b="1" dirty="0" smtClean="0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altLang="en-US" sz="60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KHỞI </a:t>
            </a:r>
            <a:r>
              <a:rPr lang="en-US" altLang="en-US" sz="60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1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108" y="487552"/>
            <a:ext cx="9868756" cy="14196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xẻ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alt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en-US" altLang="en-US" sz="2200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</a:t>
            </a:r>
            <a:r>
              <a:rPr lang="en-US" altLang="en-US" sz="2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2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D:\GIÁO ÁN 1 2020-2021\HÌNH SOẠN GIÁO ÁN\Học hát\Xuc xac xúc xe\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406" y="1776550"/>
            <a:ext cx="10003458" cy="426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19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</a:rPr>
              <a:t>ÂM NHẠC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131734"/>
          </a:xfrm>
        </p:spPr>
        <p:txBody>
          <a:bodyPr/>
          <a:lstStyle/>
          <a:p>
            <a:pPr marL="0" indent="0" algn="ctr">
              <a:buNone/>
            </a:pPr>
            <a:endParaRPr lang="vi-VN" sz="3600" dirty="0">
              <a:latin typeface="+mj-lt"/>
            </a:endParaRPr>
          </a:p>
          <a:p>
            <a:pPr marL="0" indent="0" algn="ctr">
              <a:buNone/>
            </a:pPr>
            <a:r>
              <a:rPr lang="vi-VN" sz="3600" dirty="0" smtClean="0">
                <a:latin typeface="+mj-lt"/>
              </a:rPr>
              <a:t> </a:t>
            </a:r>
            <a:r>
              <a:rPr lang="vi-VN" sz="3600" dirty="0">
                <a:solidFill>
                  <a:srgbClr val="00B050"/>
                </a:solidFill>
                <a:latin typeface="+mj-lt"/>
              </a:rPr>
              <a:t>ÔN TẬP BÀI HÁT: XÚC XẮC XÚC XẺ</a:t>
            </a:r>
            <a:r>
              <a:rPr lang="vi-VN" sz="3600" dirty="0" smtClean="0">
                <a:solidFill>
                  <a:srgbClr val="00B050"/>
                </a:solidFill>
                <a:latin typeface="+mj-lt"/>
              </a:rPr>
              <a:t>  </a:t>
            </a:r>
          </a:p>
          <a:p>
            <a:r>
              <a:rPr lang="vi-VN" dirty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                                                                                                       </a:t>
            </a:r>
            <a:r>
              <a:rPr lang="vi-VN" i="1" dirty="0" smtClean="0">
                <a:latin typeface="+mj-lt"/>
              </a:rPr>
              <a:t>Nhạc: Nguyễn Ngọc Thiện</a:t>
            </a:r>
          </a:p>
          <a:p>
            <a:r>
              <a:rPr lang="vi-VN" i="1" dirty="0">
                <a:latin typeface="+mj-lt"/>
              </a:rPr>
              <a:t> </a:t>
            </a:r>
            <a:r>
              <a:rPr lang="vi-VN" i="1" dirty="0" smtClean="0">
                <a:latin typeface="+mj-lt"/>
              </a:rPr>
              <a:t>                                                                                                      Lời : Phỏng theo lời đồng dao        </a:t>
            </a:r>
            <a:r>
              <a:rPr lang="vi-VN" i="1" dirty="0" smtClean="0"/>
              <a:t>                         </a:t>
            </a:r>
            <a:endParaRPr lang="vi-VN" i="1" dirty="0"/>
          </a:p>
        </p:txBody>
      </p:sp>
    </p:spTree>
    <p:extLst>
      <p:ext uri="{BB962C8B-B14F-4D97-AF65-F5344CB8AC3E}">
        <p14:creationId xmlns:p14="http://schemas.microsoft.com/office/powerpoint/2010/main" val="3134186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ÂM NHẠC LỚP 1 CHỦ ĐỀ 5 TIẾT 4 (online-video-cutter.com)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286604"/>
            <a:ext cx="10058400" cy="5304300"/>
          </a:xfrm>
        </p:spPr>
      </p:pic>
    </p:spTree>
    <p:extLst>
      <p:ext uri="{BB962C8B-B14F-4D97-AF65-F5344CB8AC3E}">
        <p14:creationId xmlns:p14="http://schemas.microsoft.com/office/powerpoint/2010/main" val="7624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vi-VN" sz="3600" b="1" dirty="0" smtClean="0">
                <a:solidFill>
                  <a:srgbClr val="FF0000"/>
                </a:solidFill>
              </a:rPr>
              <a:t>ÂM NHẠC</a:t>
            </a:r>
            <a:endParaRPr lang="vi-V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131734"/>
          </a:xfrm>
        </p:spPr>
        <p:txBody>
          <a:bodyPr>
            <a:normAutofit/>
          </a:bodyPr>
          <a:lstStyle/>
          <a:p>
            <a:pPr algn="ctr"/>
            <a:r>
              <a:rPr lang="vi-VN" sz="3200" dirty="0" smtClean="0">
                <a:solidFill>
                  <a:srgbClr val="00B050"/>
                </a:solidFill>
                <a:latin typeface="+mj-lt"/>
              </a:rPr>
              <a:t>HÁT KẾT HỢP GÕ ĐỆM HOẶC VỖ TAY THEO NHỊP</a:t>
            </a:r>
          </a:p>
          <a:p>
            <a:pPr algn="ctr"/>
            <a:endParaRPr lang="vi-VN" sz="3200" dirty="0" smtClean="0">
              <a:solidFill>
                <a:srgbClr val="00B050"/>
              </a:solidFill>
              <a:latin typeface="+mj-lt"/>
            </a:endParaRPr>
          </a:p>
          <a:p>
            <a:pPr algn="ctr"/>
            <a:r>
              <a:rPr lang="vi-VN" sz="3200" dirty="0" smtClean="0">
                <a:solidFill>
                  <a:srgbClr val="00B050"/>
                </a:solidFill>
                <a:latin typeface="+mj-lt"/>
              </a:rPr>
              <a:t> </a:t>
            </a:r>
            <a:endParaRPr lang="vi-VN" sz="3200" dirty="0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7" y="3553619"/>
            <a:ext cx="3448594" cy="235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g00373_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5595">
            <a:off x="7901745" y="3784782"/>
            <a:ext cx="3083554" cy="244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574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51472"/>
            <a:ext cx="10058399" cy="578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29" y="1972492"/>
            <a:ext cx="627017" cy="32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6" y="1972493"/>
            <a:ext cx="612894" cy="32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29" y="1972492"/>
            <a:ext cx="457200" cy="32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90" y="3187337"/>
            <a:ext cx="600893" cy="35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54" y="3187337"/>
            <a:ext cx="587829" cy="35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189" y="1972492"/>
            <a:ext cx="470262" cy="32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60" y="3187337"/>
            <a:ext cx="522514" cy="35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60" y="3187337"/>
            <a:ext cx="587829" cy="352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239" y="4349933"/>
            <a:ext cx="627017" cy="49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760" y="4310744"/>
            <a:ext cx="435429" cy="49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491" y="4349932"/>
            <a:ext cx="535578" cy="49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90" y="4310744"/>
            <a:ext cx="600893" cy="49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490" y="5368835"/>
            <a:ext cx="600893" cy="36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29" y="5460275"/>
            <a:ext cx="418010" cy="37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97" y="5460275"/>
            <a:ext cx="522514" cy="37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57" y="5460274"/>
            <a:ext cx="600892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750" y="5368834"/>
            <a:ext cx="5617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425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b="1" dirty="0">
                <a:solidFill>
                  <a:srgbClr val="FF0000"/>
                </a:solidFill>
              </a:rPr>
              <a:t>ÂM NHẠC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131734"/>
          </a:xfrm>
        </p:spPr>
        <p:txBody>
          <a:bodyPr/>
          <a:lstStyle/>
          <a:p>
            <a:endParaRPr lang="vi-VN" dirty="0" smtClean="0">
              <a:latin typeface="+mj-lt"/>
            </a:endParaRPr>
          </a:p>
          <a:p>
            <a:endParaRPr lang="vi-VN" dirty="0">
              <a:latin typeface="+mj-lt"/>
            </a:endParaRPr>
          </a:p>
          <a:p>
            <a:pPr algn="ctr"/>
            <a:r>
              <a:rPr lang="vi-VN" sz="5400" b="1" i="1" dirty="0" smtClean="0">
                <a:solidFill>
                  <a:srgbClr val="7030A0"/>
                </a:solidFill>
                <a:latin typeface="+mj-lt"/>
              </a:rPr>
              <a:t>Hát theo sắc thái to – nhỏ  </a:t>
            </a:r>
            <a:endParaRPr lang="vi-VN" sz="5400" b="1" i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1265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ÂM NHẠC LỚP 1 CHỦ ĐỀ 5 TIẾT 4 (online-video-cutter.com) 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286604"/>
            <a:ext cx="10058400" cy="5160608"/>
          </a:xfrm>
        </p:spPr>
      </p:pic>
    </p:spTree>
    <p:extLst>
      <p:ext uri="{BB962C8B-B14F-4D97-AF65-F5344CB8AC3E}">
        <p14:creationId xmlns:p14="http://schemas.microsoft.com/office/powerpoint/2010/main" val="9030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298</TotalTime>
  <Words>137</Words>
  <Application>Microsoft Office PowerPoint</Application>
  <PresentationFormat>Widescreen</PresentationFormat>
  <Paragraphs>30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Retrospect</vt:lpstr>
      <vt:lpstr>ÂM NHẠC 1 </vt:lpstr>
      <vt:lpstr>ÂM NHẠC </vt:lpstr>
      <vt:lpstr>Xúc xắc xúc xẻ Nhạc : Nguyễn Ngọc Thiện – Lời : Phỏng theo đồng dao                                                                                                                           </vt:lpstr>
      <vt:lpstr>ÂM NHẠC</vt:lpstr>
      <vt:lpstr>PowerPoint Presentation</vt:lpstr>
      <vt:lpstr>ÂM NHẠC</vt:lpstr>
      <vt:lpstr>PowerPoint Presentation</vt:lpstr>
      <vt:lpstr>ÂM NHẠC</vt:lpstr>
      <vt:lpstr>PowerPoint Presentation</vt:lpstr>
      <vt:lpstr>ÂM NHẠC</vt:lpstr>
      <vt:lpstr>PowerPoint Presentation</vt:lpstr>
      <vt:lpstr>PowerPoint Presentation</vt:lpstr>
      <vt:lpstr>VẬN DỤNG – SÁNG TẠO : DÀI – NGẮN</vt:lpstr>
      <vt:lpstr>VẬN DỤNG – SÁNG TẠO : DÀI – NGẮN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CÁC THẦY CÔ GIÁO VÀ CÁC EM HỌC SINH ĐẾN VỚI TIẾT HỌC! </dc:title>
  <dc:creator>Tam_TV</dc:creator>
  <cp:lastModifiedBy>LIEN THANH</cp:lastModifiedBy>
  <cp:revision>113</cp:revision>
  <dcterms:created xsi:type="dcterms:W3CDTF">2021-12-11T09:00:43Z</dcterms:created>
  <dcterms:modified xsi:type="dcterms:W3CDTF">2025-02-19T02:54:53Z</dcterms:modified>
</cp:coreProperties>
</file>