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448" r:id="rId3"/>
    <p:sldId id="422" r:id="rId4"/>
    <p:sldId id="444" r:id="rId5"/>
    <p:sldId id="443" r:id="rId6"/>
    <p:sldId id="445" r:id="rId7"/>
    <p:sldId id="446" r:id="rId8"/>
    <p:sldId id="44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Tân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Viên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sz="2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iáo 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viên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Nguyễn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Yến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65" y="385408"/>
            <a:ext cx="2722147" cy="382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7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594" y="365126"/>
            <a:ext cx="7632755" cy="2378074"/>
          </a:xfrm>
        </p:spPr>
        <p:txBody>
          <a:bodyPr>
            <a:normAutofit/>
          </a:bodyPr>
          <a:lstStyle/>
          <a:p>
            <a:r>
              <a:rPr lang="vi-VN" dirty="0"/>
              <a:t>                  Chủ đề </a:t>
            </a:r>
            <a:r>
              <a:rPr lang="en-US" dirty="0" smtClean="0"/>
              <a:t>8</a:t>
            </a:r>
            <a:r>
              <a:rPr lang="vi-VN" dirty="0" smtClean="0"/>
              <a:t>:</a:t>
            </a:r>
            <a:r>
              <a:rPr lang="vi-VN" dirty="0"/>
              <a:t/>
            </a:r>
            <a:br>
              <a:rPr lang="vi-VN" dirty="0"/>
            </a:br>
            <a:r>
              <a:rPr lang="vi-VN" dirty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BỮA CƠM GIA ĐÌNH EM</a:t>
            </a:r>
            <a:r>
              <a:rPr lang="vi-VN" b="1" dirty="0">
                <a:solidFill>
                  <a:srgbClr val="FF0000"/>
                </a:solidFill>
              </a:rPr>
              <a:t/>
            </a:r>
            <a:br>
              <a:rPr lang="vi-VN" b="1" dirty="0">
                <a:solidFill>
                  <a:srgbClr val="FF0000"/>
                </a:solidFill>
              </a:rPr>
            </a:br>
            <a:r>
              <a:rPr lang="vi-VN" dirty="0">
                <a:solidFill>
                  <a:srgbClr val="002060"/>
                </a:solidFill>
              </a:rPr>
              <a:t> </a:t>
            </a:r>
            <a:r>
              <a:rPr lang="vi-VN" sz="2800" dirty="0">
                <a:solidFill>
                  <a:srgbClr val="002060"/>
                </a:solidFill>
              </a:rPr>
              <a:t>                                  (Tiết </a:t>
            </a:r>
            <a:r>
              <a:rPr lang="en-US" sz="2800" dirty="0" smtClean="0">
                <a:solidFill>
                  <a:srgbClr val="002060"/>
                </a:solidFill>
              </a:rPr>
              <a:t>1</a:t>
            </a:r>
            <a:r>
              <a:rPr lang="vi-VN" sz="2800" dirty="0" smtClean="0">
                <a:solidFill>
                  <a:srgbClr val="002060"/>
                </a:solidFill>
              </a:rPr>
              <a:t>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8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884" y="1403797"/>
            <a:ext cx="5470419" cy="3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17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9905" y="1103326"/>
            <a:ext cx="1957270" cy="5214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9905" y="1838324"/>
            <a:ext cx="7693050" cy="48118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b="1" dirty="0">
                <a:solidFill>
                  <a:schemeClr val="tx1"/>
                </a:solidFill>
              </a:rPr>
              <a:t>Trò chơi gợi ý</a:t>
            </a:r>
            <a:r>
              <a:rPr lang="vi-VN" b="1" dirty="0" smtClean="0">
                <a:solidFill>
                  <a:schemeClr val="tx1"/>
                </a:solidFill>
              </a:rPr>
              <a:t>: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Bữa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cơm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có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gì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vi-VN" sz="2400" b="1" dirty="0" smtClean="0">
                <a:solidFill>
                  <a:schemeClr val="tx1"/>
                </a:solidFill>
              </a:rPr>
              <a:t>Mục </a:t>
            </a:r>
            <a:r>
              <a:rPr lang="vi-VN" sz="2400" b="1" dirty="0">
                <a:solidFill>
                  <a:schemeClr val="tx1"/>
                </a:solidFill>
              </a:rPr>
              <a:t>đích</a:t>
            </a:r>
            <a:r>
              <a:rPr lang="vi-VN" sz="2400" b="1" dirty="0" smtClean="0">
                <a:solidFill>
                  <a:schemeClr val="tx1"/>
                </a:solidFill>
              </a:rPr>
              <a:t>: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Học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với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việc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định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liên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tưởng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về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bữa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cơm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vi-VN" sz="2400" b="1" dirty="0" smtClean="0">
                <a:solidFill>
                  <a:schemeClr val="tx1"/>
                </a:solidFill>
              </a:rPr>
              <a:t>Cách chơi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</a:rPr>
              <a:t>Giáo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chuẩn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bị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bìa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bữa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cơm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gồm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món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nhau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Học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sắp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xếp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món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tạo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bữa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cơm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với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món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yêu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Cách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tiến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hành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</a:rPr>
              <a:t>Giáo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mời</a:t>
            </a:r>
            <a:r>
              <a:rPr lang="en-US" sz="2400" dirty="0" smtClean="0">
                <a:solidFill>
                  <a:schemeClr val="tx1"/>
                </a:solidFill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</a:rPr>
              <a:t>học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sinh</a:t>
            </a:r>
            <a:r>
              <a:rPr lang="en-US" sz="2400" dirty="0" smtClean="0">
                <a:solidFill>
                  <a:schemeClr val="tx1"/>
                </a:solidFill>
              </a:rPr>
              <a:t>/ </a:t>
            </a:r>
            <a:r>
              <a:rPr lang="en-US" sz="2400" dirty="0" err="1" smtClean="0">
                <a:solidFill>
                  <a:schemeClr val="tx1"/>
                </a:solidFill>
              </a:rPr>
              <a:t>nhóm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sắp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xếp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bữa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cơm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giải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về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việc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sắp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xếp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này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Qua </a:t>
            </a:r>
            <a:r>
              <a:rPr lang="en-US" sz="2400" b="1" dirty="0" err="1" smtClean="0">
                <a:solidFill>
                  <a:schemeClr val="tx1"/>
                </a:solidFill>
              </a:rPr>
              <a:t>đó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giáo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viên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đưa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gợi</a:t>
            </a:r>
            <a:r>
              <a:rPr lang="en-US" sz="2400" b="1" dirty="0" smtClean="0">
                <a:solidFill>
                  <a:schemeClr val="tx1"/>
                </a:solidFill>
              </a:rPr>
              <a:t> ý </a:t>
            </a:r>
            <a:r>
              <a:rPr lang="en-US" sz="2400" b="1" dirty="0" err="1" smtClean="0">
                <a:solidFill>
                  <a:schemeClr val="tx1"/>
                </a:solidFill>
              </a:rPr>
              <a:t>về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không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gian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vị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trí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bữa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cơm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gia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đình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như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r>
              <a:rPr lang="en-US" sz="2400" b="1" dirty="0" err="1" smtClean="0">
                <a:solidFill>
                  <a:schemeClr val="tx1"/>
                </a:solidFill>
              </a:rPr>
              <a:t>ăn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trên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bàn</a:t>
            </a:r>
            <a:r>
              <a:rPr lang="en-US" sz="2400" b="1" dirty="0" smtClean="0">
                <a:solidFill>
                  <a:schemeClr val="tx1"/>
                </a:solidFill>
              </a:rPr>
              <a:t> hay </a:t>
            </a:r>
            <a:r>
              <a:rPr lang="en-US" sz="2400" b="1" dirty="0" err="1" smtClean="0">
                <a:solidFill>
                  <a:schemeClr val="tx1"/>
                </a:solidFill>
              </a:rPr>
              <a:t>trải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chiếu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dưới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sàn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nhà</a:t>
            </a:r>
            <a:r>
              <a:rPr lang="en-US" sz="2400" b="1" dirty="0" smtClean="0">
                <a:solidFill>
                  <a:schemeClr val="tx1"/>
                </a:solidFill>
              </a:rPr>
              <a:t>; </a:t>
            </a:r>
            <a:r>
              <a:rPr lang="en-US" sz="2400" b="1" dirty="0" err="1" smtClean="0">
                <a:solidFill>
                  <a:schemeClr val="tx1"/>
                </a:solidFill>
              </a:rPr>
              <a:t>ăn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nhà</a:t>
            </a:r>
            <a:r>
              <a:rPr lang="en-US" sz="2400" b="1" dirty="0" smtClean="0">
                <a:solidFill>
                  <a:schemeClr val="tx1"/>
                </a:solidFill>
              </a:rPr>
              <a:t> hay </a:t>
            </a:r>
            <a:r>
              <a:rPr lang="en-US" sz="2400" b="1" dirty="0" err="1" smtClean="0">
                <a:solidFill>
                  <a:schemeClr val="tx1"/>
                </a:solidFill>
              </a:rPr>
              <a:t>ngoài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sân</a:t>
            </a:r>
            <a:r>
              <a:rPr lang="en-US" sz="2400" b="1" dirty="0" smtClean="0">
                <a:solidFill>
                  <a:schemeClr val="tx1"/>
                </a:solidFill>
              </a:rPr>
              <a:t>,...</a:t>
            </a:r>
            <a:endParaRPr lang="vi-VN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94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18" y="357795"/>
            <a:ext cx="1295581" cy="12765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699" y="1138954"/>
            <a:ext cx="4448796" cy="4953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8991" y="4261477"/>
            <a:ext cx="3838765" cy="21586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07" y="2097230"/>
            <a:ext cx="4335177" cy="28982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6372" y="1685961"/>
            <a:ext cx="3556115" cy="237273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9910" y="5340782"/>
            <a:ext cx="4459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Hãy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bữa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cơm</a:t>
            </a:r>
            <a:r>
              <a:rPr lang="en-US" sz="2400" b="1" dirty="0" smtClean="0"/>
              <a:t> ở </a:t>
            </a:r>
            <a:r>
              <a:rPr lang="en-US" sz="2400" b="1" dirty="0" err="1" smtClean="0"/>
              <a:t>gia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3104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530608"/>
              </p:ext>
            </p:extLst>
          </p:nvPr>
        </p:nvGraphicFramePr>
        <p:xfrm>
          <a:off x="718457" y="4728754"/>
          <a:ext cx="7641772" cy="1739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1772">
                  <a:extLst>
                    <a:ext uri="{9D8B030D-6E8A-4147-A177-3AD203B41FA5}">
                      <a16:colId xmlns="" xmlns:a16="http://schemas.microsoft.com/office/drawing/2014/main" val="538655115"/>
                    </a:ext>
                  </a:extLst>
                </a:gridCol>
              </a:tblGrid>
              <a:tr h="376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2347329"/>
                  </a:ext>
                </a:extLst>
              </a:tr>
              <a:tr h="376822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hãy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thuật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83078641"/>
                  </a:ext>
                </a:extLst>
              </a:tr>
              <a:tr h="376822"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Màu sắc nào được sử dụng trong các sản phẩm?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82111744"/>
                  </a:ext>
                </a:extLst>
              </a:tr>
              <a:tr h="570532">
                <a:tc>
                  <a:txBody>
                    <a:bodyPr/>
                    <a:lstStyle/>
                    <a:p>
                      <a:r>
                        <a:rPr lang="vi-V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Em sẽ dùng hình ảnh gì để thể hiện về chủ đề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vi-V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Bữa cơm gia đình</a:t>
                      </a:r>
                      <a:r>
                        <a:rPr lang="vi-V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72938368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659" y="719132"/>
            <a:ext cx="5315692" cy="590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41" y="1592794"/>
            <a:ext cx="4119206" cy="2902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3567" y="1592794"/>
            <a:ext cx="4126470" cy="29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10403" y="980379"/>
            <a:ext cx="4327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Bữa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cơm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vẽ</a:t>
            </a: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892" y="1495770"/>
            <a:ext cx="4634836" cy="36354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09770" y="5184946"/>
            <a:ext cx="6333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Nguyễn Phan Chánh, </a:t>
            </a:r>
            <a:r>
              <a:rPr lang="vi-VN" i="1" dirty="0"/>
              <a:t>Bữa cơm vụ mùa thắng lợi</a:t>
            </a:r>
            <a:r>
              <a:rPr lang="vi-VN" dirty="0"/>
              <a:t>, tranh lụa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414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45" y="440094"/>
            <a:ext cx="1994103" cy="150962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603946"/>
              </p:ext>
            </p:extLst>
          </p:nvPr>
        </p:nvGraphicFramePr>
        <p:xfrm>
          <a:off x="1563796" y="2266491"/>
          <a:ext cx="6361598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1598">
                  <a:extLst>
                    <a:ext uri="{9D8B030D-6E8A-4147-A177-3AD203B41FA5}">
                      <a16:colId xmlns="" xmlns:a16="http://schemas.microsoft.com/office/drawing/2014/main" val="3983136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err="1" smtClean="0"/>
                        <a:t>Câu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hỏi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thảo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luận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gợi</a:t>
                      </a:r>
                      <a:r>
                        <a:rPr lang="en-US" baseline="0" dirty="0" smtClean="0"/>
                        <a:t> ý: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9448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 smtClean="0"/>
                        <a:t>Em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sẽ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dùng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hình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thức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nào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thực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hiện</a:t>
                      </a:r>
                      <a:r>
                        <a:rPr lang="en-US" sz="2000" baseline="0" dirty="0" smtClean="0"/>
                        <a:t> SPMT </a:t>
                      </a:r>
                      <a:r>
                        <a:rPr lang="en-US" sz="2000" baseline="0" dirty="0" err="1" smtClean="0"/>
                        <a:t>về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bữa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cơm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gia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đình</a:t>
                      </a:r>
                      <a:r>
                        <a:rPr lang="en-US" sz="2000" baseline="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5959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Em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sẽ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thể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hiện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bằng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hình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và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màu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nào</a:t>
                      </a:r>
                      <a:r>
                        <a:rPr lang="en-US" sz="2000" baseline="0" dirty="0" smtClean="0"/>
                        <a:t>?</a:t>
                      </a:r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5830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 smtClean="0"/>
                        <a:t>Em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sử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dụng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màu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đậm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màu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nhạt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hiện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không</a:t>
                      </a:r>
                      <a:r>
                        <a:rPr lang="en-US" sz="2000" baseline="0" dirty="0" smtClean="0"/>
                        <a:t>?</a:t>
                      </a:r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5084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Em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hiện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bữa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cơm</a:t>
                      </a:r>
                      <a:r>
                        <a:rPr lang="en-US" sz="2000" baseline="0" dirty="0" smtClean="0"/>
                        <a:t> ở </a:t>
                      </a:r>
                      <a:r>
                        <a:rPr lang="en-US" sz="2000" baseline="0" dirty="0" err="1" smtClean="0"/>
                        <a:t>trong</a:t>
                      </a:r>
                      <a:r>
                        <a:rPr lang="en-US" sz="2000" baseline="0" dirty="0" smtClean="0"/>
                        <a:t> hay </a:t>
                      </a:r>
                      <a:r>
                        <a:rPr lang="en-US" sz="2000" baseline="0" dirty="0" err="1" smtClean="0"/>
                        <a:t>ngoài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nhà</a:t>
                      </a:r>
                      <a:r>
                        <a:rPr lang="en-US" sz="2000" baseline="0" dirty="0" smtClean="0"/>
                        <a:t>?</a:t>
                      </a:r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0086699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48" y="1408200"/>
            <a:ext cx="6303932" cy="54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68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1246</TotalTime>
  <Words>305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                 Chủ đề 8:   BỮA CƠM GIA ĐÌNH EM                                   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157</cp:revision>
  <dcterms:created xsi:type="dcterms:W3CDTF">2021-01-29T04:19:07Z</dcterms:created>
  <dcterms:modified xsi:type="dcterms:W3CDTF">2025-02-14T02:36:24Z</dcterms:modified>
</cp:coreProperties>
</file>