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5" r:id="rId2"/>
  </p:sldMasterIdLst>
  <p:notesMasterIdLst>
    <p:notesMasterId r:id="rId25"/>
  </p:notesMasterIdLst>
  <p:sldIdLst>
    <p:sldId id="390" r:id="rId3"/>
    <p:sldId id="389" r:id="rId4"/>
    <p:sldId id="392" r:id="rId5"/>
    <p:sldId id="393" r:id="rId6"/>
    <p:sldId id="394" r:id="rId7"/>
    <p:sldId id="256" r:id="rId8"/>
    <p:sldId id="391" r:id="rId9"/>
    <p:sldId id="286" r:id="rId10"/>
    <p:sldId id="285" r:id="rId11"/>
    <p:sldId id="395" r:id="rId12"/>
    <p:sldId id="382" r:id="rId13"/>
    <p:sldId id="384" r:id="rId14"/>
    <p:sldId id="267" r:id="rId15"/>
    <p:sldId id="383" r:id="rId16"/>
    <p:sldId id="385" r:id="rId17"/>
    <p:sldId id="257" r:id="rId18"/>
    <p:sldId id="258" r:id="rId19"/>
    <p:sldId id="262" r:id="rId20"/>
    <p:sldId id="386" r:id="rId21"/>
    <p:sldId id="387" r:id="rId22"/>
    <p:sldId id="388" r:id="rId23"/>
    <p:sldId id="396" r:id="rId24"/>
  </p:sldIdLst>
  <p:sldSz cx="18288000" cy="10287000"/>
  <p:notesSz cx="6858000" cy="9144000"/>
  <p:embeddedFontLs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.VnBlack" panose="020B7200000000000000"/>
      <p:regular r:id="rId36"/>
    </p:embeddedFont>
    <p:embeddedFont>
      <p:font typeface="DengXian" panose="020B0604020202020204" charset="0"/>
      <p:regular r:id="rId37"/>
      <p:bold r:id="rId38"/>
    </p:embeddedFont>
    <p:embeddedFont>
      <p:font typeface="Paytone One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17DE8-4B6C-42A9-A5C9-5C870729A3C9}" v="97" dt="2024-06-28T02:04:09.053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62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28F17DE8-4B6C-42A9-A5C9-5C870729A3C9}"/>
    <pc:docChg chg="undo redo custSel addSld delSld modSld delMainMaster">
      <pc:chgData name="Ngô Thị Dịu" userId="9239adeb-dabb-42ee-b658-acdf993bd767" providerId="ADAL" clId="{28F17DE8-4B6C-42A9-A5C9-5C870729A3C9}" dt="2024-06-28T02:03:44.458" v="836" actId="2696"/>
      <pc:docMkLst>
        <pc:docMk/>
      </pc:docMkLst>
      <pc:sldChg chg="modSp mod">
        <pc:chgData name="Ngô Thị Dịu" userId="9239adeb-dabb-42ee-b658-acdf993bd767" providerId="ADAL" clId="{28F17DE8-4B6C-42A9-A5C9-5C870729A3C9}" dt="2024-06-26T14:21:02.309" v="13" actId="20577"/>
        <pc:sldMkLst>
          <pc:docMk/>
          <pc:sldMk cId="0" sldId="256"/>
        </pc:sldMkLst>
        <pc:spChg chg="mod">
          <ac:chgData name="Ngô Thị Dịu" userId="9239adeb-dabb-42ee-b658-acdf993bd767" providerId="ADAL" clId="{28F17DE8-4B6C-42A9-A5C9-5C870729A3C9}" dt="2024-06-26T14:21:02.309" v="13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Sp modSp mod delAnim modAnim">
        <pc:chgData name="Ngô Thị Dịu" userId="9239adeb-dabb-42ee-b658-acdf993bd767" providerId="ADAL" clId="{28F17DE8-4B6C-42A9-A5C9-5C870729A3C9}" dt="2024-06-27T02:53:25.602" v="695"/>
        <pc:sldMkLst>
          <pc:docMk/>
          <pc:sldMk cId="1119705199" sldId="257"/>
        </pc:sldMkLst>
        <pc:spChg chg="mod">
          <ac:chgData name="Ngô Thị Dịu" userId="9239adeb-dabb-42ee-b658-acdf993bd767" providerId="ADAL" clId="{28F17DE8-4B6C-42A9-A5C9-5C870729A3C9}" dt="2024-06-27T02:53:01.682" v="693"/>
          <ac:spMkLst>
            <pc:docMk/>
            <pc:sldMk cId="1119705199" sldId="257"/>
            <ac:spMk id="3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7T02:53:16.596" v="694"/>
          <ac:spMkLst>
            <pc:docMk/>
            <pc:sldMk cId="1119705199" sldId="257"/>
            <ac:spMk id="4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7T02:53:25.602" v="695"/>
          <ac:spMkLst>
            <pc:docMk/>
            <pc:sldMk cId="1119705199" sldId="257"/>
            <ac:spMk id="41" creationId="{00000000-0000-0000-0000-000000000000}"/>
          </ac:spMkLst>
        </pc:spChg>
        <pc:spChg chg="del">
          <ac:chgData name="Ngô Thị Dịu" userId="9239adeb-dabb-42ee-b658-acdf993bd767" providerId="ADAL" clId="{28F17DE8-4B6C-42A9-A5C9-5C870729A3C9}" dt="2024-06-26T14:21:49.281" v="20" actId="478"/>
          <ac:spMkLst>
            <pc:docMk/>
            <pc:sldMk cId="1119705199" sldId="257"/>
            <ac:spMk id="42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4:21:53.537" v="22" actId="478"/>
          <ac:picMkLst>
            <pc:docMk/>
            <pc:sldMk cId="1119705199" sldId="257"/>
            <ac:picMk id="9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4:21:50.252" v="21" actId="478"/>
          <ac:picMkLst>
            <pc:docMk/>
            <pc:sldMk cId="1119705199" sldId="257"/>
            <ac:picMk id="32" creationId="{00000000-0000-0000-0000-000000000000}"/>
          </ac:picMkLst>
        </pc:picChg>
      </pc:sldChg>
      <pc:sldChg chg="add del">
        <pc:chgData name="Ngô Thị Dịu" userId="9239adeb-dabb-42ee-b658-acdf993bd767" providerId="ADAL" clId="{28F17DE8-4B6C-42A9-A5C9-5C870729A3C9}" dt="2024-06-26T15:49:16.982" v="240" actId="2696"/>
        <pc:sldMkLst>
          <pc:docMk/>
          <pc:sldMk cId="1954009198" sldId="262"/>
        </pc:sldMkLst>
      </pc:sldChg>
      <pc:sldChg chg="addSp delSp modSp del mod">
        <pc:chgData name="Ngô Thị Dịu" userId="9239adeb-dabb-42ee-b658-acdf993bd767" providerId="ADAL" clId="{28F17DE8-4B6C-42A9-A5C9-5C870729A3C9}" dt="2024-06-26T15:48:56.432" v="238" actId="2696"/>
        <pc:sldMkLst>
          <pc:docMk/>
          <pc:sldMk cId="2192982688" sldId="262"/>
        </pc:sldMkLst>
        <pc:spChg chg="mod">
          <ac:chgData name="Ngô Thị Dịu" userId="9239adeb-dabb-42ee-b658-acdf993bd767" providerId="ADAL" clId="{28F17DE8-4B6C-42A9-A5C9-5C870729A3C9}" dt="2024-06-26T14:30:49.320" v="154" actId="113"/>
          <ac:spMkLst>
            <pc:docMk/>
            <pc:sldMk cId="2192982688" sldId="262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4:30:43.279" v="153" actId="2711"/>
          <ac:spMkLst>
            <pc:docMk/>
            <pc:sldMk cId="2192982688" sldId="262"/>
            <ac:spMk id="21" creationId="{00000000-0000-0000-0000-000000000000}"/>
          </ac:spMkLst>
        </pc:spChg>
        <pc:picChg chg="add del mod">
          <ac:chgData name="Ngô Thị Dịu" userId="9239adeb-dabb-42ee-b658-acdf993bd767" providerId="ADAL" clId="{28F17DE8-4B6C-42A9-A5C9-5C870729A3C9}" dt="2024-06-26T14:25:55.919" v="26" actId="478"/>
          <ac:picMkLst>
            <pc:docMk/>
            <pc:sldMk cId="2192982688" sldId="262"/>
            <ac:picMk id="2" creationId="{564D7ED8-ED1C-19EB-A04F-3C3A73AA637B}"/>
          </ac:picMkLst>
        </pc:picChg>
        <pc:picChg chg="add mod">
          <ac:chgData name="Ngô Thị Dịu" userId="9239adeb-dabb-42ee-b658-acdf993bd767" providerId="ADAL" clId="{28F17DE8-4B6C-42A9-A5C9-5C870729A3C9}" dt="2024-06-26T14:30:54.232" v="155" actId="1076"/>
          <ac:picMkLst>
            <pc:docMk/>
            <pc:sldMk cId="2192982688" sldId="262"/>
            <ac:picMk id="3" creationId="{14013E28-DC87-E80C-3737-C3CA773F906A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2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3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5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6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4:30:43.279" v="153" actId="2711"/>
          <ac:picMkLst>
            <pc:docMk/>
            <pc:sldMk cId="2192982688" sldId="262"/>
            <ac:picMk id="28" creationId="{00000000-0000-0000-0000-000000000000}"/>
          </ac:picMkLst>
        </pc:picChg>
      </pc:sldChg>
      <pc:sldChg chg="delSp modSp add modAnim">
        <pc:chgData name="Ngô Thị Dịu" userId="9239adeb-dabb-42ee-b658-acdf993bd767" providerId="ADAL" clId="{28F17DE8-4B6C-42A9-A5C9-5C870729A3C9}" dt="2024-06-26T15:52:48.640" v="302" actId="478"/>
        <pc:sldMkLst>
          <pc:docMk/>
          <pc:sldMk cId="2788334934" sldId="262"/>
        </pc:sldMkLst>
        <pc:spChg chg="mod">
          <ac:chgData name="Ngô Thị Dịu" userId="9239adeb-dabb-42ee-b658-acdf993bd767" providerId="ADAL" clId="{28F17DE8-4B6C-42A9-A5C9-5C870729A3C9}" dt="2024-06-26T15:51:48.169" v="285" actId="20577"/>
          <ac:spMkLst>
            <pc:docMk/>
            <pc:sldMk cId="2788334934" sldId="262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44.909" v="282" actId="20577"/>
          <ac:spMkLst>
            <pc:docMk/>
            <pc:sldMk cId="2788334934" sldId="262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50.938" v="288" actId="20577"/>
          <ac:spMkLst>
            <pc:docMk/>
            <pc:sldMk cId="2788334934" sldId="262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1:40.410" v="279" actId="20577"/>
          <ac:spMkLst>
            <pc:docMk/>
            <pc:sldMk cId="2788334934" sldId="262"/>
            <ac:spMk id="21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5:52:46.809" v="300" actId="478"/>
          <ac:picMkLst>
            <pc:docMk/>
            <pc:sldMk cId="2788334934" sldId="262"/>
            <ac:picMk id="22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8.640" v="302" actId="478"/>
          <ac:picMkLst>
            <pc:docMk/>
            <pc:sldMk cId="2788334934" sldId="262"/>
            <ac:picMk id="23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7.617" v="301" actId="478"/>
          <ac:picMkLst>
            <pc:docMk/>
            <pc:sldMk cId="2788334934" sldId="262"/>
            <ac:picMk id="24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2:45.912" v="299" actId="478"/>
          <ac:picMkLst>
            <pc:docMk/>
            <pc:sldMk cId="2788334934" sldId="262"/>
            <ac:picMk id="26" creationId="{00000000-0000-0000-0000-000000000000}"/>
          </ac:picMkLst>
        </pc:picChg>
      </pc:sldChg>
      <pc:sldChg chg="del">
        <pc:chgData name="Ngô Thị Dịu" userId="9239adeb-dabb-42ee-b658-acdf993bd767" providerId="ADAL" clId="{28F17DE8-4B6C-42A9-A5C9-5C870729A3C9}" dt="2024-06-26T14:31:09.567" v="156" actId="47"/>
        <pc:sldMkLst>
          <pc:docMk/>
          <pc:sldMk cId="3247172577" sldId="263"/>
        </pc:sldMkLst>
      </pc:sldChg>
      <pc:sldChg chg="modAnim">
        <pc:chgData name="Ngô Thị Dịu" userId="9239adeb-dabb-42ee-b658-acdf993bd767" providerId="ADAL" clId="{28F17DE8-4B6C-42A9-A5C9-5C870729A3C9}" dt="2024-06-27T02:48:19.331" v="687"/>
        <pc:sldMkLst>
          <pc:docMk/>
          <pc:sldMk cId="0" sldId="264"/>
        </pc:sldMkLst>
      </pc:sldChg>
      <pc:sldChg chg="del">
        <pc:chgData name="Ngô Thị Dịu" userId="9239adeb-dabb-42ee-b658-acdf993bd767" providerId="ADAL" clId="{28F17DE8-4B6C-42A9-A5C9-5C870729A3C9}" dt="2024-06-26T14:31:16.320" v="158" actId="47"/>
        <pc:sldMkLst>
          <pc:docMk/>
          <pc:sldMk cId="1754617170" sldId="265"/>
        </pc:sldMkLst>
      </pc:sldChg>
      <pc:sldChg chg="del">
        <pc:chgData name="Ngô Thị Dịu" userId="9239adeb-dabb-42ee-b658-acdf993bd767" providerId="ADAL" clId="{28F17DE8-4B6C-42A9-A5C9-5C870729A3C9}" dt="2024-06-26T14:21:18.427" v="19" actId="47"/>
        <pc:sldMkLst>
          <pc:docMk/>
          <pc:sldMk cId="3162066230" sldId="266"/>
        </pc:sldMkLst>
      </pc:sldChg>
      <pc:sldChg chg="modAnim">
        <pc:chgData name="Ngô Thị Dịu" userId="9239adeb-dabb-42ee-b658-acdf993bd767" providerId="ADAL" clId="{28F17DE8-4B6C-42A9-A5C9-5C870729A3C9}" dt="2024-06-27T02:48:34.259" v="691"/>
        <pc:sldMkLst>
          <pc:docMk/>
          <pc:sldMk cId="3175099103" sldId="267"/>
        </pc:sldMkLst>
      </pc:sldChg>
      <pc:sldChg chg="del">
        <pc:chgData name="Ngô Thị Dịu" userId="9239adeb-dabb-42ee-b658-acdf993bd767" providerId="ADAL" clId="{28F17DE8-4B6C-42A9-A5C9-5C870729A3C9}" dt="2024-06-26T14:21:13.955" v="18" actId="47"/>
        <pc:sldMkLst>
          <pc:docMk/>
          <pc:sldMk cId="0" sldId="268"/>
        </pc:sldMkLst>
      </pc:sldChg>
      <pc:sldChg chg="del">
        <pc:chgData name="Ngô Thị Dịu" userId="9239adeb-dabb-42ee-b658-acdf993bd767" providerId="ADAL" clId="{28F17DE8-4B6C-42A9-A5C9-5C870729A3C9}" dt="2024-06-26T14:21:12.490" v="16" actId="47"/>
        <pc:sldMkLst>
          <pc:docMk/>
          <pc:sldMk cId="0" sldId="269"/>
        </pc:sldMkLst>
      </pc:sldChg>
      <pc:sldChg chg="del">
        <pc:chgData name="Ngô Thị Dịu" userId="9239adeb-dabb-42ee-b658-acdf993bd767" providerId="ADAL" clId="{28F17DE8-4B6C-42A9-A5C9-5C870729A3C9}" dt="2024-06-26T14:21:13.264" v="17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28F17DE8-4B6C-42A9-A5C9-5C870729A3C9}" dt="2024-06-26T14:21:11.502" v="15" actId="47"/>
        <pc:sldMkLst>
          <pc:docMk/>
          <pc:sldMk cId="0" sldId="277"/>
        </pc:sldMkLst>
      </pc:sldChg>
      <pc:sldChg chg="modSp del modNotes modNotesTx">
        <pc:chgData name="Ngô Thị Dịu" userId="9239adeb-dabb-42ee-b658-acdf993bd767" providerId="ADAL" clId="{28F17DE8-4B6C-42A9-A5C9-5C870729A3C9}" dt="2024-06-27T02:55:37.915" v="696" actId="47"/>
        <pc:sldMkLst>
          <pc:docMk/>
          <pc:sldMk cId="0" sldId="280"/>
        </pc:sldMkLst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2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3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4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5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6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1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2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3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4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5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7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5:14.315" v="560" actId="2711"/>
          <ac:spMkLst>
            <pc:docMk/>
            <pc:sldMk cId="0" sldId="280"/>
            <ac:spMk id="79" creationId="{00000000-0000-0000-0000-000000000000}"/>
          </ac:spMkLst>
        </pc:spChg>
        <pc:grpChg chg="mod">
          <ac:chgData name="Ngô Thị Dịu" userId="9239adeb-dabb-42ee-b658-acdf993bd767" providerId="ADAL" clId="{28F17DE8-4B6C-42A9-A5C9-5C870729A3C9}" dt="2024-06-26T16:15:14.315" v="560" actId="2711"/>
          <ac:grpSpMkLst>
            <pc:docMk/>
            <pc:sldMk cId="0" sldId="280"/>
            <ac:grpSpMk id="23" creationId="{00000000-0000-0000-0000-000000000000}"/>
          </ac:grpSpMkLst>
        </pc:grp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0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3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6:15:14.315" v="560" actId="2711"/>
          <ac:picMkLst>
            <pc:docMk/>
            <pc:sldMk cId="0" sldId="280"/>
            <ac:picMk id="84" creationId="{00000000-0000-0000-0000-000000000000}"/>
          </ac:picMkLst>
        </pc:picChg>
      </pc:sldChg>
      <pc:sldChg chg="modAnim">
        <pc:chgData name="Ngô Thị Dịu" userId="9239adeb-dabb-42ee-b658-acdf993bd767" providerId="ADAL" clId="{28F17DE8-4B6C-42A9-A5C9-5C870729A3C9}" dt="2024-06-27T02:48:03.931" v="682"/>
        <pc:sldMkLst>
          <pc:docMk/>
          <pc:sldMk cId="0" sldId="285"/>
        </pc:sldMkLst>
      </pc:sldChg>
      <pc:sldChg chg="modAnim">
        <pc:chgData name="Ngô Thị Dịu" userId="9239adeb-dabb-42ee-b658-acdf993bd767" providerId="ADAL" clId="{28F17DE8-4B6C-42A9-A5C9-5C870729A3C9}" dt="2024-06-27T02:47:56.805" v="680"/>
        <pc:sldMkLst>
          <pc:docMk/>
          <pc:sldMk cId="399318716" sldId="286"/>
        </pc:sldMkLst>
      </pc:sldChg>
      <pc:sldChg chg="modAnim">
        <pc:chgData name="Ngô Thị Dịu" userId="9239adeb-dabb-42ee-b658-acdf993bd767" providerId="ADAL" clId="{28F17DE8-4B6C-42A9-A5C9-5C870729A3C9}" dt="2024-06-27T02:48:14.627" v="683"/>
        <pc:sldMkLst>
          <pc:docMk/>
          <pc:sldMk cId="1753155125" sldId="288"/>
        </pc:sldMkLst>
      </pc:sldChg>
      <pc:sldChg chg="modSp del mod">
        <pc:chgData name="Ngô Thị Dịu" userId="9239adeb-dabb-42ee-b658-acdf993bd767" providerId="ADAL" clId="{28F17DE8-4B6C-42A9-A5C9-5C870729A3C9}" dt="2024-06-28T02:03:44.458" v="836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28F17DE8-4B6C-42A9-A5C9-5C870729A3C9}" dt="2024-06-28T02:03:41.984" v="835" actId="20577"/>
          <ac:spMkLst>
            <pc:docMk/>
            <pc:sldMk cId="1515240965" sldId="381"/>
            <ac:spMk id="32" creationId="{B11F5685-8E1D-468C-BA04-32A479A18E3A}"/>
          </ac:spMkLst>
        </pc:spChg>
      </pc:sldChg>
      <pc:sldChg chg="modAnim">
        <pc:chgData name="Ngô Thị Dịu" userId="9239adeb-dabb-42ee-b658-acdf993bd767" providerId="ADAL" clId="{28F17DE8-4B6C-42A9-A5C9-5C870729A3C9}" dt="2024-06-27T02:48:23.698" v="688"/>
        <pc:sldMkLst>
          <pc:docMk/>
          <pc:sldMk cId="2938911732" sldId="382"/>
        </pc:sldMkLst>
      </pc:sldChg>
      <pc:sldChg chg="modSp mod">
        <pc:chgData name="Ngô Thị Dịu" userId="9239adeb-dabb-42ee-b658-acdf993bd767" providerId="ADAL" clId="{28F17DE8-4B6C-42A9-A5C9-5C870729A3C9}" dt="2024-06-26T14:31:44.115" v="159" actId="2711"/>
        <pc:sldMkLst>
          <pc:docMk/>
          <pc:sldMk cId="2333421841" sldId="385"/>
        </pc:sldMkLst>
        <pc:spChg chg="mod">
          <ac:chgData name="Ngô Thị Dịu" userId="9239adeb-dabb-42ee-b658-acdf993bd767" providerId="ADAL" clId="{28F17DE8-4B6C-42A9-A5C9-5C870729A3C9}" dt="2024-06-26T14:31:44.115" v="159" actId="2711"/>
          <ac:spMkLst>
            <pc:docMk/>
            <pc:sldMk cId="2333421841" sldId="385"/>
            <ac:spMk id="13" creationId="{00000000-0000-0000-0000-000000000000}"/>
          </ac:spMkLst>
        </pc:spChg>
      </pc:sldChg>
      <pc:sldChg chg="addSp delSp modSp mod addAnim delAnim modAnim">
        <pc:chgData name="Ngô Thị Dịu" userId="9239adeb-dabb-42ee-b658-acdf993bd767" providerId="ADAL" clId="{28F17DE8-4B6C-42A9-A5C9-5C870729A3C9}" dt="2024-06-26T15:56:28.059" v="378" actId="20577"/>
        <pc:sldMkLst>
          <pc:docMk/>
          <pc:sldMk cId="1360741912" sldId="386"/>
        </pc:sldMkLst>
        <pc:spChg chg="mod">
          <ac:chgData name="Ngô Thị Dịu" userId="9239adeb-dabb-42ee-b658-acdf993bd767" providerId="ADAL" clId="{28F17DE8-4B6C-42A9-A5C9-5C870729A3C9}" dt="2024-06-26T15:56:28.059" v="378" actId="20577"/>
          <ac:spMkLst>
            <pc:docMk/>
            <pc:sldMk cId="1360741912" sldId="386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3:15.585" v="308" actId="1076"/>
          <ac:spMkLst>
            <pc:docMk/>
            <pc:sldMk cId="1360741912" sldId="386"/>
            <ac:spMk id="18" creationId="{00000000-0000-0000-0000-000000000000}"/>
          </ac:spMkLst>
        </pc:spChg>
        <pc:spChg chg="add del mod">
          <ac:chgData name="Ngô Thị Dịu" userId="9239adeb-dabb-42ee-b658-acdf993bd767" providerId="ADAL" clId="{28F17DE8-4B6C-42A9-A5C9-5C870729A3C9}" dt="2024-06-26T15:54:51.177" v="323" actId="1076"/>
          <ac:spMkLst>
            <pc:docMk/>
            <pc:sldMk cId="1360741912" sldId="386"/>
            <ac:spMk id="19" creationId="{00000000-0000-0000-0000-000000000000}"/>
          </ac:spMkLst>
        </pc:spChg>
        <pc:spChg chg="del mod">
          <ac:chgData name="Ngô Thị Dịu" userId="9239adeb-dabb-42ee-b658-acdf993bd767" providerId="ADAL" clId="{28F17DE8-4B6C-42A9-A5C9-5C870729A3C9}" dt="2024-06-26T15:51:20.013" v="274" actId="478"/>
          <ac:spMkLst>
            <pc:docMk/>
            <pc:sldMk cId="1360741912" sldId="386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3:13.441" v="307" actId="1076"/>
          <ac:spMkLst>
            <pc:docMk/>
            <pc:sldMk cId="1360741912" sldId="386"/>
            <ac:spMk id="21" creationId="{00000000-0000-0000-0000-000000000000}"/>
          </ac:spMkLst>
        </pc:spChg>
        <pc:picChg chg="del">
          <ac:chgData name="Ngô Thị Dịu" userId="9239adeb-dabb-42ee-b658-acdf993bd767" providerId="ADAL" clId="{28F17DE8-4B6C-42A9-A5C9-5C870729A3C9}" dt="2024-06-26T15:47:25.813" v="237" actId="478"/>
          <ac:picMkLst>
            <pc:docMk/>
            <pc:sldMk cId="1360741912" sldId="386"/>
            <ac:picMk id="3" creationId="{14013E28-DC87-E80C-3737-C3CA773F906A}"/>
          </ac:picMkLst>
        </pc:picChg>
        <pc:picChg chg="add mod">
          <ac:chgData name="Ngô Thị Dịu" userId="9239adeb-dabb-42ee-b658-acdf993bd767" providerId="ADAL" clId="{28F17DE8-4B6C-42A9-A5C9-5C870729A3C9}" dt="2024-06-26T15:49:54.859" v="246" actId="14100"/>
          <ac:picMkLst>
            <pc:docMk/>
            <pc:sldMk cId="1360741912" sldId="386"/>
            <ac:picMk id="5" creationId="{F714E42C-3333-13B6-95A2-A02C53FF43C6}"/>
          </ac:picMkLst>
        </pc:picChg>
        <pc:picChg chg="add mod">
          <ac:chgData name="Ngô Thị Dịu" userId="9239adeb-dabb-42ee-b658-acdf993bd767" providerId="ADAL" clId="{28F17DE8-4B6C-42A9-A5C9-5C870729A3C9}" dt="2024-06-26T15:54:08.938" v="316" actId="1076"/>
          <ac:picMkLst>
            <pc:docMk/>
            <pc:sldMk cId="1360741912" sldId="386"/>
            <ac:picMk id="7" creationId="{658F1FF3-5C36-472C-FAAA-F7DC1C0FD680}"/>
          </ac:picMkLst>
        </pc:picChg>
        <pc:picChg chg="add mod">
          <ac:chgData name="Ngô Thị Dịu" userId="9239adeb-dabb-42ee-b658-acdf993bd767" providerId="ADAL" clId="{28F17DE8-4B6C-42A9-A5C9-5C870729A3C9}" dt="2024-06-26T15:54:45.513" v="322" actId="1076"/>
          <ac:picMkLst>
            <pc:docMk/>
            <pc:sldMk cId="1360741912" sldId="386"/>
            <ac:picMk id="9" creationId="{4A86CF7B-1A80-62E1-FAA5-9B6B697B865D}"/>
          </ac:picMkLst>
        </pc:picChg>
        <pc:picChg chg="add mod">
          <ac:chgData name="Ngô Thị Dịu" userId="9239adeb-dabb-42ee-b658-acdf993bd767" providerId="ADAL" clId="{28F17DE8-4B6C-42A9-A5C9-5C870729A3C9}" dt="2024-06-26T15:55:11.650" v="329" actId="1076"/>
          <ac:picMkLst>
            <pc:docMk/>
            <pc:sldMk cId="1360741912" sldId="386"/>
            <ac:picMk id="11" creationId="{A7AB0264-A96C-3581-AA25-6A2637B63C06}"/>
          </ac:picMkLst>
        </pc:picChg>
        <pc:picChg chg="add del mod">
          <ac:chgData name="Ngô Thị Dịu" userId="9239adeb-dabb-42ee-b658-acdf993bd767" providerId="ADAL" clId="{28F17DE8-4B6C-42A9-A5C9-5C870729A3C9}" dt="2024-06-26T15:52:33.321" v="297" actId="478"/>
          <ac:picMkLst>
            <pc:docMk/>
            <pc:sldMk cId="1360741912" sldId="386"/>
            <ac:picMk id="22" creationId="{00000000-0000-0000-0000-000000000000}"/>
          </ac:picMkLst>
        </pc:picChg>
        <pc:picChg chg="del">
          <ac:chgData name="Ngô Thị Dịu" userId="9239adeb-dabb-42ee-b658-acdf993bd767" providerId="ADAL" clId="{28F17DE8-4B6C-42A9-A5C9-5C870729A3C9}" dt="2024-06-26T15:51:21.032" v="275" actId="478"/>
          <ac:picMkLst>
            <pc:docMk/>
            <pc:sldMk cId="1360741912" sldId="386"/>
            <ac:picMk id="23" creationId="{00000000-0000-0000-0000-000000000000}"/>
          </ac:picMkLst>
        </pc:picChg>
        <pc:picChg chg="add del">
          <ac:chgData name="Ngô Thị Dịu" userId="9239adeb-dabb-42ee-b658-acdf993bd767" providerId="ADAL" clId="{28F17DE8-4B6C-42A9-A5C9-5C870729A3C9}" dt="2024-06-26T15:52:34.688" v="298" actId="478"/>
          <ac:picMkLst>
            <pc:docMk/>
            <pc:sldMk cId="1360741912" sldId="386"/>
            <ac:picMk id="24" creationId="{00000000-0000-0000-0000-000000000000}"/>
          </ac:picMkLst>
        </pc:picChg>
        <pc:picChg chg="mod">
          <ac:chgData name="Ngô Thị Dịu" userId="9239adeb-dabb-42ee-b658-acdf993bd767" providerId="ADAL" clId="{28F17DE8-4B6C-42A9-A5C9-5C870729A3C9}" dt="2024-06-26T15:53:24.624" v="310" actId="1076"/>
          <ac:picMkLst>
            <pc:docMk/>
            <pc:sldMk cId="1360741912" sldId="386"/>
            <ac:picMk id="25" creationId="{00000000-0000-0000-0000-000000000000}"/>
          </ac:picMkLst>
        </pc:picChg>
        <pc:picChg chg="add del mod">
          <ac:chgData name="Ngô Thị Dịu" userId="9239adeb-dabb-42ee-b658-acdf993bd767" providerId="ADAL" clId="{28F17DE8-4B6C-42A9-A5C9-5C870729A3C9}" dt="2024-06-26T15:52:58.064" v="303" actId="478"/>
          <ac:picMkLst>
            <pc:docMk/>
            <pc:sldMk cId="1360741912" sldId="386"/>
            <ac:picMk id="26" creationId="{00000000-0000-0000-0000-000000000000}"/>
          </ac:picMkLst>
        </pc:picChg>
      </pc:sldChg>
      <pc:sldChg chg="del">
        <pc:chgData name="Ngô Thị Dịu" userId="9239adeb-dabb-42ee-b658-acdf993bd767" providerId="ADAL" clId="{28F17DE8-4B6C-42A9-A5C9-5C870729A3C9}" dt="2024-06-26T14:31:12.976" v="157" actId="47"/>
        <pc:sldMkLst>
          <pc:docMk/>
          <pc:sldMk cId="2988558008" sldId="386"/>
        </pc:sldMkLst>
      </pc:sldChg>
      <pc:sldChg chg="del">
        <pc:chgData name="Ngô Thị Dịu" userId="9239adeb-dabb-42ee-b658-acdf993bd767" providerId="ADAL" clId="{28F17DE8-4B6C-42A9-A5C9-5C870729A3C9}" dt="2024-06-26T15:43:30.536" v="160"/>
        <pc:sldMkLst>
          <pc:docMk/>
          <pc:sldMk cId="3826301595" sldId="386"/>
        </pc:sldMkLst>
      </pc:sldChg>
      <pc:sldChg chg="modSp mod">
        <pc:chgData name="Ngô Thị Dịu" userId="9239adeb-dabb-42ee-b658-acdf993bd767" providerId="ADAL" clId="{28F17DE8-4B6C-42A9-A5C9-5C870729A3C9}" dt="2024-06-26T15:57:32.728" v="386" actId="1076"/>
        <pc:sldMkLst>
          <pc:docMk/>
          <pc:sldMk cId="623682059" sldId="387"/>
        </pc:sldMkLst>
        <pc:spChg chg="mod">
          <ac:chgData name="Ngô Thị Dịu" userId="9239adeb-dabb-42ee-b658-acdf993bd767" providerId="ADAL" clId="{28F17DE8-4B6C-42A9-A5C9-5C870729A3C9}" dt="2024-06-26T15:56:21.579" v="377" actId="20577"/>
          <ac:spMkLst>
            <pc:docMk/>
            <pc:sldMk cId="623682059" sldId="387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7:29.929" v="385" actId="1076"/>
          <ac:spMkLst>
            <pc:docMk/>
            <pc:sldMk cId="623682059" sldId="387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5:57:23.205" v="383" actId="20577"/>
          <ac:spMkLst>
            <pc:docMk/>
            <pc:sldMk cId="623682059" sldId="387"/>
            <ac:spMk id="19" creationId="{00000000-0000-0000-0000-000000000000}"/>
          </ac:spMkLst>
        </pc:spChg>
        <pc:picChg chg="mod">
          <ac:chgData name="Ngô Thị Dịu" userId="9239adeb-dabb-42ee-b658-acdf993bd767" providerId="ADAL" clId="{28F17DE8-4B6C-42A9-A5C9-5C870729A3C9}" dt="2024-06-26T15:56:06.984" v="343" actId="1076"/>
          <ac:picMkLst>
            <pc:docMk/>
            <pc:sldMk cId="623682059" sldId="387"/>
            <ac:picMk id="5" creationId="{F714E42C-3333-13B6-95A2-A02C53FF43C6}"/>
          </ac:picMkLst>
        </pc:picChg>
        <pc:picChg chg="mod">
          <ac:chgData name="Ngô Thị Dịu" userId="9239adeb-dabb-42ee-b658-acdf993bd767" providerId="ADAL" clId="{28F17DE8-4B6C-42A9-A5C9-5C870729A3C9}" dt="2024-06-26T15:57:32.728" v="386" actId="1076"/>
          <ac:picMkLst>
            <pc:docMk/>
            <pc:sldMk cId="623682059" sldId="387"/>
            <ac:picMk id="25" creationId="{00000000-0000-0000-0000-000000000000}"/>
          </ac:picMkLst>
        </pc:picChg>
      </pc:sldChg>
      <pc:sldChg chg="delSp del mod">
        <pc:chgData name="Ngô Thị Dịu" userId="9239adeb-dabb-42ee-b658-acdf993bd767" providerId="ADAL" clId="{28F17DE8-4B6C-42A9-A5C9-5C870729A3C9}" dt="2024-06-26T16:08:10.307" v="388" actId="2696"/>
        <pc:sldMkLst>
          <pc:docMk/>
          <pc:sldMk cId="4050883873" sldId="388"/>
        </pc:sldMkLst>
        <pc:picChg chg="del">
          <ac:chgData name="Ngô Thị Dịu" userId="9239adeb-dabb-42ee-b658-acdf993bd767" providerId="ADAL" clId="{28F17DE8-4B6C-42A9-A5C9-5C870729A3C9}" dt="2024-06-26T16:03:49.827" v="387" actId="478"/>
          <ac:picMkLst>
            <pc:docMk/>
            <pc:sldMk cId="4050883873" sldId="388"/>
            <ac:picMk id="3" creationId="{14013E28-DC87-E80C-3737-C3CA773F906A}"/>
          </ac:picMkLst>
        </pc:picChg>
      </pc:sldChg>
      <pc:sldChg chg="addSp delSp modSp mod">
        <pc:chgData name="Ngô Thị Dịu" userId="9239adeb-dabb-42ee-b658-acdf993bd767" providerId="ADAL" clId="{28F17DE8-4B6C-42A9-A5C9-5C870729A3C9}" dt="2024-06-26T16:12:25.810" v="557" actId="20577"/>
        <pc:sldMkLst>
          <pc:docMk/>
          <pc:sldMk cId="4267253365" sldId="388"/>
        </pc:sldMkLst>
        <pc:spChg chg="mod">
          <ac:chgData name="Ngô Thị Dịu" userId="9239adeb-dabb-42ee-b658-acdf993bd767" providerId="ADAL" clId="{28F17DE8-4B6C-42A9-A5C9-5C870729A3C9}" dt="2024-06-26T16:10:28.147" v="514" actId="6549"/>
          <ac:spMkLst>
            <pc:docMk/>
            <pc:sldMk cId="4267253365" sldId="388"/>
            <ac:spMk id="16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03.785" v="552" actId="20577"/>
          <ac:spMkLst>
            <pc:docMk/>
            <pc:sldMk cId="4267253365" sldId="388"/>
            <ac:spMk id="18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25.810" v="557" actId="20577"/>
          <ac:spMkLst>
            <pc:docMk/>
            <pc:sldMk cId="4267253365" sldId="388"/>
            <ac:spMk id="19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22.761" v="555" actId="20577"/>
          <ac:spMkLst>
            <pc:docMk/>
            <pc:sldMk cId="4267253365" sldId="388"/>
            <ac:spMk id="20" creationId="{00000000-0000-0000-0000-000000000000}"/>
          </ac:spMkLst>
        </pc:spChg>
        <pc:spChg chg="mod">
          <ac:chgData name="Ngô Thị Dịu" userId="9239adeb-dabb-42ee-b658-acdf993bd767" providerId="ADAL" clId="{28F17DE8-4B6C-42A9-A5C9-5C870729A3C9}" dt="2024-06-26T16:12:19.653" v="553" actId="20577"/>
          <ac:spMkLst>
            <pc:docMk/>
            <pc:sldMk cId="4267253365" sldId="388"/>
            <ac:spMk id="21" creationId="{00000000-0000-0000-0000-000000000000}"/>
          </ac:spMkLst>
        </pc:spChg>
        <pc:picChg chg="add mod">
          <ac:chgData name="Ngô Thị Dịu" userId="9239adeb-dabb-42ee-b658-acdf993bd767" providerId="ADAL" clId="{28F17DE8-4B6C-42A9-A5C9-5C870729A3C9}" dt="2024-06-26T16:10:35.121" v="515" actId="1076"/>
          <ac:picMkLst>
            <pc:docMk/>
            <pc:sldMk cId="4267253365" sldId="388"/>
            <ac:picMk id="3" creationId="{7880A191-8FFC-1C53-3C31-DB0FCF56D3E8}"/>
          </ac:picMkLst>
        </pc:picChg>
        <pc:picChg chg="add del mod">
          <ac:chgData name="Ngô Thị Dịu" userId="9239adeb-dabb-42ee-b658-acdf993bd767" providerId="ADAL" clId="{28F17DE8-4B6C-42A9-A5C9-5C870729A3C9}" dt="2024-06-26T16:10:56.474" v="521" actId="478"/>
          <ac:picMkLst>
            <pc:docMk/>
            <pc:sldMk cId="4267253365" sldId="388"/>
            <ac:picMk id="6" creationId="{D09770EE-4DC2-ABBF-8ABF-29E2E9958A6D}"/>
          </ac:picMkLst>
        </pc:picChg>
        <pc:picChg chg="add mod">
          <ac:chgData name="Ngô Thị Dịu" userId="9239adeb-dabb-42ee-b658-acdf993bd767" providerId="ADAL" clId="{28F17DE8-4B6C-42A9-A5C9-5C870729A3C9}" dt="2024-06-26T16:11:28.065" v="540" actId="1035"/>
          <ac:picMkLst>
            <pc:docMk/>
            <pc:sldMk cId="4267253365" sldId="388"/>
            <ac:picMk id="8" creationId="{EBAA8471-8993-7580-4829-762AE6CEFB22}"/>
          </ac:picMkLst>
        </pc:picChg>
        <pc:picChg chg="mod">
          <ac:chgData name="Ngô Thị Dịu" userId="9239adeb-dabb-42ee-b658-acdf993bd767" providerId="ADAL" clId="{28F17DE8-4B6C-42A9-A5C9-5C870729A3C9}" dt="2024-06-26T16:11:58.908" v="550" actId="1076"/>
          <ac:picMkLst>
            <pc:docMk/>
            <pc:sldMk cId="4267253365" sldId="388"/>
            <ac:picMk id="25" creationId="{00000000-0000-0000-0000-000000000000}"/>
          </ac:picMkLst>
        </pc:picChg>
      </pc:sldChg>
      <pc:sldMasterChg chg="del delSldLayout">
        <pc:chgData name="Ngô Thị Dịu" userId="9239adeb-dabb-42ee-b658-acdf993bd767" providerId="ADAL" clId="{28F17DE8-4B6C-42A9-A5C9-5C870729A3C9}" dt="2024-06-28T02:03:44.458" v="836" actId="2696"/>
        <pc:sldMasterMkLst>
          <pc:docMk/>
          <pc:sldMasterMk cId="2220080853" sldId="2147483661"/>
        </pc:sldMasterMkLst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711712061" sldId="2147483662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678874237" sldId="2147483663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1476678885" sldId="2147483664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52718808" sldId="2147483665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3863906" sldId="2147483666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367541015" sldId="2147483667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963062175" sldId="2147483668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3169758897" sldId="2147483669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640086539" sldId="2147483670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016965544" sldId="2147483671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4166119294" sldId="2147483672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2461998051" sldId="2147483673"/>
          </pc:sldLayoutMkLst>
        </pc:sldLayoutChg>
        <pc:sldLayoutChg chg="del">
          <pc:chgData name="Ngô Thị Dịu" userId="9239adeb-dabb-42ee-b658-acdf993bd767" providerId="ADAL" clId="{28F17DE8-4B6C-42A9-A5C9-5C870729A3C9}" dt="2024-06-28T02:03:44.458" v="836" actId="2696"/>
          <pc:sldLayoutMkLst>
            <pc:docMk/>
            <pc:sldMasterMk cId="2220080853" sldId="2147483661"/>
            <pc:sldLayoutMk cId="1083069690" sldId="2147483674"/>
          </pc:sldLayoutMkLst>
        </pc:sldLayoutChg>
      </pc:sldMasterChg>
      <pc:sldMasterChg chg="del delSldLayout">
        <pc:chgData name="Ngô Thị Dịu" userId="9239adeb-dabb-42ee-b658-acdf993bd767" providerId="ADAL" clId="{28F17DE8-4B6C-42A9-A5C9-5C870729A3C9}" dt="2024-06-27T02:55:37.915" v="696" actId="47"/>
        <pc:sldMasterMkLst>
          <pc:docMk/>
          <pc:sldMasterMk cId="2366649886" sldId="2147483687"/>
        </pc:sldMasterMkLst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027560268" sldId="2147483688"/>
          </pc:sldLayoutMkLst>
        </pc:sldLayoutChg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98321616" sldId="2147483689"/>
          </pc:sldLayoutMkLst>
        </pc:sldLayoutChg>
        <pc:sldLayoutChg chg="del">
          <pc:chgData name="Ngô Thị Dịu" userId="9239adeb-dabb-42ee-b658-acdf993bd767" providerId="ADAL" clId="{28F17DE8-4B6C-42A9-A5C9-5C870729A3C9}" dt="2024-06-27T02:55:37.915" v="696" actId="47"/>
          <pc:sldLayoutMkLst>
            <pc:docMk/>
            <pc:sldMasterMk cId="2366649886" sldId="2147483687"/>
            <pc:sldLayoutMk cId="2959432701" sldId="2147483690"/>
          </pc:sldLayoutMkLst>
        </pc:sldLayoutChg>
      </pc:sldMasterChg>
    </pc:docChg>
  </pc:docChgLst>
  <pc:docChgLst>
    <pc:chgData name="Ngô Thị Dịu" userId="9239adeb-dabb-42ee-b658-acdf993bd767" providerId="ADAL" clId="{674918B6-32F0-4A4E-856A-960CAE2BFBF4}"/>
    <pc:docChg chg="undo redo custSel addSld delSld modSld">
      <pc:chgData name="Ngô Thị Dịu" userId="9239adeb-dabb-42ee-b658-acdf993bd767" providerId="ADAL" clId="{674918B6-32F0-4A4E-856A-960CAE2BFBF4}" dt="2024-06-26T09:38:09.571" v="867" actId="207"/>
      <pc:docMkLst>
        <pc:docMk/>
      </pc:docMkLst>
      <pc:sldChg chg="delSp modSp del mod delAnim">
        <pc:chgData name="Ngô Thị Dịu" userId="9239adeb-dabb-42ee-b658-acdf993bd767" providerId="ADAL" clId="{674918B6-32F0-4A4E-856A-960CAE2BFBF4}" dt="2024-06-26T03:29:53.987" v="172" actId="47"/>
        <pc:sldMkLst>
          <pc:docMk/>
          <pc:sldMk cId="1119705199" sldId="257"/>
        </pc:sldMkLst>
        <pc:spChg chg="del">
          <ac:chgData name="Ngô Thị Dịu" userId="9239adeb-dabb-42ee-b658-acdf993bd767" providerId="ADAL" clId="{674918B6-32F0-4A4E-856A-960CAE2BFBF4}" dt="2024-06-26T03:19:17.018" v="62" actId="478"/>
          <ac:spMkLst>
            <pc:docMk/>
            <pc:sldMk cId="1119705199" sldId="257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20:08.080" v="80" actId="2711"/>
          <ac:spMkLst>
            <pc:docMk/>
            <pc:sldMk cId="1119705199" sldId="257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19:17.809" v="63" actId="478"/>
          <ac:picMkLst>
            <pc:docMk/>
            <pc:sldMk cId="1119705199" sldId="257"/>
            <ac:picMk id="30" creationId="{4EA92106-EDEF-422A-B685-8C2BD2F117E5}"/>
          </ac:picMkLst>
        </pc:picChg>
      </pc:sldChg>
      <pc:sldChg chg="addSp delSp modSp mod addAnim delAnim">
        <pc:chgData name="Ngô Thị Dịu" userId="9239adeb-dabb-42ee-b658-acdf993bd767" providerId="ADAL" clId="{674918B6-32F0-4A4E-856A-960CAE2BFBF4}" dt="2024-06-26T09:36:49.570" v="858" actId="478"/>
        <pc:sldMkLst>
          <pc:docMk/>
          <pc:sldMk cId="0" sldId="264"/>
        </pc:sldMkLst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5" creationId="{634794F9-4CB1-46EA-AD86-797220EEDF02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6" creationId="{E7E85B6D-9B53-4A53-A3ED-2FF1D0C0E5DC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7" creationId="{2A907CA2-66F3-4EAD-B90F-7E3850073184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8" creationId="{82CCA3CB-7F28-4AEA-9FD9-299283817B53}"/>
          </ac:spMkLst>
        </pc:spChg>
        <pc:spChg chg="mod">
          <ac:chgData name="Ngô Thị Dịu" userId="9239adeb-dabb-42ee-b658-acdf993bd767" providerId="ADAL" clId="{674918B6-32F0-4A4E-856A-960CAE2BFBF4}" dt="2024-06-26T03:28:38.443" v="161" actId="1076"/>
          <ac:spMkLst>
            <pc:docMk/>
            <pc:sldMk cId="0" sldId="264"/>
            <ac:spMk id="45" creationId="{7B88FB95-539B-47F3-B47E-699616847A6F}"/>
          </ac:spMkLst>
        </pc:spChg>
        <pc:spChg chg="mod">
          <ac:chgData name="Ngô Thị Dịu" userId="9239adeb-dabb-42ee-b658-acdf993bd767" providerId="ADAL" clId="{674918B6-32F0-4A4E-856A-960CAE2BFBF4}" dt="2024-06-26T03:28:40.758" v="170" actId="1076"/>
          <ac:spMkLst>
            <pc:docMk/>
            <pc:sldMk cId="0" sldId="264"/>
            <ac:spMk id="46" creationId="{E06EEB86-2FAF-419E-9626-BCA88AAA8B7D}"/>
          </ac:spMkLst>
        </pc:spChg>
        <pc:spChg chg="mod">
          <ac:chgData name="Ngô Thị Dịu" userId="9239adeb-dabb-42ee-b658-acdf993bd767" providerId="ADAL" clId="{674918B6-32F0-4A4E-856A-960CAE2BFBF4}" dt="2024-06-26T03:28:41.235" v="171" actId="1076"/>
          <ac:spMkLst>
            <pc:docMk/>
            <pc:sldMk cId="0" sldId="264"/>
            <ac:spMk id="47" creationId="{4898A5C4-95A3-4F81-AE62-7ED76D956342}"/>
          </ac:spMkLst>
        </pc:spChg>
        <pc:spChg chg="add del mod">
          <ac:chgData name="Ngô Thị Dịu" userId="9239adeb-dabb-42ee-b658-acdf993bd767" providerId="ADAL" clId="{674918B6-32F0-4A4E-856A-960CAE2BFBF4}" dt="2024-06-26T09:36:49.570" v="858" actId="478"/>
          <ac:spMkLst>
            <pc:docMk/>
            <pc:sldMk cId="0" sldId="264"/>
            <ac:spMk id="338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3:28:40.716" v="169" actId="1076"/>
          <ac:grpSpMkLst>
            <pc:docMk/>
            <pc:sldMk cId="0" sldId="264"/>
            <ac:grpSpMk id="33" creationId="{49E4C4E3-0EFA-4F4C-9281-5D6E2AE0B779}"/>
          </ac:grpSpMkLst>
        </pc:grpChg>
        <pc:grpChg chg="mod">
          <ac:chgData name="Ngô Thị Dịu" userId="9239adeb-dabb-42ee-b658-acdf993bd767" providerId="ADAL" clId="{674918B6-32F0-4A4E-856A-960CAE2BFBF4}" dt="2024-06-26T03:20:34.219" v="86" actId="1076"/>
          <ac:grpSpMkLst>
            <pc:docMk/>
            <pc:sldMk cId="0" sldId="264"/>
            <ac:grpSpMk id="320" creationId="{00000000-0000-0000-0000-000000000000}"/>
          </ac:grpSpMkLst>
        </pc:grpChg>
        <pc:picChg chg="add del">
          <ac:chgData name="Ngô Thị Dịu" userId="9239adeb-dabb-42ee-b658-acdf993bd767" providerId="ADAL" clId="{674918B6-32F0-4A4E-856A-960CAE2BFBF4}" dt="2024-06-26T09:36:20.937" v="851" actId="478"/>
          <ac:picMkLst>
            <pc:docMk/>
            <pc:sldMk cId="0" sldId="264"/>
            <ac:picMk id="4" creationId="{D273463D-4154-4282-B044-2B1300C366FE}"/>
          </ac:picMkLst>
        </pc:picChg>
      </pc:sldChg>
      <pc:sldChg chg="modSp mod">
        <pc:chgData name="Ngô Thị Dịu" userId="9239adeb-dabb-42ee-b658-acdf993bd767" providerId="ADAL" clId="{674918B6-32F0-4A4E-856A-960CAE2BFBF4}" dt="2024-06-26T09:38:09.571" v="867" actId="207"/>
        <pc:sldMkLst>
          <pc:docMk/>
          <pc:sldMk cId="3175099103" sldId="267"/>
        </pc:sldMkLst>
        <pc:spChg chg="mod">
          <ac:chgData name="Ngô Thị Dịu" userId="9239adeb-dabb-42ee-b658-acdf993bd767" providerId="ADAL" clId="{674918B6-32F0-4A4E-856A-960CAE2BFBF4}" dt="2024-06-26T09:38:09.571" v="867" actId="207"/>
          <ac:spMkLst>
            <pc:docMk/>
            <pc:sldMk cId="3175099103" sldId="267"/>
            <ac:spMk id="41" creationId="{62F9D6CD-CCB4-4AAE-AFFA-6A4419E749D1}"/>
          </ac:spMkLst>
        </pc:spChg>
        <pc:spChg chg="del mod">
          <ac:chgData name="Ngô Thị Dịu" userId="9239adeb-dabb-42ee-b658-acdf993bd767" providerId="ADAL" clId="{674918B6-32F0-4A4E-856A-960CAE2BFBF4}" dt="2024-06-26T09:25:29.274" v="812" actId="21"/>
          <ac:spMkLst>
            <pc:docMk/>
            <pc:sldMk cId="3175099103" sldId="267"/>
            <ac:spMk id="43" creationId="{B3081C77-5507-401E-B062-B181DA1A9A6D}"/>
          </ac:spMkLst>
        </pc:spChg>
        <pc:grpChg chg="mod">
          <ac:chgData name="Ngô Thị Dịu" userId="9239adeb-dabb-42ee-b658-acdf993bd767" providerId="ADAL" clId="{674918B6-32F0-4A4E-856A-960CAE2BFBF4}" dt="2024-06-26T09:37:51.709" v="862" actId="1076"/>
          <ac:grpSpMkLst>
            <pc:docMk/>
            <pc:sldMk cId="3175099103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674918B6-32F0-4A4E-856A-960CAE2BFBF4}" dt="2024-06-26T09:02:27.437" v="745" actId="478"/>
          <ac:grpSpMkLst>
            <pc:docMk/>
            <pc:sldMk cId="3175099103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2" creationId="{01AE3F4A-D2FF-4D60-9985-5162DE542544}"/>
          </ac:picMkLst>
        </pc:picChg>
        <pc:picChg chg="mod">
          <ac:chgData name="Ngô Thị Dịu" userId="9239adeb-dabb-42ee-b658-acdf993bd767" providerId="ADAL" clId="{674918B6-32F0-4A4E-856A-960CAE2BFBF4}" dt="2024-06-26T09:36:22.037" v="855" actId="1076"/>
          <ac:picMkLst>
            <pc:docMk/>
            <pc:sldMk cId="3175099103" sldId="267"/>
            <ac:picMk id="44" creationId="{7042F7BD-B67B-41AF-96CA-ABCF53077041}"/>
          </ac:picMkLst>
        </pc:picChg>
        <pc:picChg chg="mod">
          <ac:chgData name="Ngô Thị Dịu" userId="9239adeb-dabb-42ee-b658-acdf993bd767" providerId="ADAL" clId="{674918B6-32F0-4A4E-856A-960CAE2BFBF4}" dt="2024-06-26T09:37:58.052" v="864" actId="1076"/>
          <ac:picMkLst>
            <pc:docMk/>
            <pc:sldMk cId="3175099103" sldId="267"/>
            <ac:picMk id="405" creationId="{00000000-0000-0000-0000-000000000000}"/>
          </ac:picMkLst>
        </pc:picChg>
        <pc:picChg chg="del mod">
          <ac:chgData name="Ngô Thị Dịu" userId="9239adeb-dabb-42ee-b658-acdf993bd767" providerId="ADAL" clId="{674918B6-32F0-4A4E-856A-960CAE2BFBF4}" dt="2024-06-26T09:02:26.189" v="744" actId="478"/>
          <ac:picMkLst>
            <pc:docMk/>
            <pc:sldMk cId="3175099103" sldId="267"/>
            <ac:picMk id="409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13" creationId="{00000000-0000-0000-0000-000000000000}"/>
          </ac:picMkLst>
        </pc:picChg>
        <pc:cxnChg chg="del">
          <ac:chgData name="Ngô Thị Dịu" userId="9239adeb-dabb-42ee-b658-acdf993bd767" providerId="ADAL" clId="{674918B6-32F0-4A4E-856A-960CAE2BFBF4}" dt="2024-06-26T09:02:25.172" v="743" actId="478"/>
          <ac:cxnSpMkLst>
            <pc:docMk/>
            <pc:sldMk cId="3175099103" sldId="267"/>
            <ac:cxnSpMk id="415" creationId="{00000000-0000-0000-0000-000000000000}"/>
          </ac:cxnSpMkLst>
        </pc:cxnChg>
      </pc:sldChg>
      <pc:sldChg chg="delSp add del mod delAnim">
        <pc:chgData name="Ngô Thị Dịu" userId="9239adeb-dabb-42ee-b658-acdf993bd767" providerId="ADAL" clId="{674918B6-32F0-4A4E-856A-960CAE2BFBF4}" dt="2024-06-26T09:37:33.203" v="859" actId="47"/>
        <pc:sldMkLst>
          <pc:docMk/>
          <pc:sldMk cId="1071218710" sldId="281"/>
        </pc:sldMkLst>
        <pc:spChg chg="del">
          <ac:chgData name="Ngô Thị Dịu" userId="9239adeb-dabb-42ee-b658-acdf993bd767" providerId="ADAL" clId="{674918B6-32F0-4A4E-856A-960CAE2BFBF4}" dt="2024-06-26T09:24:52.890" v="806" actId="478"/>
          <ac:spMkLst>
            <pc:docMk/>
            <pc:sldMk cId="1071218710" sldId="281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9:24:55.969" v="808" actId="478"/>
          <ac:spMkLst>
            <pc:docMk/>
            <pc:sldMk cId="1071218710" sldId="281"/>
            <ac:spMk id="70" creationId="{96808E75-01AD-4A44-8358-67AB613EA04E}"/>
          </ac:spMkLst>
        </pc:spChg>
        <pc:grpChg chg="del">
          <ac:chgData name="Ngô Thị Dịu" userId="9239adeb-dabb-42ee-b658-acdf993bd767" providerId="ADAL" clId="{674918B6-32F0-4A4E-856A-960CAE2BFBF4}" dt="2024-06-26T09:24:51.583" v="805" actId="478"/>
          <ac:grpSpMkLst>
            <pc:docMk/>
            <pc:sldMk cId="1071218710" sldId="281"/>
            <ac:grpSpMk id="643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4:53.535" v="807" actId="478"/>
          <ac:picMkLst>
            <pc:docMk/>
            <pc:sldMk cId="1071218710" sldId="281"/>
            <ac:picMk id="62" creationId="{9E707FEE-E14D-4899-BEA9-5109547D4B49}"/>
          </ac:picMkLst>
        </pc:picChg>
      </pc:sldChg>
      <pc:sldChg chg="del">
        <pc:chgData name="Ngô Thị Dịu" userId="9239adeb-dabb-42ee-b658-acdf993bd767" providerId="ADAL" clId="{674918B6-32F0-4A4E-856A-960CAE2BFBF4}" dt="2024-06-26T09:01:46.427" v="740" actId="2696"/>
        <pc:sldMkLst>
          <pc:docMk/>
          <pc:sldMk cId="3150966934" sldId="281"/>
        </pc:sldMkLst>
      </pc:sldChg>
      <pc:sldChg chg="addSp delSp modSp new del mod setBg modAnim setClrOvrMap">
        <pc:chgData name="Ngô Thị Dịu" userId="9239adeb-dabb-42ee-b658-acdf993bd767" providerId="ADAL" clId="{674918B6-32F0-4A4E-856A-960CAE2BFBF4}" dt="2024-06-25T13:12:01.118" v="30" actId="2696"/>
        <pc:sldMkLst>
          <pc:docMk/>
          <pc:sldMk cId="1856793482" sldId="282"/>
        </pc:sldMkLst>
        <pc:spChg chg="del">
          <ac:chgData name="Ngô Thị Dịu" userId="9239adeb-dabb-42ee-b658-acdf993bd767" providerId="ADAL" clId="{674918B6-32F0-4A4E-856A-960CAE2BFBF4}" dt="2024-06-25T13:09:30.798" v="1" actId="478"/>
          <ac:spMkLst>
            <pc:docMk/>
            <pc:sldMk cId="1856793482" sldId="282"/>
            <ac:spMk id="2" creationId="{99DCC408-674A-9ED5-0385-039AEB84565A}"/>
          </ac:spMkLst>
        </pc:spChg>
        <pc:spChg chg="del">
          <ac:chgData name="Ngô Thị Dịu" userId="9239adeb-dabb-42ee-b658-acdf993bd767" providerId="ADAL" clId="{674918B6-32F0-4A4E-856A-960CAE2BFBF4}" dt="2024-06-25T13:09:31.714" v="2" actId="478"/>
          <ac:spMkLst>
            <pc:docMk/>
            <pc:sldMk cId="1856793482" sldId="282"/>
            <ac:spMk id="3" creationId="{C566F47E-3BD8-0CE8-E9CC-F3E3AEA3650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6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7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8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0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2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4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5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6" creationId="{32BC26D8-82FB-445E-AA49-62A77D7C1EE0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7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8" creationId="{CB44330D-EA18-4254-AA95-EB49948539B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19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0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1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2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4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5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6" creationId="{01D0AF59-99C3-4251-AB9A-C966C6AD4400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7" creationId="{1855405F-37A2-4869-9154-F8BE3BECE6C3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2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3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4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6" creationId="{7C1E5815-D54C-487F-A054-6D4930ADE3D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7" creationId="{736F0DFD-0954-464F-BF12-DD2E6F6E038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39" creationId="{2D2B266D-3625-4584-A5C3-7D3F672CFF3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40" creationId="{A5D2A5D1-BA0D-47D3-B051-DA7743C46E2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2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3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4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5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6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7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8" creationId="{3ECA69A1-7536-43AC-85EF-C7106179F5ED}"/>
          </ac:spMkLst>
        </pc:spChg>
        <pc:grpChg chg="add del">
          <ac:chgData name="Ngô Thị Dịu" userId="9239adeb-dabb-42ee-b658-acdf993bd767" providerId="ADAL" clId="{674918B6-32F0-4A4E-856A-960CAE2BFBF4}" dt="2024-06-25T13:10:08.529" v="6" actId="26606"/>
          <ac:grpSpMkLst>
            <pc:docMk/>
            <pc:sldMk cId="1856793482" sldId="282"/>
            <ac:grpSpMk id="11" creationId="{DB88BD78-87E1-424D-B479-C37D8E41B12E}"/>
          </ac:grpSpMkLst>
        </pc:grpChg>
        <pc:grpChg chg="add del">
          <ac:chgData name="Ngô Thị Dịu" userId="9239adeb-dabb-42ee-b658-acdf993bd767" providerId="ADAL" clId="{674918B6-32F0-4A4E-856A-960CAE2BFBF4}" dt="2024-06-25T13:10:23.296" v="18" actId="26606"/>
          <ac:grpSpMkLst>
            <pc:docMk/>
            <pc:sldMk cId="1856793482" sldId="282"/>
            <ac:grpSpMk id="30" creationId="{DB88BD78-87E1-424D-B479-C37D8E41B12E}"/>
          </ac:grpSpMkLst>
        </pc:grpChg>
        <pc:picChg chg="add mod">
          <ac:chgData name="Ngô Thị Dịu" userId="9239adeb-dabb-42ee-b658-acdf993bd767" providerId="ADAL" clId="{674918B6-32F0-4A4E-856A-960CAE2BFBF4}" dt="2024-06-25T13:11:00.695" v="29" actId="14100"/>
          <ac:picMkLst>
            <pc:docMk/>
            <pc:sldMk cId="1856793482" sldId="282"/>
            <ac:picMk id="4" creationId="{8028E294-D6E5-538A-DE52-5B8C44ABE894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3:16:59.152" v="61"/>
        <pc:sldMkLst>
          <pc:docMk/>
          <pc:sldMk cId="767862166" sldId="283"/>
        </pc:sldMkLst>
        <pc:spChg chg="del">
          <ac:chgData name="Ngô Thị Dịu" userId="9239adeb-dabb-42ee-b658-acdf993bd767" providerId="ADAL" clId="{674918B6-32F0-4A4E-856A-960CAE2BFBF4}" dt="2024-06-26T03:03:08.861" v="32" actId="478"/>
          <ac:spMkLst>
            <pc:docMk/>
            <pc:sldMk cId="767862166" sldId="283"/>
            <ac:spMk id="26" creationId="{D67416D6-BB5A-407C-BB20-3F62D3A3B39C}"/>
          </ac:spMkLst>
        </pc:spChg>
        <pc:spChg chg="del mod">
          <ac:chgData name="Ngô Thị Dịu" userId="9239adeb-dabb-42ee-b658-acdf993bd767" providerId="ADAL" clId="{674918B6-32F0-4A4E-856A-960CAE2BFBF4}" dt="2024-06-26T03:04:11.221" v="47" actId="478"/>
          <ac:spMkLst>
            <pc:docMk/>
            <pc:sldMk cId="767862166" sldId="283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3:10.432" v="33" actId="478"/>
          <ac:spMkLst>
            <pc:docMk/>
            <pc:sldMk cId="767862166" sldId="283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08.801" v="46" actId="478"/>
          <ac:grpSpMkLst>
            <pc:docMk/>
            <pc:sldMk cId="767862166" sldId="283"/>
            <ac:grpSpMk id="10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04:03.742" v="43" actId="478"/>
          <ac:grpSpMkLst>
            <pc:docMk/>
            <pc:sldMk cId="767862166" sldId="283"/>
            <ac:grpSpMk id="107" creationId="{00000000-0000-0000-0000-000000000000}"/>
          </ac:grpSpMkLst>
        </pc:grpChg>
        <pc:grpChg chg="del mod">
          <ac:chgData name="Ngô Thị Dịu" userId="9239adeb-dabb-42ee-b658-acdf993bd767" providerId="ADAL" clId="{674918B6-32F0-4A4E-856A-960CAE2BFBF4}" dt="2024-06-26T03:03:16.253" v="35" actId="478"/>
          <ac:grpSpMkLst>
            <pc:docMk/>
            <pc:sldMk cId="767862166" sldId="283"/>
            <ac:grpSpMk id="111" creationId="{00000000-0000-0000-0000-000000000000}"/>
          </ac:grpSpMkLst>
        </pc:grpChg>
        <pc:picChg chg="add del mod">
          <ac:chgData name="Ngô Thị Dịu" userId="9239adeb-dabb-42ee-b658-acdf993bd767" providerId="ADAL" clId="{674918B6-32F0-4A4E-856A-960CAE2BFBF4}" dt="2024-06-26T03:14:58.448" v="58" actId="478"/>
          <ac:picMkLst>
            <pc:docMk/>
            <pc:sldMk cId="767862166" sldId="283"/>
            <ac:picMk id="2" creationId="{E3E97B36-E3B5-C32B-47BB-48DDF9E3E4BB}"/>
          </ac:picMkLst>
        </pc:picChg>
        <pc:picChg chg="add del mod">
          <ac:chgData name="Ngô Thị Dịu" userId="9239adeb-dabb-42ee-b658-acdf993bd767" providerId="ADAL" clId="{674918B6-32F0-4A4E-856A-960CAE2BFBF4}" dt="2024-06-26T03:16:50.913" v="60" actId="478"/>
          <ac:picMkLst>
            <pc:docMk/>
            <pc:sldMk cId="767862166" sldId="283"/>
            <ac:picMk id="3" creationId="{8604DEEC-1132-11F9-84E6-DAAAE91EB360}"/>
          </ac:picMkLst>
        </pc:picChg>
        <pc:picChg chg="del">
          <ac:chgData name="Ngô Thị Dịu" userId="9239adeb-dabb-42ee-b658-acdf993bd767" providerId="ADAL" clId="{674918B6-32F0-4A4E-856A-960CAE2BFBF4}" dt="2024-06-26T03:03:07.283" v="31" actId="478"/>
          <ac:picMkLst>
            <pc:docMk/>
            <pc:sldMk cId="767862166" sldId="283"/>
            <ac:picMk id="3" creationId="{95A3AA1A-F323-4F4B-9711-56967959E9EF}"/>
          </ac:picMkLst>
        </pc:picChg>
        <pc:picChg chg="add mod">
          <ac:chgData name="Ngô Thị Dịu" userId="9239adeb-dabb-42ee-b658-acdf993bd767" providerId="ADAL" clId="{674918B6-32F0-4A4E-856A-960CAE2BFBF4}" dt="2024-06-26T03:16:59.152" v="61"/>
          <ac:picMkLst>
            <pc:docMk/>
            <pc:sldMk cId="767862166" sldId="283"/>
            <ac:picMk id="4" creationId="{D3FCBA49-9AD6-5A73-2B4B-7F6A87443218}"/>
          </ac:picMkLst>
        </pc:picChg>
        <pc:picChg chg="del mod">
          <ac:chgData name="Ngô Thị Dịu" userId="9239adeb-dabb-42ee-b658-acdf993bd767" providerId="ADAL" clId="{674918B6-32F0-4A4E-856A-960CAE2BFBF4}" dt="2024-06-26T03:04:04.989" v="44" actId="478"/>
          <ac:picMkLst>
            <pc:docMk/>
            <pc:sldMk cId="767862166" sldId="283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4:01.257" v="42" actId="478"/>
          <ac:picMkLst>
            <pc:docMk/>
            <pc:sldMk cId="767862166" sldId="283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8.593" v="37" actId="478"/>
          <ac:picMkLst>
            <pc:docMk/>
            <pc:sldMk cId="767862166" sldId="283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7.823" v="36" actId="478"/>
          <ac:picMkLst>
            <pc:docMk/>
            <pc:sldMk cId="767862166" sldId="283"/>
            <ac:picMk id="122" creationId="{00000000-0000-0000-0000-000000000000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3:30:06.663" v="173" actId="47"/>
        <pc:sldMkLst>
          <pc:docMk/>
          <pc:sldMk cId="226380743" sldId="284"/>
        </pc:sldMkLst>
        <pc:spChg chg="del">
          <ac:chgData name="Ngô Thị Dịu" userId="9239adeb-dabb-42ee-b658-acdf993bd767" providerId="ADAL" clId="{674918B6-32F0-4A4E-856A-960CAE2BFBF4}" dt="2024-06-26T03:04:53.334" v="54" actId="478"/>
          <ac:spMkLst>
            <pc:docMk/>
            <pc:sldMk cId="226380743" sldId="284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3:05:00.112" v="55" actId="1076"/>
          <ac:spMkLst>
            <pc:docMk/>
            <pc:sldMk cId="226380743" sldId="284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4:48.316" v="51" actId="478"/>
          <ac:spMkLst>
            <pc:docMk/>
            <pc:sldMk cId="226380743" sldId="284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50.579" v="53" actId="478"/>
          <ac:grpSpMkLst>
            <pc:docMk/>
            <pc:sldMk cId="226380743" sldId="284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04:49.340" v="52" actId="478"/>
          <ac:picMkLst>
            <pc:docMk/>
            <pc:sldMk cId="226380743" sldId="284"/>
            <ac:picMk id="3" creationId="{95A3AA1A-F323-4F4B-9711-56967959E9EF}"/>
          </ac:picMkLst>
        </pc:picChg>
        <pc:picChg chg="mod">
          <ac:chgData name="Ngô Thị Dịu" userId="9239adeb-dabb-42ee-b658-acdf993bd767" providerId="ADAL" clId="{674918B6-32F0-4A4E-856A-960CAE2BFBF4}" dt="2024-06-26T03:05:00.112" v="55" actId="1076"/>
          <ac:picMkLst>
            <pc:docMk/>
            <pc:sldMk cId="226380743" sldId="284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5:03.579" v="57" actId="478"/>
          <ac:picMkLst>
            <pc:docMk/>
            <pc:sldMk cId="226380743" sldId="284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5:02.496" v="56" actId="478"/>
          <ac:picMkLst>
            <pc:docMk/>
            <pc:sldMk cId="226380743" sldId="284"/>
            <ac:picMk id="122" creationId="{00000000-0000-0000-0000-000000000000}"/>
          </ac:picMkLst>
        </pc:picChg>
      </pc:sldChg>
      <pc:sldChg chg="addSp delSp modSp mod delAnim">
        <pc:chgData name="Ngô Thị Dịu" userId="9239adeb-dabb-42ee-b658-acdf993bd767" providerId="ADAL" clId="{674918B6-32F0-4A4E-856A-960CAE2BFBF4}" dt="2024-06-26T03:33:25.439" v="223" actId="20577"/>
        <pc:sldMkLst>
          <pc:docMk/>
          <pc:sldMk cId="0" sldId="285"/>
        </pc:sldMkLst>
        <pc:spChg chg="mod">
          <ac:chgData name="Ngô Thị Dịu" userId="9239adeb-dabb-42ee-b658-acdf993bd767" providerId="ADAL" clId="{674918B6-32F0-4A4E-856A-960CAE2BFBF4}" dt="2024-06-26T03:33:05.703" v="216" actId="1076"/>
          <ac:spMkLst>
            <pc:docMk/>
            <pc:sldMk cId="0" sldId="285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0:12.592" v="174" actId="478"/>
          <ac:spMkLst>
            <pc:docMk/>
            <pc:sldMk cId="0" sldId="285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33:25.439" v="223" actId="20577"/>
          <ac:spMkLst>
            <pc:docMk/>
            <pc:sldMk cId="0" sldId="285"/>
            <ac:spMk id="32" creationId="{95F8C48F-3622-439B-B6EB-7F09ED4F2ADA}"/>
          </ac:spMkLst>
        </pc:spChg>
        <pc:spChg chg="add del 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8" creationId="{00000000-0000-0000-0000-000000000000}"/>
          </ac:spMkLst>
        </pc:spChg>
        <pc:spChg chg="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9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3:30:20.247" v="180" actId="478"/>
          <ac:grpSpMkLst>
            <pc:docMk/>
            <pc:sldMk cId="0" sldId="285"/>
            <ac:grpSpMk id="104" creationId="{00000000-0000-0000-0000-000000000000}"/>
          </ac:grpSpMkLst>
        </pc:grpChg>
        <pc:grpChg chg="add del mod">
          <ac:chgData name="Ngô Thị Dịu" userId="9239adeb-dabb-42ee-b658-acdf993bd767" providerId="ADAL" clId="{674918B6-32F0-4A4E-856A-960CAE2BFBF4}" dt="2024-06-26T03:33:13.268" v="220" actId="1076"/>
          <ac:grpSpMkLst>
            <pc:docMk/>
            <pc:sldMk cId="0" sldId="285"/>
            <ac:grpSpMk id="107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30:15.822" v="178" actId="478"/>
          <ac:grpSpMkLst>
            <pc:docMk/>
            <pc:sldMk cId="0" sldId="285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31:26.769" v="191" actId="478"/>
          <ac:picMkLst>
            <pc:docMk/>
            <pc:sldMk cId="0" sldId="285"/>
            <ac:picMk id="3" creationId="{95A3AA1A-F323-4F4B-9711-56967959E9EF}"/>
          </ac:picMkLst>
        </pc:picChg>
        <pc:picChg chg="add mod modCrop">
          <ac:chgData name="Ngô Thị Dịu" userId="9239adeb-dabb-42ee-b658-acdf993bd767" providerId="ADAL" clId="{674918B6-32F0-4A4E-856A-960CAE2BFBF4}" dt="2024-06-26T03:33:02.880" v="215" actId="14100"/>
          <ac:picMkLst>
            <pc:docMk/>
            <pc:sldMk cId="0" sldId="285"/>
            <ac:picMk id="4" creationId="{1307FF9B-19A6-FFB6-3297-AAFAE44E9937}"/>
          </ac:picMkLst>
        </pc:picChg>
        <pc:picChg chg="del">
          <ac:chgData name="Ngô Thị Dịu" userId="9239adeb-dabb-42ee-b658-acdf993bd767" providerId="ADAL" clId="{674918B6-32F0-4A4E-856A-960CAE2BFBF4}" dt="2024-06-26T03:30:13.665" v="175" actId="478"/>
          <ac:picMkLst>
            <pc:docMk/>
            <pc:sldMk cId="0" sldId="285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30:18.511" v="179" actId="478"/>
          <ac:picMkLst>
            <pc:docMk/>
            <pc:sldMk cId="0" sldId="285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5.071" v="177" actId="478"/>
          <ac:picMkLst>
            <pc:docMk/>
            <pc:sldMk cId="0" sldId="285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4.424" v="176" actId="478"/>
          <ac:picMkLst>
            <pc:docMk/>
            <pc:sldMk cId="0" sldId="285"/>
            <ac:picMk id="122" creationId="{00000000-0000-0000-0000-000000000000}"/>
          </ac:picMkLst>
        </pc:picChg>
      </pc:sldChg>
      <pc:sldChg chg="delSp mod delAnim">
        <pc:chgData name="Ngô Thị Dịu" userId="9239adeb-dabb-42ee-b658-acdf993bd767" providerId="ADAL" clId="{674918B6-32F0-4A4E-856A-960CAE2BFBF4}" dt="2024-06-26T03:33:45.096" v="226" actId="478"/>
        <pc:sldMkLst>
          <pc:docMk/>
          <pc:sldMk cId="399318716" sldId="286"/>
        </pc:sldMkLst>
        <pc:spChg chg="del">
          <ac:chgData name="Ngô Thị Dịu" userId="9239adeb-dabb-42ee-b658-acdf993bd767" providerId="ADAL" clId="{674918B6-32F0-4A4E-856A-960CAE2BFBF4}" dt="2024-06-26T03:33:45.096" v="226" actId="478"/>
          <ac:spMkLst>
            <pc:docMk/>
            <pc:sldMk cId="399318716" sldId="286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3:41.162" v="224" actId="478"/>
          <ac:spMkLst>
            <pc:docMk/>
            <pc:sldMk cId="399318716" sldId="286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33:42.313" v="225" actId="478"/>
          <ac:picMkLst>
            <pc:docMk/>
            <pc:sldMk cId="399318716" sldId="286"/>
            <ac:picMk id="3" creationId="{95A3AA1A-F323-4F4B-9711-56967959E9EF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8:28:15.378" v="281" actId="47"/>
        <pc:sldMkLst>
          <pc:docMk/>
          <pc:sldMk cId="641146509" sldId="287"/>
        </pc:sldMkLst>
        <pc:spChg chg="del">
          <ac:chgData name="Ngô Thị Dịu" userId="9239adeb-dabb-42ee-b658-acdf993bd767" providerId="ADAL" clId="{674918B6-32F0-4A4E-856A-960CAE2BFBF4}" dt="2024-06-26T08:26:36.753" v="228" actId="478"/>
          <ac:spMkLst>
            <pc:docMk/>
            <pc:sldMk cId="641146509" sldId="287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8:27:48.271" v="274" actId="1076"/>
          <ac:spMkLst>
            <pc:docMk/>
            <pc:sldMk cId="641146509" sldId="287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27:53.334" v="276" actId="1076"/>
          <ac:grpSpMkLst>
            <pc:docMk/>
            <pc:sldMk cId="641146509" sldId="287"/>
            <ac:grpSpMk id="107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8:26:35.404" v="227" actId="478"/>
          <ac:picMkLst>
            <pc:docMk/>
            <pc:sldMk cId="641146509" sldId="287"/>
            <ac:picMk id="4" creationId="{1307FF9B-19A6-FFB6-3297-AAFAE44E9937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8:40:05.902" v="299" actId="1076"/>
        <pc:sldMkLst>
          <pc:docMk/>
          <pc:sldMk cId="1753155125" sldId="288"/>
        </pc:sldMkLst>
        <pc:spChg chg="add mod">
          <ac:chgData name="Ngô Thị Dịu" userId="9239adeb-dabb-42ee-b658-acdf993bd767" providerId="ADAL" clId="{674918B6-32F0-4A4E-856A-960CAE2BFBF4}" dt="2024-06-26T08:30:49.543" v="294" actId="1076"/>
          <ac:spMkLst>
            <pc:docMk/>
            <pc:sldMk cId="1753155125" sldId="288"/>
            <ac:spMk id="2" creationId="{3830D5E9-3DAE-326A-2B98-BB318D089170}"/>
          </ac:spMkLst>
        </pc:spChg>
        <pc:spChg chg="del">
          <ac:chgData name="Ngô Thị Dịu" userId="9239adeb-dabb-42ee-b658-acdf993bd767" providerId="ADAL" clId="{674918B6-32F0-4A4E-856A-960CAE2BFBF4}" dt="2024-06-26T08:28:06.313" v="279" actId="478"/>
          <ac:spMkLst>
            <pc:docMk/>
            <pc:sldMk cId="1753155125" sldId="288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8:28:03.436" v="277" actId="478"/>
          <ac:spMkLst>
            <pc:docMk/>
            <pc:sldMk cId="1753155125" sldId="288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30:09.900" v="286" actId="1076"/>
          <ac:grpSpMkLst>
            <pc:docMk/>
            <pc:sldMk cId="1753155125" sldId="288"/>
            <ac:grpSpMk id="10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8:40:05.902" v="299" actId="1076"/>
          <ac:picMkLst>
            <pc:docMk/>
            <pc:sldMk cId="1753155125" sldId="288"/>
            <ac:picMk id="3" creationId="{358F5C4B-1D9D-194D-2DB1-AE1C203CF74B}"/>
          </ac:picMkLst>
        </pc:picChg>
        <pc:picChg chg="del">
          <ac:chgData name="Ngô Thị Dịu" userId="9239adeb-dabb-42ee-b658-acdf993bd767" providerId="ADAL" clId="{674918B6-32F0-4A4E-856A-960CAE2BFBF4}" dt="2024-06-26T08:28:04.087" v="278" actId="478"/>
          <ac:picMkLst>
            <pc:docMk/>
            <pc:sldMk cId="1753155125" sldId="288"/>
            <ac:picMk id="4" creationId="{1307FF9B-19A6-FFB6-3297-AAFAE44E9937}"/>
          </ac:picMkLst>
        </pc:picChg>
        <pc:picChg chg="add mod">
          <ac:chgData name="Ngô Thị Dịu" userId="9239adeb-dabb-42ee-b658-acdf993bd767" providerId="ADAL" clId="{674918B6-32F0-4A4E-856A-960CAE2BFBF4}" dt="2024-06-26T08:30:37.430" v="292" actId="1076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 mod">
        <pc:chgData name="Ngô Thị Dịu" userId="9239adeb-dabb-42ee-b658-acdf993bd767" providerId="ADAL" clId="{674918B6-32F0-4A4E-856A-960CAE2BFBF4}" dt="2024-06-26T08:41:01.649" v="382" actId="14100"/>
        <pc:sldMkLst>
          <pc:docMk/>
          <pc:sldMk cId="1515240965" sldId="381"/>
        </pc:sldMkLst>
        <pc:spChg chg="mod">
          <ac:chgData name="Ngô Thị Dịu" userId="9239adeb-dabb-42ee-b658-acdf993bd767" providerId="ADAL" clId="{674918B6-32F0-4A4E-856A-960CAE2BFBF4}" dt="2024-06-26T08:41:01.649" v="382" actId="14100"/>
          <ac:spMkLst>
            <pc:docMk/>
            <pc:sldMk cId="1515240965" sldId="381"/>
            <ac:spMk id="32" creationId="{B11F5685-8E1D-468C-BA04-32A479A18E3A}"/>
          </ac:spMkLst>
        </pc:spChg>
      </pc:sldChg>
      <pc:sldChg chg="addSp delSp modSp mod delAnim modAnim">
        <pc:chgData name="Ngô Thị Dịu" userId="9239adeb-dabb-42ee-b658-acdf993bd767" providerId="ADAL" clId="{674918B6-32F0-4A4E-856A-960CAE2BFBF4}" dt="2024-06-26T08:58:57.207" v="739" actId="1076"/>
        <pc:sldMkLst>
          <pc:docMk/>
          <pc:sldMk cId="2938911732" sldId="382"/>
        </pc:sldMkLst>
        <pc:spChg chg="del">
          <ac:chgData name="Ngô Thị Dịu" userId="9239adeb-dabb-42ee-b658-acdf993bd767" providerId="ADAL" clId="{674918B6-32F0-4A4E-856A-960CAE2BFBF4}" dt="2024-06-26T08:45:44.791" v="385" actId="478"/>
          <ac:spMkLst>
            <pc:docMk/>
            <pc:sldMk cId="2938911732" sldId="382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8:45:41.211" v="384" actId="478"/>
          <ac:spMkLst>
            <pc:docMk/>
            <pc:sldMk cId="2938911732" sldId="382"/>
            <ac:spMk id="68" creationId="{20186D95-A161-444B-BF23-0EFB12A8A955}"/>
          </ac:spMkLst>
        </pc:spChg>
        <pc:spChg chg="mod">
          <ac:chgData name="Ngô Thị Dịu" userId="9239adeb-dabb-42ee-b658-acdf993bd767" providerId="ADAL" clId="{674918B6-32F0-4A4E-856A-960CAE2BFBF4}" dt="2024-06-26T08:58:53.854" v="738" actId="1076"/>
          <ac:spMkLst>
            <pc:docMk/>
            <pc:sldMk cId="2938911732" sldId="382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8:45:30.525" v="383" actId="478"/>
          <ac:spMkLst>
            <pc:docMk/>
            <pc:sldMk cId="2938911732" sldId="382"/>
            <ac:spMk id="645" creationId="{00000000-0000-0000-0000-000000000000}"/>
          </ac:spMkLst>
        </pc:spChg>
        <pc:spChg chg="del">
          <ac:chgData name="Ngô Thị Dịu" userId="9239adeb-dabb-42ee-b658-acdf993bd767" providerId="ADAL" clId="{674918B6-32F0-4A4E-856A-960CAE2BFBF4}" dt="2024-06-26T08:50:35.339" v="718" actId="478"/>
          <ac:spMkLst>
            <pc:docMk/>
            <pc:sldMk cId="2938911732" sldId="382"/>
            <ac:spMk id="648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8:45:30.525" v="383" actId="478"/>
          <ac:grpSpMkLst>
            <pc:docMk/>
            <pc:sldMk cId="2938911732" sldId="382"/>
            <ac:grpSpMk id="64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8:50:35.339" v="718" actId="478"/>
          <ac:grpSpMkLst>
            <pc:docMk/>
            <pc:sldMk cId="2938911732" sldId="382"/>
            <ac:grpSpMk id="647" creationId="{00000000-0000-0000-0000-000000000000}"/>
          </ac:grpSpMkLst>
        </pc:grpChg>
        <pc:picChg chg="del mod modCrop">
          <ac:chgData name="Ngô Thị Dịu" userId="9239adeb-dabb-42ee-b658-acdf993bd767" providerId="ADAL" clId="{674918B6-32F0-4A4E-856A-960CAE2BFBF4}" dt="2024-06-26T08:50:03.855" v="710" actId="478"/>
          <ac:picMkLst>
            <pc:docMk/>
            <pc:sldMk cId="2938911732" sldId="382"/>
            <ac:picMk id="3" creationId="{FE30024B-9BC8-456C-B6B3-C16D28CEC7D2}"/>
          </ac:picMkLst>
        </pc:picChg>
        <pc:picChg chg="add mod modCrop">
          <ac:chgData name="Ngô Thị Dịu" userId="9239adeb-dabb-42ee-b658-acdf993bd767" providerId="ADAL" clId="{674918B6-32F0-4A4E-856A-960CAE2BFBF4}" dt="2024-06-26T08:50:38.126" v="719" actId="1076"/>
          <ac:picMkLst>
            <pc:docMk/>
            <pc:sldMk cId="2938911732" sldId="382"/>
            <ac:picMk id="4" creationId="{52142258-8846-B3FA-E26E-4AEB8ADB316C}"/>
          </ac:picMkLst>
        </pc:picChg>
        <pc:picChg chg="add mod">
          <ac:chgData name="Ngô Thị Dịu" userId="9239adeb-dabb-42ee-b658-acdf993bd767" providerId="ADAL" clId="{674918B6-32F0-4A4E-856A-960CAE2BFBF4}" dt="2024-06-26T08:58:57.207" v="739" actId="1076"/>
          <ac:picMkLst>
            <pc:docMk/>
            <pc:sldMk cId="2938911732" sldId="382"/>
            <ac:picMk id="5" creationId="{C18A6E92-4120-ADB2-AFD4-67AE4A67F7D8}"/>
          </ac:picMkLst>
        </pc:picChg>
        <pc:picChg chg="del">
          <ac:chgData name="Ngô Thị Dịu" userId="9239adeb-dabb-42ee-b658-acdf993bd767" providerId="ADAL" clId="{674918B6-32F0-4A4E-856A-960CAE2BFBF4}" dt="2024-06-26T08:45:45.819" v="386" actId="478"/>
          <ac:picMkLst>
            <pc:docMk/>
            <pc:sldMk cId="2938911732" sldId="382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8:54:03.126" v="727" actId="1076"/>
          <ac:picMkLst>
            <pc:docMk/>
            <pc:sldMk cId="2938911732" sldId="382"/>
            <ac:picMk id="1026" creationId="{A56A874F-DDD3-7786-FA76-FBC550B4A78D}"/>
          </ac:picMkLst>
        </pc:picChg>
      </pc:sldChg>
      <pc:sldChg chg="addSp delSp modSp mod modAnim">
        <pc:chgData name="Ngô Thị Dịu" userId="9239adeb-dabb-42ee-b658-acdf993bd767" providerId="ADAL" clId="{674918B6-32F0-4A4E-856A-960CAE2BFBF4}" dt="2024-06-26T09:27:52.421" v="842"/>
        <pc:sldMkLst>
          <pc:docMk/>
          <pc:sldMk cId="2352905439" sldId="383"/>
        </pc:sldMkLst>
        <pc:spChg chg="add mod">
          <ac:chgData name="Ngô Thị Dịu" userId="9239adeb-dabb-42ee-b658-acdf993bd767" providerId="ADAL" clId="{674918B6-32F0-4A4E-856A-960CAE2BFBF4}" dt="2024-06-26T09:26:22.615" v="832" actId="1076"/>
          <ac:spMkLst>
            <pc:docMk/>
            <pc:sldMk cId="2352905439" sldId="383"/>
            <ac:spMk id="43" creationId="{B3081C77-5507-401E-B062-B181DA1A9A6D}"/>
          </ac:spMkLst>
        </pc:spChg>
        <pc:spChg chg="del mod">
          <ac:chgData name="Ngô Thị Dịu" userId="9239adeb-dabb-42ee-b658-acdf993bd767" providerId="ADAL" clId="{674918B6-32F0-4A4E-856A-960CAE2BFBF4}" dt="2024-06-26T09:25:19.199" v="810" actId="478"/>
          <ac:spMkLst>
            <pc:docMk/>
            <pc:sldMk cId="2352905439" sldId="383"/>
            <ac:spMk id="64" creationId="{970177DD-302E-46AC-A027-B71CA6A910FD}"/>
          </ac:spMkLst>
        </pc:spChg>
        <pc:spChg chg="mod">
          <ac:chgData name="Ngô Thị Dịu" userId="9239adeb-dabb-42ee-b658-acdf993bd767" providerId="ADAL" clId="{674918B6-32F0-4A4E-856A-960CAE2BFBF4}" dt="2024-06-26T09:26:28.879" v="834" actId="1076"/>
          <ac:spMkLst>
            <pc:docMk/>
            <pc:sldMk cId="2352905439" sldId="383"/>
            <ac:spMk id="68" creationId="{20186D95-A161-444B-BF23-0EFB12A8A955}"/>
          </ac:spMkLst>
        </pc:spChg>
        <pc:spChg chg="del mod">
          <ac:chgData name="Ngô Thị Dịu" userId="9239adeb-dabb-42ee-b658-acdf993bd767" providerId="ADAL" clId="{674918B6-32F0-4A4E-856A-960CAE2BFBF4}" dt="2024-06-26T09:25:17.683" v="809" actId="478"/>
          <ac:spMkLst>
            <pc:docMk/>
            <pc:sldMk cId="2352905439" sldId="383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9:23:21.837" v="784" actId="478"/>
          <ac:spMkLst>
            <pc:docMk/>
            <pc:sldMk cId="2352905439" sldId="383"/>
            <ac:spMk id="648" creationId="{00000000-0000-0000-0000-000000000000}"/>
          </ac:spMkLst>
        </pc:spChg>
        <pc:grpChg chg="del mod">
          <ac:chgData name="Ngô Thị Dịu" userId="9239adeb-dabb-42ee-b658-acdf993bd767" providerId="ADAL" clId="{674918B6-32F0-4A4E-856A-960CAE2BFBF4}" dt="2024-06-26T09:23:23.125" v="785" actId="478"/>
          <ac:grpSpMkLst>
            <pc:docMk/>
            <pc:sldMk cId="2352905439" sldId="383"/>
            <ac:grpSpMk id="643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9:23:21.837" v="784" actId="478"/>
          <ac:grpSpMkLst>
            <pc:docMk/>
            <pc:sldMk cId="2352905439" sldId="383"/>
            <ac:grpSpMk id="64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9:21:39.867" v="775" actId="14100"/>
          <ac:picMkLst>
            <pc:docMk/>
            <pc:sldMk cId="2352905439" sldId="383"/>
            <ac:picMk id="2" creationId="{A42505D6-387B-CC03-3B24-340A68E0EA81}"/>
          </ac:picMkLst>
        </pc:picChg>
        <pc:picChg chg="add del mod modCrop">
          <ac:chgData name="Ngô Thị Dịu" userId="9239adeb-dabb-42ee-b658-acdf993bd767" providerId="ADAL" clId="{674918B6-32F0-4A4E-856A-960CAE2BFBF4}" dt="2024-06-26T09:23:10.770" v="778" actId="478"/>
          <ac:picMkLst>
            <pc:docMk/>
            <pc:sldMk cId="2352905439" sldId="383"/>
            <ac:picMk id="3" creationId="{FE30024B-9BC8-456C-B6B3-C16D28CEC7D2}"/>
          </ac:picMkLst>
        </pc:picChg>
        <pc:picChg chg="add mod">
          <ac:chgData name="Ngô Thị Dịu" userId="9239adeb-dabb-42ee-b658-acdf993bd767" providerId="ADAL" clId="{674918B6-32F0-4A4E-856A-960CAE2BFBF4}" dt="2024-06-26T09:27:32.295" v="839" actId="1076"/>
          <ac:picMkLst>
            <pc:docMk/>
            <pc:sldMk cId="2352905439" sldId="383"/>
            <ac:picMk id="5" creationId="{548BEE98-3FB3-C355-9287-CC7E95451CE2}"/>
          </ac:picMkLst>
        </pc:picChg>
        <pc:picChg chg="add mod">
          <ac:chgData name="Ngô Thị Dịu" userId="9239adeb-dabb-42ee-b658-acdf993bd767" providerId="ADAL" clId="{674918B6-32F0-4A4E-856A-960CAE2BFBF4}" dt="2024-06-26T09:27:36.424" v="840" actId="1076"/>
          <ac:picMkLst>
            <pc:docMk/>
            <pc:sldMk cId="2352905439" sldId="383"/>
            <ac:picMk id="6" creationId="{3C4732D2-F845-CD83-4D3C-A77826471888}"/>
          </ac:picMkLst>
        </pc:picChg>
        <pc:picChg chg="add mod">
          <ac:chgData name="Ngô Thị Dịu" userId="9239adeb-dabb-42ee-b658-acdf993bd767" providerId="ADAL" clId="{674918B6-32F0-4A4E-856A-960CAE2BFBF4}" dt="2024-06-26T09:26:18.408" v="831" actId="1076"/>
          <ac:picMkLst>
            <pc:docMk/>
            <pc:sldMk cId="2352905439" sldId="383"/>
            <ac:picMk id="42" creationId="{01AE3F4A-D2FF-4D60-9985-5162DE542544}"/>
          </ac:picMkLst>
        </pc:picChg>
        <pc:picChg chg="del mod">
          <ac:chgData name="Ngô Thị Dịu" userId="9239adeb-dabb-42ee-b658-acdf993bd767" providerId="ADAL" clId="{674918B6-32F0-4A4E-856A-960CAE2BFBF4}" dt="2024-06-26T09:25:20.043" v="811" actId="478"/>
          <ac:picMkLst>
            <pc:docMk/>
            <pc:sldMk cId="2352905439" sldId="383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9:26:17.118" v="830" actId="1076"/>
          <ac:picMkLst>
            <pc:docMk/>
            <pc:sldMk cId="2352905439" sldId="383"/>
            <ac:picMk id="413" creationId="{00000000-0000-0000-0000-000000000000}"/>
          </ac:picMkLst>
        </pc:picChg>
      </pc:sldChg>
      <pc:sldChg chg="del modAnim">
        <pc:chgData name="Ngô Thị Dịu" userId="9239adeb-dabb-42ee-b658-acdf993bd767" providerId="ADAL" clId="{674918B6-32F0-4A4E-856A-960CAE2BFBF4}" dt="2024-06-26T09:20:25.285" v="766" actId="2696"/>
        <pc:sldMkLst>
          <pc:docMk/>
          <pc:sldMk cId="3414401969" sldId="383"/>
        </pc:sldMkLst>
      </pc:sldChg>
      <pc:sldChg chg="add del">
        <pc:chgData name="Ngô Thị Dịu" userId="9239adeb-dabb-42ee-b658-acdf993bd767" providerId="ADAL" clId="{674918B6-32F0-4A4E-856A-960CAE2BFBF4}" dt="2024-06-26T09:37:36.143" v="860" actId="2696"/>
        <pc:sldMkLst>
          <pc:docMk/>
          <pc:sldMk cId="3916776909" sldId="384"/>
        </pc:sldMkLst>
      </pc:sldChg>
      <pc:sldMasterChg chg="delSldLayout">
        <pc:chgData name="Ngô Thị Dịu" userId="9239adeb-dabb-42ee-b658-acdf993bd767" providerId="ADAL" clId="{674918B6-32F0-4A4E-856A-960CAE2BFBF4}" dt="2024-06-25T13:12:01.118" v="30" actId="2696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674918B6-32F0-4A4E-856A-960CAE2BFBF4}" dt="2024-06-25T13:12:01.118" v="30" actId="2696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13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09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97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78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746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36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9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5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6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75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4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07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4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7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4.mp4"/><Relationship Id="rId7" Type="http://schemas.openxmlformats.org/officeDocument/2006/relationships/image" Target="../media/image22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38.gif"/><Relationship Id="rId17" Type="http://schemas.openxmlformats.org/officeDocument/2006/relationships/slide" Target="slide21.xml"/><Relationship Id="rId2" Type="http://schemas.openxmlformats.org/officeDocument/2006/relationships/slideLayout" Target="../slideLayouts/slideLayout12.xml"/><Relationship Id="rId16" Type="http://schemas.openxmlformats.org/officeDocument/2006/relationships/slide" Target="slide20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slide" Target="slide19.xml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gif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slide" Target="slide16.xml"/><Relationship Id="rId5" Type="http://schemas.openxmlformats.org/officeDocument/2006/relationships/image" Target="../media/image43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slide" Target="slide16.xml"/><Relationship Id="rId11" Type="http://schemas.openxmlformats.org/officeDocument/2006/relationships/image" Target="../media/image48.tmp"/><Relationship Id="rId5" Type="http://schemas.openxmlformats.org/officeDocument/2006/relationships/image" Target="../media/image43.jpeg"/><Relationship Id="rId10" Type="http://schemas.openxmlformats.org/officeDocument/2006/relationships/image" Target="../media/image47.tmp"/><Relationship Id="rId4" Type="http://schemas.openxmlformats.org/officeDocument/2006/relationships/image" Target="../media/image30.png"/><Relationship Id="rId9" Type="http://schemas.openxmlformats.org/officeDocument/2006/relationships/image" Target="../media/image46.tm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slide" Target="slide16.xml"/><Relationship Id="rId11" Type="http://schemas.openxmlformats.org/officeDocument/2006/relationships/image" Target="../media/image48.tmp"/><Relationship Id="rId5" Type="http://schemas.openxmlformats.org/officeDocument/2006/relationships/image" Target="../media/image43.jpeg"/><Relationship Id="rId10" Type="http://schemas.openxmlformats.org/officeDocument/2006/relationships/image" Target="../media/image47.tmp"/><Relationship Id="rId4" Type="http://schemas.openxmlformats.org/officeDocument/2006/relationships/image" Target="../media/image30.png"/><Relationship Id="rId9" Type="http://schemas.openxmlformats.org/officeDocument/2006/relationships/image" Target="../media/image46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43.jpeg"/><Relationship Id="rId5" Type="http://schemas.openxmlformats.org/officeDocument/2006/relationships/image" Target="../media/image30.png"/><Relationship Id="rId10" Type="http://schemas.openxmlformats.org/officeDocument/2006/relationships/image" Target="../media/image50.tmp"/><Relationship Id="rId4" Type="http://schemas.openxmlformats.org/officeDocument/2006/relationships/audio" Target="../media/audio4.wav"/><Relationship Id="rId9" Type="http://schemas.openxmlformats.org/officeDocument/2006/relationships/image" Target="../media/image49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578" y="1051174"/>
            <a:ext cx="6849829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231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5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00924" y="6082063"/>
            <a:ext cx="2787075" cy="4229100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816461C1-BEF2-7F0A-88AD-BB7E13A313DF}"/>
              </a:ext>
            </a:extLst>
          </p:cNvPr>
          <p:cNvSpPr/>
          <p:nvPr/>
        </p:nvSpPr>
        <p:spPr>
          <a:xfrm>
            <a:off x="3610831" y="2863628"/>
            <a:ext cx="10699473" cy="7127774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373F3-9AD6-FBCB-04FB-A68DF9358E54}"/>
              </a:ext>
            </a:extLst>
          </p:cNvPr>
          <p:cNvSpPr txBox="1"/>
          <p:nvPr/>
        </p:nvSpPr>
        <p:spPr>
          <a:xfrm>
            <a:off x="3104670" y="3519276"/>
            <a:ext cx="11331192" cy="5048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201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  <a:p>
            <a:pPr lvl="0" algn="ctr">
              <a:lnSpc>
                <a:spcPct val="122010"/>
              </a:lnSpc>
              <a:defRPr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6600" dirty="0">
                <a:latin typeface="Times New Roman" panose="02020603050405020304" pitchFamily="18" charset="0"/>
              </a:rPr>
              <a:t>Em hãy kể thêm một số việc khác mà em thực hiện lặp lại nhiều lần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8" name="Picture 7" descr="A bag of money and coins&#10;&#10;Description automatically generated">
            <a:extLst>
              <a:ext uri="{FF2B5EF4-FFF2-40B4-BE49-F238E27FC236}">
                <a16:creationId xmlns:a16="http://schemas.microsoft.com/office/drawing/2014/main" id="{686810CB-A3F8-141F-3854-271F765E1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9" y="4941651"/>
            <a:ext cx="3734343" cy="3734343"/>
          </a:xfrm>
          <a:prstGeom prst="rect">
            <a:avLst/>
          </a:prstGeom>
        </p:spPr>
      </p:pic>
      <p:pic>
        <p:nvPicPr>
          <p:cNvPr id="9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0" y="0"/>
            <a:ext cx="3975250" cy="28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58F5C4B-1D9D-194D-2DB1-AE1C203CF7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88401" y="213926"/>
            <a:ext cx="3639362" cy="2047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0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1513898" y="1317343"/>
            <a:ext cx="3588373" cy="1201914"/>
            <a:chOff x="10697" y="0"/>
            <a:chExt cx="1437577" cy="502095"/>
          </a:xfrm>
        </p:grpSpPr>
        <p:sp>
          <p:nvSpPr>
            <p:cNvPr id="1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</p:grpSp>
      <p:sp>
        <p:nvSpPr>
          <p:cNvPr id="646" name="Google Shape;646;p33"/>
          <p:cNvSpPr txBox="1"/>
          <p:nvPr/>
        </p:nvSpPr>
        <p:spPr>
          <a:xfrm>
            <a:off x="61043" y="226731"/>
            <a:ext cx="3086100" cy="319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1170941" y="2804178"/>
            <a:ext cx="1198688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THẢO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LUẬN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</a:rPr>
              <a:t>T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rả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lời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câu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hỏi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sau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5400" dirty="0" err="1">
                <a:latin typeface="Times New Roman" panose="02020603050405020304" pitchFamily="18" charset="0"/>
              </a:rPr>
              <a:t>Khối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lệnh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lặp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lại</a:t>
            </a:r>
            <a:r>
              <a:rPr lang="en-US" sz="5400" dirty="0">
                <a:latin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5400" dirty="0" err="1">
                <a:latin typeface="Times New Roman" panose="02020603050405020304" pitchFamily="18" charset="0"/>
              </a:rPr>
              <a:t>Khối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lệnh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lặp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lại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</a:rPr>
              <a:t>lần</a:t>
            </a:r>
            <a:r>
              <a:rPr lang="en-US" sz="5400" dirty="0">
                <a:latin typeface="Times New Roman" panose="02020603050405020304" pitchFamily="18" charset="0"/>
              </a:rPr>
              <a:t>?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42258-8846-B3FA-E26E-4AEB8ADB31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11" t="13471" r="7848" b="21108"/>
          <a:stretch/>
        </p:blipFill>
        <p:spPr>
          <a:xfrm>
            <a:off x="12182025" y="3033494"/>
            <a:ext cx="5297542" cy="7297337"/>
          </a:xfrm>
          <a:prstGeom prst="rect">
            <a:avLst/>
          </a:prstGeom>
        </p:spPr>
      </p:pic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id="{A56A874F-DDD3-7786-FA76-FBC550B4A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8849" r="11627" b="15629"/>
          <a:stretch/>
        </p:blipFill>
        <p:spPr bwMode="auto">
          <a:xfrm>
            <a:off x="7899809" y="6608395"/>
            <a:ext cx="3643225" cy="36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C18A6E92-4120-ADB2-AFD4-67AE4A67F7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288" y="7523504"/>
            <a:ext cx="4797905" cy="3016416"/>
          </a:xfrm>
          <a:prstGeom prst="rect">
            <a:avLst/>
          </a:prstGeom>
        </p:spPr>
      </p:pic>
      <p:sp>
        <p:nvSpPr>
          <p:cNvPr id="9" name="Google Shape;335;p21"/>
          <p:cNvSpPr txBox="1"/>
          <p:nvPr/>
        </p:nvSpPr>
        <p:spPr>
          <a:xfrm>
            <a:off x="167678" y="168358"/>
            <a:ext cx="7570074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1. CẤU TRÚC LẶP</a:t>
            </a:r>
            <a:endParaRPr lang="vi-VN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1603630" y="1470122"/>
            <a:ext cx="3469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5609648" y="1359558"/>
            <a:ext cx="5045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oogle Shape;12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4511515" y="-65602"/>
            <a:ext cx="3212281" cy="276589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9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707FEE-E14D-4899-BEA9-5109547D4B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0654" y="916597"/>
            <a:ext cx="840612" cy="79298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1331266" y="684916"/>
            <a:ext cx="157293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0615354" y="9181453"/>
            <a:ext cx="7472740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77. Chương trinh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nhân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mèo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490654" y="3468511"/>
            <a:ext cx="96541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77a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một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khối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ba </a:t>
            </a:r>
            <a:r>
              <a:rPr lang="vi-VN" sz="4800" dirty="0" err="1">
                <a:latin typeface="+mj-lt"/>
              </a:rPr>
              <a:t>lần</a:t>
            </a:r>
            <a:r>
              <a:rPr lang="vi-VN" sz="4800" dirty="0">
                <a:latin typeface="+mj-lt"/>
              </a:rPr>
              <a:t>.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hoặc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khối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lại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gọi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là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. </a:t>
            </a:r>
          </a:p>
          <a:p>
            <a:pPr algn="just"/>
            <a:endParaRPr lang="vi-VN" sz="4800" dirty="0">
              <a:latin typeface="+mj-lt"/>
            </a:endParaRPr>
          </a:p>
          <a:p>
            <a:pPr algn="just"/>
            <a:r>
              <a:rPr lang="vi-VN" sz="4800" dirty="0" err="1">
                <a:latin typeface="+mj-lt"/>
              </a:rPr>
              <a:t>Scratch</a:t>
            </a:r>
            <a:r>
              <a:rPr lang="vi-VN" sz="4800" dirty="0">
                <a:latin typeface="+mj-lt"/>
              </a:rPr>
              <a:t> cung </a:t>
            </a:r>
            <a:r>
              <a:rPr lang="vi-VN" sz="4800" dirty="0" err="1">
                <a:latin typeface="+mj-lt"/>
              </a:rPr>
              <a:t>cấp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để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điều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khiển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lặp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đó</a:t>
            </a:r>
            <a:r>
              <a:rPr lang="vi-VN" sz="4800" dirty="0">
                <a:latin typeface="+mj-lt"/>
              </a:rPr>
              <a:t> như minh </a:t>
            </a:r>
            <a:r>
              <a:rPr lang="vi-VN" sz="4800" dirty="0" err="1">
                <a:latin typeface="+mj-lt"/>
              </a:rPr>
              <a:t>hoạ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77b. </a:t>
            </a:r>
            <a:endParaRPr lang="en-US" sz="4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BEE98-3FB3-C355-9287-CC7E95451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380" y="2163338"/>
            <a:ext cx="7292688" cy="6601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7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942839" y="2442269"/>
            <a:ext cx="15735787" cy="5584468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2451131" y="3316389"/>
            <a:ext cx="132173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lặp, công việc được thực hiện lặp lại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Trong chương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7342" y="952747"/>
            <a:ext cx="1777728" cy="1922609"/>
          </a:xfrm>
          <a:prstGeom prst="rect">
            <a:avLst/>
          </a:prstGeom>
        </p:spPr>
      </p:pic>
      <p:pic>
        <p:nvPicPr>
          <p:cNvPr id="3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65188" y="7357784"/>
            <a:ext cx="1590175" cy="2562614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340549" y="494117"/>
            <a:ext cx="3164766" cy="235860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0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3695700" y="9233210"/>
            <a:ext cx="9086850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77. Chương trinh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nhân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mèo</a:t>
            </a:r>
            <a:endParaRPr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BEE98-3FB3-C355-9287-CC7E9545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26" y="2539342"/>
            <a:ext cx="7292688" cy="6601522"/>
          </a:xfrm>
          <a:prstGeom prst="rect">
            <a:avLst/>
          </a:prstGeom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23" y="155469"/>
            <a:ext cx="1405053" cy="238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AE3F4A-D2FF-4D60-9985-5162DE54254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27424" y="561134"/>
            <a:ext cx="707060" cy="786271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2966643" y="446261"/>
            <a:ext cx="14384654" cy="18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2010"/>
              </a:lnSpc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77b,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732D2-F845-CD83-4D3C-A7782647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0" y="2248549"/>
            <a:ext cx="10020300" cy="6799969"/>
          </a:xfrm>
          <a:prstGeom prst="rect">
            <a:avLst/>
          </a:prstGeom>
        </p:spPr>
      </p:pic>
      <p:pic>
        <p:nvPicPr>
          <p:cNvPr id="8" name="Google Shape;1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4039318" y="6508773"/>
            <a:ext cx="3846484" cy="352477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9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70951" y="6479634"/>
            <a:ext cx="4152900" cy="36545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260" y="3850734"/>
            <a:ext cx="17275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9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52675" y="5936761"/>
            <a:ext cx="8998731" cy="145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647700" y="8146256"/>
            <a:ext cx="19244267" cy="7177776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7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buClrTx/>
              </a:pPr>
              <a:endParaRPr lang="en-US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45" y="4486276"/>
            <a:ext cx="2414588" cy="2414588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28" y="7559612"/>
            <a:ext cx="3623073" cy="1761785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53" y="8146256"/>
            <a:ext cx="4511439" cy="213424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8" y="6454870"/>
            <a:ext cx="2737181" cy="3345446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17" y="5638734"/>
            <a:ext cx="2847485" cy="3480261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57" y="2700266"/>
            <a:ext cx="2758392" cy="337136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77" y="6621179"/>
            <a:ext cx="2723013" cy="3328128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2964" y="6156198"/>
            <a:ext cx="4152900" cy="3654552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10866817" y="7860700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8718389" y="429381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5301161" y="701161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1367221" y="804148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6"/>
          <a:srcRect b="5532"/>
          <a:stretch/>
        </p:blipFill>
        <p:spPr>
          <a:xfrm>
            <a:off x="211051" y="12694607"/>
            <a:ext cx="18385517" cy="2602224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7"/>
          </p:cNvPr>
          <p:cNvSpPr/>
          <p:nvPr/>
        </p:nvSpPr>
        <p:spPr>
          <a:xfrm>
            <a:off x="211051" y="12723206"/>
            <a:ext cx="18385517" cy="2600826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71" y="427215"/>
            <a:ext cx="6691944" cy="66919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6" y="4967961"/>
            <a:ext cx="5000625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42" y="5439744"/>
            <a:ext cx="5000625" cy="4286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381" y="4967961"/>
            <a:ext cx="5551038" cy="4758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1829" y="35396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07401" y="616214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15160" y="778651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07401" y="778651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1829" y="623426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13E28-DC87-E80C-3737-C3CA773F90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11" t="13471" r="7848" b="21108"/>
          <a:stretch/>
        </p:blipFill>
        <p:spPr>
          <a:xfrm>
            <a:off x="11603915" y="405858"/>
            <a:ext cx="3619461" cy="5471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3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1829" y="35396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68672" y="7135743"/>
            <a:ext cx="965399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635928" y="6875612"/>
            <a:ext cx="859206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1829" y="7135743"/>
            <a:ext cx="8592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563973" y="5928852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4708" y="497781"/>
            <a:ext cx="3538465" cy="5296426"/>
          </a:xfrm>
          <a:prstGeom prst="rect">
            <a:avLst/>
          </a:prstGeom>
        </p:spPr>
      </p:pic>
      <p:pic>
        <p:nvPicPr>
          <p:cNvPr id="7" name="Picture 6" descr="A yellow object with white text&#10;&#10;Description automatically generated">
            <a:extLst>
              <a:ext uri="{FF2B5EF4-FFF2-40B4-BE49-F238E27FC236}">
                <a16:creationId xmlns:a16="http://schemas.microsoft.com/office/drawing/2014/main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528" y="6664253"/>
            <a:ext cx="2469340" cy="173084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806" y="5644377"/>
            <a:ext cx="3507859" cy="2462470"/>
          </a:xfrm>
          <a:prstGeom prst="rect">
            <a:avLst/>
          </a:prstGeom>
        </p:spPr>
      </p:pic>
      <p:pic>
        <p:nvPicPr>
          <p:cNvPr id="11" name="Picture 10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6972" y="5938026"/>
            <a:ext cx="2937737" cy="2876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7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27" y="0"/>
            <a:ext cx="17989973" cy="10119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1829" y="35396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1636" y="6812679"/>
            <a:ext cx="965399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86793" y="6875612"/>
            <a:ext cx="859206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1829" y="7135743"/>
            <a:ext cx="8592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69515" y="533767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6607" y="353962"/>
            <a:ext cx="3538465" cy="5296426"/>
          </a:xfrm>
          <a:prstGeom prst="rect">
            <a:avLst/>
          </a:prstGeom>
        </p:spPr>
      </p:pic>
      <p:pic>
        <p:nvPicPr>
          <p:cNvPr id="7" name="Picture 6" descr="A yellow object with white text&#10;&#10;Description automatically generated">
            <a:extLst>
              <a:ext uri="{FF2B5EF4-FFF2-40B4-BE49-F238E27FC236}">
                <a16:creationId xmlns:a16="http://schemas.microsoft.com/office/drawing/2014/main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528" y="6664253"/>
            <a:ext cx="2469340" cy="173084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806" y="5644377"/>
            <a:ext cx="3507859" cy="2462470"/>
          </a:xfrm>
          <a:prstGeom prst="rect">
            <a:avLst/>
          </a:prstGeom>
        </p:spPr>
      </p:pic>
      <p:pic>
        <p:nvPicPr>
          <p:cNvPr id="11" name="Picture 10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6972" y="5938026"/>
            <a:ext cx="2937737" cy="2876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6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1829" y="35396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Khi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4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26284" y="760223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15160" y="778651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26284" y="619853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1829" y="623426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4475313" y="71025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7880A191-8FFC-1C53-3C31-DB0FCF56D3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84060" y="112360"/>
            <a:ext cx="4791905" cy="5409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A8471-8993-7580-4829-762AE6CEF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056" y="322362"/>
            <a:ext cx="2200521" cy="103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2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4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A77EE-91D3-647C-A941-B065D22110F2}"/>
              </a:ext>
            </a:extLst>
          </p:cNvPr>
          <p:cNvSpPr txBox="1"/>
          <p:nvPr/>
        </p:nvSpPr>
        <p:spPr>
          <a:xfrm>
            <a:off x="6130276" y="2748578"/>
            <a:ext cx="68745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12458-42AA-2BEA-BE48-FF14DC3AE585}"/>
              </a:ext>
            </a:extLst>
          </p:cNvPr>
          <p:cNvSpPr txBox="1"/>
          <p:nvPr/>
        </p:nvSpPr>
        <p:spPr>
          <a:xfrm>
            <a:off x="4376896" y="934818"/>
            <a:ext cx="1093899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gày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480" y="4890151"/>
            <a:ext cx="11480800" cy="10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BÀI 10: CẤU TRÚC TUẦN TỰ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(TIẾT 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44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91532" y="6490767"/>
            <a:ext cx="8698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 điều khiển nhân vật mèo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cấu trúc tuần tự không?</a:t>
            </a:r>
            <a:endParaRPr lang="en-US" sz="48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3573" y="1368611"/>
            <a:ext cx="6248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81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sz="81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2" y="5496557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1D8873-193A-E861-B439-EA369EF16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7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0655" y="6477418"/>
            <a:ext cx="8877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điều khiển nhân vật mèo như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lần lượt những hành động nào?</a:t>
            </a:r>
            <a:endParaRPr lang="en-US" sz="42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3231" y="928876"/>
            <a:ext cx="73749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 chuyển 50 bước.</a:t>
            </a:r>
            <a:b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“Xin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bạn”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giây.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Thay đổi động tác.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“Chúc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vẻ!”.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8BFF4-0255-104F-B3FF-F177D70944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99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3104020" y="3299514"/>
            <a:ext cx="13837920" cy="131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 smtClean="0">
                <a:latin typeface="+mj-lt"/>
              </a:rPr>
              <a:t>BÀI 11: CẤU TRÚC LẶP(TIẾT 1)</a:t>
            </a:r>
            <a:endParaRPr lang="vi-VN" sz="7200" b="1" dirty="0">
              <a:latin typeface="+mj-lt"/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5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5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5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5;p13">
            <a:extLst>
              <a:ext uri="{FF2B5EF4-FFF2-40B4-BE49-F238E27FC236}">
                <a16:creationId xmlns:a16="http://schemas.microsoft.com/office/drawing/2014/main" id="{C4485C0B-F2CF-4BF3-A161-80647B30201D}"/>
              </a:ext>
            </a:extLst>
          </p:cNvPr>
          <p:cNvSpPr/>
          <p:nvPr/>
        </p:nvSpPr>
        <p:spPr>
          <a:xfrm>
            <a:off x="4226749" y="495652"/>
            <a:ext cx="11592465" cy="2217057"/>
          </a:xfrm>
          <a:custGeom>
            <a:avLst/>
            <a:gdLst/>
            <a:ahLst/>
            <a:cxnLst/>
            <a:rect l="l" t="t" r="r" b="b"/>
            <a:pathLst>
              <a:path w="1561368" h="191618" extrusionOk="0">
                <a:moveTo>
                  <a:pt x="66602" y="0"/>
                </a:moveTo>
                <a:lnTo>
                  <a:pt x="1494766" y="0"/>
                </a:lnTo>
                <a:cubicBezTo>
                  <a:pt x="1512430" y="0"/>
                  <a:pt x="1529371" y="7017"/>
                  <a:pt x="1541861" y="19507"/>
                </a:cubicBezTo>
                <a:cubicBezTo>
                  <a:pt x="1554351" y="31998"/>
                  <a:pt x="1561368" y="48938"/>
                  <a:pt x="1561368" y="66602"/>
                </a:cubicBezTo>
                <a:lnTo>
                  <a:pt x="1561368" y="125016"/>
                </a:lnTo>
                <a:cubicBezTo>
                  <a:pt x="1561368" y="142680"/>
                  <a:pt x="1554351" y="159621"/>
                  <a:pt x="1541861" y="172111"/>
                </a:cubicBezTo>
                <a:cubicBezTo>
                  <a:pt x="1529371" y="184601"/>
                  <a:pt x="1512430" y="191618"/>
                  <a:pt x="1494766" y="191618"/>
                </a:cubicBezTo>
                <a:lnTo>
                  <a:pt x="66602" y="191618"/>
                </a:lnTo>
                <a:cubicBezTo>
                  <a:pt x="48938" y="191618"/>
                  <a:pt x="31998" y="184601"/>
                  <a:pt x="19507" y="172111"/>
                </a:cubicBezTo>
                <a:cubicBezTo>
                  <a:pt x="7017" y="159621"/>
                  <a:pt x="0" y="142680"/>
                  <a:pt x="0" y="125016"/>
                </a:cubicBezTo>
                <a:lnTo>
                  <a:pt x="0" y="66602"/>
                </a:lnTo>
                <a:cubicBezTo>
                  <a:pt x="0" y="48938"/>
                  <a:pt x="7017" y="31998"/>
                  <a:pt x="19507" y="19507"/>
                </a:cubicBezTo>
                <a:cubicBezTo>
                  <a:pt x="31998" y="7017"/>
                  <a:pt x="48938" y="0"/>
                  <a:pt x="66602" y="0"/>
                </a:cubicBezTo>
                <a:close/>
              </a:path>
            </a:pathLst>
          </a:custGeom>
          <a:solidFill>
            <a:srgbClr val="F5B9BE"/>
          </a:solidFill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6;p13">
            <a:extLst>
              <a:ext uri="{FF2B5EF4-FFF2-40B4-BE49-F238E27FC236}">
                <a16:creationId xmlns:a16="http://schemas.microsoft.com/office/drawing/2014/main" id="{A4956825-7DBB-4721-8F78-DFDDFC54011D}"/>
              </a:ext>
            </a:extLst>
          </p:cNvPr>
          <p:cNvSpPr txBox="1"/>
          <p:nvPr/>
        </p:nvSpPr>
        <p:spPr>
          <a:xfrm>
            <a:off x="5537351" y="812772"/>
            <a:ext cx="8971259" cy="150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  <a:sym typeface="Paytone One"/>
              </a:rPr>
              <a:t>CHỦ ĐỀ 6. GIẢI QUYẾT VẤN ĐỀ VỚI SỰ </a:t>
            </a:r>
            <a:r>
              <a:rPr lang="vi-VN" sz="4000" b="1" dirty="0" smtClean="0">
                <a:latin typeface="+mj-lt"/>
                <a:sym typeface="Paytone One"/>
              </a:rPr>
              <a:t>TRỢ </a:t>
            </a:r>
            <a:r>
              <a:rPr lang="vi-VN" sz="4000" b="1" dirty="0">
                <a:latin typeface="+mj-lt"/>
                <a:sym typeface="Paytone One"/>
              </a:rPr>
              <a:t>GIÚP CỦA MÁY TÍNH</a:t>
            </a:r>
            <a:endParaRPr lang="vi-VN" sz="2000" b="1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6870117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60084" y="4135111"/>
            <a:ext cx="13830300" cy="338620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29" y="1871458"/>
            <a:ext cx="13799125" cy="94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BÀI 11: CẤU TRÚC LẶP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(TIẾT 1)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57748" y="314734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287" y="1095939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655467" y="4156753"/>
            <a:ext cx="11337128" cy="3063777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ví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cụ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thể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mô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tả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rgbClr val="00B0F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Công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việc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có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rgbClr val="00B0F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pPr marL="68580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Chương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trình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có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endParaRPr lang="en-US" altLang="zh-CN" sz="4400" b="1" dirty="0">
              <a:solidFill>
                <a:srgbClr val="00B0F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8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1565" y="7684651"/>
            <a:ext cx="1531030" cy="231568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3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564" y="7747387"/>
            <a:ext cx="3292836" cy="217327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366182" y="443184"/>
            <a:ext cx="492777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Paytone One"/>
              </a:rPr>
              <a:t>KHỞI ĐỘNG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11" name="0626">
            <a:hlinkClick r:id="" action="ppaction://media"/>
            <a:extLst>
              <a:ext uri="{FF2B5EF4-FFF2-40B4-BE49-F238E27FC236}">
                <a16:creationId xmlns:a16="http://schemas.microsoft.com/office/drawing/2014/main" id="{D3FCBA49-9AD6-5A73-2B4B-7F6A8744321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3134" y="382797"/>
            <a:ext cx="12463301" cy="9408240"/>
          </a:xfrm>
          <a:prstGeom prst="rect">
            <a:avLst/>
          </a:prstGeom>
        </p:spPr>
      </p:pic>
      <p:pic>
        <p:nvPicPr>
          <p:cNvPr id="12" name="Google Shape;122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809" y="1862750"/>
            <a:ext cx="2309399" cy="3156722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1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705958" y="1331051"/>
            <a:ext cx="10171873" cy="811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Trong môn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Giáo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dục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thể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chất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4, em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đã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làm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quen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với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bài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rèn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luyện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kĩ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năng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bật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trong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đó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em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cần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thực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hiện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lặp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lại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động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hạn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,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bài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(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Hình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76) yêu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cầu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thực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hiện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gặp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lại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20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lần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động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tác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nhảy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với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tay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đập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vi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bóng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 Em hãy kể thêm một số việc khác mà em thực hiện lặp lại nhiều lần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6" name="Google Shape;338;p21">
            <a:extLst>
              <a:ext uri="{FF2B5EF4-FFF2-40B4-BE49-F238E27FC236}">
                <a16:creationId xmlns:a16="http://schemas.microsoft.com/office/drawing/2014/main" id="{D67416D6-BB5A-407C-BB20-3F62D3A3B39C}"/>
              </a:ext>
            </a:extLst>
          </p:cNvPr>
          <p:cNvSpPr txBox="1"/>
          <p:nvPr/>
        </p:nvSpPr>
        <p:spPr>
          <a:xfrm>
            <a:off x="11148213" y="8855547"/>
            <a:ext cx="6281371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Hình 76.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nhảy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đập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bóng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7FF9B-19A6-FFB6-3297-AAFAE44E9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98" t="24809" r="29002" b="18483"/>
          <a:stretch/>
        </p:blipFill>
        <p:spPr>
          <a:xfrm>
            <a:off x="11530361" y="435576"/>
            <a:ext cx="6242463" cy="808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7DAF3B-FBED-4C83-91D7-76797F23D4D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LI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1 TIE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52CFD-6AFE-489A-921A-D7338346D34D}:2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D0E5C-4A8B-4CAB-BB4B-11AF9235FB98}:3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5CD9EE-5344-4F3D-A8AF-037094F0B1DA}:3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3A448A-0FEF-4AB3-BC3E-34118E4395B1}:3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B6A17-1010-4620-928F-2C3D4027BD1D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334A96-D64E-4F3D-95F7-60C30AB25E66}:3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196FD-7F63-4189-8DE1-BBE995FA9C4B}:3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14B31D-5575-477C-B943-977B45C8AC18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C1AD0E-9415-4404-8617-C200E5C50206}:2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D09B69-1995-406B-A60B-E6CDA29318E9}: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557091-32C3-4BB1-865D-DE8B4737FE56}:3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6122A8-53C7-4E6F-8E81-D2B127643867}:3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3DD11-A4A7-4509-8DAC-3B4623BCFC67}:3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B662C1-7D14-4DAF-B493-8A24029943B2}:3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BEBD9B-58C0-4521-97D8-95AEDA845A77}: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57621B-B245-4344-9E91-463F6B7CFF2F}: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51D46-8D94-4989-8AFC-028D938FF693}:3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CA1DCB-6894-4048-8709-3F412288FCF1}: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F8288-9F3F-4F9C-AB7C-16A3DC222F7C}: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C83B88-CE71-4A43-A662-07C2D76BB8AE}: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295B83-196C-4E0B-9EB0-C3D2F35D4C0A}:3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5FAFD-DC7C-4BA1-A127-9DD11123F2FE}:28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581</Words>
  <Application>Microsoft Office PowerPoint</Application>
  <PresentationFormat>Custom</PresentationFormat>
  <Paragraphs>70</Paragraphs>
  <Slides>22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Verdana</vt:lpstr>
      <vt:lpstr>Tahoma</vt:lpstr>
      <vt:lpstr>Lato</vt:lpstr>
      <vt:lpstr>.VnBlack</vt:lpstr>
      <vt:lpstr>#9Slide02 Noi dung rat dai</vt:lpstr>
      <vt:lpstr>DengXian</vt:lpstr>
      <vt:lpstr>Times New Roman</vt:lpstr>
      <vt:lpstr>Arial</vt:lpstr>
      <vt:lpstr>Paytone One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11 TIET 1</dc:title>
  <dc:creator>PC</dc:creator>
  <cp:lastModifiedBy>LIEN THANH</cp:lastModifiedBy>
  <cp:revision>37</cp:revision>
  <dcterms:modified xsi:type="dcterms:W3CDTF">2025-02-25T13:32:44Z</dcterms:modified>
</cp:coreProperties>
</file>