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  <p:sldMasterId id="2147483679" r:id="rId3"/>
  </p:sldMasterIdLst>
  <p:notesMasterIdLst>
    <p:notesMasterId r:id="rId22"/>
  </p:notesMasterIdLst>
  <p:sldIdLst>
    <p:sldId id="387" r:id="rId4"/>
    <p:sldId id="389" r:id="rId5"/>
    <p:sldId id="390" r:id="rId6"/>
    <p:sldId id="391" r:id="rId7"/>
    <p:sldId id="392" r:id="rId8"/>
    <p:sldId id="388" r:id="rId9"/>
    <p:sldId id="393" r:id="rId10"/>
    <p:sldId id="382" r:id="rId11"/>
    <p:sldId id="288" r:id="rId12"/>
    <p:sldId id="268" r:id="rId13"/>
    <p:sldId id="383" r:id="rId14"/>
    <p:sldId id="300" r:id="rId15"/>
    <p:sldId id="301" r:id="rId16"/>
    <p:sldId id="302" r:id="rId17"/>
    <p:sldId id="385" r:id="rId18"/>
    <p:sldId id="386" r:id="rId19"/>
    <p:sldId id="384" r:id="rId20"/>
    <p:sldId id="394" r:id="rId21"/>
  </p:sldIdLst>
  <p:sldSz cx="18288000" cy="10287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DengXian" panose="020B0604020202020204" charset="-122"/>
      <p:regular r:id="rId35"/>
      <p:bold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Paytone One" charset="0"/>
      <p:regular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747380-0CC3-4D53-AF5B-7B64A43B9706}" v="844" dt="2024-06-29T10:07:17.648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8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F2747380-0CC3-4D53-AF5B-7B64A43B9706}"/>
    <pc:docChg chg="undo custSel addSld delSld modSld delMainMaster">
      <pc:chgData name="Ngô Thị Dịu" userId="9239adeb-dabb-42ee-b658-acdf993bd767" providerId="ADAL" clId="{F2747380-0CC3-4D53-AF5B-7B64A43B9706}" dt="2024-06-29T10:07:22.018" v="1467" actId="1076"/>
      <pc:docMkLst>
        <pc:docMk/>
      </pc:docMkLst>
      <pc:sldChg chg="modSp mod">
        <pc:chgData name="Ngô Thị Dịu" userId="9239adeb-dabb-42ee-b658-acdf993bd767" providerId="ADAL" clId="{F2747380-0CC3-4D53-AF5B-7B64A43B9706}" dt="2024-06-26T16:16:17.337" v="14" actId="20577"/>
        <pc:sldMkLst>
          <pc:docMk/>
          <pc:sldMk cId="0" sldId="256"/>
        </pc:sldMkLst>
        <pc:spChg chg="mod">
          <ac:chgData name="Ngô Thị Dịu" userId="9239adeb-dabb-42ee-b658-acdf993bd767" providerId="ADAL" clId="{F2747380-0CC3-4D53-AF5B-7B64A43B9706}" dt="2024-06-26T16:16:17.337" v="14" actId="20577"/>
          <ac:spMkLst>
            <pc:docMk/>
            <pc:sldMk cId="0" sldId="256"/>
            <ac:spMk id="93" creationId="{00000000-0000-0000-0000-000000000000}"/>
          </ac:spMkLst>
        </pc:spChg>
      </pc:sldChg>
      <pc:sldChg chg="del">
        <pc:chgData name="Ngô Thị Dịu" userId="9239adeb-dabb-42ee-b658-acdf993bd767" providerId="ADAL" clId="{F2747380-0CC3-4D53-AF5B-7B64A43B9706}" dt="2024-06-26T16:17:15.821" v="23" actId="47"/>
        <pc:sldMkLst>
          <pc:docMk/>
          <pc:sldMk cId="1119705199" sldId="257"/>
        </pc:sldMkLst>
      </pc:sldChg>
      <pc:sldChg chg="del">
        <pc:chgData name="Ngô Thị Dịu" userId="9239adeb-dabb-42ee-b658-acdf993bd767" providerId="ADAL" clId="{F2747380-0CC3-4D53-AF5B-7B64A43B9706}" dt="2024-06-26T16:17:18.676" v="24" actId="47"/>
        <pc:sldMkLst>
          <pc:docMk/>
          <pc:sldMk cId="924114688" sldId="258"/>
        </pc:sldMkLst>
      </pc:sldChg>
      <pc:sldChg chg="del">
        <pc:chgData name="Ngô Thị Dịu" userId="9239adeb-dabb-42ee-b658-acdf993bd767" providerId="ADAL" clId="{F2747380-0CC3-4D53-AF5B-7B64A43B9706}" dt="2024-06-26T16:17:21.988" v="25" actId="47"/>
        <pc:sldMkLst>
          <pc:docMk/>
          <pc:sldMk cId="2192982688" sldId="262"/>
        </pc:sldMkLst>
      </pc:sldChg>
      <pc:sldChg chg="del">
        <pc:chgData name="Ngô Thị Dịu" userId="9239adeb-dabb-42ee-b658-acdf993bd767" providerId="ADAL" clId="{F2747380-0CC3-4D53-AF5B-7B64A43B9706}" dt="2024-06-26T16:17:25.910" v="26" actId="47"/>
        <pc:sldMkLst>
          <pc:docMk/>
          <pc:sldMk cId="3247172577" sldId="263"/>
        </pc:sldMkLst>
      </pc:sldChg>
      <pc:sldChg chg="del">
        <pc:chgData name="Ngô Thị Dịu" userId="9239adeb-dabb-42ee-b658-acdf993bd767" providerId="ADAL" clId="{F2747380-0CC3-4D53-AF5B-7B64A43B9706}" dt="2024-06-26T16:17:02.423" v="18" actId="47"/>
        <pc:sldMkLst>
          <pc:docMk/>
          <pc:sldMk cId="0" sldId="264"/>
        </pc:sldMkLst>
      </pc:sldChg>
      <pc:sldChg chg="del">
        <pc:chgData name="Ngô Thị Dịu" userId="9239adeb-dabb-42ee-b658-acdf993bd767" providerId="ADAL" clId="{F2747380-0CC3-4D53-AF5B-7B64A43B9706}" dt="2024-06-26T16:17:31.412" v="28" actId="47"/>
        <pc:sldMkLst>
          <pc:docMk/>
          <pc:sldMk cId="1754617170" sldId="265"/>
        </pc:sldMkLst>
      </pc:sldChg>
      <pc:sldChg chg="del">
        <pc:chgData name="Ngô Thị Dịu" userId="9239adeb-dabb-42ee-b658-acdf993bd767" providerId="ADAL" clId="{F2747380-0CC3-4D53-AF5B-7B64A43B9706}" dt="2024-06-26T16:17:34.206" v="29" actId="47"/>
        <pc:sldMkLst>
          <pc:docMk/>
          <pc:sldMk cId="3162066230" sldId="266"/>
        </pc:sldMkLst>
      </pc:sldChg>
      <pc:sldChg chg="del">
        <pc:chgData name="Ngô Thị Dịu" userId="9239adeb-dabb-42ee-b658-acdf993bd767" providerId="ADAL" clId="{F2747380-0CC3-4D53-AF5B-7B64A43B9706}" dt="2024-06-26T16:17:07.473" v="20" actId="47"/>
        <pc:sldMkLst>
          <pc:docMk/>
          <pc:sldMk cId="3175099103" sldId="267"/>
        </pc:sldMkLst>
      </pc:sldChg>
      <pc:sldChg chg="addSp delSp modSp mod modAnim">
        <pc:chgData name="Ngô Thị Dịu" userId="9239adeb-dabb-42ee-b658-acdf993bd767" providerId="ADAL" clId="{F2747380-0CC3-4D53-AF5B-7B64A43B9706}" dt="2024-06-27T02:56:30.728" v="1422"/>
        <pc:sldMkLst>
          <pc:docMk/>
          <pc:sldMk cId="0" sldId="268"/>
        </pc:sldMkLst>
        <pc:spChg chg="mod">
          <ac:chgData name="Ngô Thị Dịu" userId="9239adeb-dabb-42ee-b658-acdf993bd767" providerId="ADAL" clId="{F2747380-0CC3-4D53-AF5B-7B64A43B9706}" dt="2024-06-27T01:35:07.119" v="426"/>
          <ac:spMkLst>
            <pc:docMk/>
            <pc:sldMk cId="0" sldId="268"/>
            <ac:spMk id="3" creationId="{DBFA413B-4BBD-B462-1612-D28A7926CD62}"/>
          </ac:spMkLst>
        </pc:spChg>
        <pc:spChg chg="mod">
          <ac:chgData name="Ngô Thị Dịu" userId="9239adeb-dabb-42ee-b658-acdf993bd767" providerId="ADAL" clId="{F2747380-0CC3-4D53-AF5B-7B64A43B9706}" dt="2024-06-27T01:35:07.119" v="426"/>
          <ac:spMkLst>
            <pc:docMk/>
            <pc:sldMk cId="0" sldId="268"/>
            <ac:spMk id="4" creationId="{062C878D-89E4-0150-2C51-D4B18084A54B}"/>
          </ac:spMkLst>
        </pc:spChg>
        <pc:spChg chg="del">
          <ac:chgData name="Ngô Thị Dịu" userId="9239adeb-dabb-42ee-b658-acdf993bd767" providerId="ADAL" clId="{F2747380-0CC3-4D53-AF5B-7B64A43B9706}" dt="2024-06-27T01:34:46.271" v="424" actId="478"/>
          <ac:spMkLst>
            <pc:docMk/>
            <pc:sldMk cId="0" sldId="268"/>
            <ac:spMk id="21" creationId="{C5AA367F-71CB-4304-9414-D96C8BCE1EC4}"/>
          </ac:spMkLst>
        </pc:spChg>
        <pc:spChg chg="mod">
          <ac:chgData name="Ngô Thị Dịu" userId="9239adeb-dabb-42ee-b658-acdf993bd767" providerId="ADAL" clId="{F2747380-0CC3-4D53-AF5B-7B64A43B9706}" dt="2024-06-27T01:34:55.727" v="425" actId="1076"/>
          <ac:spMkLst>
            <pc:docMk/>
            <pc:sldMk cId="0" sldId="268"/>
            <ac:spMk id="35" creationId="{41E0C340-EF9B-4185-9B5E-C55DF44DBD5D}"/>
          </ac:spMkLst>
        </pc:spChg>
        <pc:grpChg chg="add mod">
          <ac:chgData name="Ngô Thị Dịu" userId="9239adeb-dabb-42ee-b658-acdf993bd767" providerId="ADAL" clId="{F2747380-0CC3-4D53-AF5B-7B64A43B9706}" dt="2024-06-27T01:35:11.535" v="427" actId="1076"/>
          <ac:grpSpMkLst>
            <pc:docMk/>
            <pc:sldMk cId="0" sldId="268"/>
            <ac:grpSpMk id="2" creationId="{660253E7-01BD-E1C7-3C9D-DD5C15C5E13B}"/>
          </ac:grpSpMkLst>
        </pc:grpChg>
        <pc:grpChg chg="del">
          <ac:chgData name="Ngô Thị Dịu" userId="9239adeb-dabb-42ee-b658-acdf993bd767" providerId="ADAL" clId="{F2747380-0CC3-4D53-AF5B-7B64A43B9706}" dt="2024-06-27T01:34:44.066" v="422" actId="478"/>
          <ac:grpSpMkLst>
            <pc:docMk/>
            <pc:sldMk cId="0" sldId="268"/>
            <ac:grpSpMk id="428" creationId="{00000000-0000-0000-0000-000000000000}"/>
          </ac:grpSpMkLst>
        </pc:grpChg>
        <pc:picChg chg="mod">
          <ac:chgData name="Ngô Thị Dịu" userId="9239adeb-dabb-42ee-b658-acdf993bd767" providerId="ADAL" clId="{F2747380-0CC3-4D53-AF5B-7B64A43B9706}" dt="2024-06-27T01:35:30.557" v="430" actId="14100"/>
          <ac:picMkLst>
            <pc:docMk/>
            <pc:sldMk cId="0" sldId="268"/>
            <ac:picMk id="5" creationId="{BF80B28F-7FB5-4745-B96C-83B00FB8BE6A}"/>
          </ac:picMkLst>
        </pc:picChg>
        <pc:picChg chg="add mod">
          <ac:chgData name="Ngô Thị Dịu" userId="9239adeb-dabb-42ee-b658-acdf993bd767" providerId="ADAL" clId="{F2747380-0CC3-4D53-AF5B-7B64A43B9706}" dt="2024-06-27T01:35:11.535" v="427" actId="1076"/>
          <ac:picMkLst>
            <pc:docMk/>
            <pc:sldMk cId="0" sldId="268"/>
            <ac:picMk id="6" creationId="{29D5D09B-749B-65E7-2DFD-A2AA6CF2A29C}"/>
          </ac:picMkLst>
        </pc:picChg>
        <pc:picChg chg="add mod">
          <ac:chgData name="Ngô Thị Dịu" userId="9239adeb-dabb-42ee-b658-acdf993bd767" providerId="ADAL" clId="{F2747380-0CC3-4D53-AF5B-7B64A43B9706}" dt="2024-06-27T01:35:11.535" v="427" actId="1076"/>
          <ac:picMkLst>
            <pc:docMk/>
            <pc:sldMk cId="0" sldId="268"/>
            <ac:picMk id="7" creationId="{A01AD9FD-076F-0008-EB5B-DDF37277582A}"/>
          </ac:picMkLst>
        </pc:picChg>
        <pc:picChg chg="mod">
          <ac:chgData name="Ngô Thị Dịu" userId="9239adeb-dabb-42ee-b658-acdf993bd767" providerId="ADAL" clId="{F2747380-0CC3-4D53-AF5B-7B64A43B9706}" dt="2024-06-27T01:34:55.727" v="425" actId="1076"/>
          <ac:picMkLst>
            <pc:docMk/>
            <pc:sldMk cId="0" sldId="268"/>
            <ac:picMk id="26" creationId="{040AF01B-B094-412E-8768-E59518257137}"/>
          </ac:picMkLst>
        </pc:picChg>
        <pc:picChg chg="del">
          <ac:chgData name="Ngô Thị Dịu" userId="9239adeb-dabb-42ee-b658-acdf993bd767" providerId="ADAL" clId="{F2747380-0CC3-4D53-AF5B-7B64A43B9706}" dt="2024-06-27T01:34:44.999" v="423" actId="478"/>
          <ac:picMkLst>
            <pc:docMk/>
            <pc:sldMk cId="0" sldId="268"/>
            <ac:picMk id="435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1:34:55.727" v="425" actId="1076"/>
          <ac:picMkLst>
            <pc:docMk/>
            <pc:sldMk cId="0" sldId="268"/>
            <ac:picMk id="437" creationId="{00000000-0000-0000-0000-000000000000}"/>
          </ac:picMkLst>
        </pc:picChg>
      </pc:sldChg>
      <pc:sldChg chg="delSp modSp del mod">
        <pc:chgData name="Ngô Thị Dịu" userId="9239adeb-dabb-42ee-b658-acdf993bd767" providerId="ADAL" clId="{F2747380-0CC3-4D53-AF5B-7B64A43B9706}" dt="2024-06-27T02:13:31.438" v="1417" actId="47"/>
        <pc:sldMkLst>
          <pc:docMk/>
          <pc:sldMk cId="0" sldId="269"/>
        </pc:sldMkLst>
        <pc:grpChg chg="mod">
          <ac:chgData name="Ngô Thị Dịu" userId="9239adeb-dabb-42ee-b658-acdf993bd767" providerId="ADAL" clId="{F2747380-0CC3-4D53-AF5B-7B64A43B9706}" dt="2024-06-27T01:35:52.736" v="436" actId="14100"/>
          <ac:grpSpMkLst>
            <pc:docMk/>
            <pc:sldMk cId="0" sldId="269"/>
            <ac:grpSpMk id="23" creationId="{AE8B9CC7-CEF9-4A06-AAFC-379DC55C8881}"/>
          </ac:grpSpMkLst>
        </pc:grpChg>
        <pc:grpChg chg="del mod">
          <ac:chgData name="Ngô Thị Dịu" userId="9239adeb-dabb-42ee-b658-acdf993bd767" providerId="ADAL" clId="{F2747380-0CC3-4D53-AF5B-7B64A43B9706}" dt="2024-06-27T01:35:48.394" v="435" actId="478"/>
          <ac:grpSpMkLst>
            <pc:docMk/>
            <pc:sldMk cId="0" sldId="269"/>
            <ac:grpSpMk id="459" creationId="{00000000-0000-0000-0000-000000000000}"/>
          </ac:grpSpMkLst>
        </pc:grpChg>
        <pc:picChg chg="mod">
          <ac:chgData name="Ngô Thị Dịu" userId="9239adeb-dabb-42ee-b658-acdf993bd767" providerId="ADAL" clId="{F2747380-0CC3-4D53-AF5B-7B64A43B9706}" dt="2024-06-27T01:35:54.917" v="437" actId="14100"/>
          <ac:picMkLst>
            <pc:docMk/>
            <pc:sldMk cId="0" sldId="269"/>
            <ac:picMk id="5" creationId="{0AD1EE23-BD26-4F7A-8B1D-19955AD9DAEC}"/>
          </ac:picMkLst>
        </pc:picChg>
        <pc:picChg chg="del">
          <ac:chgData name="Ngô Thị Dịu" userId="9239adeb-dabb-42ee-b658-acdf993bd767" providerId="ADAL" clId="{F2747380-0CC3-4D53-AF5B-7B64A43B9706}" dt="2024-06-27T01:35:47.022" v="432" actId="478"/>
          <ac:picMkLst>
            <pc:docMk/>
            <pc:sldMk cId="0" sldId="269"/>
            <ac:picMk id="462" creationId="{00000000-0000-0000-0000-000000000000}"/>
          </ac:picMkLst>
        </pc:picChg>
        <pc:picChg chg="del">
          <ac:chgData name="Ngô Thị Dịu" userId="9239adeb-dabb-42ee-b658-acdf993bd767" providerId="ADAL" clId="{F2747380-0CC3-4D53-AF5B-7B64A43B9706}" dt="2024-06-27T01:35:47.834" v="433" actId="478"/>
          <ac:picMkLst>
            <pc:docMk/>
            <pc:sldMk cId="0" sldId="269"/>
            <ac:picMk id="463" creationId="{00000000-0000-0000-0000-000000000000}"/>
          </ac:picMkLst>
        </pc:picChg>
      </pc:sldChg>
      <pc:sldChg chg="del">
        <pc:chgData name="Ngô Thị Dịu" userId="9239adeb-dabb-42ee-b658-acdf993bd767" providerId="ADAL" clId="{F2747380-0CC3-4D53-AF5B-7B64A43B9706}" dt="2024-06-27T01:35:38.359" v="431" actId="47"/>
        <pc:sldMkLst>
          <pc:docMk/>
          <pc:sldMk cId="0" sldId="272"/>
        </pc:sldMkLst>
      </pc:sldChg>
      <pc:sldChg chg="del">
        <pc:chgData name="Ngô Thị Dịu" userId="9239adeb-dabb-42ee-b658-acdf993bd767" providerId="ADAL" clId="{F2747380-0CC3-4D53-AF5B-7B64A43B9706}" dt="2024-06-27T02:12:53.734" v="1416" actId="47"/>
        <pc:sldMkLst>
          <pc:docMk/>
          <pc:sldMk cId="0" sldId="277"/>
        </pc:sldMkLst>
      </pc:sldChg>
      <pc:sldChg chg="delSp modSp add del mod setBg">
        <pc:chgData name="Ngô Thị Dịu" userId="9239adeb-dabb-42ee-b658-acdf993bd767" providerId="ADAL" clId="{F2747380-0CC3-4D53-AF5B-7B64A43B9706}" dt="2024-06-27T01:47:01.028" v="519"/>
        <pc:sldMkLst>
          <pc:docMk/>
          <pc:sldMk cId="0" sldId="280"/>
        </pc:sldMkLst>
        <pc:spChg chg="mod">
          <ac:chgData name="Ngô Thị Dịu" userId="9239adeb-dabb-42ee-b658-acdf993bd767" providerId="ADAL" clId="{F2747380-0CC3-4D53-AF5B-7B64A43B9706}" dt="2024-06-27T01:43:09.166" v="476" actId="1076"/>
          <ac:spMkLst>
            <pc:docMk/>
            <pc:sldMk cId="0" sldId="280"/>
            <ac:spMk id="2" creationId="{9089CC4E-C13C-4970-BC8A-E67431053DDC}"/>
          </ac:spMkLst>
        </pc:spChg>
        <pc:spChg chg="del topLvl">
          <ac:chgData name="Ngô Thị Dịu" userId="9239adeb-dabb-42ee-b658-acdf993bd767" providerId="ADAL" clId="{F2747380-0CC3-4D53-AF5B-7B64A43B9706}" dt="2024-06-27T01:42:57.785" v="473" actId="478"/>
          <ac:spMkLst>
            <pc:docMk/>
            <pc:sldMk cId="0" sldId="280"/>
            <ac:spMk id="869" creationId="{00000000-0000-0000-0000-000000000000}"/>
          </ac:spMkLst>
        </pc:spChg>
        <pc:spChg chg="topLvl">
          <ac:chgData name="Ngô Thị Dịu" userId="9239adeb-dabb-42ee-b658-acdf993bd767" providerId="ADAL" clId="{F2747380-0CC3-4D53-AF5B-7B64A43B9706}" dt="2024-06-27T01:42:57.785" v="473" actId="478"/>
          <ac:spMkLst>
            <pc:docMk/>
            <pc:sldMk cId="0" sldId="280"/>
            <ac:spMk id="870" creationId="{00000000-0000-0000-0000-000000000000}"/>
          </ac:spMkLst>
        </pc:spChg>
        <pc:grpChg chg="del">
          <ac:chgData name="Ngô Thị Dịu" userId="9239adeb-dabb-42ee-b658-acdf993bd767" providerId="ADAL" clId="{F2747380-0CC3-4D53-AF5B-7B64A43B9706}" dt="2024-06-27T01:42:57.785" v="473" actId="478"/>
          <ac:grpSpMkLst>
            <pc:docMk/>
            <pc:sldMk cId="0" sldId="280"/>
            <ac:grpSpMk id="868" creationId="{00000000-0000-0000-0000-000000000000}"/>
          </ac:grpSpMkLst>
        </pc:grpChg>
        <pc:grpChg chg="del">
          <ac:chgData name="Ngô Thị Dịu" userId="9239adeb-dabb-42ee-b658-acdf993bd767" providerId="ADAL" clId="{F2747380-0CC3-4D53-AF5B-7B64A43B9706}" dt="2024-06-27T01:42:55.637" v="472" actId="478"/>
          <ac:grpSpMkLst>
            <pc:docMk/>
            <pc:sldMk cId="0" sldId="280"/>
            <ac:grpSpMk id="871" creationId="{00000000-0000-0000-0000-000000000000}"/>
          </ac:grpSpMkLst>
        </pc:grpChg>
        <pc:picChg chg="del">
          <ac:chgData name="Ngô Thị Dịu" userId="9239adeb-dabb-42ee-b658-acdf993bd767" providerId="ADAL" clId="{F2747380-0CC3-4D53-AF5B-7B64A43B9706}" dt="2024-06-27T01:42:54.451" v="471" actId="478"/>
          <ac:picMkLst>
            <pc:docMk/>
            <pc:sldMk cId="0" sldId="280"/>
            <ac:picMk id="874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1:43:05.382" v="475" actId="1076"/>
          <ac:picMkLst>
            <pc:docMk/>
            <pc:sldMk cId="0" sldId="280"/>
            <ac:picMk id="875" creationId="{00000000-0000-0000-0000-000000000000}"/>
          </ac:picMkLst>
        </pc:picChg>
        <pc:picChg chg="del">
          <ac:chgData name="Ngô Thị Dịu" userId="9239adeb-dabb-42ee-b658-acdf993bd767" providerId="ADAL" clId="{F2747380-0CC3-4D53-AF5B-7B64A43B9706}" dt="2024-06-27T01:43:01.831" v="474" actId="478"/>
          <ac:picMkLst>
            <pc:docMk/>
            <pc:sldMk cId="0" sldId="280"/>
            <ac:picMk id="876" creationId="{00000000-0000-0000-0000-000000000000}"/>
          </ac:picMkLst>
        </pc:picChg>
      </pc:sldChg>
      <pc:sldChg chg="del">
        <pc:chgData name="Ngô Thị Dịu" userId="9239adeb-dabb-42ee-b658-acdf993bd767" providerId="ADAL" clId="{F2747380-0CC3-4D53-AF5B-7B64A43B9706}" dt="2024-06-26T16:16:08.780" v="0" actId="47"/>
        <pc:sldMkLst>
          <pc:docMk/>
          <pc:sldMk cId="1658604108" sldId="282"/>
        </pc:sldMkLst>
      </pc:sldChg>
      <pc:sldChg chg="del">
        <pc:chgData name="Ngô Thị Dịu" userId="9239adeb-dabb-42ee-b658-acdf993bd767" providerId="ADAL" clId="{F2747380-0CC3-4D53-AF5B-7B64A43B9706}" dt="2024-06-26T16:16:55.111" v="16" actId="47"/>
        <pc:sldMkLst>
          <pc:docMk/>
          <pc:sldMk cId="767862166" sldId="283"/>
        </pc:sldMkLst>
      </pc:sldChg>
      <pc:sldChg chg="del">
        <pc:chgData name="Ngô Thị Dịu" userId="9239adeb-dabb-42ee-b658-acdf993bd767" providerId="ADAL" clId="{F2747380-0CC3-4D53-AF5B-7B64A43B9706}" dt="2024-06-26T16:16:58.590" v="17" actId="47"/>
        <pc:sldMkLst>
          <pc:docMk/>
          <pc:sldMk cId="0" sldId="285"/>
        </pc:sldMkLst>
      </pc:sldChg>
      <pc:sldChg chg="del">
        <pc:chgData name="Ngô Thị Dịu" userId="9239adeb-dabb-42ee-b658-acdf993bd767" providerId="ADAL" clId="{F2747380-0CC3-4D53-AF5B-7B64A43B9706}" dt="2024-06-26T16:16:53.564" v="15" actId="47"/>
        <pc:sldMkLst>
          <pc:docMk/>
          <pc:sldMk cId="399318716" sldId="286"/>
        </pc:sldMkLst>
      </pc:sldChg>
      <pc:sldChg chg="addSp delSp modSp mod delAnim modAnim">
        <pc:chgData name="Ngô Thị Dịu" userId="9239adeb-dabb-42ee-b658-acdf993bd767" providerId="ADAL" clId="{F2747380-0CC3-4D53-AF5B-7B64A43B9706}" dt="2024-06-27T01:33:41.014" v="417" actId="114"/>
        <pc:sldMkLst>
          <pc:docMk/>
          <pc:sldMk cId="1753155125" sldId="288"/>
        </pc:sldMkLst>
        <pc:spChg chg="mod">
          <ac:chgData name="Ngô Thị Dịu" userId="9239adeb-dabb-42ee-b658-acdf993bd767" providerId="ADAL" clId="{F2747380-0CC3-4D53-AF5B-7B64A43B9706}" dt="2024-06-27T01:30:21.670" v="302" actId="20577"/>
          <ac:spMkLst>
            <pc:docMk/>
            <pc:sldMk cId="1753155125" sldId="288"/>
            <ac:spMk id="2" creationId="{3830D5E9-3DAE-326A-2B98-BB318D089170}"/>
          </ac:spMkLst>
        </pc:spChg>
        <pc:spChg chg="add mod">
          <ac:chgData name="Ngô Thị Dịu" userId="9239adeb-dabb-42ee-b658-acdf993bd767" providerId="ADAL" clId="{F2747380-0CC3-4D53-AF5B-7B64A43B9706}" dt="2024-06-27T01:33:41.014" v="417" actId="114"/>
          <ac:spMkLst>
            <pc:docMk/>
            <pc:sldMk cId="1753155125" sldId="288"/>
            <ac:spMk id="11" creationId="{3A81CD82-FD94-A9AC-1CAD-88A5D96EA679}"/>
          </ac:spMkLst>
        </pc:spChg>
        <pc:picChg chg="mod">
          <ac:chgData name="Ngô Thị Dịu" userId="9239adeb-dabb-42ee-b658-acdf993bd767" providerId="ADAL" clId="{F2747380-0CC3-4D53-AF5B-7B64A43B9706}" dt="2024-06-27T01:26:20.573" v="269" actId="1076"/>
          <ac:picMkLst>
            <pc:docMk/>
            <pc:sldMk cId="1753155125" sldId="288"/>
            <ac:picMk id="3" creationId="{358F5C4B-1D9D-194D-2DB1-AE1C203CF74B}"/>
          </ac:picMkLst>
        </pc:picChg>
        <pc:picChg chg="add del mod">
          <ac:chgData name="Ngô Thị Dịu" userId="9239adeb-dabb-42ee-b658-acdf993bd767" providerId="ADAL" clId="{F2747380-0CC3-4D53-AF5B-7B64A43B9706}" dt="2024-06-27T01:29:01.588" v="272" actId="478"/>
          <ac:picMkLst>
            <pc:docMk/>
            <pc:sldMk cId="1753155125" sldId="288"/>
            <ac:picMk id="4" creationId="{F83D4EA7-6F9B-1785-6D56-0B90EB9E52B2}"/>
          </ac:picMkLst>
        </pc:picChg>
        <pc:picChg chg="add mod">
          <ac:chgData name="Ngô Thị Dịu" userId="9239adeb-dabb-42ee-b658-acdf993bd767" providerId="ADAL" clId="{F2747380-0CC3-4D53-AF5B-7B64A43B9706}" dt="2024-06-27T01:29:10.262" v="277" actId="1076"/>
          <ac:picMkLst>
            <pc:docMk/>
            <pc:sldMk cId="1753155125" sldId="288"/>
            <ac:picMk id="6" creationId="{6D83F59C-AA86-4E8D-669B-7A04C68019F3}"/>
          </ac:picMkLst>
        </pc:picChg>
        <pc:picChg chg="add mod">
          <ac:chgData name="Ngô Thị Dịu" userId="9239adeb-dabb-42ee-b658-acdf993bd767" providerId="ADAL" clId="{F2747380-0CC3-4D53-AF5B-7B64A43B9706}" dt="2024-06-27T01:31:08.542" v="308" actId="1076"/>
          <ac:picMkLst>
            <pc:docMk/>
            <pc:sldMk cId="1753155125" sldId="288"/>
            <ac:picMk id="8" creationId="{6F3FCC6A-30BE-CAAF-9E74-B52D2108FB91}"/>
          </ac:picMkLst>
        </pc:picChg>
        <pc:picChg chg="add mod">
          <ac:chgData name="Ngô Thị Dịu" userId="9239adeb-dabb-42ee-b658-acdf993bd767" providerId="ADAL" clId="{F2747380-0CC3-4D53-AF5B-7B64A43B9706}" dt="2024-06-27T01:32:22.013" v="312" actId="1076"/>
          <ac:picMkLst>
            <pc:docMk/>
            <pc:sldMk cId="1753155125" sldId="288"/>
            <ac:picMk id="10" creationId="{EC7EB1A9-EF8F-BA94-0DFC-3094B3F033C2}"/>
          </ac:picMkLst>
        </pc:picChg>
        <pc:picChg chg="mod">
          <ac:chgData name="Ngô Thị Dịu" userId="9239adeb-dabb-42ee-b658-acdf993bd767" providerId="ADAL" clId="{F2747380-0CC3-4D53-AF5B-7B64A43B9706}" dt="2024-06-27T01:25:57.597" v="258" actId="14100"/>
          <ac:picMkLst>
            <pc:docMk/>
            <pc:sldMk cId="1753155125" sldId="288"/>
            <ac:picMk id="1026" creationId="{464752A5-0B4B-8A25-E26B-C52ED8C9FDBB}"/>
          </ac:picMkLst>
        </pc:picChg>
      </pc:sldChg>
      <pc:sldChg chg="modSp">
        <pc:chgData name="Ngô Thị Dịu" userId="9239adeb-dabb-42ee-b658-acdf993bd767" providerId="ADAL" clId="{F2747380-0CC3-4D53-AF5B-7B64A43B9706}" dt="2024-06-27T02:58:04.191" v="1427"/>
        <pc:sldMkLst>
          <pc:docMk/>
          <pc:sldMk cId="1717329990" sldId="300"/>
        </pc:sldMkLst>
        <pc:picChg chg="mod">
          <ac:chgData name="Ngô Thị Dịu" userId="9239adeb-dabb-42ee-b658-acdf993bd767" providerId="ADAL" clId="{F2747380-0CC3-4D53-AF5B-7B64A43B9706}" dt="2024-06-27T02:58:04.191" v="1427"/>
          <ac:picMkLst>
            <pc:docMk/>
            <pc:sldMk cId="1717329990" sldId="300"/>
            <ac:picMk id="8" creationId="{00000000-0000-0000-0000-000000000000}"/>
          </ac:picMkLst>
        </pc:picChg>
      </pc:sldChg>
      <pc:sldChg chg="addSp delSp modSp mod addAnim delAnim modAnim">
        <pc:chgData name="Ngô Thị Dịu" userId="9239adeb-dabb-42ee-b658-acdf993bd767" providerId="ADAL" clId="{F2747380-0CC3-4D53-AF5B-7B64A43B9706}" dt="2024-06-27T02:03:38.150" v="1040"/>
        <pc:sldMkLst>
          <pc:docMk/>
          <pc:sldMk cId="1363661010" sldId="301"/>
        </pc:sldMkLst>
        <pc:spChg chg="mod">
          <ac:chgData name="Ngô Thị Dịu" userId="9239adeb-dabb-42ee-b658-acdf993bd767" providerId="ADAL" clId="{F2747380-0CC3-4D53-AF5B-7B64A43B9706}" dt="2024-06-27T02:00:21.483" v="1000" actId="2711"/>
          <ac:spMkLst>
            <pc:docMk/>
            <pc:sldMk cId="1363661010" sldId="301"/>
            <ac:spMk id="4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0:21.483" v="1000" actId="2711"/>
          <ac:spMkLst>
            <pc:docMk/>
            <pc:sldMk cId="1363661010" sldId="301"/>
            <ac:spMk id="5" creationId="{00000000-0000-0000-0000-000000000000}"/>
          </ac:spMkLst>
        </pc:spChg>
        <pc:spChg chg="add del mod">
          <ac:chgData name="Ngô Thị Dịu" userId="9239adeb-dabb-42ee-b658-acdf993bd767" providerId="ADAL" clId="{F2747380-0CC3-4D53-AF5B-7B64A43B9706}" dt="2024-06-27T02:00:21.483" v="1000" actId="2711"/>
          <ac:spMkLst>
            <pc:docMk/>
            <pc:sldMk cId="1363661010" sldId="301"/>
            <ac:spMk id="8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0:21.483" v="1000" actId="2711"/>
          <ac:spMkLst>
            <pc:docMk/>
            <pc:sldMk cId="1363661010" sldId="301"/>
            <ac:spMk id="10" creationId="{00000000-0000-0000-0000-000000000000}"/>
          </ac:spMkLst>
        </pc:spChg>
        <pc:picChg chg="mod">
          <ac:chgData name="Ngô Thị Dịu" userId="9239adeb-dabb-42ee-b658-acdf993bd767" providerId="ADAL" clId="{F2747380-0CC3-4D53-AF5B-7B64A43B9706}" dt="2024-06-27T02:00:21.483" v="1000" actId="2711"/>
          <ac:picMkLst>
            <pc:docMk/>
            <pc:sldMk cId="1363661010" sldId="301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0:21.483" v="1000" actId="2711"/>
          <ac:picMkLst>
            <pc:docMk/>
            <pc:sldMk cId="1363661010" sldId="301"/>
            <ac:picMk id="7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0:21.483" v="1000" actId="2711"/>
          <ac:picMkLst>
            <pc:docMk/>
            <pc:sldMk cId="1363661010" sldId="301"/>
            <ac:picMk id="9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0:21.483" v="1000" actId="2711"/>
          <ac:picMkLst>
            <pc:docMk/>
            <pc:sldMk cId="1363661010" sldId="301"/>
            <ac:picMk id="2050" creationId="{00000000-0000-0000-0000-000000000000}"/>
          </ac:picMkLst>
        </pc:picChg>
      </pc:sldChg>
      <pc:sldChg chg="addSp modSp mod modAnim">
        <pc:chgData name="Ngô Thị Dịu" userId="9239adeb-dabb-42ee-b658-acdf993bd767" providerId="ADAL" clId="{F2747380-0CC3-4D53-AF5B-7B64A43B9706}" dt="2024-06-27T02:09:15.678" v="1388" actId="404"/>
        <pc:sldMkLst>
          <pc:docMk/>
          <pc:sldMk cId="3929040145" sldId="302"/>
        </pc:sldMkLst>
        <pc:spChg chg="mod">
          <ac:chgData name="Ngô Thị Dịu" userId="9239adeb-dabb-42ee-b658-acdf993bd767" providerId="ADAL" clId="{F2747380-0CC3-4D53-AF5B-7B64A43B9706}" dt="2024-06-27T02:09:15.678" v="1388" actId="404"/>
          <ac:spMkLst>
            <pc:docMk/>
            <pc:sldMk cId="3929040145" sldId="302"/>
            <ac:spMk id="3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15.678" v="1388" actId="404"/>
          <ac:spMkLst>
            <pc:docMk/>
            <pc:sldMk cId="3929040145" sldId="302"/>
            <ac:spMk id="4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15.678" v="1388" actId="404"/>
          <ac:spMkLst>
            <pc:docMk/>
            <pc:sldMk cId="3929040145" sldId="302"/>
            <ac:spMk id="7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03.181" v="1387" actId="113"/>
          <ac:spMkLst>
            <pc:docMk/>
            <pc:sldMk cId="3929040145" sldId="302"/>
            <ac:spMk id="9" creationId="{00000000-0000-0000-0000-000000000000}"/>
          </ac:spMkLst>
        </pc:spChg>
        <pc:picChg chg="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8" creationId="{00000000-0000-0000-0000-000000000000}"/>
          </ac:picMkLst>
        </pc:picChg>
        <pc:picChg chg="add 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11" creationId="{ABD28325-CF0F-4554-73FC-B607C5A906DD}"/>
          </ac:picMkLst>
        </pc:picChg>
        <pc:picChg chg="add 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13" creationId="{BF692FF3-3277-D4D3-A217-522E375C788F}"/>
          </ac:picMkLst>
        </pc:picChg>
        <pc:picChg chg="add mod">
          <ac:chgData name="Ngô Thị Dịu" userId="9239adeb-dabb-42ee-b658-acdf993bd767" providerId="ADAL" clId="{F2747380-0CC3-4D53-AF5B-7B64A43B9706}" dt="2024-06-27T02:04:59.303" v="1055" actId="2711"/>
          <ac:picMkLst>
            <pc:docMk/>
            <pc:sldMk cId="3929040145" sldId="302"/>
            <ac:picMk id="15" creationId="{591D8879-3962-8BB2-29DF-4A8794EC6547}"/>
          </ac:picMkLst>
        </pc:picChg>
      </pc:sldChg>
      <pc:sldChg chg="del">
        <pc:chgData name="Ngô Thị Dịu" userId="9239adeb-dabb-42ee-b658-acdf993bd767" providerId="ADAL" clId="{F2747380-0CC3-4D53-AF5B-7B64A43B9706}" dt="2024-06-27T02:04:01.679" v="1045" actId="47"/>
        <pc:sldMkLst>
          <pc:docMk/>
          <pc:sldMk cId="1598844142" sldId="303"/>
        </pc:sldMkLst>
      </pc:sldChg>
      <pc:sldChg chg="del">
        <pc:chgData name="Ngô Thị Dịu" userId="9239adeb-dabb-42ee-b658-acdf993bd767" providerId="ADAL" clId="{F2747380-0CC3-4D53-AF5B-7B64A43B9706}" dt="2024-06-27T02:04:03.914" v="1046" actId="47"/>
        <pc:sldMkLst>
          <pc:docMk/>
          <pc:sldMk cId="158105462" sldId="304"/>
        </pc:sldMkLst>
      </pc:sldChg>
      <pc:sldChg chg="modSp mod">
        <pc:chgData name="Ngô Thị Dịu" userId="9239adeb-dabb-42ee-b658-acdf993bd767" providerId="ADAL" clId="{F2747380-0CC3-4D53-AF5B-7B64A43B9706}" dt="2024-06-27T01:13:49.824" v="97" actId="20577"/>
        <pc:sldMkLst>
          <pc:docMk/>
          <pc:sldMk cId="1515240965" sldId="381"/>
        </pc:sldMkLst>
        <pc:spChg chg="mod">
          <ac:chgData name="Ngô Thị Dịu" userId="9239adeb-dabb-42ee-b658-acdf993bd767" providerId="ADAL" clId="{F2747380-0CC3-4D53-AF5B-7B64A43B9706}" dt="2024-06-27T01:13:49.824" v="97" actId="20577"/>
          <ac:spMkLst>
            <pc:docMk/>
            <pc:sldMk cId="1515240965" sldId="381"/>
            <ac:spMk id="32" creationId="{B11F5685-8E1D-468C-BA04-32A479A18E3A}"/>
          </ac:spMkLst>
        </pc:spChg>
      </pc:sldChg>
      <pc:sldChg chg="del">
        <pc:chgData name="Ngô Thị Dịu" userId="9239adeb-dabb-42ee-b658-acdf993bd767" providerId="ADAL" clId="{F2747380-0CC3-4D53-AF5B-7B64A43B9706}" dt="2024-06-27T01:15:29.422" v="98" actId="47"/>
        <pc:sldMkLst>
          <pc:docMk/>
          <pc:sldMk cId="2938911732" sldId="382"/>
        </pc:sldMkLst>
      </pc:sldChg>
      <pc:sldChg chg="delSp mod delAnim">
        <pc:chgData name="Ngô Thị Dịu" userId="9239adeb-dabb-42ee-b658-acdf993bd767" providerId="ADAL" clId="{F2747380-0CC3-4D53-AF5B-7B64A43B9706}" dt="2024-06-27T01:34:32.964" v="421" actId="478"/>
        <pc:sldMkLst>
          <pc:docMk/>
          <pc:sldMk cId="3187075606" sldId="382"/>
        </pc:sldMkLst>
        <pc:spChg chg="del">
          <ac:chgData name="Ngô Thị Dịu" userId="9239adeb-dabb-42ee-b658-acdf993bd767" providerId="ADAL" clId="{F2747380-0CC3-4D53-AF5B-7B64A43B9706}" dt="2024-06-27T01:34:32.279" v="420" actId="478"/>
          <ac:spMkLst>
            <pc:docMk/>
            <pc:sldMk cId="3187075606" sldId="382"/>
            <ac:spMk id="35" creationId="{41E0C340-EF9B-4185-9B5E-C55DF44DBD5D}"/>
          </ac:spMkLst>
        </pc:spChg>
        <pc:picChg chg="del">
          <ac:chgData name="Ngô Thị Dịu" userId="9239adeb-dabb-42ee-b658-acdf993bd767" providerId="ADAL" clId="{F2747380-0CC3-4D53-AF5B-7B64A43B9706}" dt="2024-06-27T01:34:29.315" v="419" actId="478"/>
          <ac:picMkLst>
            <pc:docMk/>
            <pc:sldMk cId="3187075606" sldId="382"/>
            <ac:picMk id="5" creationId="{BF80B28F-7FB5-4745-B96C-83B00FB8BE6A}"/>
          </ac:picMkLst>
        </pc:picChg>
        <pc:picChg chg="del">
          <ac:chgData name="Ngô Thị Dịu" userId="9239adeb-dabb-42ee-b658-acdf993bd767" providerId="ADAL" clId="{F2747380-0CC3-4D53-AF5B-7B64A43B9706}" dt="2024-06-27T01:34:32.964" v="421" actId="478"/>
          <ac:picMkLst>
            <pc:docMk/>
            <pc:sldMk cId="3187075606" sldId="382"/>
            <ac:picMk id="26" creationId="{040AF01B-B094-412E-8768-E59518257137}"/>
          </ac:picMkLst>
        </pc:picChg>
        <pc:picChg chg="del">
          <ac:chgData name="Ngô Thị Dịu" userId="9239adeb-dabb-42ee-b658-acdf993bd767" providerId="ADAL" clId="{F2747380-0CC3-4D53-AF5B-7B64A43B9706}" dt="2024-06-27T01:34:28.076" v="418" actId="478"/>
          <ac:picMkLst>
            <pc:docMk/>
            <pc:sldMk cId="3187075606" sldId="382"/>
            <ac:picMk id="437" creationId="{00000000-0000-0000-0000-000000000000}"/>
          </ac:picMkLst>
        </pc:picChg>
      </pc:sldChg>
      <pc:sldChg chg="addSp delSp modSp mod delAnim modAnim">
        <pc:chgData name="Ngô Thị Dịu" userId="9239adeb-dabb-42ee-b658-acdf993bd767" providerId="ADAL" clId="{F2747380-0CC3-4D53-AF5B-7B64A43B9706}" dt="2024-06-27T02:56:44.111" v="1426"/>
        <pc:sldMkLst>
          <pc:docMk/>
          <pc:sldMk cId="201758030" sldId="383"/>
        </pc:sldMkLst>
        <pc:spChg chg="mod">
          <ac:chgData name="Ngô Thị Dịu" userId="9239adeb-dabb-42ee-b658-acdf993bd767" providerId="ADAL" clId="{F2747380-0CC3-4D53-AF5B-7B64A43B9706}" dt="2024-06-27T01:36:48.381" v="463" actId="207"/>
          <ac:spMkLst>
            <pc:docMk/>
            <pc:sldMk cId="201758030" sldId="383"/>
            <ac:spMk id="2" creationId="{48EF08A0-FEC6-442B-B9D1-C493FC943149}"/>
          </ac:spMkLst>
        </pc:spChg>
        <pc:spChg chg="del">
          <ac:chgData name="Ngô Thị Dịu" userId="9239adeb-dabb-42ee-b658-acdf993bd767" providerId="ADAL" clId="{F2747380-0CC3-4D53-AF5B-7B64A43B9706}" dt="2024-06-27T01:36:08.980" v="439" actId="478"/>
          <ac:spMkLst>
            <pc:docMk/>
            <pc:sldMk cId="201758030" sldId="383"/>
            <ac:spMk id="46" creationId="{9119EF01-B859-4D5A-8EAC-C69B9B87A0FC}"/>
          </ac:spMkLst>
        </pc:spChg>
        <pc:spChg chg="del">
          <ac:chgData name="Ngô Thị Dịu" userId="9239adeb-dabb-42ee-b658-acdf993bd767" providerId="ADAL" clId="{F2747380-0CC3-4D53-AF5B-7B64A43B9706}" dt="2024-06-27T01:36:11.918" v="441" actId="478"/>
          <ac:spMkLst>
            <pc:docMk/>
            <pc:sldMk cId="201758030" sldId="383"/>
            <ac:spMk id="47" creationId="{A430E38A-224B-4FFD-A316-1A697E44B42F}"/>
          </ac:spMkLst>
        </pc:spChg>
        <pc:spChg chg="del">
          <ac:chgData name="Ngô Thị Dịu" userId="9239adeb-dabb-42ee-b658-acdf993bd767" providerId="ADAL" clId="{F2747380-0CC3-4D53-AF5B-7B64A43B9706}" dt="2024-06-27T01:36:19.035" v="444" actId="478"/>
          <ac:spMkLst>
            <pc:docMk/>
            <pc:sldMk cId="201758030" sldId="383"/>
            <ac:spMk id="48" creationId="{08D322C4-BA6D-498E-ABBD-941F3B6C62B6}"/>
          </ac:spMkLst>
        </pc:spChg>
        <pc:spChg chg="del">
          <ac:chgData name="Ngô Thị Dịu" userId="9239adeb-dabb-42ee-b658-acdf993bd767" providerId="ADAL" clId="{F2747380-0CC3-4D53-AF5B-7B64A43B9706}" dt="2024-06-27T01:36:21.152" v="446" actId="478"/>
          <ac:spMkLst>
            <pc:docMk/>
            <pc:sldMk cId="201758030" sldId="383"/>
            <ac:spMk id="49" creationId="{62D16139-308D-4EF7-8410-ACC376CDA03A}"/>
          </ac:spMkLst>
        </pc:spChg>
        <pc:spChg chg="del">
          <ac:chgData name="Ngô Thị Dịu" userId="9239adeb-dabb-42ee-b658-acdf993bd767" providerId="ADAL" clId="{F2747380-0CC3-4D53-AF5B-7B64A43B9706}" dt="2024-06-27T01:36:19.947" v="445" actId="478"/>
          <ac:spMkLst>
            <pc:docMk/>
            <pc:sldMk cId="201758030" sldId="383"/>
            <ac:spMk id="54" creationId="{7F2C314C-87F1-4F40-A367-54FF5749221A}"/>
          </ac:spMkLst>
        </pc:spChg>
        <pc:grpChg chg="mod">
          <ac:chgData name="Ngô Thị Dịu" userId="9239adeb-dabb-42ee-b658-acdf993bd767" providerId="ADAL" clId="{F2747380-0CC3-4D53-AF5B-7B64A43B9706}" dt="2024-06-27T01:36:43.191" v="461" actId="14100"/>
          <ac:grpSpMkLst>
            <pc:docMk/>
            <pc:sldMk cId="201758030" sldId="383"/>
            <ac:grpSpMk id="23" creationId="{AE8B9CC7-CEF9-4A06-AAFC-379DC55C8881}"/>
          </ac:grpSpMkLst>
        </pc:grpChg>
        <pc:picChg chg="mod">
          <ac:chgData name="Ngô Thị Dịu" userId="9239adeb-dabb-42ee-b658-acdf993bd767" providerId="ADAL" clId="{F2747380-0CC3-4D53-AF5B-7B64A43B9706}" dt="2024-06-27T01:36:54.430" v="466" actId="14100"/>
          <ac:picMkLst>
            <pc:docMk/>
            <pc:sldMk cId="201758030" sldId="383"/>
            <ac:picMk id="5" creationId="{0AD1EE23-BD26-4F7A-8B1D-19955AD9DAEC}"/>
          </ac:picMkLst>
        </pc:picChg>
        <pc:picChg chg="del">
          <ac:chgData name="Ngô Thị Dịu" userId="9239adeb-dabb-42ee-b658-acdf993bd767" providerId="ADAL" clId="{F2747380-0CC3-4D53-AF5B-7B64A43B9706}" dt="2024-06-27T01:36:10.763" v="440" actId="478"/>
          <ac:picMkLst>
            <pc:docMk/>
            <pc:sldMk cId="201758030" sldId="383"/>
            <ac:picMk id="45" creationId="{7FF258C5-D2F6-43ED-ACA1-D4481453A875}"/>
          </ac:picMkLst>
        </pc:picChg>
        <pc:picChg chg="del">
          <ac:chgData name="Ngô Thị Dịu" userId="9239adeb-dabb-42ee-b658-acdf993bd767" providerId="ADAL" clId="{F2747380-0CC3-4D53-AF5B-7B64A43B9706}" dt="2024-06-27T01:36:07.308" v="438" actId="478"/>
          <ac:picMkLst>
            <pc:docMk/>
            <pc:sldMk cId="201758030" sldId="383"/>
            <ac:picMk id="51" creationId="{CEC771EE-4864-4772-A801-7D43BC11288C}"/>
          </ac:picMkLst>
        </pc:picChg>
        <pc:picChg chg="add del">
          <ac:chgData name="Ngô Thị Dịu" userId="9239adeb-dabb-42ee-b658-acdf993bd767" providerId="ADAL" clId="{F2747380-0CC3-4D53-AF5B-7B64A43B9706}" dt="2024-06-27T01:36:16.738" v="443" actId="478"/>
          <ac:picMkLst>
            <pc:docMk/>
            <pc:sldMk cId="201758030" sldId="383"/>
            <ac:picMk id="450" creationId="{00000000-0000-0000-0000-000000000000}"/>
          </ac:picMkLst>
        </pc:picChg>
      </pc:sldChg>
      <pc:sldChg chg="del">
        <pc:chgData name="Ngô Thị Dịu" userId="9239adeb-dabb-42ee-b658-acdf993bd767" providerId="ADAL" clId="{F2747380-0CC3-4D53-AF5B-7B64A43B9706}" dt="2024-06-26T16:17:09.223" v="21" actId="47"/>
        <pc:sldMkLst>
          <pc:docMk/>
          <pc:sldMk cId="2352905439" sldId="383"/>
        </pc:sldMkLst>
      </pc:sldChg>
      <pc:sldChg chg="del">
        <pc:chgData name="Ngô Thị Dịu" userId="9239adeb-dabb-42ee-b658-acdf993bd767" providerId="ADAL" clId="{F2747380-0CC3-4D53-AF5B-7B64A43B9706}" dt="2024-06-26T16:17:05.677" v="19" actId="47"/>
        <pc:sldMkLst>
          <pc:docMk/>
          <pc:sldMk cId="2846792484" sldId="384"/>
        </pc:sldMkLst>
      </pc:sldChg>
      <pc:sldChg chg="addSp delSp modSp mod modAnim">
        <pc:chgData name="Ngô Thị Dịu" userId="9239adeb-dabb-42ee-b658-acdf993bd767" providerId="ADAL" clId="{F2747380-0CC3-4D53-AF5B-7B64A43B9706}" dt="2024-06-29T10:07:22.018" v="1467" actId="1076"/>
        <pc:sldMkLst>
          <pc:docMk/>
          <pc:sldMk cId="2938911732" sldId="384"/>
        </pc:sldMkLst>
        <pc:spChg chg="add mod">
          <ac:chgData name="Ngô Thị Dịu" userId="9239adeb-dabb-42ee-b658-acdf993bd767" providerId="ADAL" clId="{F2747380-0CC3-4D53-AF5B-7B64A43B9706}" dt="2024-06-29T10:05:52.802" v="1436" actId="1076"/>
          <ac:spMkLst>
            <pc:docMk/>
            <pc:sldMk cId="2938911732" sldId="384"/>
            <ac:spMk id="2" creationId="{7F979541-6855-2883-B50C-F6917E85E91A}"/>
          </ac:spMkLst>
        </pc:spChg>
        <pc:spChg chg="add mod">
          <ac:chgData name="Ngô Thị Dịu" userId="9239adeb-dabb-42ee-b658-acdf993bd767" providerId="ADAL" clId="{F2747380-0CC3-4D53-AF5B-7B64A43B9706}" dt="2024-06-27T01:45:21.139" v="513" actId="1076"/>
          <ac:spMkLst>
            <pc:docMk/>
            <pc:sldMk cId="2938911732" sldId="384"/>
            <ac:spMk id="7" creationId="{87865603-2592-2F7D-AC5A-129D1830DD8C}"/>
          </ac:spMkLst>
        </pc:spChg>
        <pc:spChg chg="add mod">
          <ac:chgData name="Ngô Thị Dịu" userId="9239adeb-dabb-42ee-b658-acdf993bd767" providerId="ADAL" clId="{F2747380-0CC3-4D53-AF5B-7B64A43B9706}" dt="2024-06-29T10:07:22.018" v="1467" actId="1076"/>
          <ac:spMkLst>
            <pc:docMk/>
            <pc:sldMk cId="2938911732" sldId="384"/>
            <ac:spMk id="8" creationId="{2B57F3FC-FF6E-7B3E-2DAA-D2644B6ABECF}"/>
          </ac:spMkLst>
        </pc:spChg>
        <pc:spChg chg="mod">
          <ac:chgData name="Ngô Thị Dịu" userId="9239adeb-dabb-42ee-b658-acdf993bd767" providerId="ADAL" clId="{F2747380-0CC3-4D53-AF5B-7B64A43B9706}" dt="2024-06-29T10:06:57.546" v="1463" actId="1076"/>
          <ac:spMkLst>
            <pc:docMk/>
            <pc:sldMk cId="2938911732" sldId="384"/>
            <ac:spMk id="70" creationId="{96808E75-01AD-4A44-8358-67AB613EA04E}"/>
          </ac:spMkLst>
        </pc:spChg>
        <pc:picChg chg="add mod ord">
          <ac:chgData name="Ngô Thị Dịu" userId="9239adeb-dabb-42ee-b658-acdf993bd767" providerId="ADAL" clId="{F2747380-0CC3-4D53-AF5B-7B64A43B9706}" dt="2024-06-29T10:05:48.443" v="1435" actId="1076"/>
          <ac:picMkLst>
            <pc:docMk/>
            <pc:sldMk cId="2938911732" sldId="384"/>
            <ac:picMk id="3" creationId="{D64C7722-2D02-F237-C3D4-3510ECC22353}"/>
          </ac:picMkLst>
        </pc:picChg>
        <pc:picChg chg="del">
          <ac:chgData name="Ngô Thị Dịu" userId="9239adeb-dabb-42ee-b658-acdf993bd767" providerId="ADAL" clId="{F2747380-0CC3-4D53-AF5B-7B64A43B9706}" dt="2024-06-27T01:43:14.862" v="477" actId="478"/>
          <ac:picMkLst>
            <pc:docMk/>
            <pc:sldMk cId="2938911732" sldId="384"/>
            <ac:picMk id="4" creationId="{52142258-8846-B3FA-E26E-4AEB8ADB316C}"/>
          </ac:picMkLst>
        </pc:picChg>
        <pc:picChg chg="mod">
          <ac:chgData name="Ngô Thị Dịu" userId="9239adeb-dabb-42ee-b658-acdf993bd767" providerId="ADAL" clId="{F2747380-0CC3-4D53-AF5B-7B64A43B9706}" dt="2024-06-29T10:05:41.619" v="1433" actId="1076"/>
          <ac:picMkLst>
            <pc:docMk/>
            <pc:sldMk cId="2938911732" sldId="384"/>
            <ac:picMk id="5" creationId="{C18A6E92-4120-ADB2-AFD4-67AE4A67F7D8}"/>
          </ac:picMkLst>
        </pc:picChg>
        <pc:picChg chg="add mod">
          <ac:chgData name="Ngô Thị Dịu" userId="9239adeb-dabb-42ee-b658-acdf993bd767" providerId="ADAL" clId="{F2747380-0CC3-4D53-AF5B-7B64A43B9706}" dt="2024-06-27T01:45:17.630" v="512" actId="1076"/>
          <ac:picMkLst>
            <pc:docMk/>
            <pc:sldMk cId="2938911732" sldId="384"/>
            <ac:picMk id="6" creationId="{167FF9D3-3DD4-FE46-D09F-E58D2B3FAA21}"/>
          </ac:picMkLst>
        </pc:picChg>
        <pc:picChg chg="mod">
          <ac:chgData name="Ngô Thị Dịu" userId="9239adeb-dabb-42ee-b658-acdf993bd767" providerId="ADAL" clId="{F2747380-0CC3-4D53-AF5B-7B64A43B9706}" dt="2024-06-29T10:06:53.033" v="1461" actId="1076"/>
          <ac:picMkLst>
            <pc:docMk/>
            <pc:sldMk cId="2938911732" sldId="384"/>
            <ac:picMk id="1026" creationId="{A56A874F-DDD3-7786-FA76-FBC550B4A78D}"/>
          </ac:picMkLst>
        </pc:picChg>
      </pc:sldChg>
      <pc:sldChg chg="modSp mod">
        <pc:chgData name="Ngô Thị Dịu" userId="9239adeb-dabb-42ee-b658-acdf993bd767" providerId="ADAL" clId="{F2747380-0CC3-4D53-AF5B-7B64A43B9706}" dt="2024-06-27T02:10:52.974" v="1401" actId="20577"/>
        <pc:sldMkLst>
          <pc:docMk/>
          <pc:sldMk cId="1711328095" sldId="385"/>
        </pc:sldMkLst>
        <pc:spChg chg="mod">
          <ac:chgData name="Ngô Thị Dịu" userId="9239adeb-dabb-42ee-b658-acdf993bd767" providerId="ADAL" clId="{F2747380-0CC3-4D53-AF5B-7B64A43B9706}" dt="2024-06-27T02:10:52.974" v="1401" actId="20577"/>
          <ac:spMkLst>
            <pc:docMk/>
            <pc:sldMk cId="1711328095" sldId="385"/>
            <ac:spMk id="3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52.301" v="1390" actId="404"/>
          <ac:spMkLst>
            <pc:docMk/>
            <pc:sldMk cId="1711328095" sldId="385"/>
            <ac:spMk id="4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10:50.027" v="1399" actId="20577"/>
          <ac:spMkLst>
            <pc:docMk/>
            <pc:sldMk cId="1711328095" sldId="385"/>
            <ac:spMk id="7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09:41.779" v="1389" actId="113"/>
          <ac:spMkLst>
            <pc:docMk/>
            <pc:sldMk cId="1711328095" sldId="385"/>
            <ac:spMk id="9" creationId="{00000000-0000-0000-0000-000000000000}"/>
          </ac:spMkLst>
        </pc:sp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10:34.801" v="1395" actId="1076"/>
          <ac:picMkLst>
            <pc:docMk/>
            <pc:sldMk cId="1711328095" sldId="385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10:46.225" v="1397" actId="1076"/>
          <ac:picMkLst>
            <pc:docMk/>
            <pc:sldMk cId="1711328095" sldId="385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11" creationId="{ABD28325-CF0F-4554-73FC-B607C5A906DD}"/>
          </ac:picMkLst>
        </pc:pic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13" creationId="{BF692FF3-3277-D4D3-A217-522E375C788F}"/>
          </ac:picMkLst>
        </pc:picChg>
        <pc:picChg chg="mod">
          <ac:chgData name="Ngô Thị Dịu" userId="9239adeb-dabb-42ee-b658-acdf993bd767" providerId="ADAL" clId="{F2747380-0CC3-4D53-AF5B-7B64A43B9706}" dt="2024-06-27T02:09:41.779" v="1389" actId="113"/>
          <ac:picMkLst>
            <pc:docMk/>
            <pc:sldMk cId="1711328095" sldId="385"/>
            <ac:picMk id="15" creationId="{591D8879-3962-8BB2-29DF-4A8794EC6547}"/>
          </ac:picMkLst>
        </pc:picChg>
      </pc:sldChg>
      <pc:sldChg chg="del">
        <pc:chgData name="Ngô Thị Dịu" userId="9239adeb-dabb-42ee-b658-acdf993bd767" providerId="ADAL" clId="{F2747380-0CC3-4D53-AF5B-7B64A43B9706}" dt="2024-06-26T16:17:12.914" v="22" actId="47"/>
        <pc:sldMkLst>
          <pc:docMk/>
          <pc:sldMk cId="2333421841" sldId="385"/>
        </pc:sldMkLst>
      </pc:sldChg>
      <pc:sldChg chg="del">
        <pc:chgData name="Ngô Thị Dịu" userId="9239adeb-dabb-42ee-b658-acdf993bd767" providerId="ADAL" clId="{F2747380-0CC3-4D53-AF5B-7B64A43B9706}" dt="2024-06-26T16:17:28.717" v="27" actId="47"/>
        <pc:sldMkLst>
          <pc:docMk/>
          <pc:sldMk cId="2988558008" sldId="386"/>
        </pc:sldMkLst>
      </pc:sldChg>
      <pc:sldChg chg="modSp mod">
        <pc:chgData name="Ngô Thị Dịu" userId="9239adeb-dabb-42ee-b658-acdf993bd767" providerId="ADAL" clId="{F2747380-0CC3-4D53-AF5B-7B64A43B9706}" dt="2024-06-27T02:12:10.380" v="1415" actId="20577"/>
        <pc:sldMkLst>
          <pc:docMk/>
          <pc:sldMk cId="3268812890" sldId="386"/>
        </pc:sldMkLst>
        <pc:spChg chg="mod">
          <ac:chgData name="Ngô Thị Dịu" userId="9239adeb-dabb-42ee-b658-acdf993bd767" providerId="ADAL" clId="{F2747380-0CC3-4D53-AF5B-7B64A43B9706}" dt="2024-06-27T02:12:08.003" v="1413" actId="20577"/>
          <ac:spMkLst>
            <pc:docMk/>
            <pc:sldMk cId="3268812890" sldId="386"/>
            <ac:spMk id="3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12:10.380" v="1415" actId="20577"/>
          <ac:spMkLst>
            <pc:docMk/>
            <pc:sldMk cId="3268812890" sldId="386"/>
            <ac:spMk id="4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11:20.350" v="1403" actId="404"/>
          <ac:spMkLst>
            <pc:docMk/>
            <pc:sldMk cId="3268812890" sldId="386"/>
            <ac:spMk id="7" creationId="{00000000-0000-0000-0000-000000000000}"/>
          </ac:spMkLst>
        </pc:spChg>
        <pc:spChg chg="mod">
          <ac:chgData name="Ngô Thị Dịu" userId="9239adeb-dabb-42ee-b658-acdf993bd767" providerId="ADAL" clId="{F2747380-0CC3-4D53-AF5B-7B64A43B9706}" dt="2024-06-27T02:11:38.537" v="1408" actId="1076"/>
          <ac:spMkLst>
            <pc:docMk/>
            <pc:sldMk cId="3268812890" sldId="386"/>
            <ac:spMk id="9" creationId="{00000000-0000-0000-0000-000000000000}"/>
          </ac:spMkLst>
        </pc:sp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2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11:58.379" v="1410" actId="1076"/>
          <ac:picMkLst>
            <pc:docMk/>
            <pc:sldMk cId="3268812890" sldId="386"/>
            <ac:picMk id="5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12:05.099" v="1411" actId="1076"/>
          <ac:picMkLst>
            <pc:docMk/>
            <pc:sldMk cId="3268812890" sldId="386"/>
            <ac:picMk id="6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8" creationId="{00000000-0000-0000-0000-000000000000}"/>
          </ac:picMkLst>
        </pc:pic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11" creationId="{ABD28325-CF0F-4554-73FC-B607C5A906DD}"/>
          </ac:picMkLst>
        </pc:pic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13" creationId="{BF692FF3-3277-D4D3-A217-522E375C788F}"/>
          </ac:picMkLst>
        </pc:picChg>
        <pc:picChg chg="mod">
          <ac:chgData name="Ngô Thị Dịu" userId="9239adeb-dabb-42ee-b658-acdf993bd767" providerId="ADAL" clId="{F2747380-0CC3-4D53-AF5B-7B64A43B9706}" dt="2024-06-27T02:05:14.290" v="1057" actId="2711"/>
          <ac:picMkLst>
            <pc:docMk/>
            <pc:sldMk cId="3268812890" sldId="386"/>
            <ac:picMk id="15" creationId="{591D8879-3962-8BB2-29DF-4A8794EC6547}"/>
          </ac:picMkLst>
        </pc:picChg>
      </pc:sldChg>
      <pc:sldMasterChg chg="delSldLayout">
        <pc:chgData name="Ngô Thị Dịu" userId="9239adeb-dabb-42ee-b658-acdf993bd767" providerId="ADAL" clId="{F2747380-0CC3-4D53-AF5B-7B64A43B9706}" dt="2024-06-26T16:16:08.780" v="0" actId="47"/>
        <pc:sldMasterMkLst>
          <pc:docMk/>
          <pc:sldMasterMk cId="0" sldId="2147483659"/>
        </pc:sldMasterMkLst>
        <pc:sldLayoutChg chg="del">
          <pc:chgData name="Ngô Thị Dịu" userId="9239adeb-dabb-42ee-b658-acdf993bd767" providerId="ADAL" clId="{F2747380-0CC3-4D53-AF5B-7B64A43B9706}" dt="2024-06-26T16:16:08.780" v="0" actId="47"/>
          <pc:sldLayoutMkLst>
            <pc:docMk/>
            <pc:sldMasterMk cId="0" sldId="2147483659"/>
            <pc:sldLayoutMk cId="4216369033" sldId="2147483660"/>
          </pc:sldLayoutMkLst>
        </pc:sldLayoutChg>
      </pc:sldMasterChg>
      <pc:sldMasterChg chg="del delSldLayout">
        <pc:chgData name="Ngô Thị Dịu" userId="9239adeb-dabb-42ee-b658-acdf993bd767" providerId="ADAL" clId="{F2747380-0CC3-4D53-AF5B-7B64A43B9706}" dt="2024-06-26T16:17:34.206" v="29" actId="47"/>
        <pc:sldMasterMkLst>
          <pc:docMk/>
          <pc:sldMasterMk cId="3068274286" sldId="2147483675"/>
        </pc:sldMasterMkLst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688793358" sldId="2147483676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3092859547" sldId="2147483677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960985472" sldId="2147483678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3481076840" sldId="2147483679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3366806617" sldId="2147483680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988575480" sldId="2147483681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1725414080" sldId="2147483682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4226391218" sldId="2147483683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58149114" sldId="2147483684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022807909" sldId="2147483685"/>
          </pc:sldLayoutMkLst>
        </pc:sldLayoutChg>
        <pc:sldLayoutChg chg="del">
          <pc:chgData name="Ngô Thị Dịu" userId="9239adeb-dabb-42ee-b658-acdf993bd767" providerId="ADAL" clId="{F2747380-0CC3-4D53-AF5B-7B64A43B9706}" dt="2024-06-26T16:17:34.206" v="29" actId="47"/>
          <pc:sldLayoutMkLst>
            <pc:docMk/>
            <pc:sldMasterMk cId="3068274286" sldId="2147483675"/>
            <pc:sldLayoutMk cId="2780340131" sldId="2147483686"/>
          </pc:sldLayoutMkLst>
        </pc:sldLayoutChg>
      </pc:sldMasterChg>
    </pc:docChg>
  </pc:docChgLst>
  <pc:docChgLst>
    <pc:chgData name="Ngô Thị Dịu" userId="9239adeb-dabb-42ee-b658-acdf993bd767" providerId="ADAL" clId="{674918B6-32F0-4A4E-856A-960CAE2BFBF4}"/>
    <pc:docChg chg="undo redo custSel addSld delSld modSld">
      <pc:chgData name="Ngô Thị Dịu" userId="9239adeb-dabb-42ee-b658-acdf993bd767" providerId="ADAL" clId="{674918B6-32F0-4A4E-856A-960CAE2BFBF4}" dt="2024-06-26T09:38:09.571" v="867" actId="207"/>
      <pc:docMkLst>
        <pc:docMk/>
      </pc:docMkLst>
      <pc:sldChg chg="delSp modSp del mod delAnim">
        <pc:chgData name="Ngô Thị Dịu" userId="9239adeb-dabb-42ee-b658-acdf993bd767" providerId="ADAL" clId="{674918B6-32F0-4A4E-856A-960CAE2BFBF4}" dt="2024-06-26T03:29:53.987" v="172" actId="47"/>
        <pc:sldMkLst>
          <pc:docMk/>
          <pc:sldMk cId="1119705199" sldId="257"/>
        </pc:sldMkLst>
        <pc:spChg chg="del">
          <ac:chgData name="Ngô Thị Dịu" userId="9239adeb-dabb-42ee-b658-acdf993bd767" providerId="ADAL" clId="{674918B6-32F0-4A4E-856A-960CAE2BFBF4}" dt="2024-06-26T03:19:17.018" v="62" actId="478"/>
          <ac:spMkLst>
            <pc:docMk/>
            <pc:sldMk cId="1119705199" sldId="257"/>
            <ac:spMk id="31" creationId="{E3E8C3B1-4437-4EC8-97B1-0E0FD9B3592C}"/>
          </ac:spMkLst>
        </pc:spChg>
        <pc:spChg chg="mod">
          <ac:chgData name="Ngô Thị Dịu" userId="9239adeb-dabb-42ee-b658-acdf993bd767" providerId="ADAL" clId="{674918B6-32F0-4A4E-856A-960CAE2BFBF4}" dt="2024-06-26T03:20:08.080" v="80" actId="2711"/>
          <ac:spMkLst>
            <pc:docMk/>
            <pc:sldMk cId="1119705199" sldId="257"/>
            <ac:spMk id="32" creationId="{95F8C48F-3622-439B-B6EB-7F09ED4F2ADA}"/>
          </ac:spMkLst>
        </pc:spChg>
        <pc:picChg chg="del">
          <ac:chgData name="Ngô Thị Dịu" userId="9239adeb-dabb-42ee-b658-acdf993bd767" providerId="ADAL" clId="{674918B6-32F0-4A4E-856A-960CAE2BFBF4}" dt="2024-06-26T03:19:17.809" v="63" actId="478"/>
          <ac:picMkLst>
            <pc:docMk/>
            <pc:sldMk cId="1119705199" sldId="257"/>
            <ac:picMk id="30" creationId="{4EA92106-EDEF-422A-B685-8C2BD2F117E5}"/>
          </ac:picMkLst>
        </pc:picChg>
      </pc:sldChg>
      <pc:sldChg chg="addSp delSp modSp mod addAnim delAnim">
        <pc:chgData name="Ngô Thị Dịu" userId="9239adeb-dabb-42ee-b658-acdf993bd767" providerId="ADAL" clId="{674918B6-32F0-4A4E-856A-960CAE2BFBF4}" dt="2024-06-26T09:36:49.570" v="858" actId="478"/>
        <pc:sldMkLst>
          <pc:docMk/>
          <pc:sldMk cId="0" sldId="264"/>
        </pc:sldMkLst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5" creationId="{634794F9-4CB1-46EA-AD86-797220EEDF02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6" creationId="{E7E85B6D-9B53-4A53-A3ED-2FF1D0C0E5DC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7" creationId="{2A907CA2-66F3-4EAD-B90F-7E3850073184}"/>
          </ac:spMkLst>
        </pc:spChg>
        <pc:spChg chg="mod">
          <ac:chgData name="Ngô Thị Dịu" userId="9239adeb-dabb-42ee-b658-acdf993bd767" providerId="ADAL" clId="{674918B6-32F0-4A4E-856A-960CAE2BFBF4}" dt="2024-06-26T03:21:09.127" v="93" actId="403"/>
          <ac:spMkLst>
            <pc:docMk/>
            <pc:sldMk cId="0" sldId="264"/>
            <ac:spMk id="38" creationId="{82CCA3CB-7F28-4AEA-9FD9-299283817B53}"/>
          </ac:spMkLst>
        </pc:spChg>
        <pc:spChg chg="mod">
          <ac:chgData name="Ngô Thị Dịu" userId="9239adeb-dabb-42ee-b658-acdf993bd767" providerId="ADAL" clId="{674918B6-32F0-4A4E-856A-960CAE2BFBF4}" dt="2024-06-26T03:28:38.443" v="161" actId="1076"/>
          <ac:spMkLst>
            <pc:docMk/>
            <pc:sldMk cId="0" sldId="264"/>
            <ac:spMk id="45" creationId="{7B88FB95-539B-47F3-B47E-699616847A6F}"/>
          </ac:spMkLst>
        </pc:spChg>
        <pc:spChg chg="mod">
          <ac:chgData name="Ngô Thị Dịu" userId="9239adeb-dabb-42ee-b658-acdf993bd767" providerId="ADAL" clId="{674918B6-32F0-4A4E-856A-960CAE2BFBF4}" dt="2024-06-26T03:28:40.758" v="170" actId="1076"/>
          <ac:spMkLst>
            <pc:docMk/>
            <pc:sldMk cId="0" sldId="264"/>
            <ac:spMk id="46" creationId="{E06EEB86-2FAF-419E-9626-BCA88AAA8B7D}"/>
          </ac:spMkLst>
        </pc:spChg>
        <pc:spChg chg="mod">
          <ac:chgData name="Ngô Thị Dịu" userId="9239adeb-dabb-42ee-b658-acdf993bd767" providerId="ADAL" clId="{674918B6-32F0-4A4E-856A-960CAE2BFBF4}" dt="2024-06-26T03:28:41.235" v="171" actId="1076"/>
          <ac:spMkLst>
            <pc:docMk/>
            <pc:sldMk cId="0" sldId="264"/>
            <ac:spMk id="47" creationId="{4898A5C4-95A3-4F81-AE62-7ED76D956342}"/>
          </ac:spMkLst>
        </pc:spChg>
        <pc:spChg chg="add del mod">
          <ac:chgData name="Ngô Thị Dịu" userId="9239adeb-dabb-42ee-b658-acdf993bd767" providerId="ADAL" clId="{674918B6-32F0-4A4E-856A-960CAE2BFBF4}" dt="2024-06-26T09:36:49.570" v="858" actId="478"/>
          <ac:spMkLst>
            <pc:docMk/>
            <pc:sldMk cId="0" sldId="264"/>
            <ac:spMk id="338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3:28:40.716" v="169" actId="1076"/>
          <ac:grpSpMkLst>
            <pc:docMk/>
            <pc:sldMk cId="0" sldId="264"/>
            <ac:grpSpMk id="33" creationId="{49E4C4E3-0EFA-4F4C-9281-5D6E2AE0B779}"/>
          </ac:grpSpMkLst>
        </pc:grpChg>
        <pc:grpChg chg="mod">
          <ac:chgData name="Ngô Thị Dịu" userId="9239adeb-dabb-42ee-b658-acdf993bd767" providerId="ADAL" clId="{674918B6-32F0-4A4E-856A-960CAE2BFBF4}" dt="2024-06-26T03:20:34.219" v="86" actId="1076"/>
          <ac:grpSpMkLst>
            <pc:docMk/>
            <pc:sldMk cId="0" sldId="264"/>
            <ac:grpSpMk id="320" creationId="{00000000-0000-0000-0000-000000000000}"/>
          </ac:grpSpMkLst>
        </pc:grpChg>
        <pc:picChg chg="add del">
          <ac:chgData name="Ngô Thị Dịu" userId="9239adeb-dabb-42ee-b658-acdf993bd767" providerId="ADAL" clId="{674918B6-32F0-4A4E-856A-960CAE2BFBF4}" dt="2024-06-26T09:36:20.937" v="851" actId="478"/>
          <ac:picMkLst>
            <pc:docMk/>
            <pc:sldMk cId="0" sldId="264"/>
            <ac:picMk id="4" creationId="{D273463D-4154-4282-B044-2B1300C366FE}"/>
          </ac:picMkLst>
        </pc:picChg>
      </pc:sldChg>
      <pc:sldChg chg="modSp mod">
        <pc:chgData name="Ngô Thị Dịu" userId="9239adeb-dabb-42ee-b658-acdf993bd767" providerId="ADAL" clId="{674918B6-32F0-4A4E-856A-960CAE2BFBF4}" dt="2024-06-26T09:38:09.571" v="867" actId="207"/>
        <pc:sldMkLst>
          <pc:docMk/>
          <pc:sldMk cId="3175099103" sldId="267"/>
        </pc:sldMkLst>
        <pc:spChg chg="mod">
          <ac:chgData name="Ngô Thị Dịu" userId="9239adeb-dabb-42ee-b658-acdf993bd767" providerId="ADAL" clId="{674918B6-32F0-4A4E-856A-960CAE2BFBF4}" dt="2024-06-26T09:38:09.571" v="867" actId="207"/>
          <ac:spMkLst>
            <pc:docMk/>
            <pc:sldMk cId="3175099103" sldId="267"/>
            <ac:spMk id="41" creationId="{62F9D6CD-CCB4-4AAE-AFFA-6A4419E749D1}"/>
          </ac:spMkLst>
        </pc:spChg>
        <pc:spChg chg="del mod">
          <ac:chgData name="Ngô Thị Dịu" userId="9239adeb-dabb-42ee-b658-acdf993bd767" providerId="ADAL" clId="{674918B6-32F0-4A4E-856A-960CAE2BFBF4}" dt="2024-06-26T09:25:29.274" v="812" actId="21"/>
          <ac:spMkLst>
            <pc:docMk/>
            <pc:sldMk cId="3175099103" sldId="267"/>
            <ac:spMk id="43" creationId="{B3081C77-5507-401E-B062-B181DA1A9A6D}"/>
          </ac:spMkLst>
        </pc:spChg>
        <pc:grpChg chg="mod">
          <ac:chgData name="Ngô Thị Dịu" userId="9239adeb-dabb-42ee-b658-acdf993bd767" providerId="ADAL" clId="{674918B6-32F0-4A4E-856A-960CAE2BFBF4}" dt="2024-06-26T09:37:51.709" v="862" actId="1076"/>
          <ac:grpSpMkLst>
            <pc:docMk/>
            <pc:sldMk cId="3175099103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674918B6-32F0-4A4E-856A-960CAE2BFBF4}" dt="2024-06-26T09:02:27.437" v="745" actId="478"/>
          <ac:grpSpMkLst>
            <pc:docMk/>
            <pc:sldMk cId="3175099103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9:25:29.274" v="812" actId="21"/>
          <ac:picMkLst>
            <pc:docMk/>
            <pc:sldMk cId="3175099103" sldId="267"/>
            <ac:picMk id="42" creationId="{01AE3F4A-D2FF-4D60-9985-5162DE542544}"/>
          </ac:picMkLst>
        </pc:picChg>
        <pc:picChg chg="mod">
          <ac:chgData name="Ngô Thị Dịu" userId="9239adeb-dabb-42ee-b658-acdf993bd767" providerId="ADAL" clId="{674918B6-32F0-4A4E-856A-960CAE2BFBF4}" dt="2024-06-26T09:36:22.037" v="855" actId="1076"/>
          <ac:picMkLst>
            <pc:docMk/>
            <pc:sldMk cId="3175099103" sldId="267"/>
            <ac:picMk id="44" creationId="{7042F7BD-B67B-41AF-96CA-ABCF53077041}"/>
          </ac:picMkLst>
        </pc:picChg>
        <pc:picChg chg="mod">
          <ac:chgData name="Ngô Thị Dịu" userId="9239adeb-dabb-42ee-b658-acdf993bd767" providerId="ADAL" clId="{674918B6-32F0-4A4E-856A-960CAE2BFBF4}" dt="2024-06-26T09:37:58.052" v="864" actId="1076"/>
          <ac:picMkLst>
            <pc:docMk/>
            <pc:sldMk cId="3175099103" sldId="267"/>
            <ac:picMk id="405" creationId="{00000000-0000-0000-0000-000000000000}"/>
          </ac:picMkLst>
        </pc:picChg>
        <pc:picChg chg="del mod">
          <ac:chgData name="Ngô Thị Dịu" userId="9239adeb-dabb-42ee-b658-acdf993bd767" providerId="ADAL" clId="{674918B6-32F0-4A4E-856A-960CAE2BFBF4}" dt="2024-06-26T09:02:26.189" v="744" actId="478"/>
          <ac:picMkLst>
            <pc:docMk/>
            <pc:sldMk cId="3175099103" sldId="267"/>
            <ac:picMk id="409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9:25:29.274" v="812" actId="21"/>
          <ac:picMkLst>
            <pc:docMk/>
            <pc:sldMk cId="3175099103" sldId="267"/>
            <ac:picMk id="413" creationId="{00000000-0000-0000-0000-000000000000}"/>
          </ac:picMkLst>
        </pc:picChg>
        <pc:cxnChg chg="del">
          <ac:chgData name="Ngô Thị Dịu" userId="9239adeb-dabb-42ee-b658-acdf993bd767" providerId="ADAL" clId="{674918B6-32F0-4A4E-856A-960CAE2BFBF4}" dt="2024-06-26T09:02:25.172" v="743" actId="478"/>
          <ac:cxnSpMkLst>
            <pc:docMk/>
            <pc:sldMk cId="3175099103" sldId="267"/>
            <ac:cxnSpMk id="415" creationId="{00000000-0000-0000-0000-000000000000}"/>
          </ac:cxnSpMkLst>
        </pc:cxnChg>
      </pc:sldChg>
      <pc:sldChg chg="delSp add del mod delAnim">
        <pc:chgData name="Ngô Thị Dịu" userId="9239adeb-dabb-42ee-b658-acdf993bd767" providerId="ADAL" clId="{674918B6-32F0-4A4E-856A-960CAE2BFBF4}" dt="2024-06-26T09:37:33.203" v="859" actId="47"/>
        <pc:sldMkLst>
          <pc:docMk/>
          <pc:sldMk cId="1071218710" sldId="281"/>
        </pc:sldMkLst>
        <pc:spChg chg="del">
          <ac:chgData name="Ngô Thị Dịu" userId="9239adeb-dabb-42ee-b658-acdf993bd767" providerId="ADAL" clId="{674918B6-32F0-4A4E-856A-960CAE2BFBF4}" dt="2024-06-26T09:24:52.890" v="806" actId="478"/>
          <ac:spMkLst>
            <pc:docMk/>
            <pc:sldMk cId="1071218710" sldId="281"/>
            <ac:spMk id="64" creationId="{970177DD-302E-46AC-A027-B71CA6A910FD}"/>
          </ac:spMkLst>
        </pc:spChg>
        <pc:spChg chg="del">
          <ac:chgData name="Ngô Thị Dịu" userId="9239adeb-dabb-42ee-b658-acdf993bd767" providerId="ADAL" clId="{674918B6-32F0-4A4E-856A-960CAE2BFBF4}" dt="2024-06-26T09:24:55.969" v="808" actId="478"/>
          <ac:spMkLst>
            <pc:docMk/>
            <pc:sldMk cId="1071218710" sldId="281"/>
            <ac:spMk id="70" creationId="{96808E75-01AD-4A44-8358-67AB613EA04E}"/>
          </ac:spMkLst>
        </pc:spChg>
        <pc:grpChg chg="del">
          <ac:chgData name="Ngô Thị Dịu" userId="9239adeb-dabb-42ee-b658-acdf993bd767" providerId="ADAL" clId="{674918B6-32F0-4A4E-856A-960CAE2BFBF4}" dt="2024-06-26T09:24:51.583" v="805" actId="478"/>
          <ac:grpSpMkLst>
            <pc:docMk/>
            <pc:sldMk cId="1071218710" sldId="281"/>
            <ac:grpSpMk id="643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9:24:53.535" v="807" actId="478"/>
          <ac:picMkLst>
            <pc:docMk/>
            <pc:sldMk cId="1071218710" sldId="281"/>
            <ac:picMk id="62" creationId="{9E707FEE-E14D-4899-BEA9-5109547D4B49}"/>
          </ac:picMkLst>
        </pc:picChg>
      </pc:sldChg>
      <pc:sldChg chg="del">
        <pc:chgData name="Ngô Thị Dịu" userId="9239adeb-dabb-42ee-b658-acdf993bd767" providerId="ADAL" clId="{674918B6-32F0-4A4E-856A-960CAE2BFBF4}" dt="2024-06-26T09:01:46.427" v="740" actId="2696"/>
        <pc:sldMkLst>
          <pc:docMk/>
          <pc:sldMk cId="3150966934" sldId="281"/>
        </pc:sldMkLst>
      </pc:sldChg>
      <pc:sldChg chg="addSp delSp modSp new del mod setBg modAnim setClrOvrMap">
        <pc:chgData name="Ngô Thị Dịu" userId="9239adeb-dabb-42ee-b658-acdf993bd767" providerId="ADAL" clId="{674918B6-32F0-4A4E-856A-960CAE2BFBF4}" dt="2024-06-25T13:12:01.118" v="30" actId="2696"/>
        <pc:sldMkLst>
          <pc:docMk/>
          <pc:sldMk cId="1856793482" sldId="282"/>
        </pc:sldMkLst>
        <pc:spChg chg="del">
          <ac:chgData name="Ngô Thị Dịu" userId="9239adeb-dabb-42ee-b658-acdf993bd767" providerId="ADAL" clId="{674918B6-32F0-4A4E-856A-960CAE2BFBF4}" dt="2024-06-25T13:09:30.798" v="1" actId="478"/>
          <ac:spMkLst>
            <pc:docMk/>
            <pc:sldMk cId="1856793482" sldId="282"/>
            <ac:spMk id="2" creationId="{99DCC408-674A-9ED5-0385-039AEB84565A}"/>
          </ac:spMkLst>
        </pc:spChg>
        <pc:spChg chg="del">
          <ac:chgData name="Ngô Thị Dịu" userId="9239adeb-dabb-42ee-b658-acdf993bd767" providerId="ADAL" clId="{674918B6-32F0-4A4E-856A-960CAE2BFBF4}" dt="2024-06-25T13:09:31.714" v="2" actId="478"/>
          <ac:spMkLst>
            <pc:docMk/>
            <pc:sldMk cId="1856793482" sldId="282"/>
            <ac:spMk id="3" creationId="{C566F47E-3BD8-0CE8-E9CC-F3E3AEA36506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6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7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8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9" creationId="{86FF76B9-219D-4469-AF87-0236D29032F1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0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2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3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17.213" v="12" actId="26606"/>
          <ac:spMkLst>
            <pc:docMk/>
            <pc:sldMk cId="1856793482" sldId="282"/>
            <ac:spMk id="14" creationId="{3ECA69A1-7536-43AC-85EF-C7106179F5ED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15" creationId="{2E80C965-DB6D-4F81-9E9E-B027384D0BD6}"/>
          </ac:spMkLst>
        </pc:spChg>
        <pc:spChg chg="add del">
          <ac:chgData name="Ngô Thị Dịu" userId="9239adeb-dabb-42ee-b658-acdf993bd767" providerId="ADAL" clId="{674918B6-32F0-4A4E-856A-960CAE2BFBF4}" dt="2024-06-25T13:10:19.279" v="14" actId="26606"/>
          <ac:spMkLst>
            <pc:docMk/>
            <pc:sldMk cId="1856793482" sldId="282"/>
            <ac:spMk id="16" creationId="{32BC26D8-82FB-445E-AA49-62A77D7C1EE0}"/>
          </ac:spMkLst>
        </pc:spChg>
        <pc:spChg chg="add del">
          <ac:chgData name="Ngô Thị Dịu" userId="9239adeb-dabb-42ee-b658-acdf993bd767" providerId="ADAL" clId="{674918B6-32F0-4A4E-856A-960CAE2BFBF4}" dt="2024-06-25T13:10:08.529" v="6" actId="26606"/>
          <ac:spMkLst>
            <pc:docMk/>
            <pc:sldMk cId="1856793482" sldId="282"/>
            <ac:spMk id="17" creationId="{633C5E46-DAC5-4661-9C87-22B08E2A512F}"/>
          </ac:spMkLst>
        </pc:spChg>
        <pc:spChg chg="add del">
          <ac:chgData name="Ngô Thị Dịu" userId="9239adeb-dabb-42ee-b658-acdf993bd767" providerId="ADAL" clId="{674918B6-32F0-4A4E-856A-960CAE2BFBF4}" dt="2024-06-25T13:10:19.279" v="14" actId="26606"/>
          <ac:spMkLst>
            <pc:docMk/>
            <pc:sldMk cId="1856793482" sldId="282"/>
            <ac:spMk id="18" creationId="{CB44330D-EA18-4254-AA95-EB49948539B8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19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0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1" creationId="{3ECA69A1-7536-43AC-85EF-C7106179F5ED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2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3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4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12.245" v="8" actId="26606"/>
          <ac:spMkLst>
            <pc:docMk/>
            <pc:sldMk cId="1856793482" sldId="282"/>
            <ac:spMk id="25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20.616" v="16" actId="26606"/>
          <ac:spMkLst>
            <pc:docMk/>
            <pc:sldMk cId="1856793482" sldId="282"/>
            <ac:spMk id="26" creationId="{01D0AF59-99C3-4251-AB9A-C966C6AD4400}"/>
          </ac:spMkLst>
        </pc:spChg>
        <pc:spChg chg="add del">
          <ac:chgData name="Ngô Thị Dịu" userId="9239adeb-dabb-42ee-b658-acdf993bd767" providerId="ADAL" clId="{674918B6-32F0-4A4E-856A-960CAE2BFBF4}" dt="2024-06-25T13:10:20.616" v="16" actId="26606"/>
          <ac:spMkLst>
            <pc:docMk/>
            <pc:sldMk cId="1856793482" sldId="282"/>
            <ac:spMk id="27" creationId="{1855405F-37A2-4869-9154-F8BE3BECE6C3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29" creationId="{86FF76B9-219D-4469-AF87-0236D29032F1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33" creationId="{2E80C965-DB6D-4F81-9E9E-B027384D0BD6}"/>
          </ac:spMkLst>
        </pc:spChg>
        <pc:spChg chg="add del">
          <ac:chgData name="Ngô Thị Dịu" userId="9239adeb-dabb-42ee-b658-acdf993bd767" providerId="ADAL" clId="{674918B6-32F0-4A4E-856A-960CAE2BFBF4}" dt="2024-06-25T13:10:23.296" v="18" actId="26606"/>
          <ac:spMkLst>
            <pc:docMk/>
            <pc:sldMk cId="1856793482" sldId="282"/>
            <ac:spMk id="34" creationId="{633C5E46-DAC5-4661-9C87-22B08E2A512F}"/>
          </ac:spMkLst>
        </pc:spChg>
        <pc:spChg chg="add del">
          <ac:chgData name="Ngô Thị Dịu" userId="9239adeb-dabb-42ee-b658-acdf993bd767" providerId="ADAL" clId="{674918B6-32F0-4A4E-856A-960CAE2BFBF4}" dt="2024-06-25T13:10:25.887" v="20" actId="26606"/>
          <ac:spMkLst>
            <pc:docMk/>
            <pc:sldMk cId="1856793482" sldId="282"/>
            <ac:spMk id="36" creationId="{7C1E5815-D54C-487F-A054-6D4930ADE3DF}"/>
          </ac:spMkLst>
        </pc:spChg>
        <pc:spChg chg="add del">
          <ac:chgData name="Ngô Thị Dịu" userId="9239adeb-dabb-42ee-b658-acdf993bd767" providerId="ADAL" clId="{674918B6-32F0-4A4E-856A-960CAE2BFBF4}" dt="2024-06-25T13:10:25.887" v="20" actId="26606"/>
          <ac:spMkLst>
            <pc:docMk/>
            <pc:sldMk cId="1856793482" sldId="282"/>
            <ac:spMk id="37" creationId="{736F0DFD-0954-464F-BF12-DD2E6F6E0380}"/>
          </ac:spMkLst>
        </pc:spChg>
        <pc:spChg chg="add del">
          <ac:chgData name="Ngô Thị Dịu" userId="9239adeb-dabb-42ee-b658-acdf993bd767" providerId="ADAL" clId="{674918B6-32F0-4A4E-856A-960CAE2BFBF4}" dt="2024-06-25T13:10:45.115" v="22" actId="26606"/>
          <ac:spMkLst>
            <pc:docMk/>
            <pc:sldMk cId="1856793482" sldId="282"/>
            <ac:spMk id="39" creationId="{2D2B266D-3625-4584-A5C3-7D3F672CFF30}"/>
          </ac:spMkLst>
        </pc:spChg>
        <pc:spChg chg="add del">
          <ac:chgData name="Ngô Thị Dịu" userId="9239adeb-dabb-42ee-b658-acdf993bd767" providerId="ADAL" clId="{674918B6-32F0-4A4E-856A-960CAE2BFBF4}" dt="2024-06-25T13:10:45.115" v="22" actId="26606"/>
          <ac:spMkLst>
            <pc:docMk/>
            <pc:sldMk cId="1856793482" sldId="282"/>
            <ac:spMk id="40" creationId="{A5D2A5D1-BA0D-47D3-B051-DA7743C46E28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2" creationId="{F3060C83-F051-4F0E-ABAD-AA0DFC48B218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3" creationId="{83C98ABE-055B-441F-B07E-44F97F083C39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4" creationId="{29FDB030-9B49-4CED-8CCD-4D99382388AC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5" creationId="{3783CA14-24A1-485C-8B30-D6A5D87987AD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6" creationId="{9A97C86A-04D6-40F7-AE84-31AB43E6A846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7" creationId="{FF9F2414-84E8-453E-B1F3-389FDE8192D9}"/>
          </ac:spMkLst>
        </pc:spChg>
        <pc:spChg chg="add del">
          <ac:chgData name="Ngô Thị Dịu" userId="9239adeb-dabb-42ee-b658-acdf993bd767" providerId="ADAL" clId="{674918B6-32F0-4A4E-856A-960CAE2BFBF4}" dt="2024-06-25T13:10:52.446" v="24" actId="26606"/>
          <ac:spMkLst>
            <pc:docMk/>
            <pc:sldMk cId="1856793482" sldId="282"/>
            <ac:spMk id="48" creationId="{3ECA69A1-7536-43AC-85EF-C7106179F5ED}"/>
          </ac:spMkLst>
        </pc:spChg>
        <pc:grpChg chg="add del">
          <ac:chgData name="Ngô Thị Dịu" userId="9239adeb-dabb-42ee-b658-acdf993bd767" providerId="ADAL" clId="{674918B6-32F0-4A4E-856A-960CAE2BFBF4}" dt="2024-06-25T13:10:08.529" v="6" actId="26606"/>
          <ac:grpSpMkLst>
            <pc:docMk/>
            <pc:sldMk cId="1856793482" sldId="282"/>
            <ac:grpSpMk id="11" creationId="{DB88BD78-87E1-424D-B479-C37D8E41B12E}"/>
          </ac:grpSpMkLst>
        </pc:grpChg>
        <pc:grpChg chg="add del">
          <ac:chgData name="Ngô Thị Dịu" userId="9239adeb-dabb-42ee-b658-acdf993bd767" providerId="ADAL" clId="{674918B6-32F0-4A4E-856A-960CAE2BFBF4}" dt="2024-06-25T13:10:23.296" v="18" actId="26606"/>
          <ac:grpSpMkLst>
            <pc:docMk/>
            <pc:sldMk cId="1856793482" sldId="282"/>
            <ac:grpSpMk id="30" creationId="{DB88BD78-87E1-424D-B479-C37D8E41B12E}"/>
          </ac:grpSpMkLst>
        </pc:grpChg>
        <pc:picChg chg="add mod">
          <ac:chgData name="Ngô Thị Dịu" userId="9239adeb-dabb-42ee-b658-acdf993bd767" providerId="ADAL" clId="{674918B6-32F0-4A4E-856A-960CAE2BFBF4}" dt="2024-06-25T13:11:00.695" v="29" actId="14100"/>
          <ac:picMkLst>
            <pc:docMk/>
            <pc:sldMk cId="1856793482" sldId="282"/>
            <ac:picMk id="4" creationId="{8028E294-D6E5-538A-DE52-5B8C44ABE894}"/>
          </ac:picMkLst>
        </pc:picChg>
      </pc:sldChg>
      <pc:sldChg chg="addSp delSp modSp mod delAnim modAnim">
        <pc:chgData name="Ngô Thị Dịu" userId="9239adeb-dabb-42ee-b658-acdf993bd767" providerId="ADAL" clId="{674918B6-32F0-4A4E-856A-960CAE2BFBF4}" dt="2024-06-26T03:16:59.152" v="61"/>
        <pc:sldMkLst>
          <pc:docMk/>
          <pc:sldMk cId="767862166" sldId="283"/>
        </pc:sldMkLst>
        <pc:spChg chg="del">
          <ac:chgData name="Ngô Thị Dịu" userId="9239adeb-dabb-42ee-b658-acdf993bd767" providerId="ADAL" clId="{674918B6-32F0-4A4E-856A-960CAE2BFBF4}" dt="2024-06-26T03:03:08.861" v="32" actId="478"/>
          <ac:spMkLst>
            <pc:docMk/>
            <pc:sldMk cId="767862166" sldId="283"/>
            <ac:spMk id="26" creationId="{D67416D6-BB5A-407C-BB20-3F62D3A3B39C}"/>
          </ac:spMkLst>
        </pc:spChg>
        <pc:spChg chg="del mod">
          <ac:chgData name="Ngô Thị Dịu" userId="9239adeb-dabb-42ee-b658-acdf993bd767" providerId="ADAL" clId="{674918B6-32F0-4A4E-856A-960CAE2BFBF4}" dt="2024-06-26T03:04:11.221" v="47" actId="478"/>
          <ac:spMkLst>
            <pc:docMk/>
            <pc:sldMk cId="767862166" sldId="283"/>
            <ac:spMk id="31" creationId="{E3E8C3B1-4437-4EC8-97B1-0E0FD9B3592C}"/>
          </ac:spMkLst>
        </pc:spChg>
        <pc:spChg chg="del">
          <ac:chgData name="Ngô Thị Dịu" userId="9239adeb-dabb-42ee-b658-acdf993bd767" providerId="ADAL" clId="{674918B6-32F0-4A4E-856A-960CAE2BFBF4}" dt="2024-06-26T03:03:10.432" v="33" actId="478"/>
          <ac:spMkLst>
            <pc:docMk/>
            <pc:sldMk cId="767862166" sldId="283"/>
            <ac:spMk id="32" creationId="{95F8C48F-3622-439B-B6EB-7F09ED4F2ADA}"/>
          </ac:spMkLst>
        </pc:spChg>
        <pc:grpChg chg="del">
          <ac:chgData name="Ngô Thị Dịu" userId="9239adeb-dabb-42ee-b658-acdf993bd767" providerId="ADAL" clId="{674918B6-32F0-4A4E-856A-960CAE2BFBF4}" dt="2024-06-26T03:04:08.801" v="46" actId="478"/>
          <ac:grpSpMkLst>
            <pc:docMk/>
            <pc:sldMk cId="767862166" sldId="283"/>
            <ac:grpSpMk id="104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3:04:03.742" v="43" actId="478"/>
          <ac:grpSpMkLst>
            <pc:docMk/>
            <pc:sldMk cId="767862166" sldId="283"/>
            <ac:grpSpMk id="107" creationId="{00000000-0000-0000-0000-000000000000}"/>
          </ac:grpSpMkLst>
        </pc:grpChg>
        <pc:grpChg chg="del mod">
          <ac:chgData name="Ngô Thị Dịu" userId="9239adeb-dabb-42ee-b658-acdf993bd767" providerId="ADAL" clId="{674918B6-32F0-4A4E-856A-960CAE2BFBF4}" dt="2024-06-26T03:03:16.253" v="35" actId="478"/>
          <ac:grpSpMkLst>
            <pc:docMk/>
            <pc:sldMk cId="767862166" sldId="283"/>
            <ac:grpSpMk id="111" creationId="{00000000-0000-0000-0000-000000000000}"/>
          </ac:grpSpMkLst>
        </pc:grpChg>
        <pc:picChg chg="add del mod">
          <ac:chgData name="Ngô Thị Dịu" userId="9239adeb-dabb-42ee-b658-acdf993bd767" providerId="ADAL" clId="{674918B6-32F0-4A4E-856A-960CAE2BFBF4}" dt="2024-06-26T03:14:58.448" v="58" actId="478"/>
          <ac:picMkLst>
            <pc:docMk/>
            <pc:sldMk cId="767862166" sldId="283"/>
            <ac:picMk id="2" creationId="{E3E97B36-E3B5-C32B-47BB-48DDF9E3E4BB}"/>
          </ac:picMkLst>
        </pc:picChg>
        <pc:picChg chg="add del mod">
          <ac:chgData name="Ngô Thị Dịu" userId="9239adeb-dabb-42ee-b658-acdf993bd767" providerId="ADAL" clId="{674918B6-32F0-4A4E-856A-960CAE2BFBF4}" dt="2024-06-26T03:16:50.913" v="60" actId="478"/>
          <ac:picMkLst>
            <pc:docMk/>
            <pc:sldMk cId="767862166" sldId="283"/>
            <ac:picMk id="3" creationId="{8604DEEC-1132-11F9-84E6-DAAAE91EB360}"/>
          </ac:picMkLst>
        </pc:picChg>
        <pc:picChg chg="del">
          <ac:chgData name="Ngô Thị Dịu" userId="9239adeb-dabb-42ee-b658-acdf993bd767" providerId="ADAL" clId="{674918B6-32F0-4A4E-856A-960CAE2BFBF4}" dt="2024-06-26T03:03:07.283" v="31" actId="478"/>
          <ac:picMkLst>
            <pc:docMk/>
            <pc:sldMk cId="767862166" sldId="283"/>
            <ac:picMk id="3" creationId="{95A3AA1A-F323-4F4B-9711-56967959E9EF}"/>
          </ac:picMkLst>
        </pc:picChg>
        <pc:picChg chg="add mod">
          <ac:chgData name="Ngô Thị Dịu" userId="9239adeb-dabb-42ee-b658-acdf993bd767" providerId="ADAL" clId="{674918B6-32F0-4A4E-856A-960CAE2BFBF4}" dt="2024-06-26T03:16:59.152" v="61"/>
          <ac:picMkLst>
            <pc:docMk/>
            <pc:sldMk cId="767862166" sldId="283"/>
            <ac:picMk id="4" creationId="{D3FCBA49-9AD6-5A73-2B4B-7F6A87443218}"/>
          </ac:picMkLst>
        </pc:picChg>
        <pc:picChg chg="del mod">
          <ac:chgData name="Ngô Thị Dịu" userId="9239adeb-dabb-42ee-b658-acdf993bd767" providerId="ADAL" clId="{674918B6-32F0-4A4E-856A-960CAE2BFBF4}" dt="2024-06-26T03:04:04.989" v="44" actId="478"/>
          <ac:picMkLst>
            <pc:docMk/>
            <pc:sldMk cId="767862166" sldId="283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04:01.257" v="42" actId="478"/>
          <ac:picMkLst>
            <pc:docMk/>
            <pc:sldMk cId="767862166" sldId="283"/>
            <ac:picMk id="110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3:18.593" v="37" actId="478"/>
          <ac:picMkLst>
            <pc:docMk/>
            <pc:sldMk cId="767862166" sldId="283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3:17.823" v="36" actId="478"/>
          <ac:picMkLst>
            <pc:docMk/>
            <pc:sldMk cId="767862166" sldId="283"/>
            <ac:picMk id="122" creationId="{00000000-0000-0000-0000-000000000000}"/>
          </ac:picMkLst>
        </pc:picChg>
      </pc:sldChg>
      <pc:sldChg chg="delSp modSp del mod delAnim">
        <pc:chgData name="Ngô Thị Dịu" userId="9239adeb-dabb-42ee-b658-acdf993bd767" providerId="ADAL" clId="{674918B6-32F0-4A4E-856A-960CAE2BFBF4}" dt="2024-06-26T03:30:06.663" v="173" actId="47"/>
        <pc:sldMkLst>
          <pc:docMk/>
          <pc:sldMk cId="226380743" sldId="284"/>
        </pc:sldMkLst>
        <pc:spChg chg="del">
          <ac:chgData name="Ngô Thị Dịu" userId="9239adeb-dabb-42ee-b658-acdf993bd767" providerId="ADAL" clId="{674918B6-32F0-4A4E-856A-960CAE2BFBF4}" dt="2024-06-26T03:04:53.334" v="54" actId="478"/>
          <ac:spMkLst>
            <pc:docMk/>
            <pc:sldMk cId="226380743" sldId="284"/>
            <ac:spMk id="26" creationId="{D67416D6-BB5A-407C-BB20-3F62D3A3B39C}"/>
          </ac:spMkLst>
        </pc:spChg>
        <pc:spChg chg="mod">
          <ac:chgData name="Ngô Thị Dịu" userId="9239adeb-dabb-42ee-b658-acdf993bd767" providerId="ADAL" clId="{674918B6-32F0-4A4E-856A-960CAE2BFBF4}" dt="2024-06-26T03:05:00.112" v="55" actId="1076"/>
          <ac:spMkLst>
            <pc:docMk/>
            <pc:sldMk cId="226380743" sldId="284"/>
            <ac:spMk id="31" creationId="{E3E8C3B1-4437-4EC8-97B1-0E0FD9B3592C}"/>
          </ac:spMkLst>
        </pc:spChg>
        <pc:spChg chg="del">
          <ac:chgData name="Ngô Thị Dịu" userId="9239adeb-dabb-42ee-b658-acdf993bd767" providerId="ADAL" clId="{674918B6-32F0-4A4E-856A-960CAE2BFBF4}" dt="2024-06-26T03:04:48.316" v="51" actId="478"/>
          <ac:spMkLst>
            <pc:docMk/>
            <pc:sldMk cId="226380743" sldId="284"/>
            <ac:spMk id="32" creationId="{95F8C48F-3622-439B-B6EB-7F09ED4F2ADA}"/>
          </ac:spMkLst>
        </pc:spChg>
        <pc:grpChg chg="del">
          <ac:chgData name="Ngô Thị Dịu" userId="9239adeb-dabb-42ee-b658-acdf993bd767" providerId="ADAL" clId="{674918B6-32F0-4A4E-856A-960CAE2BFBF4}" dt="2024-06-26T03:04:50.579" v="53" actId="478"/>
          <ac:grpSpMkLst>
            <pc:docMk/>
            <pc:sldMk cId="226380743" sldId="284"/>
            <ac:grpSpMk id="111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3:04:49.340" v="52" actId="478"/>
          <ac:picMkLst>
            <pc:docMk/>
            <pc:sldMk cId="226380743" sldId="284"/>
            <ac:picMk id="3" creationId="{95A3AA1A-F323-4F4B-9711-56967959E9EF}"/>
          </ac:picMkLst>
        </pc:picChg>
        <pc:picChg chg="mod">
          <ac:chgData name="Ngô Thị Dịu" userId="9239adeb-dabb-42ee-b658-acdf993bd767" providerId="ADAL" clId="{674918B6-32F0-4A4E-856A-960CAE2BFBF4}" dt="2024-06-26T03:05:00.112" v="55" actId="1076"/>
          <ac:picMkLst>
            <pc:docMk/>
            <pc:sldMk cId="226380743" sldId="284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05:03.579" v="57" actId="478"/>
          <ac:picMkLst>
            <pc:docMk/>
            <pc:sldMk cId="226380743" sldId="284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05:02.496" v="56" actId="478"/>
          <ac:picMkLst>
            <pc:docMk/>
            <pc:sldMk cId="226380743" sldId="284"/>
            <ac:picMk id="122" creationId="{00000000-0000-0000-0000-000000000000}"/>
          </ac:picMkLst>
        </pc:picChg>
      </pc:sldChg>
      <pc:sldChg chg="addSp delSp modSp mod delAnim">
        <pc:chgData name="Ngô Thị Dịu" userId="9239adeb-dabb-42ee-b658-acdf993bd767" providerId="ADAL" clId="{674918B6-32F0-4A4E-856A-960CAE2BFBF4}" dt="2024-06-26T03:33:25.439" v="223" actId="20577"/>
        <pc:sldMkLst>
          <pc:docMk/>
          <pc:sldMk cId="0" sldId="285"/>
        </pc:sldMkLst>
        <pc:spChg chg="mod">
          <ac:chgData name="Ngô Thị Dịu" userId="9239adeb-dabb-42ee-b658-acdf993bd767" providerId="ADAL" clId="{674918B6-32F0-4A4E-856A-960CAE2BFBF4}" dt="2024-06-26T03:33:05.703" v="216" actId="1076"/>
          <ac:spMkLst>
            <pc:docMk/>
            <pc:sldMk cId="0" sldId="285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3:30:12.592" v="174" actId="478"/>
          <ac:spMkLst>
            <pc:docMk/>
            <pc:sldMk cId="0" sldId="285"/>
            <ac:spMk id="31" creationId="{E3E8C3B1-4437-4EC8-97B1-0E0FD9B3592C}"/>
          </ac:spMkLst>
        </pc:spChg>
        <pc:spChg chg="mod">
          <ac:chgData name="Ngô Thị Dịu" userId="9239adeb-dabb-42ee-b658-acdf993bd767" providerId="ADAL" clId="{674918B6-32F0-4A4E-856A-960CAE2BFBF4}" dt="2024-06-26T03:33:25.439" v="223" actId="20577"/>
          <ac:spMkLst>
            <pc:docMk/>
            <pc:sldMk cId="0" sldId="285"/>
            <ac:spMk id="32" creationId="{95F8C48F-3622-439B-B6EB-7F09ED4F2ADA}"/>
          </ac:spMkLst>
        </pc:spChg>
        <pc:spChg chg="add del mod topLvl">
          <ac:chgData name="Ngô Thị Dịu" userId="9239adeb-dabb-42ee-b658-acdf993bd767" providerId="ADAL" clId="{674918B6-32F0-4A4E-856A-960CAE2BFBF4}" dt="2024-06-26T03:30:25.295" v="182" actId="478"/>
          <ac:spMkLst>
            <pc:docMk/>
            <pc:sldMk cId="0" sldId="285"/>
            <ac:spMk id="108" creationId="{00000000-0000-0000-0000-000000000000}"/>
          </ac:spMkLst>
        </pc:spChg>
        <pc:spChg chg="mod topLvl">
          <ac:chgData name="Ngô Thị Dịu" userId="9239adeb-dabb-42ee-b658-acdf993bd767" providerId="ADAL" clId="{674918B6-32F0-4A4E-856A-960CAE2BFBF4}" dt="2024-06-26T03:30:25.295" v="182" actId="478"/>
          <ac:spMkLst>
            <pc:docMk/>
            <pc:sldMk cId="0" sldId="285"/>
            <ac:spMk id="109" creationId="{00000000-0000-0000-0000-000000000000}"/>
          </ac:spMkLst>
        </pc:spChg>
        <pc:grpChg chg="del">
          <ac:chgData name="Ngô Thị Dịu" userId="9239adeb-dabb-42ee-b658-acdf993bd767" providerId="ADAL" clId="{674918B6-32F0-4A4E-856A-960CAE2BFBF4}" dt="2024-06-26T03:30:20.247" v="180" actId="478"/>
          <ac:grpSpMkLst>
            <pc:docMk/>
            <pc:sldMk cId="0" sldId="285"/>
            <ac:grpSpMk id="104" creationId="{00000000-0000-0000-0000-000000000000}"/>
          </ac:grpSpMkLst>
        </pc:grpChg>
        <pc:grpChg chg="add del mod">
          <ac:chgData name="Ngô Thị Dịu" userId="9239adeb-dabb-42ee-b658-acdf993bd767" providerId="ADAL" clId="{674918B6-32F0-4A4E-856A-960CAE2BFBF4}" dt="2024-06-26T03:33:13.268" v="220" actId="1076"/>
          <ac:grpSpMkLst>
            <pc:docMk/>
            <pc:sldMk cId="0" sldId="285"/>
            <ac:grpSpMk id="107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3:30:15.822" v="178" actId="478"/>
          <ac:grpSpMkLst>
            <pc:docMk/>
            <pc:sldMk cId="0" sldId="285"/>
            <ac:grpSpMk id="111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3:31:26.769" v="191" actId="478"/>
          <ac:picMkLst>
            <pc:docMk/>
            <pc:sldMk cId="0" sldId="285"/>
            <ac:picMk id="3" creationId="{95A3AA1A-F323-4F4B-9711-56967959E9EF}"/>
          </ac:picMkLst>
        </pc:picChg>
        <pc:picChg chg="add mod modCrop">
          <ac:chgData name="Ngô Thị Dịu" userId="9239adeb-dabb-42ee-b658-acdf993bd767" providerId="ADAL" clId="{674918B6-32F0-4A4E-856A-960CAE2BFBF4}" dt="2024-06-26T03:33:02.880" v="215" actId="14100"/>
          <ac:picMkLst>
            <pc:docMk/>
            <pc:sldMk cId="0" sldId="285"/>
            <ac:picMk id="4" creationId="{1307FF9B-19A6-FFB6-3297-AAFAE44E9937}"/>
          </ac:picMkLst>
        </pc:picChg>
        <pc:picChg chg="del">
          <ac:chgData name="Ngô Thị Dịu" userId="9239adeb-dabb-42ee-b658-acdf993bd767" providerId="ADAL" clId="{674918B6-32F0-4A4E-856A-960CAE2BFBF4}" dt="2024-06-26T03:30:13.665" v="175" actId="478"/>
          <ac:picMkLst>
            <pc:docMk/>
            <pc:sldMk cId="0" sldId="285"/>
            <ac:picMk id="30" creationId="{4EA92106-EDEF-422A-B685-8C2BD2F117E5}"/>
          </ac:picMkLst>
        </pc:picChg>
        <pc:picChg chg="del">
          <ac:chgData name="Ngô Thị Dịu" userId="9239adeb-dabb-42ee-b658-acdf993bd767" providerId="ADAL" clId="{674918B6-32F0-4A4E-856A-960CAE2BFBF4}" dt="2024-06-26T03:30:18.511" v="179" actId="478"/>
          <ac:picMkLst>
            <pc:docMk/>
            <pc:sldMk cId="0" sldId="285"/>
            <ac:picMk id="110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30:15.071" v="177" actId="478"/>
          <ac:picMkLst>
            <pc:docMk/>
            <pc:sldMk cId="0" sldId="285"/>
            <ac:picMk id="121" creationId="{00000000-0000-0000-0000-000000000000}"/>
          </ac:picMkLst>
        </pc:picChg>
        <pc:picChg chg="del">
          <ac:chgData name="Ngô Thị Dịu" userId="9239adeb-dabb-42ee-b658-acdf993bd767" providerId="ADAL" clId="{674918B6-32F0-4A4E-856A-960CAE2BFBF4}" dt="2024-06-26T03:30:14.424" v="176" actId="478"/>
          <ac:picMkLst>
            <pc:docMk/>
            <pc:sldMk cId="0" sldId="285"/>
            <ac:picMk id="122" creationId="{00000000-0000-0000-0000-000000000000}"/>
          </ac:picMkLst>
        </pc:picChg>
      </pc:sldChg>
      <pc:sldChg chg="delSp mod delAnim">
        <pc:chgData name="Ngô Thị Dịu" userId="9239adeb-dabb-42ee-b658-acdf993bd767" providerId="ADAL" clId="{674918B6-32F0-4A4E-856A-960CAE2BFBF4}" dt="2024-06-26T03:33:45.096" v="226" actId="478"/>
        <pc:sldMkLst>
          <pc:docMk/>
          <pc:sldMk cId="399318716" sldId="286"/>
        </pc:sldMkLst>
        <pc:spChg chg="del">
          <ac:chgData name="Ngô Thị Dịu" userId="9239adeb-dabb-42ee-b658-acdf993bd767" providerId="ADAL" clId="{674918B6-32F0-4A4E-856A-960CAE2BFBF4}" dt="2024-06-26T03:33:45.096" v="226" actId="478"/>
          <ac:spMkLst>
            <pc:docMk/>
            <pc:sldMk cId="399318716" sldId="286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3:33:41.162" v="224" actId="478"/>
          <ac:spMkLst>
            <pc:docMk/>
            <pc:sldMk cId="399318716" sldId="286"/>
            <ac:spMk id="32" creationId="{95F8C48F-3622-439B-B6EB-7F09ED4F2ADA}"/>
          </ac:spMkLst>
        </pc:spChg>
        <pc:picChg chg="del">
          <ac:chgData name="Ngô Thị Dịu" userId="9239adeb-dabb-42ee-b658-acdf993bd767" providerId="ADAL" clId="{674918B6-32F0-4A4E-856A-960CAE2BFBF4}" dt="2024-06-26T03:33:42.313" v="225" actId="478"/>
          <ac:picMkLst>
            <pc:docMk/>
            <pc:sldMk cId="399318716" sldId="286"/>
            <ac:picMk id="3" creationId="{95A3AA1A-F323-4F4B-9711-56967959E9EF}"/>
          </ac:picMkLst>
        </pc:picChg>
      </pc:sldChg>
      <pc:sldChg chg="delSp modSp del mod delAnim">
        <pc:chgData name="Ngô Thị Dịu" userId="9239adeb-dabb-42ee-b658-acdf993bd767" providerId="ADAL" clId="{674918B6-32F0-4A4E-856A-960CAE2BFBF4}" dt="2024-06-26T08:28:15.378" v="281" actId="47"/>
        <pc:sldMkLst>
          <pc:docMk/>
          <pc:sldMk cId="641146509" sldId="287"/>
        </pc:sldMkLst>
        <pc:spChg chg="del">
          <ac:chgData name="Ngô Thị Dịu" userId="9239adeb-dabb-42ee-b658-acdf993bd767" providerId="ADAL" clId="{674918B6-32F0-4A4E-856A-960CAE2BFBF4}" dt="2024-06-26T08:26:36.753" v="228" actId="478"/>
          <ac:spMkLst>
            <pc:docMk/>
            <pc:sldMk cId="641146509" sldId="287"/>
            <ac:spMk id="26" creationId="{D67416D6-BB5A-407C-BB20-3F62D3A3B39C}"/>
          </ac:spMkLst>
        </pc:spChg>
        <pc:spChg chg="mod">
          <ac:chgData name="Ngô Thị Dịu" userId="9239adeb-dabb-42ee-b658-acdf993bd767" providerId="ADAL" clId="{674918B6-32F0-4A4E-856A-960CAE2BFBF4}" dt="2024-06-26T08:27:48.271" v="274" actId="1076"/>
          <ac:spMkLst>
            <pc:docMk/>
            <pc:sldMk cId="641146509" sldId="287"/>
            <ac:spMk id="32" creationId="{95F8C48F-3622-439B-B6EB-7F09ED4F2ADA}"/>
          </ac:spMkLst>
        </pc:spChg>
        <pc:spChg chg="mod">
          <ac:chgData name="Ngô Thị Dịu" userId="9239adeb-dabb-42ee-b658-acdf993bd767" providerId="ADAL" clId="{674918B6-32F0-4A4E-856A-960CAE2BFBF4}" dt="2024-06-26T08:27:01.740" v="263" actId="122"/>
          <ac:spMkLst>
            <pc:docMk/>
            <pc:sldMk cId="641146509" sldId="287"/>
            <ac:spMk id="108" creationId="{00000000-0000-0000-0000-000000000000}"/>
          </ac:spMkLst>
        </pc:spChg>
        <pc:spChg chg="mod">
          <ac:chgData name="Ngô Thị Dịu" userId="9239adeb-dabb-42ee-b658-acdf993bd767" providerId="ADAL" clId="{674918B6-32F0-4A4E-856A-960CAE2BFBF4}" dt="2024-06-26T08:27:01.740" v="263" actId="122"/>
          <ac:spMkLst>
            <pc:docMk/>
            <pc:sldMk cId="641146509" sldId="287"/>
            <ac:spMk id="109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8:27:53.334" v="276" actId="1076"/>
          <ac:grpSpMkLst>
            <pc:docMk/>
            <pc:sldMk cId="641146509" sldId="287"/>
            <ac:grpSpMk id="107" creationId="{00000000-0000-0000-0000-000000000000}"/>
          </ac:grpSpMkLst>
        </pc:grpChg>
        <pc:picChg chg="del">
          <ac:chgData name="Ngô Thị Dịu" userId="9239adeb-dabb-42ee-b658-acdf993bd767" providerId="ADAL" clId="{674918B6-32F0-4A4E-856A-960CAE2BFBF4}" dt="2024-06-26T08:26:35.404" v="227" actId="478"/>
          <ac:picMkLst>
            <pc:docMk/>
            <pc:sldMk cId="641146509" sldId="287"/>
            <ac:picMk id="4" creationId="{1307FF9B-19A6-FFB6-3297-AAFAE44E9937}"/>
          </ac:picMkLst>
        </pc:picChg>
      </pc:sldChg>
      <pc:sldChg chg="addSp delSp modSp mod delAnim modAnim">
        <pc:chgData name="Ngô Thị Dịu" userId="9239adeb-dabb-42ee-b658-acdf993bd767" providerId="ADAL" clId="{674918B6-32F0-4A4E-856A-960CAE2BFBF4}" dt="2024-06-26T08:40:05.902" v="299" actId="1076"/>
        <pc:sldMkLst>
          <pc:docMk/>
          <pc:sldMk cId="1753155125" sldId="288"/>
        </pc:sldMkLst>
        <pc:spChg chg="add mod">
          <ac:chgData name="Ngô Thị Dịu" userId="9239adeb-dabb-42ee-b658-acdf993bd767" providerId="ADAL" clId="{674918B6-32F0-4A4E-856A-960CAE2BFBF4}" dt="2024-06-26T08:30:49.543" v="294" actId="1076"/>
          <ac:spMkLst>
            <pc:docMk/>
            <pc:sldMk cId="1753155125" sldId="288"/>
            <ac:spMk id="2" creationId="{3830D5E9-3DAE-326A-2B98-BB318D089170}"/>
          </ac:spMkLst>
        </pc:spChg>
        <pc:spChg chg="del">
          <ac:chgData name="Ngô Thị Dịu" userId="9239adeb-dabb-42ee-b658-acdf993bd767" providerId="ADAL" clId="{674918B6-32F0-4A4E-856A-960CAE2BFBF4}" dt="2024-06-26T08:28:06.313" v="279" actId="478"/>
          <ac:spMkLst>
            <pc:docMk/>
            <pc:sldMk cId="1753155125" sldId="288"/>
            <ac:spMk id="26" creationId="{D67416D6-BB5A-407C-BB20-3F62D3A3B39C}"/>
          </ac:spMkLst>
        </pc:spChg>
        <pc:spChg chg="del">
          <ac:chgData name="Ngô Thị Dịu" userId="9239adeb-dabb-42ee-b658-acdf993bd767" providerId="ADAL" clId="{674918B6-32F0-4A4E-856A-960CAE2BFBF4}" dt="2024-06-26T08:28:03.436" v="277" actId="478"/>
          <ac:spMkLst>
            <pc:docMk/>
            <pc:sldMk cId="1753155125" sldId="288"/>
            <ac:spMk id="32" creationId="{95F8C48F-3622-439B-B6EB-7F09ED4F2ADA}"/>
          </ac:spMkLst>
        </pc:spChg>
        <pc:spChg chg="mod">
          <ac:chgData name="Ngô Thị Dịu" userId="9239adeb-dabb-42ee-b658-acdf993bd767" providerId="ADAL" clId="{674918B6-32F0-4A4E-856A-960CAE2BFBF4}" dt="2024-06-26T08:30:09.900" v="286" actId="1076"/>
          <ac:spMkLst>
            <pc:docMk/>
            <pc:sldMk cId="1753155125" sldId="288"/>
            <ac:spMk id="108" creationId="{00000000-0000-0000-0000-000000000000}"/>
          </ac:spMkLst>
        </pc:spChg>
        <pc:spChg chg="mod">
          <ac:chgData name="Ngô Thị Dịu" userId="9239adeb-dabb-42ee-b658-acdf993bd767" providerId="ADAL" clId="{674918B6-32F0-4A4E-856A-960CAE2BFBF4}" dt="2024-06-26T08:30:09.900" v="286" actId="1076"/>
          <ac:spMkLst>
            <pc:docMk/>
            <pc:sldMk cId="1753155125" sldId="288"/>
            <ac:spMk id="109" creationId="{00000000-0000-0000-0000-000000000000}"/>
          </ac:spMkLst>
        </pc:spChg>
        <pc:grpChg chg="mod">
          <ac:chgData name="Ngô Thị Dịu" userId="9239adeb-dabb-42ee-b658-acdf993bd767" providerId="ADAL" clId="{674918B6-32F0-4A4E-856A-960CAE2BFBF4}" dt="2024-06-26T08:30:09.900" v="286" actId="1076"/>
          <ac:grpSpMkLst>
            <pc:docMk/>
            <pc:sldMk cId="1753155125" sldId="288"/>
            <ac:grpSpMk id="107" creationId="{00000000-0000-0000-0000-000000000000}"/>
          </ac:grpSpMkLst>
        </pc:grpChg>
        <pc:picChg chg="add mod">
          <ac:chgData name="Ngô Thị Dịu" userId="9239adeb-dabb-42ee-b658-acdf993bd767" providerId="ADAL" clId="{674918B6-32F0-4A4E-856A-960CAE2BFBF4}" dt="2024-06-26T08:40:05.902" v="299" actId="1076"/>
          <ac:picMkLst>
            <pc:docMk/>
            <pc:sldMk cId="1753155125" sldId="288"/>
            <ac:picMk id="3" creationId="{358F5C4B-1D9D-194D-2DB1-AE1C203CF74B}"/>
          </ac:picMkLst>
        </pc:picChg>
        <pc:picChg chg="del">
          <ac:chgData name="Ngô Thị Dịu" userId="9239adeb-dabb-42ee-b658-acdf993bd767" providerId="ADAL" clId="{674918B6-32F0-4A4E-856A-960CAE2BFBF4}" dt="2024-06-26T08:28:04.087" v="278" actId="478"/>
          <ac:picMkLst>
            <pc:docMk/>
            <pc:sldMk cId="1753155125" sldId="288"/>
            <ac:picMk id="4" creationId="{1307FF9B-19A6-FFB6-3297-AAFAE44E9937}"/>
          </ac:picMkLst>
        </pc:picChg>
        <pc:picChg chg="add mod">
          <ac:chgData name="Ngô Thị Dịu" userId="9239adeb-dabb-42ee-b658-acdf993bd767" providerId="ADAL" clId="{674918B6-32F0-4A4E-856A-960CAE2BFBF4}" dt="2024-06-26T08:30:37.430" v="292" actId="1076"/>
          <ac:picMkLst>
            <pc:docMk/>
            <pc:sldMk cId="1753155125" sldId="288"/>
            <ac:picMk id="1026" creationId="{464752A5-0B4B-8A25-E26B-C52ED8C9FDBB}"/>
          </ac:picMkLst>
        </pc:picChg>
      </pc:sldChg>
      <pc:sldChg chg="modSp mod">
        <pc:chgData name="Ngô Thị Dịu" userId="9239adeb-dabb-42ee-b658-acdf993bd767" providerId="ADAL" clId="{674918B6-32F0-4A4E-856A-960CAE2BFBF4}" dt="2024-06-26T08:41:01.649" v="382" actId="14100"/>
        <pc:sldMkLst>
          <pc:docMk/>
          <pc:sldMk cId="1515240965" sldId="381"/>
        </pc:sldMkLst>
        <pc:spChg chg="mod">
          <ac:chgData name="Ngô Thị Dịu" userId="9239adeb-dabb-42ee-b658-acdf993bd767" providerId="ADAL" clId="{674918B6-32F0-4A4E-856A-960CAE2BFBF4}" dt="2024-06-26T08:41:01.649" v="382" actId="14100"/>
          <ac:spMkLst>
            <pc:docMk/>
            <pc:sldMk cId="1515240965" sldId="381"/>
            <ac:spMk id="32" creationId="{B11F5685-8E1D-468C-BA04-32A479A18E3A}"/>
          </ac:spMkLst>
        </pc:spChg>
      </pc:sldChg>
      <pc:sldChg chg="addSp delSp modSp mod delAnim modAnim">
        <pc:chgData name="Ngô Thị Dịu" userId="9239adeb-dabb-42ee-b658-acdf993bd767" providerId="ADAL" clId="{674918B6-32F0-4A4E-856A-960CAE2BFBF4}" dt="2024-06-26T08:58:57.207" v="739" actId="1076"/>
        <pc:sldMkLst>
          <pc:docMk/>
          <pc:sldMk cId="2938911732" sldId="382"/>
        </pc:sldMkLst>
        <pc:spChg chg="del">
          <ac:chgData name="Ngô Thị Dịu" userId="9239adeb-dabb-42ee-b658-acdf993bd767" providerId="ADAL" clId="{674918B6-32F0-4A4E-856A-960CAE2BFBF4}" dt="2024-06-26T08:45:44.791" v="385" actId="478"/>
          <ac:spMkLst>
            <pc:docMk/>
            <pc:sldMk cId="2938911732" sldId="382"/>
            <ac:spMk id="64" creationId="{970177DD-302E-46AC-A027-B71CA6A910FD}"/>
          </ac:spMkLst>
        </pc:spChg>
        <pc:spChg chg="del">
          <ac:chgData name="Ngô Thị Dịu" userId="9239adeb-dabb-42ee-b658-acdf993bd767" providerId="ADAL" clId="{674918B6-32F0-4A4E-856A-960CAE2BFBF4}" dt="2024-06-26T08:45:41.211" v="384" actId="478"/>
          <ac:spMkLst>
            <pc:docMk/>
            <pc:sldMk cId="2938911732" sldId="382"/>
            <ac:spMk id="68" creationId="{20186D95-A161-444B-BF23-0EFB12A8A955}"/>
          </ac:spMkLst>
        </pc:spChg>
        <pc:spChg chg="mod">
          <ac:chgData name="Ngô Thị Dịu" userId="9239adeb-dabb-42ee-b658-acdf993bd767" providerId="ADAL" clId="{674918B6-32F0-4A4E-856A-960CAE2BFBF4}" dt="2024-06-26T08:58:53.854" v="738" actId="1076"/>
          <ac:spMkLst>
            <pc:docMk/>
            <pc:sldMk cId="2938911732" sldId="382"/>
            <ac:spMk id="70" creationId="{96808E75-01AD-4A44-8358-67AB613EA04E}"/>
          </ac:spMkLst>
        </pc:spChg>
        <pc:spChg chg="del">
          <ac:chgData name="Ngô Thị Dịu" userId="9239adeb-dabb-42ee-b658-acdf993bd767" providerId="ADAL" clId="{674918B6-32F0-4A4E-856A-960CAE2BFBF4}" dt="2024-06-26T08:45:30.525" v="383" actId="478"/>
          <ac:spMkLst>
            <pc:docMk/>
            <pc:sldMk cId="2938911732" sldId="382"/>
            <ac:spMk id="645" creationId="{00000000-0000-0000-0000-000000000000}"/>
          </ac:spMkLst>
        </pc:spChg>
        <pc:spChg chg="del">
          <ac:chgData name="Ngô Thị Dịu" userId="9239adeb-dabb-42ee-b658-acdf993bd767" providerId="ADAL" clId="{674918B6-32F0-4A4E-856A-960CAE2BFBF4}" dt="2024-06-26T08:50:35.339" v="718" actId="478"/>
          <ac:spMkLst>
            <pc:docMk/>
            <pc:sldMk cId="2938911732" sldId="382"/>
            <ac:spMk id="648" creationId="{00000000-0000-0000-0000-000000000000}"/>
          </ac:spMkLst>
        </pc:spChg>
        <pc:grpChg chg="del">
          <ac:chgData name="Ngô Thị Dịu" userId="9239adeb-dabb-42ee-b658-acdf993bd767" providerId="ADAL" clId="{674918B6-32F0-4A4E-856A-960CAE2BFBF4}" dt="2024-06-26T08:45:30.525" v="383" actId="478"/>
          <ac:grpSpMkLst>
            <pc:docMk/>
            <pc:sldMk cId="2938911732" sldId="382"/>
            <ac:grpSpMk id="644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8:50:35.339" v="718" actId="478"/>
          <ac:grpSpMkLst>
            <pc:docMk/>
            <pc:sldMk cId="2938911732" sldId="382"/>
            <ac:grpSpMk id="647" creationId="{00000000-0000-0000-0000-000000000000}"/>
          </ac:grpSpMkLst>
        </pc:grpChg>
        <pc:picChg chg="del mod modCrop">
          <ac:chgData name="Ngô Thị Dịu" userId="9239adeb-dabb-42ee-b658-acdf993bd767" providerId="ADAL" clId="{674918B6-32F0-4A4E-856A-960CAE2BFBF4}" dt="2024-06-26T08:50:03.855" v="710" actId="478"/>
          <ac:picMkLst>
            <pc:docMk/>
            <pc:sldMk cId="2938911732" sldId="382"/>
            <ac:picMk id="3" creationId="{FE30024B-9BC8-456C-B6B3-C16D28CEC7D2}"/>
          </ac:picMkLst>
        </pc:picChg>
        <pc:picChg chg="add mod modCrop">
          <ac:chgData name="Ngô Thị Dịu" userId="9239adeb-dabb-42ee-b658-acdf993bd767" providerId="ADAL" clId="{674918B6-32F0-4A4E-856A-960CAE2BFBF4}" dt="2024-06-26T08:50:38.126" v="719" actId="1076"/>
          <ac:picMkLst>
            <pc:docMk/>
            <pc:sldMk cId="2938911732" sldId="382"/>
            <ac:picMk id="4" creationId="{52142258-8846-B3FA-E26E-4AEB8ADB316C}"/>
          </ac:picMkLst>
        </pc:picChg>
        <pc:picChg chg="add mod">
          <ac:chgData name="Ngô Thị Dịu" userId="9239adeb-dabb-42ee-b658-acdf993bd767" providerId="ADAL" clId="{674918B6-32F0-4A4E-856A-960CAE2BFBF4}" dt="2024-06-26T08:58:57.207" v="739" actId="1076"/>
          <ac:picMkLst>
            <pc:docMk/>
            <pc:sldMk cId="2938911732" sldId="382"/>
            <ac:picMk id="5" creationId="{C18A6E92-4120-ADB2-AFD4-67AE4A67F7D8}"/>
          </ac:picMkLst>
        </pc:picChg>
        <pc:picChg chg="del">
          <ac:chgData name="Ngô Thị Dịu" userId="9239adeb-dabb-42ee-b658-acdf993bd767" providerId="ADAL" clId="{674918B6-32F0-4A4E-856A-960CAE2BFBF4}" dt="2024-06-26T08:45:45.819" v="386" actId="478"/>
          <ac:picMkLst>
            <pc:docMk/>
            <pc:sldMk cId="2938911732" sldId="382"/>
            <ac:picMk id="62" creationId="{9E707FEE-E14D-4899-BEA9-5109547D4B49}"/>
          </ac:picMkLst>
        </pc:picChg>
        <pc:picChg chg="add mod">
          <ac:chgData name="Ngô Thị Dịu" userId="9239adeb-dabb-42ee-b658-acdf993bd767" providerId="ADAL" clId="{674918B6-32F0-4A4E-856A-960CAE2BFBF4}" dt="2024-06-26T08:54:03.126" v="727" actId="1076"/>
          <ac:picMkLst>
            <pc:docMk/>
            <pc:sldMk cId="2938911732" sldId="382"/>
            <ac:picMk id="1026" creationId="{A56A874F-DDD3-7786-FA76-FBC550B4A78D}"/>
          </ac:picMkLst>
        </pc:picChg>
      </pc:sldChg>
      <pc:sldChg chg="addSp delSp modSp mod modAnim">
        <pc:chgData name="Ngô Thị Dịu" userId="9239adeb-dabb-42ee-b658-acdf993bd767" providerId="ADAL" clId="{674918B6-32F0-4A4E-856A-960CAE2BFBF4}" dt="2024-06-26T09:27:52.421" v="842"/>
        <pc:sldMkLst>
          <pc:docMk/>
          <pc:sldMk cId="2352905439" sldId="383"/>
        </pc:sldMkLst>
        <pc:spChg chg="add mod">
          <ac:chgData name="Ngô Thị Dịu" userId="9239adeb-dabb-42ee-b658-acdf993bd767" providerId="ADAL" clId="{674918B6-32F0-4A4E-856A-960CAE2BFBF4}" dt="2024-06-26T09:26:22.615" v="832" actId="1076"/>
          <ac:spMkLst>
            <pc:docMk/>
            <pc:sldMk cId="2352905439" sldId="383"/>
            <ac:spMk id="43" creationId="{B3081C77-5507-401E-B062-B181DA1A9A6D}"/>
          </ac:spMkLst>
        </pc:spChg>
        <pc:spChg chg="del mod">
          <ac:chgData name="Ngô Thị Dịu" userId="9239adeb-dabb-42ee-b658-acdf993bd767" providerId="ADAL" clId="{674918B6-32F0-4A4E-856A-960CAE2BFBF4}" dt="2024-06-26T09:25:19.199" v="810" actId="478"/>
          <ac:spMkLst>
            <pc:docMk/>
            <pc:sldMk cId="2352905439" sldId="383"/>
            <ac:spMk id="64" creationId="{970177DD-302E-46AC-A027-B71CA6A910FD}"/>
          </ac:spMkLst>
        </pc:spChg>
        <pc:spChg chg="mod">
          <ac:chgData name="Ngô Thị Dịu" userId="9239adeb-dabb-42ee-b658-acdf993bd767" providerId="ADAL" clId="{674918B6-32F0-4A4E-856A-960CAE2BFBF4}" dt="2024-06-26T09:26:28.879" v="834" actId="1076"/>
          <ac:spMkLst>
            <pc:docMk/>
            <pc:sldMk cId="2352905439" sldId="383"/>
            <ac:spMk id="68" creationId="{20186D95-A161-444B-BF23-0EFB12A8A955}"/>
          </ac:spMkLst>
        </pc:spChg>
        <pc:spChg chg="del mod">
          <ac:chgData name="Ngô Thị Dịu" userId="9239adeb-dabb-42ee-b658-acdf993bd767" providerId="ADAL" clId="{674918B6-32F0-4A4E-856A-960CAE2BFBF4}" dt="2024-06-26T09:25:17.683" v="809" actId="478"/>
          <ac:spMkLst>
            <pc:docMk/>
            <pc:sldMk cId="2352905439" sldId="383"/>
            <ac:spMk id="70" creationId="{96808E75-01AD-4A44-8358-67AB613EA04E}"/>
          </ac:spMkLst>
        </pc:spChg>
        <pc:spChg chg="del">
          <ac:chgData name="Ngô Thị Dịu" userId="9239adeb-dabb-42ee-b658-acdf993bd767" providerId="ADAL" clId="{674918B6-32F0-4A4E-856A-960CAE2BFBF4}" dt="2024-06-26T09:23:21.837" v="784" actId="478"/>
          <ac:spMkLst>
            <pc:docMk/>
            <pc:sldMk cId="2352905439" sldId="383"/>
            <ac:spMk id="648" creationId="{00000000-0000-0000-0000-000000000000}"/>
          </ac:spMkLst>
        </pc:spChg>
        <pc:grpChg chg="del mod">
          <ac:chgData name="Ngô Thị Dịu" userId="9239adeb-dabb-42ee-b658-acdf993bd767" providerId="ADAL" clId="{674918B6-32F0-4A4E-856A-960CAE2BFBF4}" dt="2024-06-26T09:23:23.125" v="785" actId="478"/>
          <ac:grpSpMkLst>
            <pc:docMk/>
            <pc:sldMk cId="2352905439" sldId="383"/>
            <ac:grpSpMk id="643" creationId="{00000000-0000-0000-0000-000000000000}"/>
          </ac:grpSpMkLst>
        </pc:grpChg>
        <pc:grpChg chg="del">
          <ac:chgData name="Ngô Thị Dịu" userId="9239adeb-dabb-42ee-b658-acdf993bd767" providerId="ADAL" clId="{674918B6-32F0-4A4E-856A-960CAE2BFBF4}" dt="2024-06-26T09:23:21.837" v="784" actId="478"/>
          <ac:grpSpMkLst>
            <pc:docMk/>
            <pc:sldMk cId="2352905439" sldId="383"/>
            <ac:grpSpMk id="647" creationId="{00000000-0000-0000-0000-000000000000}"/>
          </ac:grpSpMkLst>
        </pc:grpChg>
        <pc:picChg chg="add mod">
          <ac:chgData name="Ngô Thị Dịu" userId="9239adeb-dabb-42ee-b658-acdf993bd767" providerId="ADAL" clId="{674918B6-32F0-4A4E-856A-960CAE2BFBF4}" dt="2024-06-26T09:21:39.867" v="775" actId="14100"/>
          <ac:picMkLst>
            <pc:docMk/>
            <pc:sldMk cId="2352905439" sldId="383"/>
            <ac:picMk id="2" creationId="{A42505D6-387B-CC03-3B24-340A68E0EA81}"/>
          </ac:picMkLst>
        </pc:picChg>
        <pc:picChg chg="add del mod modCrop">
          <ac:chgData name="Ngô Thị Dịu" userId="9239adeb-dabb-42ee-b658-acdf993bd767" providerId="ADAL" clId="{674918B6-32F0-4A4E-856A-960CAE2BFBF4}" dt="2024-06-26T09:23:10.770" v="778" actId="478"/>
          <ac:picMkLst>
            <pc:docMk/>
            <pc:sldMk cId="2352905439" sldId="383"/>
            <ac:picMk id="3" creationId="{FE30024B-9BC8-456C-B6B3-C16D28CEC7D2}"/>
          </ac:picMkLst>
        </pc:picChg>
        <pc:picChg chg="add mod">
          <ac:chgData name="Ngô Thị Dịu" userId="9239adeb-dabb-42ee-b658-acdf993bd767" providerId="ADAL" clId="{674918B6-32F0-4A4E-856A-960CAE2BFBF4}" dt="2024-06-26T09:27:32.295" v="839" actId="1076"/>
          <ac:picMkLst>
            <pc:docMk/>
            <pc:sldMk cId="2352905439" sldId="383"/>
            <ac:picMk id="5" creationId="{548BEE98-3FB3-C355-9287-CC7E95451CE2}"/>
          </ac:picMkLst>
        </pc:picChg>
        <pc:picChg chg="add mod">
          <ac:chgData name="Ngô Thị Dịu" userId="9239adeb-dabb-42ee-b658-acdf993bd767" providerId="ADAL" clId="{674918B6-32F0-4A4E-856A-960CAE2BFBF4}" dt="2024-06-26T09:27:36.424" v="840" actId="1076"/>
          <ac:picMkLst>
            <pc:docMk/>
            <pc:sldMk cId="2352905439" sldId="383"/>
            <ac:picMk id="6" creationId="{3C4732D2-F845-CD83-4D3C-A77826471888}"/>
          </ac:picMkLst>
        </pc:picChg>
        <pc:picChg chg="add mod">
          <ac:chgData name="Ngô Thị Dịu" userId="9239adeb-dabb-42ee-b658-acdf993bd767" providerId="ADAL" clId="{674918B6-32F0-4A4E-856A-960CAE2BFBF4}" dt="2024-06-26T09:26:18.408" v="831" actId="1076"/>
          <ac:picMkLst>
            <pc:docMk/>
            <pc:sldMk cId="2352905439" sldId="383"/>
            <ac:picMk id="42" creationId="{01AE3F4A-D2FF-4D60-9985-5162DE542544}"/>
          </ac:picMkLst>
        </pc:picChg>
        <pc:picChg chg="del mod">
          <ac:chgData name="Ngô Thị Dịu" userId="9239adeb-dabb-42ee-b658-acdf993bd767" providerId="ADAL" clId="{674918B6-32F0-4A4E-856A-960CAE2BFBF4}" dt="2024-06-26T09:25:20.043" v="811" actId="478"/>
          <ac:picMkLst>
            <pc:docMk/>
            <pc:sldMk cId="2352905439" sldId="383"/>
            <ac:picMk id="62" creationId="{9E707FEE-E14D-4899-BEA9-5109547D4B49}"/>
          </ac:picMkLst>
        </pc:picChg>
        <pc:picChg chg="add mod">
          <ac:chgData name="Ngô Thị Dịu" userId="9239adeb-dabb-42ee-b658-acdf993bd767" providerId="ADAL" clId="{674918B6-32F0-4A4E-856A-960CAE2BFBF4}" dt="2024-06-26T09:26:17.118" v="830" actId="1076"/>
          <ac:picMkLst>
            <pc:docMk/>
            <pc:sldMk cId="2352905439" sldId="383"/>
            <ac:picMk id="413" creationId="{00000000-0000-0000-0000-000000000000}"/>
          </ac:picMkLst>
        </pc:picChg>
      </pc:sldChg>
      <pc:sldChg chg="del modAnim">
        <pc:chgData name="Ngô Thị Dịu" userId="9239adeb-dabb-42ee-b658-acdf993bd767" providerId="ADAL" clId="{674918B6-32F0-4A4E-856A-960CAE2BFBF4}" dt="2024-06-26T09:20:25.285" v="766" actId="2696"/>
        <pc:sldMkLst>
          <pc:docMk/>
          <pc:sldMk cId="3414401969" sldId="383"/>
        </pc:sldMkLst>
      </pc:sldChg>
      <pc:sldChg chg="add del">
        <pc:chgData name="Ngô Thị Dịu" userId="9239adeb-dabb-42ee-b658-acdf993bd767" providerId="ADAL" clId="{674918B6-32F0-4A4E-856A-960CAE2BFBF4}" dt="2024-06-26T09:37:36.143" v="860" actId="2696"/>
        <pc:sldMkLst>
          <pc:docMk/>
          <pc:sldMk cId="3916776909" sldId="384"/>
        </pc:sldMkLst>
      </pc:sldChg>
      <pc:sldMasterChg chg="delSldLayout">
        <pc:chgData name="Ngô Thị Dịu" userId="9239adeb-dabb-42ee-b658-acdf993bd767" providerId="ADAL" clId="{674918B6-32F0-4A4E-856A-960CAE2BFBF4}" dt="2024-06-25T13:12:01.118" v="30" actId="2696"/>
        <pc:sldMasterMkLst>
          <pc:docMk/>
          <pc:sldMasterMk cId="0" sldId="2147483659"/>
        </pc:sldMasterMkLst>
        <pc:sldLayoutChg chg="del">
          <pc:chgData name="Ngô Thị Dịu" userId="9239adeb-dabb-42ee-b658-acdf993bd767" providerId="ADAL" clId="{674918B6-32F0-4A4E-856A-960CAE2BFBF4}" dt="2024-06-25T13:12:01.118" v="30" actId="2696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50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93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15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09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2296" y="250505"/>
            <a:ext cx="14206248" cy="978359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3343286" y="-570316"/>
            <a:ext cx="11425232" cy="1142523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5542211" y="1390629"/>
            <a:ext cx="7058178" cy="7058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6685209" y="2400289"/>
            <a:ext cx="4831714" cy="4831714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9333" y="2268108"/>
            <a:ext cx="3071302" cy="506596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5191130" y="6381738"/>
            <a:ext cx="7860508" cy="34163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10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32694" y="1328145"/>
            <a:ext cx="4267624" cy="24835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31513" y="1498034"/>
            <a:ext cx="1721934" cy="15401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82191" y="5813824"/>
            <a:ext cx="2478266" cy="11990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582297" y="3277258"/>
            <a:ext cx="1778626" cy="19516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72603" y="6082742"/>
            <a:ext cx="2276178" cy="32961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241200" y="5635538"/>
            <a:ext cx="2323688" cy="1492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763362" y="993526"/>
            <a:ext cx="1864688" cy="18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8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712046" y="1232909"/>
            <a:ext cx="14859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712046" y="232814"/>
            <a:ext cx="14859104" cy="892552"/>
            <a:chOff x="857224" y="142876"/>
            <a:chExt cx="7429552" cy="446275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46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5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66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0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7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0C774952-38DF-43EB-B2B9-DF49F89FF1CA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buClrTx/>
              <a:defRPr/>
            </a:pPr>
            <a:fld id="{A50C06A1-A830-45C1-A80E-E7B2DF28D1F5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9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  <a:defRPr/>
            </a:pPr>
            <a:fld id="{15C87518-6E8A-41BB-A282-E8C0A2691D2E}" type="datetimeFigureOut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2025/2/25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  <a:defRPr/>
            </a:pPr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  <a:defRPr/>
            </a:pPr>
            <a:fld id="{4DE821D5-859A-48F5-8522-80C2AEFEFC60}" type="slidenum">
              <a:rPr lang="zh-CN" altLang="en-US" sz="2700" kern="1200" smtClean="0">
                <a:solidFill>
                  <a:prstClr val="black"/>
                </a:solidFill>
                <a:latin typeface="等线" panose="020F0502020204030204"/>
                <a:cs typeface="+mn-cs"/>
              </a:rPr>
              <a:pPr defTabSz="1371600">
                <a:buClrTx/>
                <a:defRPr/>
              </a:pPr>
              <a:t>‹#›</a:t>
            </a:fld>
            <a:endParaRPr lang="zh-CN" altLang="en-US" sz="2700" kern="1200">
              <a:solidFill>
                <a:prstClr val="black"/>
              </a:solidFill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69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1" y="5829300"/>
            <a:ext cx="12801601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38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1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64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77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0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03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180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5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7" y="6610352"/>
            <a:ext cx="15544800" cy="2043113"/>
          </a:xfrm>
        </p:spPr>
        <p:txBody>
          <a:bodyPr anchor="t"/>
          <a:lstStyle>
            <a:lvl1pPr algn="l">
              <a:defRPr sz="79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7" y="4360070"/>
            <a:ext cx="15544800" cy="2250281"/>
          </a:xfrm>
        </p:spPr>
        <p:txBody>
          <a:bodyPr anchor="b"/>
          <a:lstStyle>
            <a:lvl1pPr marL="0" indent="0">
              <a:buNone/>
              <a:defRPr sz="4050">
                <a:solidFill>
                  <a:schemeClr val="tx1">
                    <a:tint val="75000"/>
                  </a:schemeClr>
                </a:solidFill>
              </a:defRPr>
            </a:lvl1pPr>
            <a:lvl2pPr marL="91293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5874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3pPr>
            <a:lvl4pPr marL="2738811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4pPr>
            <a:lvl5pPr marL="3651749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5pPr>
            <a:lvl6pPr marL="4564685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6pPr>
            <a:lvl7pPr marL="5477622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7pPr>
            <a:lvl8pPr marL="6390558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8pPr>
            <a:lvl9pPr marL="7303496" indent="0">
              <a:buNone/>
              <a:defRPr sz="28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3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199" cy="6788945"/>
          </a:xfrm>
        </p:spPr>
        <p:txBody>
          <a:bodyPr/>
          <a:lstStyle>
            <a:lvl1pPr>
              <a:defRPr sz="5550"/>
            </a:lvl1pPr>
            <a:lvl2pPr>
              <a:defRPr sz="4800"/>
            </a:lvl2pPr>
            <a:lvl3pPr>
              <a:defRPr sz="405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1" y="2400302"/>
            <a:ext cx="8077199" cy="6788945"/>
          </a:xfrm>
        </p:spPr>
        <p:txBody>
          <a:bodyPr/>
          <a:lstStyle>
            <a:lvl1pPr>
              <a:defRPr sz="5550"/>
            </a:lvl1pPr>
            <a:lvl2pPr>
              <a:defRPr sz="4800"/>
            </a:lvl2pPr>
            <a:lvl3pPr>
              <a:defRPr sz="405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34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7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2938" indent="0">
              <a:buNone/>
              <a:defRPr sz="4050" b="1"/>
            </a:lvl2pPr>
            <a:lvl3pPr marL="1825874" indent="0">
              <a:buNone/>
              <a:defRPr sz="3600" b="1"/>
            </a:lvl3pPr>
            <a:lvl4pPr marL="2738811" indent="0">
              <a:buNone/>
              <a:defRPr sz="3150" b="1"/>
            </a:lvl4pPr>
            <a:lvl5pPr marL="3651749" indent="0">
              <a:buNone/>
              <a:defRPr sz="3150" b="1"/>
            </a:lvl5pPr>
            <a:lvl6pPr marL="4564685" indent="0">
              <a:buNone/>
              <a:defRPr sz="3150" b="1"/>
            </a:lvl6pPr>
            <a:lvl7pPr marL="5477622" indent="0">
              <a:buNone/>
              <a:defRPr sz="3150" b="1"/>
            </a:lvl7pPr>
            <a:lvl8pPr marL="6390558" indent="0">
              <a:buNone/>
              <a:defRPr sz="3150" b="1"/>
            </a:lvl8pPr>
            <a:lvl9pPr marL="7303496" indent="0">
              <a:buNone/>
              <a:defRPr sz="31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7" cy="5926932"/>
          </a:xfrm>
        </p:spPr>
        <p:txBody>
          <a:bodyPr/>
          <a:lstStyle>
            <a:lvl1pPr>
              <a:defRPr sz="4800"/>
            </a:lvl1pPr>
            <a:lvl2pPr>
              <a:defRPr sz="4050"/>
            </a:lvl2pPr>
            <a:lvl3pPr>
              <a:defRPr sz="360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2938" indent="0">
              <a:buNone/>
              <a:defRPr sz="4050" b="1"/>
            </a:lvl2pPr>
            <a:lvl3pPr marL="1825874" indent="0">
              <a:buNone/>
              <a:defRPr sz="3600" b="1"/>
            </a:lvl3pPr>
            <a:lvl4pPr marL="2738811" indent="0">
              <a:buNone/>
              <a:defRPr sz="3150" b="1"/>
            </a:lvl4pPr>
            <a:lvl5pPr marL="3651749" indent="0">
              <a:buNone/>
              <a:defRPr sz="3150" b="1"/>
            </a:lvl5pPr>
            <a:lvl6pPr marL="4564685" indent="0">
              <a:buNone/>
              <a:defRPr sz="3150" b="1"/>
            </a:lvl6pPr>
            <a:lvl7pPr marL="5477622" indent="0">
              <a:buNone/>
              <a:defRPr sz="3150" b="1"/>
            </a:lvl7pPr>
            <a:lvl8pPr marL="6390558" indent="0">
              <a:buNone/>
              <a:defRPr sz="3150" b="1"/>
            </a:lvl8pPr>
            <a:lvl9pPr marL="7303496" indent="0">
              <a:buNone/>
              <a:defRPr sz="31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50"/>
            </a:lvl2pPr>
            <a:lvl3pPr>
              <a:defRPr sz="360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92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4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55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409574"/>
            <a:ext cx="6016626" cy="1743077"/>
          </a:xfrm>
        </p:spPr>
        <p:txBody>
          <a:bodyPr anchor="b"/>
          <a:lstStyle>
            <a:lvl1pPr algn="l">
              <a:defRPr sz="4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409579"/>
            <a:ext cx="10223500" cy="8779670"/>
          </a:xfrm>
        </p:spPr>
        <p:txBody>
          <a:bodyPr/>
          <a:lstStyle>
            <a:lvl1pPr>
              <a:defRPr sz="6450"/>
            </a:lvl1pPr>
            <a:lvl2pPr>
              <a:defRPr sz="5550"/>
            </a:lvl2pPr>
            <a:lvl3pPr>
              <a:defRPr sz="4800"/>
            </a:lvl3pPr>
            <a:lvl4pPr>
              <a:defRPr sz="4050"/>
            </a:lvl4pPr>
            <a:lvl5pPr>
              <a:defRPr sz="4050"/>
            </a:lvl5pPr>
            <a:lvl6pPr>
              <a:defRPr sz="4050"/>
            </a:lvl6pPr>
            <a:lvl7pPr>
              <a:defRPr sz="4050"/>
            </a:lvl7pPr>
            <a:lvl8pPr>
              <a:defRPr sz="4050"/>
            </a:lvl8pPr>
            <a:lvl9pPr>
              <a:defRPr sz="4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4" y="2152654"/>
            <a:ext cx="6016626" cy="7036595"/>
          </a:xfrm>
        </p:spPr>
        <p:txBody>
          <a:bodyPr/>
          <a:lstStyle>
            <a:lvl1pPr marL="0" indent="0">
              <a:buNone/>
              <a:defRPr sz="2850"/>
            </a:lvl1pPr>
            <a:lvl2pPr marL="912938" indent="0">
              <a:buNone/>
              <a:defRPr sz="2400"/>
            </a:lvl2pPr>
            <a:lvl3pPr marL="1825874" indent="0">
              <a:buNone/>
              <a:defRPr sz="1950"/>
            </a:lvl3pPr>
            <a:lvl4pPr marL="2738811" indent="0">
              <a:buNone/>
              <a:defRPr sz="1800"/>
            </a:lvl4pPr>
            <a:lvl5pPr marL="3651749" indent="0">
              <a:buNone/>
              <a:defRPr sz="1800"/>
            </a:lvl5pPr>
            <a:lvl6pPr marL="4564685" indent="0">
              <a:buNone/>
              <a:defRPr sz="1800"/>
            </a:lvl6pPr>
            <a:lvl7pPr marL="5477622" indent="0">
              <a:buNone/>
              <a:defRPr sz="1800"/>
            </a:lvl7pPr>
            <a:lvl8pPr marL="6390558" indent="0">
              <a:buNone/>
              <a:defRPr sz="1800"/>
            </a:lvl8pPr>
            <a:lvl9pPr marL="730349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8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50"/>
            </a:lvl1pPr>
            <a:lvl2pPr marL="912938" indent="0">
              <a:buNone/>
              <a:defRPr sz="5550"/>
            </a:lvl2pPr>
            <a:lvl3pPr marL="1825874" indent="0">
              <a:buNone/>
              <a:defRPr sz="4800"/>
            </a:lvl3pPr>
            <a:lvl4pPr marL="2738811" indent="0">
              <a:buNone/>
              <a:defRPr sz="4050"/>
            </a:lvl4pPr>
            <a:lvl5pPr marL="3651749" indent="0">
              <a:buNone/>
              <a:defRPr sz="4050"/>
            </a:lvl5pPr>
            <a:lvl6pPr marL="4564685" indent="0">
              <a:buNone/>
              <a:defRPr sz="4050"/>
            </a:lvl6pPr>
            <a:lvl7pPr marL="5477622" indent="0">
              <a:buNone/>
              <a:defRPr sz="4050"/>
            </a:lvl7pPr>
            <a:lvl8pPr marL="6390558" indent="0">
              <a:buNone/>
              <a:defRPr sz="4050"/>
            </a:lvl8pPr>
            <a:lvl9pPr marL="7303496" indent="0">
              <a:buNone/>
              <a:defRPr sz="40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50"/>
            </a:lvl1pPr>
            <a:lvl2pPr marL="912938" indent="0">
              <a:buNone/>
              <a:defRPr sz="2400"/>
            </a:lvl2pPr>
            <a:lvl3pPr marL="1825874" indent="0">
              <a:buNone/>
              <a:defRPr sz="1950"/>
            </a:lvl3pPr>
            <a:lvl4pPr marL="2738811" indent="0">
              <a:buNone/>
              <a:defRPr sz="1800"/>
            </a:lvl4pPr>
            <a:lvl5pPr marL="3651749" indent="0">
              <a:buNone/>
              <a:defRPr sz="1800"/>
            </a:lvl5pPr>
            <a:lvl6pPr marL="4564685" indent="0">
              <a:buNone/>
              <a:defRPr sz="1800"/>
            </a:lvl6pPr>
            <a:lvl7pPr marL="5477622" indent="0">
              <a:buNone/>
              <a:defRPr sz="1800"/>
            </a:lvl7pPr>
            <a:lvl8pPr marL="6390558" indent="0">
              <a:buNone/>
              <a:defRPr sz="1800"/>
            </a:lvl8pPr>
            <a:lvl9pPr marL="730349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76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35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799" y="411959"/>
            <a:ext cx="4114801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9"/>
            <a:ext cx="12039599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6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8007202" y="7344950"/>
            <a:ext cx="10680850" cy="54126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7646127" y="6251978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6831350" y="5762023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6750877" y="4756601"/>
            <a:ext cx="614849" cy="61484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82558" tIns="182558" rIns="182558" bIns="1825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2189923" y="6965830"/>
            <a:ext cx="518663" cy="45301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558" tIns="182558" rIns="182558" bIns="1825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84" name="Google Shape;284;p22"/>
          <p:cNvSpPr/>
          <p:nvPr/>
        </p:nvSpPr>
        <p:spPr>
          <a:xfrm>
            <a:off x="224377" y="8081078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590399" y="7591123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473301" y="1455272"/>
            <a:ext cx="2398564" cy="270254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1268874" y="752129"/>
            <a:ext cx="518663" cy="45301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558" tIns="182558" rIns="182558" bIns="1825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88" name="Google Shape;288;p22"/>
          <p:cNvSpPr/>
          <p:nvPr/>
        </p:nvSpPr>
        <p:spPr>
          <a:xfrm>
            <a:off x="2141826" y="1941601"/>
            <a:ext cx="614849" cy="61484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82558" tIns="182558" rIns="182558" bIns="18255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9803151" y="8133000"/>
            <a:ext cx="6204600" cy="921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39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29" y="352841"/>
            <a:ext cx="1697902" cy="16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2" y="9534527"/>
            <a:ext cx="5791200" cy="547688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0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ctr" defTabSz="1825874" rtl="0" eaLnBrk="1" latinLnBrk="0" hangingPunct="1">
        <a:spcBef>
          <a:spcPct val="0"/>
        </a:spcBef>
        <a:buNone/>
        <a:defRPr sz="8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4702" indent="-684702" algn="l" defTabSz="1825874" rtl="0" eaLnBrk="1" latinLnBrk="0" hangingPunct="1">
        <a:spcBef>
          <a:spcPct val="20000"/>
        </a:spcBef>
        <a:buFont typeface="Arial" pitchFamily="34" charset="0"/>
        <a:buChar char="•"/>
        <a:defRPr sz="6450" kern="1200">
          <a:solidFill>
            <a:schemeClr val="tx1"/>
          </a:solidFill>
          <a:latin typeface="+mn-lt"/>
          <a:ea typeface="+mn-ea"/>
          <a:cs typeface="+mn-cs"/>
        </a:defRPr>
      </a:lvl1pPr>
      <a:lvl2pPr marL="1483523" indent="-570585" algn="l" defTabSz="1825874" rtl="0" eaLnBrk="1" latinLnBrk="0" hangingPunct="1">
        <a:spcBef>
          <a:spcPct val="20000"/>
        </a:spcBef>
        <a:buFont typeface="Arial" pitchFamily="34" charset="0"/>
        <a:buChar char="–"/>
        <a:defRPr sz="5550" kern="1200">
          <a:solidFill>
            <a:schemeClr val="tx1"/>
          </a:solidFill>
          <a:latin typeface="+mn-lt"/>
          <a:ea typeface="+mn-ea"/>
          <a:cs typeface="+mn-cs"/>
        </a:defRPr>
      </a:lvl2pPr>
      <a:lvl3pPr marL="2282343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5279" indent="-456468" algn="l" defTabSz="1825874" rtl="0" eaLnBrk="1" latinLnBrk="0" hangingPunct="1">
        <a:spcBef>
          <a:spcPct val="20000"/>
        </a:spcBef>
        <a:buFont typeface="Arial" pitchFamily="34" charset="0"/>
        <a:buChar char="–"/>
        <a:defRPr sz="4050" kern="1200">
          <a:solidFill>
            <a:schemeClr val="tx1"/>
          </a:solidFill>
          <a:latin typeface="+mn-lt"/>
          <a:ea typeface="+mn-ea"/>
          <a:cs typeface="+mn-cs"/>
        </a:defRPr>
      </a:lvl4pPr>
      <a:lvl5pPr marL="4108217" indent="-456468" algn="l" defTabSz="1825874" rtl="0" eaLnBrk="1" latinLnBrk="0" hangingPunct="1">
        <a:spcBef>
          <a:spcPct val="20000"/>
        </a:spcBef>
        <a:buFont typeface="Arial" pitchFamily="34" charset="0"/>
        <a:buChar char="»"/>
        <a:defRPr sz="4050" kern="1200">
          <a:solidFill>
            <a:schemeClr val="tx1"/>
          </a:solidFill>
          <a:latin typeface="+mn-lt"/>
          <a:ea typeface="+mn-ea"/>
          <a:cs typeface="+mn-cs"/>
        </a:defRPr>
      </a:lvl5pPr>
      <a:lvl6pPr marL="5021154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6pPr>
      <a:lvl7pPr marL="5934090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7pPr>
      <a:lvl8pPr marL="6847028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8pPr>
      <a:lvl9pPr marL="7759964" indent="-456468" algn="l" defTabSz="1825874" rtl="0" eaLnBrk="1" latinLnBrk="0" hangingPunct="1">
        <a:spcBef>
          <a:spcPct val="20000"/>
        </a:spcBef>
        <a:buFont typeface="Arial" pitchFamily="34" charset="0"/>
        <a:buChar char="•"/>
        <a:defRPr sz="4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2938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5874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38811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1749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4685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77622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0558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03496" algn="l" defTabSz="182587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6.xml"/><Relationship Id="rId18" Type="http://schemas.openxmlformats.org/officeDocument/2006/relationships/image" Target="../media/image47.png"/><Relationship Id="rId3" Type="http://schemas.openxmlformats.org/officeDocument/2006/relationships/image" Target="../media/image41.jpg"/><Relationship Id="rId7" Type="http://schemas.openxmlformats.org/officeDocument/2006/relationships/slide" Target="slide15.xml"/><Relationship Id="rId12" Type="http://schemas.microsoft.com/office/2007/relationships/hdphoto" Target="../media/hdphoto3.wdp"/><Relationship Id="rId17" Type="http://schemas.openxmlformats.org/officeDocument/2006/relationships/slide" Target="slide17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46.gif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microsoft.com/office/2007/relationships/hdphoto" Target="../media/hdphoto4.wdp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microsoft.com/office/2007/relationships/hdphoto" Target="../media/hdphoto2.wdp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tmp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5.xml"/><Relationship Id="rId6" Type="http://schemas.openxmlformats.org/officeDocument/2006/relationships/slide" Target="slide12.xml"/><Relationship Id="rId11" Type="http://schemas.openxmlformats.org/officeDocument/2006/relationships/image" Target="../media/image51.tmp"/><Relationship Id="rId5" Type="http://schemas.openxmlformats.org/officeDocument/2006/relationships/audio" Target="../media/audio4.wav"/><Relationship Id="rId10" Type="http://schemas.openxmlformats.org/officeDocument/2006/relationships/image" Target="../media/image50.tm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tmp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6.xml"/><Relationship Id="rId6" Type="http://schemas.openxmlformats.org/officeDocument/2006/relationships/slide" Target="slide12.xml"/><Relationship Id="rId11" Type="http://schemas.openxmlformats.org/officeDocument/2006/relationships/image" Target="../media/image51.tmp"/><Relationship Id="rId5" Type="http://schemas.openxmlformats.org/officeDocument/2006/relationships/audio" Target="../media/audio4.wav"/><Relationship Id="rId10" Type="http://schemas.openxmlformats.org/officeDocument/2006/relationships/image" Target="../media/image50.tm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tmp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6" Type="http://schemas.openxmlformats.org/officeDocument/2006/relationships/slide" Target="slide12.xml"/><Relationship Id="rId11" Type="http://schemas.openxmlformats.org/officeDocument/2006/relationships/image" Target="../media/image51.tmp"/><Relationship Id="rId5" Type="http://schemas.openxmlformats.org/officeDocument/2006/relationships/audio" Target="../media/audio4.wav"/><Relationship Id="rId10" Type="http://schemas.openxmlformats.org/officeDocument/2006/relationships/image" Target="../media/image50.tmp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video" Target="../media/media3.mp4"/><Relationship Id="rId7" Type="http://schemas.openxmlformats.org/officeDocument/2006/relationships/image" Target="../media/image54.png"/><Relationship Id="rId2" Type="http://schemas.microsoft.com/office/2007/relationships/media" Target="../media/media3.mp4"/><Relationship Id="rId1" Type="http://schemas.openxmlformats.org/officeDocument/2006/relationships/tags" Target="../tags/tag18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slide" Target="slide18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18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21.tmp"/><Relationship Id="rId5" Type="http://schemas.openxmlformats.org/officeDocument/2006/relationships/slide" Target="slide18.xml"/><Relationship Id="rId10" Type="http://schemas.openxmlformats.org/officeDocument/2006/relationships/image" Target="../media/image20.tmp"/><Relationship Id="rId4" Type="http://schemas.openxmlformats.org/officeDocument/2006/relationships/image" Target="../media/image14.png"/><Relationship Id="rId9" Type="http://schemas.openxmlformats.org/officeDocument/2006/relationships/image" Target="../media/image1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video" Target="../media/media2.mp4"/><Relationship Id="rId7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993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453082" y="360562"/>
            <a:ext cx="9982083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578" y="1051174"/>
            <a:ext cx="6849829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89568" y="3744665"/>
            <a:ext cx="16309110" cy="198508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085" y="7421231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683" y="8298319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547100" y="1915112"/>
            <a:ext cx="24524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656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340" y="799204"/>
            <a:ext cx="10044869" cy="868859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2110642" y="1792617"/>
            <a:ext cx="58253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 err="1">
                <a:solidFill>
                  <a:srgbClr val="FF0000"/>
                </a:solidFill>
                <a:latin typeface="+mj-lt"/>
              </a:rPr>
              <a:t>Scratch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ba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lệnh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khiển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cấu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trúc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lặp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thuộc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nhóm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lệnh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khiển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như trong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bảng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 sau:</a:t>
            </a:r>
            <a:endParaRPr lang="en-US" sz="32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40AF01B-B094-412E-8768-E5951825713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18825" y="1069764"/>
            <a:ext cx="840612" cy="79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0B28F-7FB5-4745-B96C-83B00FB8B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9743" y="3630172"/>
            <a:ext cx="8607862" cy="4123649"/>
          </a:xfrm>
          <a:prstGeom prst="rect">
            <a:avLst/>
          </a:prstGeom>
        </p:spPr>
      </p:pic>
      <p:grpSp>
        <p:nvGrpSpPr>
          <p:cNvPr id="2" name="Google Shape;543;p29">
            <a:extLst>
              <a:ext uri="{FF2B5EF4-FFF2-40B4-BE49-F238E27FC236}">
                <a16:creationId xmlns:a16="http://schemas.microsoft.com/office/drawing/2014/main" id="{660253E7-01BD-E1C7-3C9D-DD5C15C5E13B}"/>
              </a:ext>
            </a:extLst>
          </p:cNvPr>
          <p:cNvGrpSpPr/>
          <p:nvPr/>
        </p:nvGrpSpPr>
        <p:grpSpPr>
          <a:xfrm>
            <a:off x="10031887" y="373948"/>
            <a:ext cx="7916330" cy="9446637"/>
            <a:chOff x="-71730" y="1070"/>
            <a:chExt cx="2582744" cy="2488003"/>
          </a:xfrm>
        </p:grpSpPr>
        <p:sp>
          <p:nvSpPr>
            <p:cNvPr id="3" name="Google Shape;544;p29">
              <a:extLst>
                <a:ext uri="{FF2B5EF4-FFF2-40B4-BE49-F238E27FC236}">
                  <a16:creationId xmlns:a16="http://schemas.microsoft.com/office/drawing/2014/main" id="{DBFA413B-4BBD-B462-1612-D28A7926CD62}"/>
                </a:ext>
              </a:extLst>
            </p:cNvPr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Google Shape;545;p29">
              <a:extLst>
                <a:ext uri="{FF2B5EF4-FFF2-40B4-BE49-F238E27FC236}">
                  <a16:creationId xmlns:a16="http://schemas.microsoft.com/office/drawing/2014/main" id="{062C878D-89E4-0150-2C51-D4B18084A54B}"/>
                </a:ext>
              </a:extLst>
            </p:cNvPr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9D5D09B-749B-65E7-2DFD-A2AA6CF2A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3950" y="1110033"/>
            <a:ext cx="6720256" cy="3694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AD9FD-076F-0008-EB5B-DDF372775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3950" y="5323751"/>
            <a:ext cx="6666604" cy="3977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50" name="Google Shape;4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E8B9CC7-CEF9-4A06-AAFC-379DC55C8881}"/>
              </a:ext>
            </a:extLst>
          </p:cNvPr>
          <p:cNvGrpSpPr/>
          <p:nvPr/>
        </p:nvGrpSpPr>
        <p:grpSpPr>
          <a:xfrm>
            <a:off x="1039803" y="722052"/>
            <a:ext cx="16796842" cy="8176621"/>
            <a:chOff x="487611" y="132261"/>
            <a:chExt cx="5267072" cy="1005338"/>
          </a:xfrm>
        </p:grpSpPr>
        <p:sp>
          <p:nvSpPr>
            <p:cNvPr id="24" name="Shape 97894">
              <a:extLst>
                <a:ext uri="{FF2B5EF4-FFF2-40B4-BE49-F238E27FC236}">
                  <a16:creationId xmlns:a16="http://schemas.microsoft.com/office/drawing/2014/main" id="{2D82B974-75A7-4C47-9730-62B079EE0925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0">
              <a:extLst>
                <a:ext uri="{FF2B5EF4-FFF2-40B4-BE49-F238E27FC236}">
                  <a16:creationId xmlns:a16="http://schemas.microsoft.com/office/drawing/2014/main" id="{1DCCC9CA-10BD-44F2-B80C-F44CA93D3F21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Shape 1031">
              <a:extLst>
                <a:ext uri="{FF2B5EF4-FFF2-40B4-BE49-F238E27FC236}">
                  <a16:creationId xmlns:a16="http://schemas.microsoft.com/office/drawing/2014/main" id="{0850FF7B-4F62-42B8-8661-4427D5AEB063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2">
              <a:extLst>
                <a:ext uri="{FF2B5EF4-FFF2-40B4-BE49-F238E27FC236}">
                  <a16:creationId xmlns:a16="http://schemas.microsoft.com/office/drawing/2014/main" id="{DFBAC3FC-1FE4-4B7A-AB86-29E5548407E7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3">
              <a:extLst>
                <a:ext uri="{FF2B5EF4-FFF2-40B4-BE49-F238E27FC236}">
                  <a16:creationId xmlns:a16="http://schemas.microsoft.com/office/drawing/2014/main" id="{06E814D8-0020-4020-BBDA-8789A84B8E4D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4">
              <a:extLst>
                <a:ext uri="{FF2B5EF4-FFF2-40B4-BE49-F238E27FC236}">
                  <a16:creationId xmlns:a16="http://schemas.microsoft.com/office/drawing/2014/main" id="{04A8A30C-BED9-464A-BBD9-FFF29C060D30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5">
              <a:extLst>
                <a:ext uri="{FF2B5EF4-FFF2-40B4-BE49-F238E27FC236}">
                  <a16:creationId xmlns:a16="http://schemas.microsoft.com/office/drawing/2014/main" id="{3D8AF342-DA2F-4B46-8FE8-BA1F6E0C513B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6">
              <a:extLst>
                <a:ext uri="{FF2B5EF4-FFF2-40B4-BE49-F238E27FC236}">
                  <a16:creationId xmlns:a16="http://schemas.microsoft.com/office/drawing/2014/main" id="{99EFC008-3D37-4DDE-8151-C9D5915A9927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37">
              <a:extLst>
                <a:ext uri="{FF2B5EF4-FFF2-40B4-BE49-F238E27FC236}">
                  <a16:creationId xmlns:a16="http://schemas.microsoft.com/office/drawing/2014/main" id="{41BF0933-2B91-4493-9038-F0C1DAFF802C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38">
              <a:extLst>
                <a:ext uri="{FF2B5EF4-FFF2-40B4-BE49-F238E27FC236}">
                  <a16:creationId xmlns:a16="http://schemas.microsoft.com/office/drawing/2014/main" id="{5B47A514-5BD0-4D5D-84D9-A6FA6B363CD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39">
              <a:extLst>
                <a:ext uri="{FF2B5EF4-FFF2-40B4-BE49-F238E27FC236}">
                  <a16:creationId xmlns:a16="http://schemas.microsoft.com/office/drawing/2014/main" id="{057A4DC2-0B3D-4365-9DFE-A7ACA921C248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0">
              <a:extLst>
                <a:ext uri="{FF2B5EF4-FFF2-40B4-BE49-F238E27FC236}">
                  <a16:creationId xmlns:a16="http://schemas.microsoft.com/office/drawing/2014/main" id="{2D612923-0E8C-40BC-AF41-DEEB12756D7B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1">
              <a:extLst>
                <a:ext uri="{FF2B5EF4-FFF2-40B4-BE49-F238E27FC236}">
                  <a16:creationId xmlns:a16="http://schemas.microsoft.com/office/drawing/2014/main" id="{C66A2546-68E2-4D3C-ABA0-39594BC48AD7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2">
              <a:extLst>
                <a:ext uri="{FF2B5EF4-FFF2-40B4-BE49-F238E27FC236}">
                  <a16:creationId xmlns:a16="http://schemas.microsoft.com/office/drawing/2014/main" id="{D704DF20-BD07-4BCE-9984-F7B6B973C415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43">
              <a:extLst>
                <a:ext uri="{FF2B5EF4-FFF2-40B4-BE49-F238E27FC236}">
                  <a16:creationId xmlns:a16="http://schemas.microsoft.com/office/drawing/2014/main" id="{581F5678-9472-44E2-A073-353AD9F3B5D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44">
              <a:extLst>
                <a:ext uri="{FF2B5EF4-FFF2-40B4-BE49-F238E27FC236}">
                  <a16:creationId xmlns:a16="http://schemas.microsoft.com/office/drawing/2014/main" id="{4B8A746E-BB84-4637-99BA-97AD06E41E0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45">
              <a:extLst>
                <a:ext uri="{FF2B5EF4-FFF2-40B4-BE49-F238E27FC236}">
                  <a16:creationId xmlns:a16="http://schemas.microsoft.com/office/drawing/2014/main" id="{1B941194-D917-440C-93F4-A5EA5F8108C2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46">
              <a:extLst>
                <a:ext uri="{FF2B5EF4-FFF2-40B4-BE49-F238E27FC236}">
                  <a16:creationId xmlns:a16="http://schemas.microsoft.com/office/drawing/2014/main" id="{67E76D33-A1E1-4076-B675-78BAB8B1DD8D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EF08A0-FEC6-442B-B9D1-C493FC943149}"/>
              </a:ext>
            </a:extLst>
          </p:cNvPr>
          <p:cNvSpPr txBox="1"/>
          <p:nvPr/>
        </p:nvSpPr>
        <p:spPr>
          <a:xfrm>
            <a:off x="2246899" y="1049137"/>
            <a:ext cx="14604770" cy="1200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rtl="0">
              <a:lnSpc>
                <a:spcPct val="134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Trong </a:t>
            </a:r>
            <a:r>
              <a:rPr lang="vi-VN" sz="60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Scratch</a:t>
            </a: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, </a:t>
            </a:r>
            <a:r>
              <a:rPr lang="vi-VN" sz="60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có</a:t>
            </a: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ba </a:t>
            </a:r>
            <a:r>
              <a:rPr lang="vi-VN" sz="60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lệnh</a:t>
            </a: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</a:t>
            </a:r>
            <a:r>
              <a:rPr lang="vi-VN" sz="6000" b="0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lặp</a:t>
            </a:r>
            <a:r>
              <a:rPr lang="vi-VN" sz="60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 như sau: 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128640D-8F1E-4E7E-86A7-FF2E711A009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53095" y="827811"/>
            <a:ext cx="1112520" cy="1016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D1EE23-BD26-4F7A-8B1D-19955AD9D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0548" y="2946874"/>
            <a:ext cx="14604769" cy="4935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7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3145192" y="7051441"/>
            <a:ext cx="1253417" cy="7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10287000" y="7051441"/>
            <a:ext cx="800100" cy="1016267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5143500" y="7909561"/>
            <a:ext cx="1537029" cy="2306237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/>
        </p:blipFill>
        <p:spPr>
          <a:xfrm>
            <a:off x="13144500" y="5486400"/>
            <a:ext cx="1371600" cy="1354299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55" y="6945233"/>
            <a:ext cx="1356746" cy="13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832" y="4403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7122" y="3214262"/>
            <a:ext cx="13716000" cy="18398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lặp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số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lần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biết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trước</a:t>
            </a:r>
            <a:endParaRPr lang="en-US" sz="6600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5702" y="8152860"/>
            <a:ext cx="13716000" cy="1886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lặp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điều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kiện</a:t>
            </a:r>
            <a:endParaRPr lang="en-US" sz="6600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976" y="3550700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0" y="861372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805702" y="5785155"/>
            <a:ext cx="13716000" cy="1834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lặp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liên</a:t>
            </a: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tục</a:t>
            </a:r>
            <a:endParaRPr lang="en-US" sz="6600" kern="12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788" y="6162214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1136537" y="228600"/>
            <a:ext cx="14385165" cy="2336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lvl="0" algn="ctr">
              <a:lnSpc>
                <a:spcPct val="122010"/>
              </a:lnSpc>
            </a:pPr>
            <a:r>
              <a:rPr lang="vi-VN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điều khiển nhân vật lặp lại một việc 10 lần, em sử dụng lệnh nào sau đây?</a:t>
            </a:r>
            <a:endParaRPr lang="vi-VN" sz="6000" dirty="0">
              <a:solidFill>
                <a:schemeClr val="bg1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2050" name="Picture 2" descr="Cute Cartoon Flower – LINE stickers | LINE STOR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" y="8613722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" y="8613722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98828" y="5596762"/>
            <a:ext cx="1211334" cy="18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874">
              <a:buClrTx/>
              <a:defRPr/>
            </a:pPr>
            <a:r>
              <a:rPr lang="vi-VN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5721" y="5549704"/>
            <a:ext cx="1211334" cy="18869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016" y="4103182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21" y="415353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322160" y="5397149"/>
            <a:ext cx="1211334" cy="1834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874">
              <a:buClrTx/>
            </a:pP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7" y="401460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600200" y="819333"/>
            <a:ext cx="15087600" cy="20310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algn="just" defTabSz="1825874">
              <a:buClrTx/>
            </a:pP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thay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đổi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phục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liên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tục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dừng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sử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dụng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60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id="{ABD28325-CF0F-4554-73FC-B607C5A906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374" y="4457700"/>
            <a:ext cx="4410106" cy="3535272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id="{BF692FF3-3277-D4D3-A217-522E375C7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6296" y="4014603"/>
            <a:ext cx="4193844" cy="3978370"/>
          </a:xfrm>
          <a:prstGeom prst="rect">
            <a:avLst/>
          </a:prstGeom>
        </p:spPr>
      </p:pic>
      <p:pic>
        <p:nvPicPr>
          <p:cNvPr id="15" name="Picture 14" descr="A yellow and purple file folder with white text&#10;&#10;Description automatically generated">
            <a:extLst>
              <a:ext uri="{FF2B5EF4-FFF2-40B4-BE49-F238E27FC236}">
                <a16:creationId xmlns:a16="http://schemas.microsoft.com/office/drawing/2014/main" id="{591D8879-3962-8BB2-29DF-4A8794EC65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3037" y="4005872"/>
            <a:ext cx="4094525" cy="3978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" y="8613722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0420" y="5854564"/>
            <a:ext cx="1211334" cy="18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kumimoji="0" lang="vi-VN" sz="6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5721" y="5549704"/>
            <a:ext cx="1211334" cy="18869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8" y="4360984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21" y="415353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2805921" y="5535096"/>
            <a:ext cx="1211334" cy="1834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1" y="4081715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26728" y="97935"/>
            <a:ext cx="18034543" cy="29543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82588" tIns="91293" rIns="182588" bIns="91293">
            <a:spAutoFit/>
          </a:bodyPr>
          <a:lstStyle/>
          <a:p>
            <a:pPr marL="0" marR="0" lvl="0" indent="0" algn="ctr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sử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dụng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lệnh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N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hân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tục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tục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đến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khi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sử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dụng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nhấn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phím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dấu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cách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phím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trắng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)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thì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dừng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60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id="{ABD28325-CF0F-4554-73FC-B607C5A906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374" y="4457700"/>
            <a:ext cx="4410106" cy="3535272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id="{BF692FF3-3277-D4D3-A217-522E375C7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6296" y="4014603"/>
            <a:ext cx="4193844" cy="3978370"/>
          </a:xfrm>
          <a:prstGeom prst="rect">
            <a:avLst/>
          </a:prstGeom>
        </p:spPr>
      </p:pic>
      <p:pic>
        <p:nvPicPr>
          <p:cNvPr id="15" name="Picture 14" descr="A yellow and purple file folder with white text&#10;&#10;Description automatically generated">
            <a:extLst>
              <a:ext uri="{FF2B5EF4-FFF2-40B4-BE49-F238E27FC236}">
                <a16:creationId xmlns:a16="http://schemas.microsoft.com/office/drawing/2014/main" id="{591D8879-3962-8BB2-29DF-4A8794EC65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3037" y="4005872"/>
            <a:ext cx="4094525" cy="3978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3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" y="8613722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19297" y="5599622"/>
            <a:ext cx="1211334" cy="18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05921" y="5599622"/>
            <a:ext cx="1211334" cy="18869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85" y="4106042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21" y="4203450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322160" y="5397149"/>
            <a:ext cx="1211334" cy="1834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marL="0" marR="0" lvl="0" indent="0" algn="l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A.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7" y="4014602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362887" y="522964"/>
            <a:ext cx="16205866" cy="20310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marL="0" marR="0" lvl="0" indent="0" algn="ctr" defTabSz="18258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lặp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phục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10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lệnh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11" name="Picture 10" descr="A screenshot of a chat&#10;&#10;Description automatically generated">
            <a:extLst>
              <a:ext uri="{FF2B5EF4-FFF2-40B4-BE49-F238E27FC236}">
                <a16:creationId xmlns:a16="http://schemas.microsoft.com/office/drawing/2014/main" id="{ABD28325-CF0F-4554-73FC-B607C5A906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374" y="4457700"/>
            <a:ext cx="4410106" cy="3535272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">
            <a:extLst>
              <a:ext uri="{FF2B5EF4-FFF2-40B4-BE49-F238E27FC236}">
                <a16:creationId xmlns:a16="http://schemas.microsoft.com/office/drawing/2014/main" id="{BF692FF3-3277-D4D3-A217-522E375C7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6296" y="4014603"/>
            <a:ext cx="4193844" cy="3978370"/>
          </a:xfrm>
          <a:prstGeom prst="rect">
            <a:avLst/>
          </a:prstGeom>
        </p:spPr>
      </p:pic>
      <p:pic>
        <p:nvPicPr>
          <p:cNvPr id="15" name="Picture 14" descr="A yellow and purple file folder with white text&#10;&#10;Description automatically generated">
            <a:extLst>
              <a:ext uri="{FF2B5EF4-FFF2-40B4-BE49-F238E27FC236}">
                <a16:creationId xmlns:a16="http://schemas.microsoft.com/office/drawing/2014/main" id="{591D8879-3962-8BB2-29DF-4A8794EC65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3037" y="4005872"/>
            <a:ext cx="4094525" cy="3978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8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75;p37">
            <a:extLst>
              <a:ext uri="{FF2B5EF4-FFF2-40B4-BE49-F238E27FC236}">
                <a16:creationId xmlns:a16="http://schemas.microsoft.com/office/drawing/2014/main" id="{D64C7722-2D02-F237-C3D4-3510ECC223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564" y="2295527"/>
            <a:ext cx="10760319" cy="8025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33"/>
          <p:cNvGrpSpPr/>
          <p:nvPr/>
        </p:nvGrpSpPr>
        <p:grpSpPr>
          <a:xfrm>
            <a:off x="371564" y="165440"/>
            <a:ext cx="3150112" cy="3256222"/>
            <a:chOff x="0" y="-144661"/>
            <a:chExt cx="4200149" cy="4341630"/>
          </a:xfrm>
        </p:grpSpPr>
        <p:sp>
          <p:nvSpPr>
            <p:cNvPr id="646" name="Google Shape;646;p33"/>
            <p:cNvSpPr txBox="1"/>
            <p:nvPr/>
          </p:nvSpPr>
          <p:spPr>
            <a:xfrm>
              <a:off x="0" y="-144661"/>
              <a:ext cx="4114800" cy="4259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3"/>
            <p:cNvSpPr txBox="1"/>
            <p:nvPr/>
          </p:nvSpPr>
          <p:spPr>
            <a:xfrm>
              <a:off x="85349" y="-62492"/>
              <a:ext cx="4114800" cy="4259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6009447" y="313585"/>
            <a:ext cx="868533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Thảo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luận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nhóm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Trả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lời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câu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hỏi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1026" name="Picture 2" descr="MỘT SỐ KĨ THUẬT DẠY HỌC TÍCH CỰC">
            <a:extLst>
              <a:ext uri="{FF2B5EF4-FFF2-40B4-BE49-F238E27FC236}">
                <a16:creationId xmlns:a16="http://schemas.microsoft.com/office/drawing/2014/main" id="{A56A874F-DDD3-7786-FA76-FBC550B4A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8849" r="11627" b="15629"/>
          <a:stretch/>
        </p:blipFill>
        <p:spPr bwMode="auto">
          <a:xfrm>
            <a:off x="453070" y="1258306"/>
            <a:ext cx="2039995" cy="205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C18A6E92-4120-ADB2-AFD4-67AE4A67F7D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58795" y="313585"/>
            <a:ext cx="3333536" cy="2095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979541-6855-2883-B50C-F6917E85E91A}"/>
              </a:ext>
            </a:extLst>
          </p:cNvPr>
          <p:cNvSpPr txBox="1"/>
          <p:nvPr/>
        </p:nvSpPr>
        <p:spPr>
          <a:xfrm>
            <a:off x="1257782" y="3823147"/>
            <a:ext cx="8987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mô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bơi liên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khi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FF9D3-3DD4-FE46-D09F-E58D2B3FAA21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95669" y="94548"/>
            <a:ext cx="1235303" cy="1022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65603-2592-2F7D-AC5A-129D1830DD8C}"/>
              </a:ext>
            </a:extLst>
          </p:cNvPr>
          <p:cNvSpPr txBox="1"/>
          <p:nvPr/>
        </p:nvSpPr>
        <p:spPr>
          <a:xfrm>
            <a:off x="1494984" y="313585"/>
            <a:ext cx="308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7F3FC-FF6E-7B3E-2DAA-D2644B6ABECF}"/>
              </a:ext>
            </a:extLst>
          </p:cNvPr>
          <p:cNvSpPr txBox="1"/>
          <p:nvPr/>
        </p:nvSpPr>
        <p:spPr>
          <a:xfrm>
            <a:off x="11403466" y="3421662"/>
            <a:ext cx="658263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- Các bước thực hiện của chương trình:</a:t>
            </a:r>
          </a:p>
          <a:p>
            <a:pPr algn="just"/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+ Chú cá bơi liên tục trong bể</a:t>
            </a:r>
          </a:p>
          <a:p>
            <a:pPr algn="just"/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+ Lặp lại hành động bơi cho đến khi nào chạm cạnh bể thì bật lại</a:t>
            </a:r>
          </a:p>
          <a:p>
            <a:pPr algn="just"/>
            <a:r>
              <a:rPr lang="vi-VN" sz="4000" b="0" i="0" dirty="0">
                <a:solidFill>
                  <a:srgbClr val="FF0000"/>
                </a:solidFill>
                <a:effectLst/>
                <a:latin typeface="+mj-lt"/>
              </a:rPr>
              <a:t>- Khi tạo chương trình em sẽ sử dụng lệnh lặp có điều kiện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89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164" y="1437736"/>
            <a:ext cx="10676435" cy="5459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7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027" y="0"/>
            <a:ext cx="17989973" cy="10119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78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7D6D0-9E26-3CED-F9A8-DAEA60973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9440" cy="1124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2A77EE-91D3-647C-A941-B065D22110F2}"/>
              </a:ext>
            </a:extLst>
          </p:cNvPr>
          <p:cNvSpPr txBox="1"/>
          <p:nvPr/>
        </p:nvSpPr>
        <p:spPr>
          <a:xfrm>
            <a:off x="6130276" y="2748578"/>
            <a:ext cx="687452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12458-42AA-2BEA-BE48-FF14DC3AE585}"/>
              </a:ext>
            </a:extLst>
          </p:cNvPr>
          <p:cNvSpPr txBox="1"/>
          <p:nvPr/>
        </p:nvSpPr>
        <p:spPr>
          <a:xfrm>
            <a:off x="4376896" y="934818"/>
            <a:ext cx="1093899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gày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480" y="4890151"/>
            <a:ext cx="11480800" cy="112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5400" b="1" dirty="0">
                <a:latin typeface="+mj-lt"/>
              </a:rPr>
              <a:t>BÀI 11: CẤU TRÚC </a:t>
            </a:r>
            <a:r>
              <a:rPr lang="vi-VN" sz="5400" b="1" dirty="0" smtClean="0">
                <a:latin typeface="+mj-lt"/>
              </a:rPr>
              <a:t>LẶP</a:t>
            </a:r>
            <a:r>
              <a:rPr lang="en-US" sz="5400" b="1" dirty="0" smtClean="0">
                <a:latin typeface="+mj-lt"/>
              </a:rPr>
              <a:t> </a:t>
            </a:r>
            <a:r>
              <a:rPr lang="vi-VN" sz="5400" b="1" dirty="0" smtClean="0">
                <a:latin typeface="+mj-lt"/>
              </a:rPr>
              <a:t>(</a:t>
            </a:r>
            <a:r>
              <a:rPr lang="vi-VN" sz="5400" b="1" dirty="0">
                <a:latin typeface="+mj-lt"/>
              </a:rPr>
              <a:t>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30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8">
            <a:extLst>
              <a:ext uri="{FF2B5EF4-FFF2-40B4-BE49-F238E27FC236}">
                <a16:creationId xmlns:a16="http://schemas.microsoft.com/office/drawing/2014/main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288000" cy="12054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3335" y="1082880"/>
            <a:ext cx="10794866" cy="14630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defTabSz="1371600">
              <a:buClrTx/>
            </a:pP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8672" y="3628800"/>
            <a:ext cx="3375357" cy="9040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5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5161" y="5440598"/>
            <a:ext cx="2891079" cy="9040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5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8" name="Rectangle 7"/>
          <p:cNvSpPr/>
          <p:nvPr/>
        </p:nvSpPr>
        <p:spPr>
          <a:xfrm>
            <a:off x="6174524" y="5202951"/>
            <a:ext cx="3399506" cy="9040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5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5161" y="3628800"/>
            <a:ext cx="2924409" cy="90401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48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74029" y="3533693"/>
            <a:ext cx="1245029" cy="10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0617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13E28-DC87-E80C-3737-C3CA773F90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511" t="13471" r="7848" b="21108"/>
          <a:stretch/>
        </p:blipFill>
        <p:spPr>
          <a:xfrm>
            <a:off x="12397344" y="188821"/>
            <a:ext cx="5757175" cy="6879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8">
            <a:extLst>
              <a:ext uri="{FF2B5EF4-FFF2-40B4-BE49-F238E27FC236}">
                <a16:creationId xmlns:a16="http://schemas.microsoft.com/office/drawing/2014/main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288000" cy="12054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7851" y="589442"/>
            <a:ext cx="10794866" cy="14630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defTabSz="1371600">
              <a:buClrTx/>
            </a:pP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5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90617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screenshot of a phone&#10;&#10;Description automatically generated">
            <a:extLst>
              <a:ext uri="{FF2B5EF4-FFF2-40B4-BE49-F238E27FC236}">
                <a16:creationId xmlns:a16="http://schemas.microsoft.com/office/drawing/2014/main" id="{F714E42C-3333-13B6-95A2-A02C53FF4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3590" y="895337"/>
            <a:ext cx="4381758" cy="647518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02837" y="4461492"/>
            <a:ext cx="1487861" cy="1464737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80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215087" y="4615676"/>
            <a:ext cx="1460040" cy="132235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0873" y="4449697"/>
            <a:ext cx="1384923" cy="136857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6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09485" y="36288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yellow object with white text&#10;&#10;Description automatically generated">
            <a:extLst>
              <a:ext uri="{FF2B5EF4-FFF2-40B4-BE49-F238E27FC236}">
                <a16:creationId xmlns:a16="http://schemas.microsoft.com/office/drawing/2014/main" id="{658F1FF3-5C36-472C-FAAA-F7DC1C0FD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675" y="4449697"/>
            <a:ext cx="2123348" cy="1488329"/>
          </a:xfrm>
          <a:prstGeom prst="rect">
            <a:avLst/>
          </a:prstGeom>
        </p:spPr>
      </p:pic>
      <p:pic>
        <p:nvPicPr>
          <p:cNvPr id="29" name="Picture 28" descr="A screenshot of a phone&#10;&#10;Description automatically generated">
            <a:extLst>
              <a:ext uri="{FF2B5EF4-FFF2-40B4-BE49-F238E27FC236}">
                <a16:creationId xmlns:a16="http://schemas.microsoft.com/office/drawing/2014/main" id="{4A86CF7B-1A80-62E1-FAA5-9B6B697B8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5700" y="4513285"/>
            <a:ext cx="2029584" cy="1424741"/>
          </a:xfrm>
          <a:prstGeom prst="rect">
            <a:avLst/>
          </a:prstGeom>
        </p:spPr>
      </p:pic>
      <p:pic>
        <p:nvPicPr>
          <p:cNvPr id="30" name="Picture 29" descr="A group of colorful rectangular objects with white text&#10;&#10;Description automatically generated">
            <a:extLst>
              <a:ext uri="{FF2B5EF4-FFF2-40B4-BE49-F238E27FC236}">
                <a16:creationId xmlns:a16="http://schemas.microsoft.com/office/drawing/2014/main" id="{A7AB0264-A96C-3581-AA25-6A2637B63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4170" y="4513285"/>
            <a:ext cx="2328061" cy="1606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1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3"/>
          <p:cNvSpPr txBox="1"/>
          <p:nvPr/>
        </p:nvSpPr>
        <p:spPr>
          <a:xfrm>
            <a:off x="3104020" y="3299514"/>
            <a:ext cx="13837920" cy="1318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b="1" dirty="0" smtClean="0">
                <a:latin typeface="+mj-lt"/>
              </a:rPr>
              <a:t>BÀI 11: CẤU TRÚC LẶP(TIẾT </a:t>
            </a:r>
            <a:r>
              <a:rPr lang="en-US" sz="7200" b="1" dirty="0" smtClean="0">
                <a:latin typeface="+mj-lt"/>
              </a:rPr>
              <a:t>2</a:t>
            </a:r>
            <a:r>
              <a:rPr lang="vi-VN" sz="7200" b="1" dirty="0" smtClean="0">
                <a:latin typeface="+mj-lt"/>
              </a:rPr>
              <a:t>)</a:t>
            </a:r>
            <a:endParaRPr lang="vi-VN" sz="7200" b="1" dirty="0">
              <a:latin typeface="+mj-lt"/>
            </a:endParaRPr>
          </a:p>
        </p:txBody>
      </p:sp>
      <p:pic>
        <p:nvPicPr>
          <p:cNvPr id="12" name="Google Shape;97;p13"/>
          <p:cNvPicPr preferRelativeResize="0"/>
          <p:nvPr/>
        </p:nvPicPr>
        <p:blipFill rotWithShape="1">
          <a:blip r:embed="rId4">
            <a:alphaModFix/>
          </a:blip>
          <a:srcRect l="34595" t="11995" r="52026" b="68625"/>
          <a:stretch/>
        </p:blipFill>
        <p:spPr>
          <a:xfrm>
            <a:off x="2959644" y="6535719"/>
            <a:ext cx="1879877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8;p13"/>
          <p:cNvPicPr preferRelativeResize="0"/>
          <p:nvPr/>
        </p:nvPicPr>
        <p:blipFill rotWithShape="1">
          <a:blip r:embed="rId4">
            <a:alphaModFix/>
          </a:blip>
          <a:srcRect l="55552" t="11995" r="30322" b="68625"/>
          <a:stretch/>
        </p:blipFill>
        <p:spPr>
          <a:xfrm>
            <a:off x="13291425" y="6535725"/>
            <a:ext cx="1984925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4297775" y="5326256"/>
            <a:ext cx="9693974" cy="50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5;p13">
            <a:extLst>
              <a:ext uri="{FF2B5EF4-FFF2-40B4-BE49-F238E27FC236}">
                <a16:creationId xmlns:a16="http://schemas.microsoft.com/office/drawing/2014/main" id="{C4485C0B-F2CF-4BF3-A161-80647B30201D}"/>
              </a:ext>
            </a:extLst>
          </p:cNvPr>
          <p:cNvSpPr/>
          <p:nvPr/>
        </p:nvSpPr>
        <p:spPr>
          <a:xfrm>
            <a:off x="4226749" y="495652"/>
            <a:ext cx="11592465" cy="2217057"/>
          </a:xfrm>
          <a:custGeom>
            <a:avLst/>
            <a:gdLst/>
            <a:ahLst/>
            <a:cxnLst/>
            <a:rect l="l" t="t" r="r" b="b"/>
            <a:pathLst>
              <a:path w="1561368" h="191618" extrusionOk="0">
                <a:moveTo>
                  <a:pt x="66602" y="0"/>
                </a:moveTo>
                <a:lnTo>
                  <a:pt x="1494766" y="0"/>
                </a:lnTo>
                <a:cubicBezTo>
                  <a:pt x="1512430" y="0"/>
                  <a:pt x="1529371" y="7017"/>
                  <a:pt x="1541861" y="19507"/>
                </a:cubicBezTo>
                <a:cubicBezTo>
                  <a:pt x="1554351" y="31998"/>
                  <a:pt x="1561368" y="48938"/>
                  <a:pt x="1561368" y="66602"/>
                </a:cubicBezTo>
                <a:lnTo>
                  <a:pt x="1561368" y="125016"/>
                </a:lnTo>
                <a:cubicBezTo>
                  <a:pt x="1561368" y="142680"/>
                  <a:pt x="1554351" y="159621"/>
                  <a:pt x="1541861" y="172111"/>
                </a:cubicBezTo>
                <a:cubicBezTo>
                  <a:pt x="1529371" y="184601"/>
                  <a:pt x="1512430" y="191618"/>
                  <a:pt x="1494766" y="191618"/>
                </a:cubicBezTo>
                <a:lnTo>
                  <a:pt x="66602" y="191618"/>
                </a:lnTo>
                <a:cubicBezTo>
                  <a:pt x="48938" y="191618"/>
                  <a:pt x="31998" y="184601"/>
                  <a:pt x="19507" y="172111"/>
                </a:cubicBezTo>
                <a:cubicBezTo>
                  <a:pt x="7017" y="159621"/>
                  <a:pt x="0" y="142680"/>
                  <a:pt x="0" y="125016"/>
                </a:cubicBezTo>
                <a:lnTo>
                  <a:pt x="0" y="66602"/>
                </a:lnTo>
                <a:cubicBezTo>
                  <a:pt x="0" y="48938"/>
                  <a:pt x="7017" y="31998"/>
                  <a:pt x="19507" y="19507"/>
                </a:cubicBezTo>
                <a:cubicBezTo>
                  <a:pt x="31998" y="7017"/>
                  <a:pt x="48938" y="0"/>
                  <a:pt x="66602" y="0"/>
                </a:cubicBezTo>
                <a:close/>
              </a:path>
            </a:pathLst>
          </a:custGeom>
          <a:solidFill>
            <a:srgbClr val="F5B9BE"/>
          </a:solidFill>
          <a:ln w="476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6;p13">
            <a:extLst>
              <a:ext uri="{FF2B5EF4-FFF2-40B4-BE49-F238E27FC236}">
                <a16:creationId xmlns:a16="http://schemas.microsoft.com/office/drawing/2014/main" id="{A4956825-7DBB-4721-8F78-DFDDFC54011D}"/>
              </a:ext>
            </a:extLst>
          </p:cNvPr>
          <p:cNvSpPr txBox="1"/>
          <p:nvPr/>
        </p:nvSpPr>
        <p:spPr>
          <a:xfrm>
            <a:off x="5537351" y="812772"/>
            <a:ext cx="8971259" cy="150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j-lt"/>
                <a:sym typeface="Paytone One"/>
              </a:rPr>
              <a:t>CHỦ ĐỀ 6. GIẢI QUYẾT VẤN ĐỀ VỚI SỰ </a:t>
            </a:r>
            <a:r>
              <a:rPr lang="vi-VN" sz="4000" b="1" dirty="0" smtClean="0">
                <a:latin typeface="+mj-lt"/>
                <a:sym typeface="Paytone One"/>
              </a:rPr>
              <a:t>TRỢ </a:t>
            </a:r>
            <a:r>
              <a:rPr lang="vi-VN" sz="4000" b="1" dirty="0">
                <a:latin typeface="+mj-lt"/>
                <a:sym typeface="Paytone One"/>
              </a:rPr>
              <a:t>GIÚP CỦA MÁY TÍNH</a:t>
            </a:r>
            <a:endParaRPr lang="vi-VN" sz="2000" b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18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6870117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46302" y="4189405"/>
            <a:ext cx="11775596" cy="1999602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29" y="1871458"/>
            <a:ext cx="13799125" cy="101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BÀI 11: CẤU TRÚC LẶP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(TIẾT 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57748" y="314734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287" y="1095939"/>
            <a:ext cx="9258300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655467" y="4156753"/>
            <a:ext cx="11337128" cy="1032452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just" defTabSz="1371600">
              <a:lnSpc>
                <a:spcPct val="150000"/>
              </a:lnSpc>
              <a:buClrTx/>
              <a:defRPr/>
            </a:pP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lệnh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lặp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trong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Scratch</a:t>
            </a:r>
          </a:p>
        </p:txBody>
      </p:sp>
      <p:pic>
        <p:nvPicPr>
          <p:cNvPr id="18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61565" y="7684651"/>
            <a:ext cx="1531030" cy="231568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4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25"/>
          <p:cNvGrpSpPr/>
          <p:nvPr/>
        </p:nvGrpSpPr>
        <p:grpSpPr>
          <a:xfrm>
            <a:off x="-2079186" y="864003"/>
            <a:ext cx="11033877" cy="4065364"/>
            <a:chOff x="-3178189" y="-68504"/>
            <a:chExt cx="2531503" cy="1847935"/>
          </a:xfrm>
        </p:grpSpPr>
        <p:sp>
          <p:nvSpPr>
            <p:cNvPr id="429" name="Google Shape;429;p25"/>
            <p:cNvSpPr/>
            <p:nvPr/>
          </p:nvSpPr>
          <p:spPr>
            <a:xfrm>
              <a:off x="-2486376" y="-68504"/>
              <a:ext cx="1839690" cy="1847935"/>
            </a:xfrm>
            <a:custGeom>
              <a:avLst/>
              <a:gdLst/>
              <a:ahLst/>
              <a:cxnLst/>
              <a:rect l="l" t="t" r="r" b="b"/>
              <a:pathLst>
                <a:path w="1839690" h="1847935" extrusionOk="0">
                  <a:moveTo>
                    <a:pt x="919845" y="0"/>
                  </a:moveTo>
                  <a:cubicBezTo>
                    <a:pt x="1428526" y="2275"/>
                    <a:pt x="1839690" y="415282"/>
                    <a:pt x="1839690" y="923968"/>
                  </a:cubicBezTo>
                  <a:cubicBezTo>
                    <a:pt x="1839690" y="1432653"/>
                    <a:pt x="1428526" y="1845660"/>
                    <a:pt x="919845" y="1847935"/>
                  </a:cubicBezTo>
                  <a:cubicBezTo>
                    <a:pt x="411165" y="1845660"/>
                    <a:pt x="0" y="1432653"/>
                    <a:pt x="0" y="923968"/>
                  </a:cubicBezTo>
                  <a:cubicBezTo>
                    <a:pt x="0" y="415282"/>
                    <a:pt x="411165" y="2275"/>
                    <a:pt x="919845" y="0"/>
                  </a:cubicBezTo>
                  <a:close/>
                </a:path>
              </a:pathLst>
            </a:custGeom>
            <a:solidFill>
              <a:srgbClr val="F5C86B"/>
            </a:solidFill>
            <a:ln w="666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25"/>
            <p:cNvSpPr txBox="1"/>
            <p:nvPr/>
          </p:nvSpPr>
          <p:spPr>
            <a:xfrm>
              <a:off x="-3178189" y="587963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5" name="Google Shape;435;p25"/>
          <p:cNvPicPr preferRelativeResize="0"/>
          <p:nvPr/>
        </p:nvPicPr>
        <p:blipFill rotWithShape="1">
          <a:blip r:embed="rId5">
            <a:alphaModFix/>
          </a:blip>
          <a:srcRect l="36075" t="20572" r="35656" b="20038"/>
          <a:stretch/>
        </p:blipFill>
        <p:spPr>
          <a:xfrm>
            <a:off x="2633026" y="5006895"/>
            <a:ext cx="4033637" cy="476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id="{C5AA367F-71CB-4304-9414-D96C8BCE1EC4}"/>
              </a:ext>
            </a:extLst>
          </p:cNvPr>
          <p:cNvSpPr txBox="1"/>
          <p:nvPr/>
        </p:nvSpPr>
        <p:spPr>
          <a:xfrm>
            <a:off x="1829229" y="1934575"/>
            <a:ext cx="609170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solidFill>
                  <a:srgbClr val="FF0000"/>
                </a:solidFill>
                <a:latin typeface="+mj-lt"/>
                <a:sym typeface="Paytone One"/>
              </a:rPr>
              <a:t>2. CÁC LỆNH LẶP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Google Shape;1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409915" y="541433"/>
            <a:ext cx="3212281" cy="276589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0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4"/>
          <p:cNvGrpSpPr/>
          <p:nvPr/>
        </p:nvGrpSpPr>
        <p:grpSpPr>
          <a:xfrm>
            <a:off x="0" y="435576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24;p14">
            <a:extLst>
              <a:ext uri="{FF2B5EF4-FFF2-40B4-BE49-F238E27FC236}">
                <a16:creationId xmlns:a16="http://schemas.microsoft.com/office/drawing/2014/main" id="{3830D5E9-3DAE-326A-2B98-BB318D089170}"/>
              </a:ext>
            </a:extLst>
          </p:cNvPr>
          <p:cNvSpPr txBox="1"/>
          <p:nvPr/>
        </p:nvSpPr>
        <p:spPr>
          <a:xfrm>
            <a:off x="2618672" y="1800300"/>
            <a:ext cx="13895172" cy="2816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Quan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sát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nhóm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lệnh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Thảo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luận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nhóm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4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tìm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điểm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giống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khác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nhau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các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lệnh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lặp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sau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1026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id="{464752A5-0B4B-8A25-E26B-C52ED8C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6" y="327080"/>
            <a:ext cx="2475789" cy="18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358F5C4B-1D9D-194D-2DB1-AE1C203CF74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00960" y="435577"/>
            <a:ext cx="2551464" cy="1435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3F59C-AA86-4E8D-669B-7A04C68019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626" y="4245185"/>
            <a:ext cx="3086100" cy="5266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FCC6A-30BE-CAAF-9E74-B52D2108FB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776" y="4042210"/>
            <a:ext cx="3155581" cy="5469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EB1A9-EF8F-BA94-0DFC-3094B3F03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06407" y="4245185"/>
            <a:ext cx="4839505" cy="4981380"/>
          </a:xfrm>
          <a:prstGeom prst="rect">
            <a:avLst/>
          </a:prstGeom>
        </p:spPr>
      </p:pic>
      <p:sp>
        <p:nvSpPr>
          <p:cNvPr id="11" name="Google Shape;124;p14">
            <a:extLst>
              <a:ext uri="{FF2B5EF4-FFF2-40B4-BE49-F238E27FC236}">
                <a16:creationId xmlns:a16="http://schemas.microsoft.com/office/drawing/2014/main" id="{3A81CD82-FD94-A9AC-1CAD-88A5D96EA679}"/>
              </a:ext>
            </a:extLst>
          </p:cNvPr>
          <p:cNvSpPr txBox="1"/>
          <p:nvPr/>
        </p:nvSpPr>
        <p:spPr>
          <a:xfrm>
            <a:off x="2911365" y="9226565"/>
            <a:ext cx="15376635" cy="180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a)                               b)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sym typeface="Arial"/>
              </a:rPr>
              <a:t>                              c)</a:t>
            </a:r>
          </a:p>
          <a:p>
            <a:pPr marL="0" marR="0" lvl="0" indent="0" algn="just" defTabSz="914400" rtl="0" eaLnBrk="1" fontAlgn="auto" latinLnBrk="0" hangingPunct="1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15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23F48B2-13BF-4A83-9CEE-EAE558142AE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LI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1 TIE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79E44F-6EF0-419A-9536-10BE7949EF66}:2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FBCDD4-44D5-422C-BE7B-D739CD7B73EA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EC07E7-F5D1-40F4-828F-A2AA7E0784FD}:3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D7CDA5-FBAA-49D4-A5CA-046897F44CFB}:3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C54201-FE02-4F5A-A1EF-2E80090E05AC}:3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896E89-DF1D-47AB-8FF6-A18751681B37}:3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D847B3-E9E9-4767-85D7-529D12FBF456}:3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FA093C-8D7E-4E96-B312-CBE52C925C7E}:3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D54630-62F5-4C01-9597-4114355818A9}:3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513158-CCEF-4AC6-9DB6-92C8134EA45C}:3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E99B24-7952-4B7D-B4BB-8D0D0E94CB60}:3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18E871-E984-4BF7-B7DB-5177DDC402F7}:3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890A41-DB93-46DD-8F4C-9BBD0D6F2B4F}:3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02CDFD-FBA3-4FF4-B18B-91A6F0E4D9AA}:3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A96826-71C0-4AE3-8B02-E4FB12897D7A}:3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69276F-7C26-4569-A9D8-74C609C17A4D}:3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42F937-E97E-4BE7-BA99-A9F50854532F}:39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B2AB39-7829-46BB-A733-01784B6656B4}:382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431</Words>
  <Application>Microsoft Office PowerPoint</Application>
  <PresentationFormat>Custom</PresentationFormat>
  <Paragraphs>55</Paragraphs>
  <Slides>18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#9Slide02 Noi dung rat dai</vt:lpstr>
      <vt:lpstr>Times New Roman</vt:lpstr>
      <vt:lpstr>Tahoma</vt:lpstr>
      <vt:lpstr>Arial-Rounded</vt:lpstr>
      <vt:lpstr>Calibri</vt:lpstr>
      <vt:lpstr>Microsoft YaHei</vt:lpstr>
      <vt:lpstr>Open Sans</vt:lpstr>
      <vt:lpstr>DengXian</vt:lpstr>
      <vt:lpstr>Verdana</vt:lpstr>
      <vt:lpstr>Arial</vt:lpstr>
      <vt:lpstr>Lato</vt:lpstr>
      <vt:lpstr>等线 Light</vt:lpstr>
      <vt:lpstr>Paytone One</vt:lpstr>
      <vt:lpstr>Quicksand</vt:lpstr>
      <vt:lpstr>Office Theme</vt:lpstr>
      <vt:lpstr>6_Office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11 TIET 2</dc:title>
  <dc:creator>PC</dc:creator>
  <cp:lastModifiedBy>LIEN THANH</cp:lastModifiedBy>
  <cp:revision>36</cp:revision>
  <dcterms:modified xsi:type="dcterms:W3CDTF">2025-02-25T13:27:08Z</dcterms:modified>
</cp:coreProperties>
</file>