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media/media1.wav" ContentType="audio/x-wav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media/audio2.wav" ContentType="audio/x-wav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media/audio7.wav" ContentType="audio/x-wav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media/audio8.wav" ContentType="audio/x-wav"/>
  <Override PartName="/ppt/media/image16.jpg" ContentType="image/jpg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media/audio9.wav" ContentType="audio/x-wav"/>
  <Override PartName="/ppt/media/image17.jpg" ContentType="image/jpg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media/audio10.wav" ContentType="audio/x-wav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media/audio11.wav" ContentType="audio/x-wav"/>
  <Override PartName="/ppt/tags/tag13.xml" ContentType="application/vnd.openxmlformats-officedocument.presentationml.tags+xml"/>
  <Override PartName="/ppt/notesSlides/notesSlide10.xml" ContentType="application/vnd.openxmlformats-officedocument.presentationml.notesSlide+xml"/>
  <Override PartName="/ppt/tags/tag14.xml" ContentType="application/vnd.openxmlformats-officedocument.presentationml.tags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media/media3.wav" ContentType="audio/x-wav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2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media/audio20.wav" ContentType="audio/x-wav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media/media4.wav" ContentType="audio/x-wav"/>
  <Override PartName="/ppt/notesSlides/notesSlide13.xml" ContentType="application/vnd.openxmlformats-officedocument.presentationml.notesSlide+xml"/>
  <Override PartName="/ppt/tags/tag30.xml" ContentType="application/vnd.openxmlformats-officedocument.presentationml.tags+xml"/>
  <Override PartName="/ppt/media/media5.wav" ContentType="audio/x-wav"/>
  <Override PartName="/ppt/notesSlides/notesSlide14.xml" ContentType="application/vnd.openxmlformats-officedocument.presentationml.notesSlide+xml"/>
  <Override PartName="/ppt/media/audio21.wav" ContentType="audio/x-wav"/>
  <Override PartName="/ppt/tags/tag31.xml" ContentType="application/vnd.openxmlformats-officedocument.presentationml.tags+xml"/>
  <Override PartName="/ppt/media/media6.wav" ContentType="audio/x-wav"/>
  <Override PartName="/ppt/notesSlides/notesSlide15.xml" ContentType="application/vnd.openxmlformats-officedocument.presentationml.notesSlide+xml"/>
  <Override PartName="/ppt/tags/tag32.xml" ContentType="application/vnd.openxmlformats-officedocument.presentationml.tags+xml"/>
  <Override PartName="/ppt/media/media7.wav" ContentType="audio/x-wav"/>
  <Override PartName="/ppt/tags/tag33.xml" ContentType="application/vnd.openxmlformats-officedocument.presentationml.tags+xml"/>
  <Override PartName="/ppt/media/media8.wav" ContentType="audio/x-wav"/>
  <Override PartName="/ppt/notesSlides/notesSlide16.xml" ContentType="application/vnd.openxmlformats-officedocument.presentationml.notesSlide+xml"/>
  <Override PartName="/ppt/tags/tag34.xml" ContentType="application/vnd.openxmlformats-officedocument.presentationml.tags+xml"/>
  <Override PartName="/ppt/notesSlides/notesSlide17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18.xml" ContentType="application/vnd.openxmlformats-officedocument.presentationml.notesSlide+xml"/>
  <Override PartName="/ppt/tags/tag37.xml" ContentType="application/vnd.openxmlformats-officedocument.presentationml.tags+xml"/>
  <Override PartName="/ppt/notesSlides/notesSlide19.xml" ContentType="application/vnd.openxmlformats-officedocument.presentationml.notesSlide+xml"/>
  <Override PartName="/ppt/tags/tag38.xml" ContentType="application/vnd.openxmlformats-officedocument.presentationml.tags+xml"/>
  <Override PartName="/ppt/notesSlides/notesSlide20.xml" ContentType="application/vnd.openxmlformats-officedocument.presentationml.notesSlide+xml"/>
  <Override PartName="/ppt/tags/tag39.xml" ContentType="application/vnd.openxmlformats-officedocument.presentationml.tags+xml"/>
  <Override PartName="/ppt/notesSlides/notesSlide21.xml" ContentType="application/vnd.openxmlformats-officedocument.presentationml.notesSlide+xml"/>
  <Override PartName="/ppt/tags/tag40.xml" ContentType="application/vnd.openxmlformats-officedocument.presentationml.tags+xml"/>
  <Override PartName="/ppt/notesSlides/notesSlide22.xml" ContentType="application/vnd.openxmlformats-officedocument.presentationml.notesSlide+xml"/>
  <Override PartName="/ppt/tags/tag41.xml" ContentType="application/vnd.openxmlformats-officedocument.presentationml.tags+xml"/>
  <Override PartName="/ppt/notesSlides/notesSlide23.xml" ContentType="application/vnd.openxmlformats-officedocument.presentationml.notesSlide+xml"/>
  <Override PartName="/ppt/tags/tag42.xml" ContentType="application/vnd.openxmlformats-officedocument.presentationml.tags+xml"/>
  <Override PartName="/ppt/notesSlides/notesSlide24.xml" ContentType="application/vnd.openxmlformats-officedocument.presentationml.notesSlide+xml"/>
  <Override PartName="/ppt/tags/tag43.xml" ContentType="application/vnd.openxmlformats-officedocument.presentationml.tags+xml"/>
  <Override PartName="/ppt/notesSlides/notesSlide25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6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316" r:id="rId17"/>
    <p:sldId id="317" r:id="rId18"/>
    <p:sldId id="318" r:id="rId19"/>
    <p:sldId id="319" r:id="rId20"/>
    <p:sldId id="277" r:id="rId21"/>
    <p:sldId id="278" r:id="rId22"/>
    <p:sldId id="279" r:id="rId23"/>
    <p:sldId id="320" r:id="rId24"/>
    <p:sldId id="321" r:id="rId25"/>
    <p:sldId id="322" r:id="rId26"/>
    <p:sldId id="323" r:id="rId27"/>
    <p:sldId id="324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312" r:id="rId43"/>
    <p:sldId id="313" r:id="rId44"/>
    <p:sldId id="315" r:id="rId45"/>
  </p:sldIdLst>
  <p:sldSz cx="9144000" cy="5143500" type="screen16x9"/>
  <p:notesSz cx="9144000" cy="6858000"/>
  <p:embeddedFontLst>
    <p:embeddedFont>
      <p:font typeface="Berlin Sans FB Demi" panose="020E0802020502020306" pitchFamily="34" charset="0"/>
      <p:bold r:id="rId47"/>
    </p:embeddedFont>
    <p:embeddedFont>
      <p:font typeface="Century Gothic" panose="020B0502020202020204" pitchFamily="34" charset="0"/>
      <p:regular r:id="rId48"/>
      <p:bold r:id="rId49"/>
      <p:italic r:id="rId50"/>
      <p:boldItalic r:id="rId51"/>
    </p:embeddedFont>
    <p:embeddedFont>
      <p:font typeface="Berlin Sans FB" panose="020E0602020502020306" pitchFamily="34" charset="0"/>
      <p:regular r:id="rId52"/>
      <p:bold r:id="rId53"/>
    </p:embeddedFont>
    <p:embeddedFont>
      <p:font typeface="宋体" panose="02010600030101010101" pitchFamily="2" charset="-122"/>
      <p:regular r:id="rId54"/>
    </p:embeddedFon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Algerian" panose="04020705040A02060702" pitchFamily="82" charset="0"/>
      <p:regular r:id="rId59"/>
    </p:embeddedFont>
  </p:embeddedFontLst>
  <p:custDataLst>
    <p:tags r:id="rId6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86" autoAdjust="0"/>
    <p:restoredTop sz="94660"/>
  </p:normalViewPr>
  <p:slideViewPr>
    <p:cSldViewPr>
      <p:cViewPr varScale="1">
        <p:scale>
          <a:sx n="87" d="100"/>
          <a:sy n="87" d="100"/>
        </p:scale>
        <p:origin x="840" y="7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6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7A7A36-30F5-41B5-B592-F601E0F2ECC9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F23E27-C215-4E94-BF5F-8AB811062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053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4840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4334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4412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4616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2016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5598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6962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7607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9150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8595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933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632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7497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529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0963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463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692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762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312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662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424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7947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8220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7259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0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2605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" y="0"/>
            <a:ext cx="9140701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" y="-5276850"/>
            <a:ext cx="10210800" cy="241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890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audio" Target="../media/audio10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openxmlformats.org/officeDocument/2006/relationships/audio" Target="../media/audio1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13" Type="http://schemas.openxmlformats.org/officeDocument/2006/relationships/image" Target="../media/image24.png"/><Relationship Id="rId3" Type="http://schemas.openxmlformats.org/officeDocument/2006/relationships/notesSlide" Target="../notesSlides/notesSlide10.xml"/><Relationship Id="rId7" Type="http://schemas.openxmlformats.org/officeDocument/2006/relationships/audio" Target="../media/audio10.wav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Relationship Id="rId6" Type="http://schemas.openxmlformats.org/officeDocument/2006/relationships/audio" Target="../media/audio9.wav"/><Relationship Id="rId11" Type="http://schemas.openxmlformats.org/officeDocument/2006/relationships/image" Target="../media/image22.png"/><Relationship Id="rId5" Type="http://schemas.openxmlformats.org/officeDocument/2006/relationships/audio" Target="../media/audio8.wav"/><Relationship Id="rId10" Type="http://schemas.openxmlformats.org/officeDocument/2006/relationships/image" Target="../media/image21.png"/><Relationship Id="rId4" Type="http://schemas.openxmlformats.org/officeDocument/2006/relationships/audio" Target="../media/audio7.wav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13" Type="http://schemas.openxmlformats.org/officeDocument/2006/relationships/image" Target="../media/image29.png"/><Relationship Id="rId3" Type="http://schemas.openxmlformats.org/officeDocument/2006/relationships/notesSlide" Target="../notesSlides/notesSlide11.xml"/><Relationship Id="rId7" Type="http://schemas.openxmlformats.org/officeDocument/2006/relationships/audio" Target="../media/audio10.wav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6" Type="http://schemas.openxmlformats.org/officeDocument/2006/relationships/audio" Target="../media/audio9.wav"/><Relationship Id="rId11" Type="http://schemas.openxmlformats.org/officeDocument/2006/relationships/image" Target="../media/image27.png"/><Relationship Id="rId5" Type="http://schemas.openxmlformats.org/officeDocument/2006/relationships/audio" Target="../media/audio8.wav"/><Relationship Id="rId10" Type="http://schemas.openxmlformats.org/officeDocument/2006/relationships/image" Target="../media/image26.png"/><Relationship Id="rId4" Type="http://schemas.openxmlformats.org/officeDocument/2006/relationships/audio" Target="../media/audio7.wav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0.wav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Relationship Id="rId6" Type="http://schemas.openxmlformats.org/officeDocument/2006/relationships/audio" Target="../media/audio8.wav"/><Relationship Id="rId5" Type="http://schemas.openxmlformats.org/officeDocument/2006/relationships/audio" Target="../media/audio11.wav"/><Relationship Id="rId10" Type="http://schemas.openxmlformats.org/officeDocument/2006/relationships/image" Target="../media/image33.png"/><Relationship Id="rId4" Type="http://schemas.openxmlformats.org/officeDocument/2006/relationships/audio" Target="../media/audio9.wav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media3.wav"/><Relationship Id="rId7" Type="http://schemas.openxmlformats.org/officeDocument/2006/relationships/image" Target="../media/image35.png"/><Relationship Id="rId2" Type="http://schemas.microsoft.com/office/2007/relationships/media" Target="../media/media3.wav"/><Relationship Id="rId1" Type="http://schemas.openxmlformats.org/officeDocument/2006/relationships/tags" Target="../tags/tag16.xml"/><Relationship Id="rId6" Type="http://schemas.openxmlformats.org/officeDocument/2006/relationships/image" Target="../media/image34.png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audio" Target="../media/audio13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8.xml"/><Relationship Id="rId6" Type="http://schemas.openxmlformats.org/officeDocument/2006/relationships/image" Target="../media/image40.png"/><Relationship Id="rId5" Type="http://schemas.openxmlformats.org/officeDocument/2006/relationships/image" Target="../media/image41.png"/><Relationship Id="rId4" Type="http://schemas.openxmlformats.org/officeDocument/2006/relationships/audio" Target="../media/audio15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9.xml"/><Relationship Id="rId6" Type="http://schemas.openxmlformats.org/officeDocument/2006/relationships/image" Target="../media/image40.png"/><Relationship Id="rId5" Type="http://schemas.openxmlformats.org/officeDocument/2006/relationships/image" Target="../media/image38.png"/><Relationship Id="rId4" Type="http://schemas.openxmlformats.org/officeDocument/2006/relationships/audio" Target="../media/audio17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0.xml"/><Relationship Id="rId6" Type="http://schemas.openxmlformats.org/officeDocument/2006/relationships/image" Target="../media/image40.png"/><Relationship Id="rId5" Type="http://schemas.openxmlformats.org/officeDocument/2006/relationships/image" Target="../media/image38.png"/><Relationship Id="rId4" Type="http://schemas.openxmlformats.org/officeDocument/2006/relationships/audio" Target="../media/audio19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1.xml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2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3.xml"/><Relationship Id="rId6" Type="http://schemas.openxmlformats.org/officeDocument/2006/relationships/image" Target="../media/image4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5.xml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6.xml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7.xml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8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media4.wav"/><Relationship Id="rId7" Type="http://schemas.openxmlformats.org/officeDocument/2006/relationships/image" Target="../media/image53.png"/><Relationship Id="rId2" Type="http://schemas.microsoft.com/office/2007/relationships/media" Target="../media/media4.wav"/><Relationship Id="rId1" Type="http://schemas.openxmlformats.org/officeDocument/2006/relationships/tags" Target="../tags/tag29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18" Type="http://schemas.openxmlformats.org/officeDocument/2006/relationships/image" Target="../media/image65.png"/><Relationship Id="rId3" Type="http://schemas.openxmlformats.org/officeDocument/2006/relationships/audio" Target="../media/media5.wav"/><Relationship Id="rId21" Type="http://schemas.openxmlformats.org/officeDocument/2006/relationships/image" Target="../media/image68.png"/><Relationship Id="rId7" Type="http://schemas.openxmlformats.org/officeDocument/2006/relationships/audio" Target="../media/audio22.wav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" Type="http://schemas.microsoft.com/office/2007/relationships/media" Target="../media/media5.wav"/><Relationship Id="rId16" Type="http://schemas.openxmlformats.org/officeDocument/2006/relationships/image" Target="../media/image63.png"/><Relationship Id="rId20" Type="http://schemas.openxmlformats.org/officeDocument/2006/relationships/image" Target="../media/image67.png"/><Relationship Id="rId1" Type="http://schemas.openxmlformats.org/officeDocument/2006/relationships/tags" Target="../tags/tag30.xml"/><Relationship Id="rId6" Type="http://schemas.openxmlformats.org/officeDocument/2006/relationships/audio" Target="../media/audio21.wav"/><Relationship Id="rId11" Type="http://schemas.openxmlformats.org/officeDocument/2006/relationships/image" Target="../media/image58.png"/><Relationship Id="rId5" Type="http://schemas.openxmlformats.org/officeDocument/2006/relationships/notesSlide" Target="../notesSlides/notesSlide14.xml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19" Type="http://schemas.openxmlformats.org/officeDocument/2006/relationships/image" Target="../media/image66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7" Type="http://schemas.openxmlformats.org/officeDocument/2006/relationships/image" Target="../media/image8.png"/><Relationship Id="rId2" Type="http://schemas.microsoft.com/office/2007/relationships/media" Target="../media/media1.wav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71.png"/><Relationship Id="rId18" Type="http://schemas.openxmlformats.org/officeDocument/2006/relationships/image" Target="../media/image65.png"/><Relationship Id="rId3" Type="http://schemas.openxmlformats.org/officeDocument/2006/relationships/audio" Target="../media/media6.wav"/><Relationship Id="rId21" Type="http://schemas.openxmlformats.org/officeDocument/2006/relationships/image" Target="../media/image72.png"/><Relationship Id="rId7" Type="http://schemas.openxmlformats.org/officeDocument/2006/relationships/audio" Target="../media/audio22.wav"/><Relationship Id="rId12" Type="http://schemas.openxmlformats.org/officeDocument/2006/relationships/image" Target="../media/image70.png"/><Relationship Id="rId17" Type="http://schemas.openxmlformats.org/officeDocument/2006/relationships/image" Target="../media/image64.png"/><Relationship Id="rId2" Type="http://schemas.microsoft.com/office/2007/relationships/media" Target="../media/media6.wav"/><Relationship Id="rId16" Type="http://schemas.openxmlformats.org/officeDocument/2006/relationships/image" Target="../media/image63.png"/><Relationship Id="rId20" Type="http://schemas.openxmlformats.org/officeDocument/2006/relationships/image" Target="../media/image67.png"/><Relationship Id="rId1" Type="http://schemas.openxmlformats.org/officeDocument/2006/relationships/tags" Target="../tags/tag31.xml"/><Relationship Id="rId6" Type="http://schemas.openxmlformats.org/officeDocument/2006/relationships/audio" Target="../media/audio21.wav"/><Relationship Id="rId11" Type="http://schemas.openxmlformats.org/officeDocument/2006/relationships/image" Target="../media/image69.png"/><Relationship Id="rId5" Type="http://schemas.openxmlformats.org/officeDocument/2006/relationships/notesSlide" Target="../notesSlides/notesSlide15.xml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19" Type="http://schemas.openxmlformats.org/officeDocument/2006/relationships/image" Target="../media/image66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3" Type="http://schemas.openxmlformats.org/officeDocument/2006/relationships/audio" Target="../media/media7.wav"/><Relationship Id="rId7" Type="http://schemas.openxmlformats.org/officeDocument/2006/relationships/image" Target="../media/image55.pn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" Type="http://schemas.microsoft.com/office/2007/relationships/media" Target="../media/media7.wav"/><Relationship Id="rId16" Type="http://schemas.openxmlformats.org/officeDocument/2006/relationships/image" Target="../media/image65.png"/><Relationship Id="rId1" Type="http://schemas.openxmlformats.org/officeDocument/2006/relationships/tags" Target="../tags/tag32.xml"/><Relationship Id="rId6" Type="http://schemas.openxmlformats.org/officeDocument/2006/relationships/audio" Target="../media/audio22.wav"/><Relationship Id="rId11" Type="http://schemas.openxmlformats.org/officeDocument/2006/relationships/image" Target="../media/image76.png"/><Relationship Id="rId5" Type="http://schemas.openxmlformats.org/officeDocument/2006/relationships/audio" Target="../media/audio21.wav"/><Relationship Id="rId15" Type="http://schemas.openxmlformats.org/officeDocument/2006/relationships/image" Target="../media/image64.png"/><Relationship Id="rId10" Type="http://schemas.openxmlformats.org/officeDocument/2006/relationships/image" Target="../media/image75.png"/><Relationship Id="rId19" Type="http://schemas.openxmlformats.org/officeDocument/2006/relationships/image" Target="../media/image77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74.png"/><Relationship Id="rId1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82.png"/><Relationship Id="rId18" Type="http://schemas.openxmlformats.org/officeDocument/2006/relationships/image" Target="../media/image64.png"/><Relationship Id="rId3" Type="http://schemas.openxmlformats.org/officeDocument/2006/relationships/audio" Target="../media/media8.wav"/><Relationship Id="rId21" Type="http://schemas.openxmlformats.org/officeDocument/2006/relationships/image" Target="../media/image67.png"/><Relationship Id="rId7" Type="http://schemas.openxmlformats.org/officeDocument/2006/relationships/audio" Target="../media/audio22.wav"/><Relationship Id="rId12" Type="http://schemas.openxmlformats.org/officeDocument/2006/relationships/image" Target="../media/image81.png"/><Relationship Id="rId17" Type="http://schemas.openxmlformats.org/officeDocument/2006/relationships/image" Target="../media/image63.png"/><Relationship Id="rId2" Type="http://schemas.microsoft.com/office/2007/relationships/media" Target="../media/media8.wav"/><Relationship Id="rId16" Type="http://schemas.openxmlformats.org/officeDocument/2006/relationships/image" Target="../media/image62.png"/><Relationship Id="rId20" Type="http://schemas.openxmlformats.org/officeDocument/2006/relationships/image" Target="../media/image66.png"/><Relationship Id="rId1" Type="http://schemas.openxmlformats.org/officeDocument/2006/relationships/tags" Target="../tags/tag33.xml"/><Relationship Id="rId6" Type="http://schemas.openxmlformats.org/officeDocument/2006/relationships/audio" Target="../media/audio21.wav"/><Relationship Id="rId11" Type="http://schemas.openxmlformats.org/officeDocument/2006/relationships/image" Target="../media/image80.png"/><Relationship Id="rId5" Type="http://schemas.openxmlformats.org/officeDocument/2006/relationships/notesSlide" Target="../notesSlides/notesSlide16.xml"/><Relationship Id="rId15" Type="http://schemas.openxmlformats.org/officeDocument/2006/relationships/image" Target="../media/image61.png"/><Relationship Id="rId10" Type="http://schemas.openxmlformats.org/officeDocument/2006/relationships/image" Target="../media/image79.png"/><Relationship Id="rId19" Type="http://schemas.openxmlformats.org/officeDocument/2006/relationships/image" Target="../media/image65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78.png"/><Relationship Id="rId14" Type="http://schemas.openxmlformats.org/officeDocument/2006/relationships/image" Target="../media/image83.png"/><Relationship Id="rId22" Type="http://schemas.openxmlformats.org/officeDocument/2006/relationships/image" Target="../media/image8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65.png"/><Relationship Id="rId1" Type="http://schemas.openxmlformats.org/officeDocument/2006/relationships/tags" Target="../tags/tag34.xml"/><Relationship Id="rId6" Type="http://schemas.openxmlformats.org/officeDocument/2006/relationships/image" Target="../media/image55.png"/><Relationship Id="rId11" Type="http://schemas.openxmlformats.org/officeDocument/2006/relationships/image" Target="../media/image71.png"/><Relationship Id="rId5" Type="http://schemas.openxmlformats.org/officeDocument/2006/relationships/audio" Target="../media/audio22.wav"/><Relationship Id="rId15" Type="http://schemas.openxmlformats.org/officeDocument/2006/relationships/image" Target="../media/image64.png"/><Relationship Id="rId10" Type="http://schemas.openxmlformats.org/officeDocument/2006/relationships/image" Target="../media/image70.png"/><Relationship Id="rId4" Type="http://schemas.openxmlformats.org/officeDocument/2006/relationships/audio" Target="../media/audio21.wav"/><Relationship Id="rId9" Type="http://schemas.openxmlformats.org/officeDocument/2006/relationships/image" Target="../media/image69.png"/><Relationship Id="rId1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64.png"/><Relationship Id="rId3" Type="http://schemas.openxmlformats.org/officeDocument/2006/relationships/audio" Target="../media/audio21.wav"/><Relationship Id="rId7" Type="http://schemas.openxmlformats.org/officeDocument/2006/relationships/image" Target="../media/image74.png"/><Relationship Id="rId12" Type="http://schemas.openxmlformats.org/officeDocument/2006/relationships/image" Target="../media/image63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67.png"/><Relationship Id="rId1" Type="http://schemas.openxmlformats.org/officeDocument/2006/relationships/tags" Target="../tags/tag35.xml"/><Relationship Id="rId6" Type="http://schemas.openxmlformats.org/officeDocument/2006/relationships/image" Target="../media/image73.png"/><Relationship Id="rId11" Type="http://schemas.openxmlformats.org/officeDocument/2006/relationships/image" Target="../media/image62.png"/><Relationship Id="rId5" Type="http://schemas.openxmlformats.org/officeDocument/2006/relationships/image" Target="../media/image55.pn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4" Type="http://schemas.openxmlformats.org/officeDocument/2006/relationships/audio" Target="../media/audio22.wav"/><Relationship Id="rId9" Type="http://schemas.openxmlformats.org/officeDocument/2006/relationships/image" Target="../media/image76.png"/><Relationship Id="rId14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79.pn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65.png"/><Relationship Id="rId1" Type="http://schemas.openxmlformats.org/officeDocument/2006/relationships/tags" Target="../tags/tag36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audio" Target="../media/audio22.wav"/><Relationship Id="rId15" Type="http://schemas.openxmlformats.org/officeDocument/2006/relationships/image" Target="../media/image64.png"/><Relationship Id="rId10" Type="http://schemas.openxmlformats.org/officeDocument/2006/relationships/image" Target="../media/image82.png"/><Relationship Id="rId19" Type="http://schemas.openxmlformats.org/officeDocument/2006/relationships/image" Target="../media/image55.png"/><Relationship Id="rId4" Type="http://schemas.openxmlformats.org/officeDocument/2006/relationships/audio" Target="../media/audio21.wav"/><Relationship Id="rId9" Type="http://schemas.openxmlformats.org/officeDocument/2006/relationships/image" Target="../media/image81.png"/><Relationship Id="rId14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63.png"/><Relationship Id="rId18" Type="http://schemas.openxmlformats.org/officeDocument/2006/relationships/image" Target="../media/image55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66.png"/><Relationship Id="rId1" Type="http://schemas.openxmlformats.org/officeDocument/2006/relationships/tags" Target="../tags/tag37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audio" Target="../media/audio22.wav"/><Relationship Id="rId15" Type="http://schemas.openxmlformats.org/officeDocument/2006/relationships/image" Target="../media/image65.png"/><Relationship Id="rId10" Type="http://schemas.openxmlformats.org/officeDocument/2006/relationships/image" Target="../media/image87.png"/><Relationship Id="rId4" Type="http://schemas.openxmlformats.org/officeDocument/2006/relationships/audio" Target="../media/audio21.wav"/><Relationship Id="rId9" Type="http://schemas.openxmlformats.org/officeDocument/2006/relationships/image" Target="../media/image86.png"/><Relationship Id="rId14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65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88.png"/><Relationship Id="rId12" Type="http://schemas.openxmlformats.org/officeDocument/2006/relationships/image" Target="../media/image9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8.xml"/><Relationship Id="rId6" Type="http://schemas.openxmlformats.org/officeDocument/2006/relationships/image" Target="../media/image55.png"/><Relationship Id="rId11" Type="http://schemas.openxmlformats.org/officeDocument/2006/relationships/image" Target="../media/image90.png"/><Relationship Id="rId5" Type="http://schemas.openxmlformats.org/officeDocument/2006/relationships/audio" Target="../media/audio22.wav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4" Type="http://schemas.openxmlformats.org/officeDocument/2006/relationships/audio" Target="../media/audio21.wav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65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90.png"/><Relationship Id="rId12" Type="http://schemas.openxmlformats.org/officeDocument/2006/relationships/image" Target="../media/image93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46.png"/><Relationship Id="rId1" Type="http://schemas.openxmlformats.org/officeDocument/2006/relationships/tags" Target="../tags/tag39.xml"/><Relationship Id="rId6" Type="http://schemas.openxmlformats.org/officeDocument/2006/relationships/image" Target="../media/image55.png"/><Relationship Id="rId11" Type="http://schemas.openxmlformats.org/officeDocument/2006/relationships/image" Target="../media/image62.png"/><Relationship Id="rId5" Type="http://schemas.openxmlformats.org/officeDocument/2006/relationships/audio" Target="../media/audio22.wav"/><Relationship Id="rId15" Type="http://schemas.openxmlformats.org/officeDocument/2006/relationships/image" Target="../media/image67.png"/><Relationship Id="rId10" Type="http://schemas.openxmlformats.org/officeDocument/2006/relationships/image" Target="../media/image61.png"/><Relationship Id="rId4" Type="http://schemas.openxmlformats.org/officeDocument/2006/relationships/audio" Target="../media/audio21.wav"/><Relationship Id="rId9" Type="http://schemas.openxmlformats.org/officeDocument/2006/relationships/image" Target="../media/image92.png"/><Relationship Id="rId1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65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88.png"/><Relationship Id="rId12" Type="http://schemas.openxmlformats.org/officeDocument/2006/relationships/image" Target="../media/image94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46.png"/><Relationship Id="rId1" Type="http://schemas.openxmlformats.org/officeDocument/2006/relationships/tags" Target="../tags/tag40.xml"/><Relationship Id="rId6" Type="http://schemas.openxmlformats.org/officeDocument/2006/relationships/image" Target="../media/image55.png"/><Relationship Id="rId11" Type="http://schemas.openxmlformats.org/officeDocument/2006/relationships/image" Target="../media/image90.png"/><Relationship Id="rId5" Type="http://schemas.openxmlformats.org/officeDocument/2006/relationships/audio" Target="../media/audio22.wav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4" Type="http://schemas.openxmlformats.org/officeDocument/2006/relationships/audio" Target="../media/audio21.wav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audio" Target="../media/audio2.wav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66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90.png"/><Relationship Id="rId12" Type="http://schemas.openxmlformats.org/officeDocument/2006/relationships/image" Target="../media/image65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46.png"/><Relationship Id="rId1" Type="http://schemas.openxmlformats.org/officeDocument/2006/relationships/tags" Target="../tags/tag41.xml"/><Relationship Id="rId6" Type="http://schemas.openxmlformats.org/officeDocument/2006/relationships/image" Target="../media/image55.png"/><Relationship Id="rId11" Type="http://schemas.openxmlformats.org/officeDocument/2006/relationships/image" Target="../media/image62.png"/><Relationship Id="rId5" Type="http://schemas.openxmlformats.org/officeDocument/2006/relationships/audio" Target="../media/audio22.wav"/><Relationship Id="rId15" Type="http://schemas.openxmlformats.org/officeDocument/2006/relationships/image" Target="../media/image81.png"/><Relationship Id="rId10" Type="http://schemas.openxmlformats.org/officeDocument/2006/relationships/image" Target="../media/image61.png"/><Relationship Id="rId4" Type="http://schemas.openxmlformats.org/officeDocument/2006/relationships/audio" Target="../media/audio21.wav"/><Relationship Id="rId9" Type="http://schemas.openxmlformats.org/officeDocument/2006/relationships/image" Target="../media/image95.png"/><Relationship Id="rId14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9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2.xml"/><Relationship Id="rId6" Type="http://schemas.openxmlformats.org/officeDocument/2006/relationships/image" Target="../media/image96.png"/><Relationship Id="rId5" Type="http://schemas.openxmlformats.org/officeDocument/2006/relationships/image" Target="../media/image61.png"/><Relationship Id="rId4" Type="http://schemas.openxmlformats.org/officeDocument/2006/relationships/audio" Target="../media/audio22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3.xml"/><Relationship Id="rId4" Type="http://schemas.openxmlformats.org/officeDocument/2006/relationships/audio" Target="../media/audio1.wav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4.xml"/><Relationship Id="rId6" Type="http://schemas.openxmlformats.org/officeDocument/2006/relationships/image" Target="../media/image4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2.wav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5.xml"/><Relationship Id="rId4" Type="http://schemas.openxmlformats.org/officeDocument/2006/relationships/image" Target="../media/image9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14.png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openxmlformats.org/officeDocument/2006/relationships/image" Target="../media/image13.png"/><Relationship Id="rId2" Type="http://schemas.openxmlformats.org/officeDocument/2006/relationships/audio" Target="NULL" TargetMode="External"/><Relationship Id="rId1" Type="http://schemas.openxmlformats.org/officeDocument/2006/relationships/tags" Target="../tags/tag6.xml"/><Relationship Id="rId6" Type="http://schemas.openxmlformats.org/officeDocument/2006/relationships/audio" Target="../media/audio1.wav"/><Relationship Id="rId11" Type="http://schemas.openxmlformats.org/officeDocument/2006/relationships/image" Target="../media/image12.jpg"/><Relationship Id="rId5" Type="http://schemas.openxmlformats.org/officeDocument/2006/relationships/notesSlide" Target="../notesSlides/notesSlide3.xml"/><Relationship Id="rId10" Type="http://schemas.openxmlformats.org/officeDocument/2006/relationships/audio" Target="../media/audio6.wav"/><Relationship Id="rId4" Type="http://schemas.openxmlformats.org/officeDocument/2006/relationships/slideLayout" Target="../slideLayouts/slideLayout12.xml"/><Relationship Id="rId9" Type="http://schemas.openxmlformats.org/officeDocument/2006/relationships/audio" Target="../media/audio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5" Type="http://schemas.openxmlformats.org/officeDocument/2006/relationships/image" Target="../media/image15.png"/><Relationship Id="rId4" Type="http://schemas.openxmlformats.org/officeDocument/2006/relationships/audio" Target="../media/audio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5" Type="http://schemas.openxmlformats.org/officeDocument/2006/relationships/image" Target="../media/image16.jpg"/><Relationship Id="rId4" Type="http://schemas.openxmlformats.org/officeDocument/2006/relationships/audio" Target="../media/audio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5" Type="http://schemas.openxmlformats.org/officeDocument/2006/relationships/image" Target="../media/image17.jpg"/><Relationship Id="rId4" Type="http://schemas.openxmlformats.org/officeDocument/2006/relationships/audio" Target="../media/audio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/>
          <p:cNvSpPr txBox="1"/>
          <p:nvPr/>
        </p:nvSpPr>
        <p:spPr>
          <a:xfrm>
            <a:off x="735334" y="1252543"/>
            <a:ext cx="1703065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b="1" dirty="0">
                <a:latin typeface="Berlin Sans FB Demi" panose="020E0802020502020306" pitchFamily="34" charset="0"/>
              </a:rPr>
              <a:t>Unit</a:t>
            </a:r>
            <a:r>
              <a:rPr lang="vi-VN" sz="3600" b="1" dirty="0">
                <a:latin typeface="Berlin Sans FB Demi" panose="020E0802020502020306" pitchFamily="34" charset="0"/>
              </a:rPr>
              <a:t> 11</a:t>
            </a:r>
            <a:endParaRPr lang="en-US" sz="3600" b="1" dirty="0">
              <a:latin typeface="Berlin Sans FB Demi" panose="020E0802020502020306" pitchFamily="34" charset="0"/>
            </a:endParaRPr>
          </a:p>
        </p:txBody>
      </p:sp>
      <p:sp>
        <p:nvSpPr>
          <p:cNvPr id="14" name="Bùi Liễu 0968142780"/>
          <p:cNvSpPr txBox="1"/>
          <p:nvPr/>
        </p:nvSpPr>
        <p:spPr>
          <a:xfrm>
            <a:off x="2209976" y="1057096"/>
            <a:ext cx="5601542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 Demi" panose="020E0802020502020306" pitchFamily="34" charset="0"/>
              </a:rPr>
              <a:t>My family</a:t>
            </a:r>
          </a:p>
        </p:txBody>
      </p:sp>
      <p:sp>
        <p:nvSpPr>
          <p:cNvPr id="13" name="Bùi Liễu 0968142780"/>
          <p:cNvSpPr txBox="1"/>
          <p:nvPr/>
        </p:nvSpPr>
        <p:spPr>
          <a:xfrm>
            <a:off x="3283717" y="2112705"/>
            <a:ext cx="3318584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300" b="1" dirty="0">
                <a:latin typeface="Berlin Sans FB Demi" panose="020E0802020502020306" pitchFamily="34" charset="0"/>
              </a:rPr>
              <a:t>Lesson 1 (1+2+3)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8" t="6983" r="4702" b="4714"/>
          <a:stretch/>
        </p:blipFill>
        <p:spPr>
          <a:xfrm>
            <a:off x="3543300" y="2815846"/>
            <a:ext cx="2621526" cy="1883710"/>
          </a:xfrm>
          <a:prstGeom prst="cloud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65522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ùi Liễu"/>
          <p:cNvSpPr/>
          <p:nvPr/>
        </p:nvSpPr>
        <p:spPr>
          <a:xfrm>
            <a:off x="2089297" y="1194750"/>
            <a:ext cx="1662137" cy="2754000"/>
          </a:xfrm>
          <a:prstGeom prst="rect">
            <a:avLst/>
          </a:prstGeom>
          <a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7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Facebook: Bùi Liễu">
            <a:extLst>
              <a:ext uri="{FF2B5EF4-FFF2-40B4-BE49-F238E27FC236}">
                <a16:creationId xmlns:a16="http://schemas.microsoft.com/office/drawing/2014/main" id="{2C5F5125-A5E5-4E99-A169-C34EBF36D498}"/>
              </a:ext>
            </a:extLst>
          </p:cNvPr>
          <p:cNvSpPr/>
          <p:nvPr/>
        </p:nvSpPr>
        <p:spPr>
          <a:xfrm>
            <a:off x="4845249" y="2656754"/>
            <a:ext cx="2298502" cy="467436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brʌðə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9" name="Facebook: Bùi Liễu">
            <a:extLst>
              <a:ext uri="{FF2B5EF4-FFF2-40B4-BE49-F238E27FC236}">
                <a16:creationId xmlns:a16="http://schemas.microsoft.com/office/drawing/2014/main" id="{AC1FE594-7DD7-48AD-8E20-8DC049CA97F4}"/>
              </a:ext>
            </a:extLst>
          </p:cNvPr>
          <p:cNvSpPr/>
          <p:nvPr/>
        </p:nvSpPr>
        <p:spPr>
          <a:xfrm>
            <a:off x="3943350" y="1819196"/>
            <a:ext cx="4400551" cy="813684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brother</a:t>
            </a:r>
          </a:p>
        </p:txBody>
      </p:sp>
      <p:sp>
        <p:nvSpPr>
          <p:cNvPr id="12" name="Bùi Liễu  0968142780">
            <a:extLst>
              <a:ext uri="{FF2B5EF4-FFF2-40B4-BE49-F238E27FC236}">
                <a16:creationId xmlns:a16="http://schemas.microsoft.com/office/drawing/2014/main" id="{A29F4AC8-FAA9-41DA-925B-A0F57A344EE9}"/>
              </a:ext>
            </a:extLst>
          </p:cNvPr>
          <p:cNvSpPr/>
          <p:nvPr/>
        </p:nvSpPr>
        <p:spPr>
          <a:xfrm>
            <a:off x="4901216" y="3165772"/>
            <a:ext cx="2171700" cy="467436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trai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21387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oth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oth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9" grpId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ùi Liễu"/>
          <p:cNvSpPr txBox="1"/>
          <p:nvPr/>
        </p:nvSpPr>
        <p:spPr>
          <a:xfrm>
            <a:off x="7831152" y="3950985"/>
            <a:ext cx="138548" cy="3924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endParaRPr lang="en-US" sz="2100" b="0" dirty="0">
              <a:solidFill>
                <a:srgbClr val="C00000"/>
              </a:solidFill>
            </a:endParaRPr>
          </a:p>
        </p:txBody>
      </p:sp>
      <p:sp>
        <p:nvSpPr>
          <p:cNvPr id="18" name="object 19"/>
          <p:cNvSpPr/>
          <p:nvPr/>
        </p:nvSpPr>
        <p:spPr>
          <a:xfrm>
            <a:off x="2003732" y="1214681"/>
            <a:ext cx="1771935" cy="2825108"/>
          </a:xfrm>
          <a:prstGeom prst="rect">
            <a:avLst/>
          </a:prstGeom>
          <a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7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Facebook: Bùi Liễu">
            <a:extLst>
              <a:ext uri="{FF2B5EF4-FFF2-40B4-BE49-F238E27FC236}">
                <a16:creationId xmlns:a16="http://schemas.microsoft.com/office/drawing/2014/main" id="{2C5F5125-A5E5-4E99-A169-C34EBF36D498}"/>
              </a:ext>
            </a:extLst>
          </p:cNvPr>
          <p:cNvSpPr/>
          <p:nvPr/>
        </p:nvSpPr>
        <p:spPr>
          <a:xfrm>
            <a:off x="4743450" y="2540140"/>
            <a:ext cx="2298502" cy="467436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sɪstə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14" name="Facebook: Bùi Liễu">
            <a:extLst>
              <a:ext uri="{FF2B5EF4-FFF2-40B4-BE49-F238E27FC236}">
                <a16:creationId xmlns:a16="http://schemas.microsoft.com/office/drawing/2014/main" id="{AC1FE594-7DD7-48AD-8E20-8DC049CA97F4}"/>
              </a:ext>
            </a:extLst>
          </p:cNvPr>
          <p:cNvSpPr/>
          <p:nvPr/>
        </p:nvSpPr>
        <p:spPr>
          <a:xfrm>
            <a:off x="3771900" y="1702582"/>
            <a:ext cx="4400551" cy="813684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sister</a:t>
            </a:r>
          </a:p>
        </p:txBody>
      </p:sp>
      <p:sp>
        <p:nvSpPr>
          <p:cNvPr id="15" name="Bùi Liễu  0968142780">
            <a:extLst>
              <a:ext uri="{FF2B5EF4-FFF2-40B4-BE49-F238E27FC236}">
                <a16:creationId xmlns:a16="http://schemas.microsoft.com/office/drawing/2014/main" id="{A29F4AC8-FAA9-41DA-925B-A0F57A344EE9}"/>
              </a:ext>
            </a:extLst>
          </p:cNvPr>
          <p:cNvSpPr/>
          <p:nvPr/>
        </p:nvSpPr>
        <p:spPr>
          <a:xfrm>
            <a:off x="4914899" y="3031450"/>
            <a:ext cx="2114550" cy="467436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gái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8399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st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st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4" grpId="1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lowchart: Alternate Process 28"/>
          <p:cNvSpPr/>
          <p:nvPr/>
        </p:nvSpPr>
        <p:spPr>
          <a:xfrm>
            <a:off x="3491235" y="1074207"/>
            <a:ext cx="2218225" cy="1783293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30" name="Flowchart: Alternate Process 29"/>
          <p:cNvSpPr/>
          <p:nvPr/>
        </p:nvSpPr>
        <p:spPr>
          <a:xfrm>
            <a:off x="6319309" y="1055129"/>
            <a:ext cx="2142518" cy="1783293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31" name="Bùi Liễu"/>
          <p:cNvSpPr/>
          <p:nvPr/>
        </p:nvSpPr>
        <p:spPr>
          <a:xfrm>
            <a:off x="1960659" y="3019400"/>
            <a:ext cx="2218225" cy="1783293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32" name="Bùi Liễu"/>
          <p:cNvSpPr/>
          <p:nvPr/>
        </p:nvSpPr>
        <p:spPr>
          <a:xfrm>
            <a:off x="4959412" y="3019400"/>
            <a:ext cx="2142518" cy="1783293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pic>
        <p:nvPicPr>
          <p:cNvPr id="41" name="Bùi Liễu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57650" y="1109705"/>
            <a:ext cx="1012553" cy="1418568"/>
          </a:xfrm>
          <a:prstGeom prst="rect">
            <a:avLst/>
          </a:prstGeom>
        </p:spPr>
      </p:pic>
      <p:pic>
        <p:nvPicPr>
          <p:cNvPr id="42" name="Bùi Liễu">
            <a:extLst>
              <a:ext uri="{FF2B5EF4-FFF2-40B4-BE49-F238E27FC236}">
                <a16:creationId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51987" y="3086224"/>
            <a:ext cx="775577" cy="1282686"/>
          </a:xfrm>
          <a:prstGeom prst="rect">
            <a:avLst/>
          </a:prstGeom>
        </p:spPr>
      </p:pic>
      <p:pic>
        <p:nvPicPr>
          <p:cNvPr id="44" name="Bùi Liễu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83668" y="1105853"/>
            <a:ext cx="970301" cy="1365308"/>
          </a:xfrm>
          <a:prstGeom prst="rect">
            <a:avLst/>
          </a:prstGeom>
        </p:spPr>
      </p:pic>
      <p:sp>
        <p:nvSpPr>
          <p:cNvPr id="46" name="Flowchart: Alternate Process 45"/>
          <p:cNvSpPr/>
          <p:nvPr/>
        </p:nvSpPr>
        <p:spPr>
          <a:xfrm>
            <a:off x="663162" y="1007384"/>
            <a:ext cx="2218225" cy="1783293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pic>
        <p:nvPicPr>
          <p:cNvPr id="47" name="Bùi Liễu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5850" y="1105853"/>
            <a:ext cx="1457142" cy="1330841"/>
          </a:xfrm>
          <a:prstGeom prst="rect">
            <a:avLst/>
          </a:prstGeom>
        </p:spPr>
      </p:pic>
      <p:pic>
        <p:nvPicPr>
          <p:cNvPr id="50" name="Bùi Liễu">
            <a:extLst>
              <a:ext uri="{FF2B5EF4-FFF2-40B4-BE49-F238E27FC236}">
                <a16:creationId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0223" y="3110471"/>
            <a:ext cx="722851" cy="1282686"/>
          </a:xfrm>
          <a:prstGeom prst="rect">
            <a:avLst/>
          </a:prstGeom>
        </p:spPr>
      </p:pic>
      <p:sp>
        <p:nvSpPr>
          <p:cNvPr id="28" name="Bùi Liễu"/>
          <p:cNvSpPr txBox="1"/>
          <p:nvPr/>
        </p:nvSpPr>
        <p:spPr>
          <a:xfrm>
            <a:off x="1171097" y="2296380"/>
            <a:ext cx="1323119" cy="5616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family</a:t>
            </a:r>
          </a:p>
        </p:txBody>
      </p:sp>
      <p:sp>
        <p:nvSpPr>
          <p:cNvPr id="33" name="Bùi Liễu"/>
          <p:cNvSpPr txBox="1"/>
          <p:nvPr/>
        </p:nvSpPr>
        <p:spPr>
          <a:xfrm>
            <a:off x="3853040" y="2353530"/>
            <a:ext cx="1528303" cy="5616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mother</a:t>
            </a:r>
          </a:p>
        </p:txBody>
      </p:sp>
      <p:sp>
        <p:nvSpPr>
          <p:cNvPr id="15" name="Bùi Liễu"/>
          <p:cNvSpPr txBox="1"/>
          <p:nvPr/>
        </p:nvSpPr>
        <p:spPr>
          <a:xfrm>
            <a:off x="6848059" y="2334912"/>
            <a:ext cx="1276632" cy="5616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father</a:t>
            </a:r>
          </a:p>
        </p:txBody>
      </p:sp>
      <p:sp>
        <p:nvSpPr>
          <p:cNvPr id="16" name="Bùi Liễu"/>
          <p:cNvSpPr txBox="1"/>
          <p:nvPr/>
        </p:nvSpPr>
        <p:spPr>
          <a:xfrm>
            <a:off x="2283178" y="4338996"/>
            <a:ext cx="1573188" cy="5616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brother</a:t>
            </a:r>
          </a:p>
        </p:txBody>
      </p:sp>
      <p:sp>
        <p:nvSpPr>
          <p:cNvPr id="17" name="Bùi Liễu"/>
          <p:cNvSpPr txBox="1"/>
          <p:nvPr/>
        </p:nvSpPr>
        <p:spPr>
          <a:xfrm>
            <a:off x="5515776" y="4317080"/>
            <a:ext cx="1231747" cy="5616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sister</a:t>
            </a:r>
          </a:p>
        </p:txBody>
      </p:sp>
      <p:sp>
        <p:nvSpPr>
          <p:cNvPr id="18" name="Bùi Liễu  0968142780">
            <a:extLst>
              <a:ext uri="{FF2B5EF4-FFF2-40B4-BE49-F238E27FC236}">
                <a16:creationId xmlns:a16="http://schemas.microsoft.com/office/drawing/2014/main" id="{8AF91470-A885-431D-A4AD-AD3EB103BA8D}"/>
              </a:ext>
            </a:extLst>
          </p:cNvPr>
          <p:cNvSpPr/>
          <p:nvPr/>
        </p:nvSpPr>
        <p:spPr>
          <a:xfrm>
            <a:off x="3642713" y="332390"/>
            <a:ext cx="1915268" cy="667491"/>
          </a:xfrm>
          <a:prstGeom prst="rect">
            <a:avLst/>
          </a:prstGeom>
          <a:ln>
            <a:noFill/>
          </a:ln>
        </p:spPr>
        <p:txBody>
          <a:bodyPr wrap="none" lIns="51435" tIns="25718" rIns="51435" bIns="25718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4000" b="1" spc="50" dirty="0" err="1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Review</a:t>
            </a:r>
            <a:endParaRPr lang="en-US" sz="4000" b="1" spc="50" dirty="0">
              <a:ln w="1143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cs typeface="Arial" panose="020B0604020202020204" pitchFamily="34" charset="0"/>
            </a:endParaRPr>
          </a:p>
        </p:txBody>
      </p:sp>
      <p:sp>
        <p:nvSpPr>
          <p:cNvPr id="19" name="Google Shape;719;p38">
            <a:extLst>
              <a:ext uri="{FF2B5EF4-FFF2-40B4-BE49-F238E27FC236}">
                <a16:creationId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111478" y="4856073"/>
            <a:ext cx="3741562" cy="23027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Click on the words to listen again.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54378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mil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oth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th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oth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ist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2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62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mil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25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625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oth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25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625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th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25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625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oth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25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625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ist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33" grpId="0"/>
      <p:bldP spid="33" grpId="1"/>
      <p:bldP spid="15" grpId="0"/>
      <p:bldP spid="15" grpId="1"/>
      <p:bldP spid="16" grpId="0"/>
      <p:bldP spid="16" grpId="1"/>
      <p:bldP spid="17" grpId="0"/>
      <p:bldP spid="1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acebook: Bùi Liễu">
            <a:extLst>
              <a:ext uri="{FF2B5EF4-FFF2-40B4-BE49-F238E27FC236}">
                <a16:creationId xmlns:a16="http://schemas.microsoft.com/office/drawing/2014/main" id="{2A9D4ACD-398E-4C2B-B73F-CD61BAC0A475}"/>
              </a:ext>
            </a:extLst>
          </p:cNvPr>
          <p:cNvSpPr/>
          <p:nvPr/>
        </p:nvSpPr>
        <p:spPr>
          <a:xfrm>
            <a:off x="2530257" y="1257300"/>
            <a:ext cx="2327493" cy="467436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7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family</a:t>
            </a:r>
          </a:p>
        </p:txBody>
      </p:sp>
      <p:sp>
        <p:nvSpPr>
          <p:cNvPr id="3" name="Bùi Liễu  0968142780">
            <a:extLst>
              <a:ext uri="{FF2B5EF4-FFF2-40B4-BE49-F238E27FC236}">
                <a16:creationId xmlns:a16="http://schemas.microsoft.com/office/drawing/2014/main" id="{CDD8B399-E65D-4665-B9E7-459D2D34DA6E}"/>
              </a:ext>
            </a:extLst>
          </p:cNvPr>
          <p:cNvSpPr/>
          <p:nvPr/>
        </p:nvSpPr>
        <p:spPr>
          <a:xfrm>
            <a:off x="4972050" y="1257300"/>
            <a:ext cx="1943100" cy="467436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acebook: Bùi Liễu">
            <a:extLst>
              <a:ext uri="{FF2B5EF4-FFF2-40B4-BE49-F238E27FC236}">
                <a16:creationId xmlns:a16="http://schemas.microsoft.com/office/drawing/2014/main" id="{2A9D4ACD-398E-4C2B-B73F-CD61BAC0A475}"/>
              </a:ext>
            </a:extLst>
          </p:cNvPr>
          <p:cNvSpPr/>
          <p:nvPr/>
        </p:nvSpPr>
        <p:spPr>
          <a:xfrm>
            <a:off x="2530257" y="2000250"/>
            <a:ext cx="1978231" cy="467436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7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mother</a:t>
            </a:r>
          </a:p>
        </p:txBody>
      </p:sp>
      <p:sp>
        <p:nvSpPr>
          <p:cNvPr id="14" name="Bùi Liễu  0968142780">
            <a:extLst>
              <a:ext uri="{FF2B5EF4-FFF2-40B4-BE49-F238E27FC236}">
                <a16:creationId xmlns:a16="http://schemas.microsoft.com/office/drawing/2014/main" id="{CDD8B399-E65D-4665-B9E7-459D2D34DA6E}"/>
              </a:ext>
            </a:extLst>
          </p:cNvPr>
          <p:cNvSpPr/>
          <p:nvPr/>
        </p:nvSpPr>
        <p:spPr>
          <a:xfrm>
            <a:off x="4976863" y="2001462"/>
            <a:ext cx="1252487" cy="467436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acebook: Bùi Liễu">
            <a:extLst>
              <a:ext uri="{FF2B5EF4-FFF2-40B4-BE49-F238E27FC236}">
                <a16:creationId xmlns:a16="http://schemas.microsoft.com/office/drawing/2014/main" id="{2A9D4ACD-398E-4C2B-B73F-CD61BAC0A475}"/>
              </a:ext>
            </a:extLst>
          </p:cNvPr>
          <p:cNvSpPr/>
          <p:nvPr/>
        </p:nvSpPr>
        <p:spPr>
          <a:xfrm>
            <a:off x="2530257" y="2743200"/>
            <a:ext cx="1978231" cy="467436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7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father</a:t>
            </a:r>
          </a:p>
        </p:txBody>
      </p:sp>
      <p:sp>
        <p:nvSpPr>
          <p:cNvPr id="16" name="Bùi Liễu  0968142780">
            <a:extLst>
              <a:ext uri="{FF2B5EF4-FFF2-40B4-BE49-F238E27FC236}">
                <a16:creationId xmlns:a16="http://schemas.microsoft.com/office/drawing/2014/main" id="{CDD8B399-E65D-4665-B9E7-459D2D34DA6E}"/>
              </a:ext>
            </a:extLst>
          </p:cNvPr>
          <p:cNvSpPr/>
          <p:nvPr/>
        </p:nvSpPr>
        <p:spPr>
          <a:xfrm>
            <a:off x="4976863" y="2744412"/>
            <a:ext cx="680956" cy="467436"/>
          </a:xfrm>
          <a:prstGeom prst="rect">
            <a:avLst/>
          </a:prstGeom>
          <a:ln>
            <a:noFill/>
          </a:ln>
        </p:spPr>
        <p:txBody>
          <a:bodyPr wrap="none" lIns="51435" tIns="25718" rIns="51435" bIns="25718">
            <a:spAutoFit/>
          </a:bodyPr>
          <a:lstStyle/>
          <a:p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acebook: Bùi Liễu">
            <a:extLst>
              <a:ext uri="{FF2B5EF4-FFF2-40B4-BE49-F238E27FC236}">
                <a16:creationId xmlns:a16="http://schemas.microsoft.com/office/drawing/2014/main" id="{2A9D4ACD-398E-4C2B-B73F-CD61BAC0A475}"/>
              </a:ext>
            </a:extLst>
          </p:cNvPr>
          <p:cNvSpPr/>
          <p:nvPr/>
        </p:nvSpPr>
        <p:spPr>
          <a:xfrm>
            <a:off x="2530257" y="3474702"/>
            <a:ext cx="1978231" cy="467436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7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 brother</a:t>
            </a:r>
          </a:p>
        </p:txBody>
      </p:sp>
      <p:sp>
        <p:nvSpPr>
          <p:cNvPr id="18" name="Bùi Liễu  0968142780">
            <a:extLst>
              <a:ext uri="{FF2B5EF4-FFF2-40B4-BE49-F238E27FC236}">
                <a16:creationId xmlns:a16="http://schemas.microsoft.com/office/drawing/2014/main" id="{CDD8B399-E65D-4665-B9E7-459D2D34DA6E}"/>
              </a:ext>
            </a:extLst>
          </p:cNvPr>
          <p:cNvSpPr/>
          <p:nvPr/>
        </p:nvSpPr>
        <p:spPr>
          <a:xfrm>
            <a:off x="4976863" y="3475914"/>
            <a:ext cx="2474657" cy="467436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trai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Facebook: Bùi Liễu">
            <a:extLst>
              <a:ext uri="{FF2B5EF4-FFF2-40B4-BE49-F238E27FC236}">
                <a16:creationId xmlns:a16="http://schemas.microsoft.com/office/drawing/2014/main" id="{2A9D4ACD-398E-4C2B-B73F-CD61BAC0A475}"/>
              </a:ext>
            </a:extLst>
          </p:cNvPr>
          <p:cNvSpPr/>
          <p:nvPr/>
        </p:nvSpPr>
        <p:spPr>
          <a:xfrm>
            <a:off x="2530258" y="4160502"/>
            <a:ext cx="2228355" cy="467436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7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5. sister</a:t>
            </a:r>
          </a:p>
        </p:txBody>
      </p:sp>
      <p:sp>
        <p:nvSpPr>
          <p:cNvPr id="20" name="Bùi Liễu  0968142780">
            <a:extLst>
              <a:ext uri="{FF2B5EF4-FFF2-40B4-BE49-F238E27FC236}">
                <a16:creationId xmlns:a16="http://schemas.microsoft.com/office/drawing/2014/main" id="{CDD8B399-E65D-4665-B9E7-459D2D34DA6E}"/>
              </a:ext>
            </a:extLst>
          </p:cNvPr>
          <p:cNvSpPr/>
          <p:nvPr/>
        </p:nvSpPr>
        <p:spPr>
          <a:xfrm>
            <a:off x="4976863" y="4161714"/>
            <a:ext cx="2281187" cy="467436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gái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Bùi Liễu">
            <a:extLst>
              <a:ext uri="{FF2B5EF4-FFF2-40B4-BE49-F238E27FC236}">
                <a16:creationId xmlns:a16="http://schemas.microsoft.com/office/drawing/2014/main" id="{C665E586-510F-4B20-8364-3DCE6611BFF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20909" y="1864706"/>
            <a:ext cx="527148" cy="738525"/>
          </a:xfrm>
          <a:prstGeom prst="rect">
            <a:avLst/>
          </a:prstGeom>
        </p:spPr>
      </p:pic>
      <p:pic>
        <p:nvPicPr>
          <p:cNvPr id="22" name="Bùi Liễu">
            <a:extLst>
              <a:ext uri="{FF2B5EF4-FFF2-40B4-BE49-F238E27FC236}">
                <a16:creationId xmlns:a16="http://schemas.microsoft.com/office/drawing/2014/main" id="{476D08D3-43AC-4E76-BC12-899DF4B8C12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16832" y="3290808"/>
            <a:ext cx="376327" cy="622387"/>
          </a:xfrm>
          <a:prstGeom prst="rect">
            <a:avLst/>
          </a:prstGeom>
        </p:spPr>
      </p:pic>
      <p:pic>
        <p:nvPicPr>
          <p:cNvPr id="23" name="Bùi Liễu">
            <a:extLst>
              <a:ext uri="{FF2B5EF4-FFF2-40B4-BE49-F238E27FC236}">
                <a16:creationId xmlns:a16="http://schemas.microsoft.com/office/drawing/2014/main" id="{0F990851-CDA7-490A-85F5-4DC897159AB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62999" y="2588587"/>
            <a:ext cx="492399" cy="692853"/>
          </a:xfrm>
          <a:prstGeom prst="rect">
            <a:avLst/>
          </a:prstGeom>
        </p:spPr>
      </p:pic>
      <p:pic>
        <p:nvPicPr>
          <p:cNvPr id="24" name="Bùi Liễu">
            <a:extLst>
              <a:ext uri="{FF2B5EF4-FFF2-40B4-BE49-F238E27FC236}">
                <a16:creationId xmlns:a16="http://schemas.microsoft.com/office/drawing/2014/main" id="{1BCBFA00-5D3A-4259-8641-220F0E3BE62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8493" y="1187530"/>
            <a:ext cx="651981" cy="595469"/>
          </a:xfrm>
          <a:prstGeom prst="rect">
            <a:avLst/>
          </a:prstGeom>
        </p:spPr>
      </p:pic>
      <p:pic>
        <p:nvPicPr>
          <p:cNvPr id="25" name="Hình ảnh 26">
            <a:extLst>
              <a:ext uri="{FF2B5EF4-FFF2-40B4-BE49-F238E27FC236}">
                <a16:creationId xmlns:a16="http://schemas.microsoft.com/office/drawing/2014/main" id="{A1C3DED7-7651-40B7-A590-03661DD4192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16833" y="4026353"/>
            <a:ext cx="376326" cy="626027"/>
          </a:xfrm>
          <a:prstGeom prst="rect">
            <a:avLst/>
          </a:prstGeom>
        </p:spPr>
      </p:pic>
      <p:sp>
        <p:nvSpPr>
          <p:cNvPr id="26" name="Bùi Liễu  0968142780">
            <a:extLst>
              <a:ext uri="{FF2B5EF4-FFF2-40B4-BE49-F238E27FC236}">
                <a16:creationId xmlns:a16="http://schemas.microsoft.com/office/drawing/2014/main" id="{D1ED02D0-A1CD-486F-B180-52EDC3DDF42C}"/>
              </a:ext>
            </a:extLst>
          </p:cNvPr>
          <p:cNvSpPr/>
          <p:nvPr/>
        </p:nvSpPr>
        <p:spPr>
          <a:xfrm>
            <a:off x="3085026" y="285750"/>
            <a:ext cx="3620573" cy="667491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27" name="Google Shape;719;p38">
            <a:extLst>
              <a:ext uri="{FF2B5EF4-FFF2-40B4-BE49-F238E27FC236}">
                <a16:creationId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111478" y="4781550"/>
            <a:ext cx="3741562" cy="23027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Click on the words to listen again.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9439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mil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oth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th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oth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ist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2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62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mil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25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625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oth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25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625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th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25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625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oth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25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625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ist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13" grpId="0"/>
      <p:bldP spid="13" grpId="1"/>
      <p:bldP spid="14" grpId="0"/>
      <p:bldP spid="15" grpId="0"/>
      <p:bldP spid="15" grpId="1"/>
      <p:bldP spid="16" grpId="0"/>
      <p:bldP spid="17" grpId="0"/>
      <p:bldP spid="17" grpId="1"/>
      <p:bldP spid="18" grpId="0"/>
      <p:bldP spid="19" grpId="0"/>
      <p:bldP spid="19" grpId="1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280600" y="3089200"/>
            <a:ext cx="1180058" cy="1087738"/>
            <a:chOff x="1098174" y="1612922"/>
            <a:chExt cx="4529894" cy="4159875"/>
          </a:xfrm>
        </p:grpSpPr>
        <p:sp>
          <p:nvSpPr>
            <p:cNvPr id="11" name="Rectangle 10"/>
            <p:cNvSpPr/>
            <p:nvPr/>
          </p:nvSpPr>
          <p:spPr>
            <a:xfrm>
              <a:off x="1098174" y="1612922"/>
              <a:ext cx="4529894" cy="4159875"/>
            </a:xfrm>
            <a:prstGeom prst="rect">
              <a:avLst/>
            </a:prstGeom>
            <a:solidFill>
              <a:srgbClr val="FFFFFF"/>
            </a:solidFill>
            <a:ln w="88900" cap="sq" cmpd="thickThin">
              <a:solidFill>
                <a:schemeClr val="accent6">
                  <a:lumMod val="75000"/>
                </a:schemeClr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3887" y="1881448"/>
              <a:ext cx="2711653" cy="3607739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8" name="Flowchart: Alternate Process 27"/>
          <p:cNvSpPr/>
          <p:nvPr/>
        </p:nvSpPr>
        <p:spPr>
          <a:xfrm>
            <a:off x="3756689" y="1543050"/>
            <a:ext cx="1630623" cy="422462"/>
          </a:xfrm>
          <a:prstGeom prst="flowChartAlternateProcess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80" tIns="34290" rIns="68580" bIns="34290" rtlCol="0" anchor="b"/>
          <a:lstStyle/>
          <a:p>
            <a:r>
              <a:rPr lang="en-US" sz="21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1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mother</a:t>
            </a:r>
            <a:endParaRPr lang="en-US" sz="21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Flowchart: Alternate Process 28"/>
          <p:cNvSpPr/>
          <p:nvPr/>
        </p:nvSpPr>
        <p:spPr>
          <a:xfrm>
            <a:off x="3735363" y="2873256"/>
            <a:ext cx="1642513" cy="422462"/>
          </a:xfrm>
          <a:prstGeom prst="flowChartAlternateProcess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80" tIns="34290" rIns="68580" bIns="34290" rtlCol="0" anchor="b"/>
          <a:lstStyle/>
          <a:p>
            <a:r>
              <a:rPr lang="en-US" sz="21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1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father</a:t>
            </a:r>
            <a:endParaRPr lang="en-US" sz="21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Flowchart: Alternate Process 30"/>
          <p:cNvSpPr/>
          <p:nvPr/>
        </p:nvSpPr>
        <p:spPr>
          <a:xfrm>
            <a:off x="3738828" y="3597305"/>
            <a:ext cx="1642513" cy="422462"/>
          </a:xfrm>
          <a:prstGeom prst="flowChartAlternateProcess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80" tIns="34290" rIns="68580" bIns="34290" rtlCol="0" anchor="b"/>
          <a:lstStyle/>
          <a:p>
            <a:r>
              <a:rPr lang="en-US" sz="21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d. </a:t>
            </a:r>
            <a:r>
              <a:rPr lang="en-US" sz="21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sister</a:t>
            </a:r>
            <a:endParaRPr lang="en-US" sz="21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Flowchart: Alternate Process 31"/>
          <p:cNvSpPr/>
          <p:nvPr/>
        </p:nvSpPr>
        <p:spPr>
          <a:xfrm>
            <a:off x="3756689" y="2238609"/>
            <a:ext cx="1642513" cy="422462"/>
          </a:xfrm>
          <a:prstGeom prst="flowChartAlternateProcess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80" tIns="34290" rIns="68580" bIns="34290" rtlCol="0" anchor="b"/>
          <a:lstStyle/>
          <a:p>
            <a:r>
              <a:rPr lang="en-US" sz="21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1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brother</a:t>
            </a:r>
            <a:endParaRPr lang="en-US" sz="21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8" name="Bùi Liễu"/>
          <p:cNvCxnSpPr>
            <a:endCxn id="32" idx="1"/>
          </p:cNvCxnSpPr>
          <p:nvPr/>
        </p:nvCxnSpPr>
        <p:spPr>
          <a:xfrm>
            <a:off x="2550606" y="1922133"/>
            <a:ext cx="1206083" cy="527707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6641120" y="3075800"/>
            <a:ext cx="1251829" cy="1101138"/>
            <a:chOff x="1098174" y="1612922"/>
            <a:chExt cx="4529894" cy="4159875"/>
          </a:xfrm>
        </p:grpSpPr>
        <p:sp>
          <p:nvSpPr>
            <p:cNvPr id="14" name="Rectangle 13"/>
            <p:cNvSpPr/>
            <p:nvPr/>
          </p:nvSpPr>
          <p:spPr>
            <a:xfrm>
              <a:off x="1098174" y="1612922"/>
              <a:ext cx="4529894" cy="4159875"/>
            </a:xfrm>
            <a:prstGeom prst="rect">
              <a:avLst/>
            </a:prstGeom>
            <a:solidFill>
              <a:srgbClr val="FFFFFF"/>
            </a:solidFill>
            <a:ln w="88900" cap="sq" cmpd="thickThin">
              <a:solidFill>
                <a:schemeClr val="accent6">
                  <a:lumMod val="75000"/>
                </a:schemeClr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2279" y="2021168"/>
              <a:ext cx="2563208" cy="3422992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7" name="7-Point Star 16"/>
          <p:cNvSpPr/>
          <p:nvPr/>
        </p:nvSpPr>
        <p:spPr>
          <a:xfrm>
            <a:off x="6429559" y="2848334"/>
            <a:ext cx="398089" cy="398089"/>
          </a:xfrm>
          <a:prstGeom prst="star7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68580" tIns="34290" rIns="68580" bIns="34290" rtlCol="0" anchor="t"/>
          <a:lstStyle/>
          <a:p>
            <a:pPr algn="ctr">
              <a:lnSpc>
                <a:spcPts val="2025"/>
              </a:lnSpc>
            </a:pPr>
            <a:r>
              <a:rPr lang="en-US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6628604" y="1508824"/>
            <a:ext cx="1255037" cy="1152521"/>
            <a:chOff x="1098174" y="1349063"/>
            <a:chExt cx="4529894" cy="4159875"/>
          </a:xfrm>
        </p:grpSpPr>
        <p:sp>
          <p:nvSpPr>
            <p:cNvPr id="22" name="Rectangle 21"/>
            <p:cNvSpPr/>
            <p:nvPr/>
          </p:nvSpPr>
          <p:spPr>
            <a:xfrm>
              <a:off x="1098174" y="1349063"/>
              <a:ext cx="4529894" cy="4159875"/>
            </a:xfrm>
            <a:prstGeom prst="rect">
              <a:avLst/>
            </a:prstGeom>
            <a:solidFill>
              <a:srgbClr val="FFFFFF"/>
            </a:solidFill>
            <a:ln w="88900" cap="sq" cmpd="thickThin">
              <a:solidFill>
                <a:schemeClr val="accent6">
                  <a:lumMod val="75000"/>
                </a:schemeClr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2324293" y="1703538"/>
              <a:ext cx="2247706" cy="3450923"/>
              <a:chOff x="2691539" y="2203284"/>
              <a:chExt cx="1556611" cy="2389879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91539" y="2203284"/>
                <a:ext cx="1346805" cy="2389879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5" name="Oval 24"/>
              <p:cNvSpPr/>
              <p:nvPr/>
            </p:nvSpPr>
            <p:spPr>
              <a:xfrm>
                <a:off x="3951936" y="3179108"/>
                <a:ext cx="296214" cy="7239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9" name="7-Point Star 8"/>
          <p:cNvSpPr/>
          <p:nvPr/>
        </p:nvSpPr>
        <p:spPr>
          <a:xfrm>
            <a:off x="1093871" y="2876755"/>
            <a:ext cx="398089" cy="398089"/>
          </a:xfrm>
          <a:prstGeom prst="star7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68580" tIns="34290" rIns="68580" bIns="34290" rtlCol="0" anchor="t"/>
          <a:lstStyle/>
          <a:p>
            <a:pPr algn="ctr">
              <a:lnSpc>
                <a:spcPts val="2025"/>
              </a:lnSpc>
            </a:pPr>
            <a:r>
              <a:rPr lang="en-US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6" name="7-Point Star 15"/>
          <p:cNvSpPr/>
          <p:nvPr/>
        </p:nvSpPr>
        <p:spPr>
          <a:xfrm>
            <a:off x="6392737" y="1309779"/>
            <a:ext cx="398089" cy="398089"/>
          </a:xfrm>
          <a:prstGeom prst="star7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68580" tIns="34290" rIns="68580" bIns="34290" rtlCol="0" anchor="t"/>
          <a:lstStyle/>
          <a:p>
            <a:pPr algn="ctr">
              <a:lnSpc>
                <a:spcPts val="2025"/>
              </a:lnSpc>
            </a:pPr>
            <a:r>
              <a:rPr lang="en-US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269739" y="1508824"/>
            <a:ext cx="1226054" cy="1148120"/>
            <a:chOff x="1098174" y="1349063"/>
            <a:chExt cx="4529894" cy="4159875"/>
          </a:xfrm>
        </p:grpSpPr>
        <p:sp>
          <p:nvSpPr>
            <p:cNvPr id="19" name="Rectangle 18"/>
            <p:cNvSpPr/>
            <p:nvPr/>
          </p:nvSpPr>
          <p:spPr>
            <a:xfrm>
              <a:off x="1098174" y="1349063"/>
              <a:ext cx="4529894" cy="4159875"/>
            </a:xfrm>
            <a:prstGeom prst="rect">
              <a:avLst/>
            </a:prstGeom>
            <a:solidFill>
              <a:srgbClr val="FFFFFF"/>
            </a:solidFill>
            <a:ln w="88900" cap="sq" cmpd="thickThin">
              <a:solidFill>
                <a:schemeClr val="accent6">
                  <a:lumMod val="75000"/>
                </a:schemeClr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12700"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5264" y="1857897"/>
              <a:ext cx="1965267" cy="3250249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8" name="Bùi Liễu"/>
          <p:cNvSpPr/>
          <p:nvPr/>
        </p:nvSpPr>
        <p:spPr>
          <a:xfrm>
            <a:off x="1026462" y="1356192"/>
            <a:ext cx="398089" cy="398089"/>
          </a:xfrm>
          <a:prstGeom prst="star7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68580" tIns="34290" rIns="68580" bIns="34290" rtlCol="0" anchor="t"/>
          <a:lstStyle/>
          <a:p>
            <a:pPr algn="ctr">
              <a:lnSpc>
                <a:spcPts val="2025"/>
              </a:lnSpc>
            </a:pPr>
            <a:r>
              <a:rPr lang="en-US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cxnSp>
        <p:nvCxnSpPr>
          <p:cNvPr id="49" name="Bùi Liễu"/>
          <p:cNvCxnSpPr/>
          <p:nvPr/>
        </p:nvCxnSpPr>
        <p:spPr>
          <a:xfrm flipV="1">
            <a:off x="2550606" y="3183866"/>
            <a:ext cx="1122147" cy="523112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Bùi Liễu"/>
          <p:cNvCxnSpPr>
            <a:endCxn id="31" idx="3"/>
          </p:cNvCxnSpPr>
          <p:nvPr/>
        </p:nvCxnSpPr>
        <p:spPr>
          <a:xfrm flipH="1">
            <a:off x="5381340" y="2082780"/>
            <a:ext cx="1115383" cy="1725756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Bùi Liễu"/>
          <p:cNvCxnSpPr>
            <a:endCxn id="28" idx="3"/>
          </p:cNvCxnSpPr>
          <p:nvPr/>
        </p:nvCxnSpPr>
        <p:spPr>
          <a:xfrm flipH="1" flipV="1">
            <a:off x="5387312" y="1754281"/>
            <a:ext cx="1109411" cy="1878788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Bùi Liễu  0968142780">
            <a:extLst>
              <a:ext uri="{FF2B5EF4-FFF2-40B4-BE49-F238E27FC236}">
                <a16:creationId xmlns:a16="http://schemas.microsoft.com/office/drawing/2014/main" id="{A654CA57-0FDA-423B-8A1B-6F9719F2EB0A}"/>
              </a:ext>
            </a:extLst>
          </p:cNvPr>
          <p:cNvSpPr/>
          <p:nvPr/>
        </p:nvSpPr>
        <p:spPr>
          <a:xfrm>
            <a:off x="1746173" y="316000"/>
            <a:ext cx="5958145" cy="667491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4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Checking</a:t>
            </a:r>
            <a:r>
              <a:rPr lang="vi-VN" sz="4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 </a:t>
            </a:r>
            <a:r>
              <a:rPr lang="vi-VN" sz="4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vocabulary</a:t>
            </a:r>
            <a:endParaRPr lang="en-US" sz="40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" panose="020E0602020502020306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41390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oth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th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ist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oth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ùi Liễu"/>
          <p:cNvSpPr txBox="1">
            <a:spLocks/>
          </p:cNvSpPr>
          <p:nvPr/>
        </p:nvSpPr>
        <p:spPr>
          <a:xfrm>
            <a:off x="110347" y="288560"/>
            <a:ext cx="475814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4" name="Trac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4489" y="455249"/>
            <a:ext cx="318192" cy="255080"/>
          </a:xfrm>
          <a:prstGeom prst="rect">
            <a:avLst/>
          </a:prstGeom>
        </p:spPr>
      </p:pic>
      <p:sp>
        <p:nvSpPr>
          <p:cNvPr id="20" name="Bùi Liễu"/>
          <p:cNvSpPr/>
          <p:nvPr/>
        </p:nvSpPr>
        <p:spPr>
          <a:xfrm>
            <a:off x="3581843" y="944304"/>
            <a:ext cx="5043896" cy="3829050"/>
          </a:xfrm>
          <a:prstGeom prst="roundRect">
            <a:avLst/>
          </a:prstGeom>
          <a:solidFill>
            <a:srgbClr val="FFE5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901" y="2939185"/>
            <a:ext cx="1794998" cy="1626514"/>
          </a:xfrm>
          <a:prstGeom prst="roundRect">
            <a:avLst/>
          </a:prstGeom>
        </p:spPr>
      </p:pic>
      <p:pic>
        <p:nvPicPr>
          <p:cNvPr id="22" name="Bùi Liễu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393" y="1117030"/>
            <a:ext cx="1851013" cy="1623020"/>
          </a:xfrm>
          <a:prstGeom prst="roundRect">
            <a:avLst/>
          </a:prstGeom>
        </p:spPr>
      </p:pic>
      <p:pic>
        <p:nvPicPr>
          <p:cNvPr id="23" name="Bùi Liễu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841" y="1113536"/>
            <a:ext cx="1845059" cy="1626514"/>
          </a:xfrm>
          <a:prstGeom prst="roundRect">
            <a:avLst/>
          </a:prstGeom>
        </p:spPr>
      </p:pic>
      <p:pic>
        <p:nvPicPr>
          <p:cNvPr id="24" name="Bùi Liễu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392" y="2884166"/>
            <a:ext cx="1851013" cy="1666795"/>
          </a:xfrm>
          <a:prstGeom prst="roundRect">
            <a:avLst/>
          </a:prstGeom>
        </p:spPr>
      </p:pic>
      <p:sp>
        <p:nvSpPr>
          <p:cNvPr id="25" name="Bùi Liễu"/>
          <p:cNvSpPr/>
          <p:nvPr/>
        </p:nvSpPr>
        <p:spPr>
          <a:xfrm>
            <a:off x="3834946" y="1073996"/>
            <a:ext cx="299558" cy="2982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Bùi Liễu"/>
          <p:cNvSpPr/>
          <p:nvPr/>
        </p:nvSpPr>
        <p:spPr>
          <a:xfrm>
            <a:off x="6476119" y="1073996"/>
            <a:ext cx="299558" cy="2982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Bùi Liễu"/>
          <p:cNvSpPr/>
          <p:nvPr/>
        </p:nvSpPr>
        <p:spPr>
          <a:xfrm>
            <a:off x="3834946" y="2849570"/>
            <a:ext cx="299558" cy="2982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Bùi Liễu"/>
          <p:cNvSpPr/>
          <p:nvPr/>
        </p:nvSpPr>
        <p:spPr>
          <a:xfrm>
            <a:off x="6531394" y="2848117"/>
            <a:ext cx="299558" cy="2982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vi-VN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Flowchart: Alternate Process 28"/>
          <p:cNvSpPr/>
          <p:nvPr/>
        </p:nvSpPr>
        <p:spPr>
          <a:xfrm>
            <a:off x="4225442" y="2472358"/>
            <a:ext cx="1200150" cy="339749"/>
          </a:xfrm>
          <a:prstGeom prst="flowChartAlternateProcess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mother</a:t>
            </a:r>
            <a:endParaRPr lang="vi-VN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Flowchart: Alternate Process 29"/>
          <p:cNvSpPr/>
          <p:nvPr/>
        </p:nvSpPr>
        <p:spPr>
          <a:xfrm>
            <a:off x="6962788" y="2580087"/>
            <a:ext cx="1075970" cy="322489"/>
          </a:xfrm>
          <a:prstGeom prst="flowChartAlternateProcess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father</a:t>
            </a:r>
            <a:endParaRPr lang="vi-VN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Flowchart: Alternate Process 30"/>
          <p:cNvSpPr/>
          <p:nvPr/>
        </p:nvSpPr>
        <p:spPr>
          <a:xfrm>
            <a:off x="4270921" y="4390864"/>
            <a:ext cx="1169709" cy="396989"/>
          </a:xfrm>
          <a:prstGeom prst="flowChartAlternateProcess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brother</a:t>
            </a:r>
            <a:endParaRPr lang="vi-VN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Flowchart: Alternate Process 31"/>
          <p:cNvSpPr/>
          <p:nvPr/>
        </p:nvSpPr>
        <p:spPr>
          <a:xfrm>
            <a:off x="6986653" y="4374473"/>
            <a:ext cx="996075" cy="352974"/>
          </a:xfrm>
          <a:prstGeom prst="flowChartAlternateProcess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sister</a:t>
            </a:r>
            <a:endParaRPr lang="vi-VN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2EA2687-A1C8-4C69-B844-940EF503F4F2}"/>
              </a:ext>
            </a:extLst>
          </p:cNvPr>
          <p:cNvGrpSpPr/>
          <p:nvPr/>
        </p:nvGrpSpPr>
        <p:grpSpPr>
          <a:xfrm>
            <a:off x="329776" y="1677180"/>
            <a:ext cx="3100261" cy="1425077"/>
            <a:chOff x="691015" y="2439096"/>
            <a:chExt cx="3908995" cy="1900103"/>
          </a:xfrm>
        </p:grpSpPr>
        <p:sp>
          <p:nvSpPr>
            <p:cNvPr id="19" name="Rounded Rectangular Callout 15">
              <a:extLst>
                <a:ext uri="{FF2B5EF4-FFF2-40B4-BE49-F238E27FC236}">
                  <a16:creationId xmlns:a16="http://schemas.microsoft.com/office/drawing/2014/main" id="{1DE21F98-44D8-4523-B5E8-31A96EF3F3CA}"/>
                </a:ext>
              </a:extLst>
            </p:cNvPr>
            <p:cNvSpPr/>
            <p:nvPr/>
          </p:nvSpPr>
          <p:spPr>
            <a:xfrm>
              <a:off x="691015" y="2439096"/>
              <a:ext cx="3908995" cy="670292"/>
            </a:xfrm>
            <a:prstGeom prst="wedgeRoundRectCallout">
              <a:avLst>
                <a:gd name="adj1" fmla="val -39437"/>
                <a:gd name="adj2" fmla="val 97049"/>
                <a:gd name="adj3" fmla="val 16667"/>
              </a:avLst>
            </a:prstGeom>
            <a:solidFill>
              <a:srgbClr val="FFE59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Who’s this / that?</a:t>
              </a:r>
              <a:endPara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Rounded Rectangular Callout 16">
              <a:extLst>
                <a:ext uri="{FF2B5EF4-FFF2-40B4-BE49-F238E27FC236}">
                  <a16:creationId xmlns:a16="http://schemas.microsoft.com/office/drawing/2014/main" id="{C60BA4D0-F2E6-4E50-AC5F-E1F161F02FEA}"/>
                </a:ext>
              </a:extLst>
            </p:cNvPr>
            <p:cNvSpPr/>
            <p:nvPr/>
          </p:nvSpPr>
          <p:spPr>
            <a:xfrm>
              <a:off x="990600" y="3653399"/>
              <a:ext cx="3502769" cy="685800"/>
            </a:xfrm>
            <a:prstGeom prst="wedgeRoundRectCallout">
              <a:avLst>
                <a:gd name="adj1" fmla="val -2131"/>
                <a:gd name="adj2" fmla="val 86461"/>
                <a:gd name="adj3" fmla="val 16667"/>
              </a:avLst>
            </a:prstGeom>
            <a:solidFill>
              <a:srgbClr val="FFE59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It’s my _____.</a:t>
              </a:r>
              <a:endPara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Bùi liễu 0968142780"/>
          <p:cNvSpPr/>
          <p:nvPr/>
        </p:nvSpPr>
        <p:spPr>
          <a:xfrm>
            <a:off x="618647" y="3760870"/>
            <a:ext cx="2480423" cy="957826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vi-VN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who’s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= who is</a:t>
            </a:r>
            <a:b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it’s = it is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38197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85E20C6C-49D0-4651-9C3D-D0961B563808}"/>
              </a:ext>
            </a:extLst>
          </p:cNvPr>
          <p:cNvSpPr txBox="1">
            <a:spLocks/>
          </p:cNvSpPr>
          <p:nvPr/>
        </p:nvSpPr>
        <p:spPr>
          <a:xfrm>
            <a:off x="3454886" y="3438780"/>
            <a:ext cx="2512390" cy="536552"/>
          </a:xfrm>
          <a:prstGeom prst="wedgeRoundRectCallout">
            <a:avLst>
              <a:gd name="adj1" fmla="val -64814"/>
              <a:gd name="adj2" fmla="val -473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zh-CN" sz="2700" dirty="0">
                <a:latin typeface="Arial" pitchFamily="34" charset="0"/>
                <a:cs typeface="Arial" pitchFamily="34" charset="0"/>
              </a:rPr>
              <a:t>Who’s</a:t>
            </a:r>
            <a:r>
              <a:rPr lang="en-US" altLang="zh-CN" sz="27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that</a:t>
            </a:r>
            <a:r>
              <a:rPr lang="en-US" altLang="zh-CN" sz="2700" dirty="0">
                <a:latin typeface="Arial" pitchFamily="34" charset="0"/>
                <a:cs typeface="Arial" pitchFamily="34" charset="0"/>
              </a:rPr>
              <a:t>?</a:t>
            </a:r>
            <a:endParaRPr lang="en-US" sz="2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Google Shape;719;p38">
            <a:extLst>
              <a:ext uri="{FF2B5EF4-FFF2-40B4-BE49-F238E27FC236}">
                <a16:creationId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492209" y="4614824"/>
            <a:ext cx="4343400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Click on the sentences to listen again.</a:t>
            </a:r>
          </a:p>
        </p:txBody>
      </p:sp>
      <p:pic>
        <p:nvPicPr>
          <p:cNvPr id="25" name="Bùi Liễu 0968142780">
            <a:extLst>
              <a:ext uri="{FF2B5EF4-FFF2-40B4-BE49-F238E27FC236}">
                <a16:creationId xmlns:a16="http://schemas.microsoft.com/office/drawing/2014/main" id="{F8423E0F-4766-4995-B3F6-484EB0DCEC7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72250" y="4176512"/>
            <a:ext cx="457200" cy="38229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88F186F-AFE7-44BC-ACAE-EABE5D717874}"/>
              </a:ext>
            </a:extLst>
          </p:cNvPr>
          <p:cNvSpPr/>
          <p:nvPr/>
        </p:nvSpPr>
        <p:spPr>
          <a:xfrm>
            <a:off x="5317161" y="1041052"/>
            <a:ext cx="2512389" cy="2014034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7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8662418-EA30-4AC9-AAB1-1E06C5184909}"/>
              </a:ext>
            </a:extLst>
          </p:cNvPr>
          <p:cNvGrpSpPr/>
          <p:nvPr/>
        </p:nvGrpSpPr>
        <p:grpSpPr>
          <a:xfrm>
            <a:off x="1530920" y="1458510"/>
            <a:ext cx="3270419" cy="1275913"/>
            <a:chOff x="2041226" y="1944679"/>
            <a:chExt cx="4360559" cy="1701217"/>
          </a:xfrm>
        </p:grpSpPr>
        <p:sp>
          <p:nvSpPr>
            <p:cNvPr id="23" name="Rounded Rectangular Callout 15">
              <a:extLst>
                <a:ext uri="{FF2B5EF4-FFF2-40B4-BE49-F238E27FC236}">
                  <a16:creationId xmlns:a16="http://schemas.microsoft.com/office/drawing/2014/main" id="{B42A0E6B-48C7-4821-B226-107D9ACAEE3C}"/>
                </a:ext>
              </a:extLst>
            </p:cNvPr>
            <p:cNvSpPr/>
            <p:nvPr/>
          </p:nvSpPr>
          <p:spPr>
            <a:xfrm>
              <a:off x="2041226" y="1944679"/>
              <a:ext cx="4360559" cy="670292"/>
            </a:xfrm>
            <a:prstGeom prst="wedgeRoundRectCallout">
              <a:avLst>
                <a:gd name="adj1" fmla="val -39437"/>
                <a:gd name="adj2" fmla="val 97049"/>
                <a:gd name="adj3" fmla="val 16667"/>
              </a:avLst>
            </a:prstGeom>
            <a:solidFill>
              <a:srgbClr val="FFE59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Who’s this / that?</a:t>
              </a:r>
              <a:endParaRPr lang="vi-VN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ounded Rectangular Callout 16">
              <a:extLst>
                <a:ext uri="{FF2B5EF4-FFF2-40B4-BE49-F238E27FC236}">
                  <a16:creationId xmlns:a16="http://schemas.microsoft.com/office/drawing/2014/main" id="{A70375F2-066D-45B2-B2A5-1F04F3569494}"/>
                </a:ext>
              </a:extLst>
            </p:cNvPr>
            <p:cNvSpPr/>
            <p:nvPr/>
          </p:nvSpPr>
          <p:spPr>
            <a:xfrm>
              <a:off x="2343242" y="2960096"/>
              <a:ext cx="3886200" cy="685800"/>
            </a:xfrm>
            <a:prstGeom prst="wedgeRoundRectCallout">
              <a:avLst>
                <a:gd name="adj1" fmla="val -2131"/>
                <a:gd name="adj2" fmla="val 86461"/>
                <a:gd name="adj3" fmla="val 16667"/>
              </a:avLst>
            </a:prstGeom>
            <a:solidFill>
              <a:srgbClr val="FFE59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It’s my _______.</a:t>
              </a:r>
              <a:endParaRPr lang="vi-VN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27" y="1085850"/>
            <a:ext cx="2193023" cy="1922904"/>
          </a:xfrm>
          <a:prstGeom prst="round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F32D848-E495-4EBA-810D-8F8A32AABE13}"/>
              </a:ext>
            </a:extLst>
          </p:cNvPr>
          <p:cNvSpPr/>
          <p:nvPr/>
        </p:nvSpPr>
        <p:spPr>
          <a:xfrm>
            <a:off x="5862114" y="2793938"/>
            <a:ext cx="1420272" cy="519229"/>
          </a:xfrm>
          <a:prstGeom prst="roundRect">
            <a:avLst/>
          </a:prstGeom>
          <a:solidFill>
            <a:srgbClr val="FFE59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mother</a:t>
            </a:r>
            <a:endParaRPr lang="en-US" sz="2700" dirty="0">
              <a:ln w="9525">
                <a:solidFill>
                  <a:schemeClr val="tx1"/>
                </a:solidFill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id="{85E20C6C-49D0-4651-9C3D-D0961B563808}"/>
              </a:ext>
            </a:extLst>
          </p:cNvPr>
          <p:cNvSpPr txBox="1">
            <a:spLocks/>
          </p:cNvSpPr>
          <p:nvPr/>
        </p:nvSpPr>
        <p:spPr>
          <a:xfrm>
            <a:off x="3304294" y="4084989"/>
            <a:ext cx="2867906" cy="514351"/>
          </a:xfrm>
          <a:prstGeom prst="wedgeRoundRectCallout">
            <a:avLst>
              <a:gd name="adj1" fmla="val 62204"/>
              <a:gd name="adj2" fmla="val 4215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zh-CN" sz="2700" dirty="0">
                <a:latin typeface="Arial" pitchFamily="34" charset="0"/>
                <a:cs typeface="Arial" pitchFamily="34" charset="0"/>
              </a:rPr>
              <a:t>It’s my </a:t>
            </a:r>
            <a:r>
              <a:rPr lang="en-US" altLang="zh-CN" sz="27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mother</a:t>
            </a:r>
            <a:r>
              <a:rPr lang="vi-VN" altLang="zh-CN" sz="2700" dirty="0">
                <a:latin typeface="Arial" pitchFamily="34" charset="0"/>
                <a:cs typeface="Arial" pitchFamily="34" charset="0"/>
              </a:rPr>
              <a:t>.</a:t>
            </a:r>
            <a:endParaRPr lang="en-US" sz="27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Bùi Liễu 0968142780">
            <a:extLst>
              <a:ext uri="{FF2B5EF4-FFF2-40B4-BE49-F238E27FC236}">
                <a16:creationId xmlns:a16="http://schemas.microsoft.com/office/drawing/2014/main" id="{F3E35415-D77A-4DE0-BF0F-9C70D43CE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2571751" y="3492519"/>
            <a:ext cx="445151" cy="429072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/>
          <p:cNvSpPr/>
          <p:nvPr/>
        </p:nvSpPr>
        <p:spPr>
          <a:xfrm>
            <a:off x="5202738" y="1012765"/>
            <a:ext cx="433788" cy="423681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8" name="Bùi Liễu">
            <a:extLst>
              <a:ext uri="{FF2B5EF4-FFF2-40B4-BE49-F238E27FC236}">
                <a16:creationId xmlns:a16="http://schemas.microsoft.com/office/drawing/2014/main" id="{EAA33EBF-E54A-44A4-A23F-903F1B1C93A8}"/>
              </a:ext>
            </a:extLst>
          </p:cNvPr>
          <p:cNvSpPr txBox="1">
            <a:spLocks/>
          </p:cNvSpPr>
          <p:nvPr/>
        </p:nvSpPr>
        <p:spPr>
          <a:xfrm>
            <a:off x="171450" y="232061"/>
            <a:ext cx="475814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3571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a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3a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a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3a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7" grpId="0" animBg="1"/>
      <p:bldP spid="1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85E20C6C-49D0-4651-9C3D-D0961B563808}"/>
              </a:ext>
            </a:extLst>
          </p:cNvPr>
          <p:cNvSpPr txBox="1">
            <a:spLocks/>
          </p:cNvSpPr>
          <p:nvPr/>
        </p:nvSpPr>
        <p:spPr>
          <a:xfrm>
            <a:off x="3224958" y="3483068"/>
            <a:ext cx="2604343" cy="536552"/>
          </a:xfrm>
          <a:prstGeom prst="wedgeRoundRectCallout">
            <a:avLst>
              <a:gd name="adj1" fmla="val -64744"/>
              <a:gd name="adj2" fmla="val -6136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zh-CN" sz="2700" dirty="0">
                <a:latin typeface="Arial" pitchFamily="34" charset="0"/>
                <a:cs typeface="Arial" pitchFamily="34" charset="0"/>
              </a:rPr>
              <a:t>Who’s </a:t>
            </a:r>
            <a:r>
              <a:rPr lang="en-US" altLang="zh-CN" sz="27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this</a:t>
            </a:r>
            <a:r>
              <a:rPr lang="en-US" altLang="zh-CN" sz="2700" dirty="0">
                <a:latin typeface="Arial" pitchFamily="34" charset="0"/>
                <a:cs typeface="Arial" pitchFamily="34" charset="0"/>
              </a:rPr>
              <a:t>?</a:t>
            </a:r>
            <a:endParaRPr lang="en-US" sz="27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5" name="Bùi Liễu 0968142780">
            <a:extLst>
              <a:ext uri="{FF2B5EF4-FFF2-40B4-BE49-F238E27FC236}">
                <a16:creationId xmlns:a16="http://schemas.microsoft.com/office/drawing/2014/main" id="{F8423E0F-4766-4995-B3F6-484EB0DCEC7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21009" y="3564518"/>
            <a:ext cx="457200" cy="373650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88F186F-AFE7-44BC-ACAE-EABE5D717874}"/>
              </a:ext>
            </a:extLst>
          </p:cNvPr>
          <p:cNvSpPr/>
          <p:nvPr/>
        </p:nvSpPr>
        <p:spPr>
          <a:xfrm>
            <a:off x="5088562" y="1064787"/>
            <a:ext cx="2855288" cy="2014034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700"/>
          </a:p>
        </p:txBody>
      </p:sp>
      <p:sp>
        <p:nvSpPr>
          <p:cNvPr id="11" name="Oval 10"/>
          <p:cNvSpPr/>
          <p:nvPr/>
        </p:nvSpPr>
        <p:spPr>
          <a:xfrm>
            <a:off x="4974898" y="958642"/>
            <a:ext cx="433788" cy="423681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id="{85E20C6C-49D0-4651-9C3D-D0961B563808}"/>
              </a:ext>
            </a:extLst>
          </p:cNvPr>
          <p:cNvSpPr txBox="1">
            <a:spLocks/>
          </p:cNvSpPr>
          <p:nvPr/>
        </p:nvSpPr>
        <p:spPr>
          <a:xfrm>
            <a:off x="3224957" y="4132176"/>
            <a:ext cx="2590763" cy="514351"/>
          </a:xfrm>
          <a:prstGeom prst="wedgeRoundRectCallout">
            <a:avLst>
              <a:gd name="adj1" fmla="val 64830"/>
              <a:gd name="adj2" fmla="val -1390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zh-CN" sz="2700" dirty="0">
                <a:latin typeface="Arial" pitchFamily="34" charset="0"/>
                <a:cs typeface="Arial" pitchFamily="34" charset="0"/>
              </a:rPr>
              <a:t>It’s my </a:t>
            </a:r>
            <a:r>
              <a:rPr lang="en-US" altLang="zh-CN" sz="27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father</a:t>
            </a:r>
            <a:r>
              <a:rPr lang="vi-VN" altLang="zh-CN" sz="2700" dirty="0">
                <a:latin typeface="Arial" pitchFamily="34" charset="0"/>
                <a:cs typeface="Arial" pitchFamily="34" charset="0"/>
              </a:rPr>
              <a:t>.</a:t>
            </a:r>
            <a:endParaRPr lang="en-US" sz="27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Bùi Liễu 0968142780">
            <a:extLst>
              <a:ext uri="{FF2B5EF4-FFF2-40B4-BE49-F238E27FC236}">
                <a16:creationId xmlns:a16="http://schemas.microsoft.com/office/drawing/2014/main" id="{F3E35415-D77A-4DE0-BF0F-9C70D43CE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93630" y="4217454"/>
            <a:ext cx="445151" cy="429072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ùi Liễu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928" y="1170363"/>
            <a:ext cx="2023662" cy="1783962"/>
          </a:xfrm>
          <a:prstGeom prst="round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F32D848-E495-4EBA-810D-8F8A32AABE13}"/>
              </a:ext>
            </a:extLst>
          </p:cNvPr>
          <p:cNvSpPr/>
          <p:nvPr/>
        </p:nvSpPr>
        <p:spPr>
          <a:xfrm>
            <a:off x="5888540" y="2795472"/>
            <a:ext cx="1420272" cy="519229"/>
          </a:xfrm>
          <a:prstGeom prst="roundRect">
            <a:avLst/>
          </a:prstGeom>
          <a:solidFill>
            <a:srgbClr val="FFE59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father</a:t>
            </a:r>
            <a:endParaRPr lang="en-US" sz="2700" dirty="0">
              <a:ln w="9525">
                <a:solidFill>
                  <a:schemeClr val="tx1"/>
                </a:solidFill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ular Callout 15">
            <a:extLst>
              <a:ext uri="{FF2B5EF4-FFF2-40B4-BE49-F238E27FC236}">
                <a16:creationId xmlns:a16="http://schemas.microsoft.com/office/drawing/2014/main" id="{B42A0E6B-48C7-4821-B226-107D9ACAEE3C}"/>
              </a:ext>
            </a:extLst>
          </p:cNvPr>
          <p:cNvSpPr/>
          <p:nvPr/>
        </p:nvSpPr>
        <p:spPr>
          <a:xfrm>
            <a:off x="1314450" y="1419706"/>
            <a:ext cx="3061749" cy="502719"/>
          </a:xfrm>
          <a:prstGeom prst="wedgeRoundRectCallout">
            <a:avLst>
              <a:gd name="adj1" fmla="val -39437"/>
              <a:gd name="adj2" fmla="val 97049"/>
              <a:gd name="adj3" fmla="val 16667"/>
            </a:avLst>
          </a:prstGeom>
          <a:solidFill>
            <a:srgbClr val="FFE59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Who’s this / that?</a:t>
            </a:r>
            <a:endParaRPr lang="vi-VN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ular Callout 16">
            <a:extLst>
              <a:ext uri="{FF2B5EF4-FFF2-40B4-BE49-F238E27FC236}">
                <a16:creationId xmlns:a16="http://schemas.microsoft.com/office/drawing/2014/main" id="{A70375F2-066D-45B2-B2A5-1F04F3569494}"/>
              </a:ext>
            </a:extLst>
          </p:cNvPr>
          <p:cNvSpPr/>
          <p:nvPr/>
        </p:nvSpPr>
        <p:spPr>
          <a:xfrm>
            <a:off x="1417681" y="2262129"/>
            <a:ext cx="2855288" cy="514350"/>
          </a:xfrm>
          <a:prstGeom prst="wedgeRoundRectCallout">
            <a:avLst>
              <a:gd name="adj1" fmla="val -2131"/>
              <a:gd name="adj2" fmla="val 86461"/>
              <a:gd name="adj3" fmla="val 16667"/>
            </a:avLst>
          </a:prstGeom>
          <a:solidFill>
            <a:srgbClr val="FFE59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my _______.</a:t>
            </a:r>
            <a:endParaRPr lang="vi-VN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">
            <a:extLst>
              <a:ext uri="{FF2B5EF4-FFF2-40B4-BE49-F238E27FC236}">
                <a16:creationId xmlns:a16="http://schemas.microsoft.com/office/drawing/2014/main" id="{E0EF28C5-3518-43AD-B444-2BFE182CC17F}"/>
              </a:ext>
            </a:extLst>
          </p:cNvPr>
          <p:cNvSpPr txBox="1">
            <a:spLocks/>
          </p:cNvSpPr>
          <p:nvPr/>
        </p:nvSpPr>
        <p:spPr>
          <a:xfrm>
            <a:off x="110347" y="288560"/>
            <a:ext cx="475814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5894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b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3b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b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3b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7" grpId="0" animBg="1"/>
      <p:bldP spid="1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85E20C6C-49D0-4651-9C3D-D0961B563808}"/>
              </a:ext>
            </a:extLst>
          </p:cNvPr>
          <p:cNvSpPr txBox="1">
            <a:spLocks/>
          </p:cNvSpPr>
          <p:nvPr/>
        </p:nvSpPr>
        <p:spPr>
          <a:xfrm>
            <a:off x="3475017" y="3451266"/>
            <a:ext cx="2604343" cy="536552"/>
          </a:xfrm>
          <a:prstGeom prst="wedgeRoundRectCallout">
            <a:avLst>
              <a:gd name="adj1" fmla="val -64165"/>
              <a:gd name="adj2" fmla="val -7541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zh-CN" sz="2700" dirty="0">
                <a:latin typeface="Arial" pitchFamily="34" charset="0"/>
                <a:cs typeface="Arial" pitchFamily="34" charset="0"/>
              </a:rPr>
              <a:t>Who’s </a:t>
            </a:r>
            <a:r>
              <a:rPr lang="en-US" altLang="zh-CN" sz="27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this</a:t>
            </a:r>
            <a:r>
              <a:rPr lang="en-US" altLang="zh-CN" sz="2700" dirty="0">
                <a:latin typeface="Arial" pitchFamily="34" charset="0"/>
                <a:cs typeface="Arial" pitchFamily="34" charset="0"/>
              </a:rPr>
              <a:t>?</a:t>
            </a:r>
            <a:endParaRPr lang="en-US" sz="27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5" name="Bùi Liễu 0968142780">
            <a:extLst>
              <a:ext uri="{FF2B5EF4-FFF2-40B4-BE49-F238E27FC236}">
                <a16:creationId xmlns:a16="http://schemas.microsoft.com/office/drawing/2014/main" id="{F8423E0F-4766-4995-B3F6-484EB0DCEC7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787" y="3491802"/>
            <a:ext cx="457200" cy="382291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88F186F-AFE7-44BC-ACAE-EABE5D717874}"/>
              </a:ext>
            </a:extLst>
          </p:cNvPr>
          <p:cNvSpPr/>
          <p:nvPr/>
        </p:nvSpPr>
        <p:spPr>
          <a:xfrm>
            <a:off x="4974262" y="999838"/>
            <a:ext cx="2855288" cy="2014034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700"/>
          </a:p>
        </p:txBody>
      </p:sp>
      <p:sp>
        <p:nvSpPr>
          <p:cNvPr id="11" name="Oval 10"/>
          <p:cNvSpPr/>
          <p:nvPr/>
        </p:nvSpPr>
        <p:spPr>
          <a:xfrm>
            <a:off x="4859840" y="971550"/>
            <a:ext cx="433788" cy="423681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id="{85E20C6C-49D0-4651-9C3D-D0961B563808}"/>
              </a:ext>
            </a:extLst>
          </p:cNvPr>
          <p:cNvSpPr txBox="1">
            <a:spLocks/>
          </p:cNvSpPr>
          <p:nvPr/>
        </p:nvSpPr>
        <p:spPr>
          <a:xfrm>
            <a:off x="3352222" y="4124860"/>
            <a:ext cx="2867906" cy="514351"/>
          </a:xfrm>
          <a:prstGeom prst="wedgeRoundRectCallout">
            <a:avLst>
              <a:gd name="adj1" fmla="val 60700"/>
              <a:gd name="adj2" fmla="val -1390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zh-CN" sz="2700" dirty="0">
                <a:latin typeface="Arial" pitchFamily="34" charset="0"/>
                <a:cs typeface="Arial" pitchFamily="34" charset="0"/>
              </a:rPr>
              <a:t>It’s my </a:t>
            </a:r>
            <a:r>
              <a:rPr lang="en-US" altLang="zh-CN" sz="27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brother</a:t>
            </a:r>
            <a:r>
              <a:rPr lang="vi-VN" altLang="zh-CN" sz="2700" dirty="0">
                <a:latin typeface="Arial" pitchFamily="34" charset="0"/>
                <a:cs typeface="Arial" pitchFamily="34" charset="0"/>
              </a:rPr>
              <a:t>.</a:t>
            </a:r>
            <a:endParaRPr lang="en-US" sz="27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Bùi Liễu 0968142780">
            <a:extLst>
              <a:ext uri="{FF2B5EF4-FFF2-40B4-BE49-F238E27FC236}">
                <a16:creationId xmlns:a16="http://schemas.microsoft.com/office/drawing/2014/main" id="{F3E35415-D77A-4DE0-BF0F-9C70D43CE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72251" y="4195954"/>
            <a:ext cx="445151" cy="429072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ùi Liễu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340" y="1087462"/>
            <a:ext cx="2006237" cy="1806571"/>
          </a:xfrm>
          <a:prstGeom prst="round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F32D848-E495-4EBA-810D-8F8A32AABE13}"/>
              </a:ext>
            </a:extLst>
          </p:cNvPr>
          <p:cNvSpPr/>
          <p:nvPr/>
        </p:nvSpPr>
        <p:spPr>
          <a:xfrm>
            <a:off x="5691769" y="2754257"/>
            <a:ext cx="1420272" cy="519229"/>
          </a:xfrm>
          <a:prstGeom prst="roundRect">
            <a:avLst/>
          </a:prstGeom>
          <a:solidFill>
            <a:srgbClr val="FFE59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brother</a:t>
            </a:r>
            <a:endParaRPr lang="en-US" sz="2700" dirty="0">
              <a:ln w="9525">
                <a:solidFill>
                  <a:schemeClr val="tx1"/>
                </a:solidFill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">
            <a:extLst>
              <a:ext uri="{FF2B5EF4-FFF2-40B4-BE49-F238E27FC236}">
                <a16:creationId xmlns:a16="http://schemas.microsoft.com/office/drawing/2014/main" id="{AA1CD844-BEA4-4ACB-9BBC-C95EF6B62A53}"/>
              </a:ext>
            </a:extLst>
          </p:cNvPr>
          <p:cNvSpPr txBox="1">
            <a:spLocks/>
          </p:cNvSpPr>
          <p:nvPr/>
        </p:nvSpPr>
        <p:spPr>
          <a:xfrm>
            <a:off x="110347" y="288560"/>
            <a:ext cx="475814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70852E8-20F9-4D02-AC4A-CBFFDDB3A9D7}"/>
              </a:ext>
            </a:extLst>
          </p:cNvPr>
          <p:cNvGrpSpPr/>
          <p:nvPr/>
        </p:nvGrpSpPr>
        <p:grpSpPr>
          <a:xfrm>
            <a:off x="1253178" y="1468875"/>
            <a:ext cx="3270419" cy="1275913"/>
            <a:chOff x="2041226" y="1944679"/>
            <a:chExt cx="4360559" cy="1701217"/>
          </a:xfrm>
          <a:solidFill>
            <a:srgbClr val="FFE593"/>
          </a:solidFill>
        </p:grpSpPr>
        <p:sp>
          <p:nvSpPr>
            <p:cNvPr id="18" name="Rounded Rectangular Callout 15">
              <a:extLst>
                <a:ext uri="{FF2B5EF4-FFF2-40B4-BE49-F238E27FC236}">
                  <a16:creationId xmlns:a16="http://schemas.microsoft.com/office/drawing/2014/main" id="{697220AB-DCD6-4E7F-BE3E-53044BDE8FF3}"/>
                </a:ext>
              </a:extLst>
            </p:cNvPr>
            <p:cNvSpPr/>
            <p:nvPr/>
          </p:nvSpPr>
          <p:spPr>
            <a:xfrm>
              <a:off x="2041226" y="1944679"/>
              <a:ext cx="4360559" cy="670292"/>
            </a:xfrm>
            <a:prstGeom prst="wedgeRoundRectCallout">
              <a:avLst>
                <a:gd name="adj1" fmla="val -39437"/>
                <a:gd name="adj2" fmla="val 97049"/>
                <a:gd name="adj3" fmla="val 16667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Who’s this / that?</a:t>
              </a:r>
              <a:endParaRPr lang="vi-VN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ular Callout 16">
              <a:extLst>
                <a:ext uri="{FF2B5EF4-FFF2-40B4-BE49-F238E27FC236}">
                  <a16:creationId xmlns:a16="http://schemas.microsoft.com/office/drawing/2014/main" id="{ED102F53-A08B-4F31-ADAB-2DDAC5BADC8C}"/>
                </a:ext>
              </a:extLst>
            </p:cNvPr>
            <p:cNvSpPr/>
            <p:nvPr/>
          </p:nvSpPr>
          <p:spPr>
            <a:xfrm>
              <a:off x="2343242" y="2960096"/>
              <a:ext cx="3886200" cy="685800"/>
            </a:xfrm>
            <a:prstGeom prst="wedgeRoundRectCallout">
              <a:avLst>
                <a:gd name="adj1" fmla="val -2131"/>
                <a:gd name="adj2" fmla="val 86461"/>
                <a:gd name="adj3" fmla="val 16667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It’s my _______.</a:t>
              </a:r>
              <a:endParaRPr lang="vi-VN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9068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c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3c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c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3c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7" grpId="0" animBg="1"/>
      <p:bldP spid="1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85E20C6C-49D0-4651-9C3D-D0961B563808}"/>
              </a:ext>
            </a:extLst>
          </p:cNvPr>
          <p:cNvSpPr txBox="1">
            <a:spLocks/>
          </p:cNvSpPr>
          <p:nvPr/>
        </p:nvSpPr>
        <p:spPr>
          <a:xfrm>
            <a:off x="3336944" y="3538030"/>
            <a:ext cx="2604343" cy="536552"/>
          </a:xfrm>
          <a:prstGeom prst="wedgeRoundRectCallout">
            <a:avLst>
              <a:gd name="adj1" fmla="val -64744"/>
              <a:gd name="adj2" fmla="val -3327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zh-CN" sz="2700" dirty="0">
                <a:latin typeface="Arial" pitchFamily="34" charset="0"/>
                <a:cs typeface="Arial" pitchFamily="34" charset="0"/>
              </a:rPr>
              <a:t>Who’s </a:t>
            </a:r>
            <a:r>
              <a:rPr lang="en-US" altLang="zh-CN" sz="27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that</a:t>
            </a:r>
            <a:r>
              <a:rPr lang="en-US" altLang="zh-CN" sz="2700" dirty="0">
                <a:latin typeface="Arial" pitchFamily="34" charset="0"/>
                <a:cs typeface="Arial" pitchFamily="34" charset="0"/>
              </a:rPr>
              <a:t>?</a:t>
            </a:r>
            <a:endParaRPr lang="en-US" sz="27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5" name="Bùi Liễu 0968142780">
            <a:extLst>
              <a:ext uri="{FF2B5EF4-FFF2-40B4-BE49-F238E27FC236}">
                <a16:creationId xmlns:a16="http://schemas.microsoft.com/office/drawing/2014/main" id="{F8423E0F-4766-4995-B3F6-484EB0DCEC7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309" y="3604943"/>
            <a:ext cx="457200" cy="382291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id="{85E20C6C-49D0-4651-9C3D-D0961B563808}"/>
              </a:ext>
            </a:extLst>
          </p:cNvPr>
          <p:cNvSpPr txBox="1">
            <a:spLocks/>
          </p:cNvSpPr>
          <p:nvPr/>
        </p:nvSpPr>
        <p:spPr>
          <a:xfrm>
            <a:off x="3345108" y="4225792"/>
            <a:ext cx="2604343" cy="514351"/>
          </a:xfrm>
          <a:prstGeom prst="wedgeRoundRectCallout">
            <a:avLst>
              <a:gd name="adj1" fmla="val 62301"/>
              <a:gd name="adj2" fmla="val -10011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zh-CN" sz="2700" dirty="0">
                <a:latin typeface="Arial" pitchFamily="34" charset="0"/>
                <a:cs typeface="Arial" pitchFamily="34" charset="0"/>
              </a:rPr>
              <a:t>It’s my </a:t>
            </a:r>
            <a:r>
              <a:rPr lang="en-US" altLang="zh-CN" sz="27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sister</a:t>
            </a:r>
            <a:r>
              <a:rPr lang="vi-VN" altLang="zh-CN" sz="2700" dirty="0">
                <a:latin typeface="Arial" pitchFamily="34" charset="0"/>
                <a:cs typeface="Arial" pitchFamily="34" charset="0"/>
              </a:rPr>
              <a:t>.</a:t>
            </a:r>
            <a:endParaRPr lang="en-US" sz="27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Bùi Liễu 0968142780">
            <a:extLst>
              <a:ext uri="{FF2B5EF4-FFF2-40B4-BE49-F238E27FC236}">
                <a16:creationId xmlns:a16="http://schemas.microsoft.com/office/drawing/2014/main" id="{F3E35415-D77A-4DE0-BF0F-9C70D43CE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62286" y="4268431"/>
            <a:ext cx="445151" cy="429072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ùi Liễu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350" y="1269320"/>
            <a:ext cx="2201532" cy="1994890"/>
          </a:xfrm>
          <a:prstGeom prst="round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88F186F-AFE7-44BC-ACAE-EABE5D717874}"/>
              </a:ext>
            </a:extLst>
          </p:cNvPr>
          <p:cNvSpPr/>
          <p:nvPr/>
        </p:nvSpPr>
        <p:spPr>
          <a:xfrm>
            <a:off x="4917112" y="1134755"/>
            <a:ext cx="2502445" cy="1994890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F32D848-E495-4EBA-810D-8F8A32AABE13}"/>
              </a:ext>
            </a:extLst>
          </p:cNvPr>
          <p:cNvSpPr/>
          <p:nvPr/>
        </p:nvSpPr>
        <p:spPr>
          <a:xfrm>
            <a:off x="5556643" y="2898317"/>
            <a:ext cx="1223381" cy="519229"/>
          </a:xfrm>
          <a:prstGeom prst="roundRect">
            <a:avLst/>
          </a:prstGeom>
          <a:solidFill>
            <a:srgbClr val="FFE59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sister</a:t>
            </a:r>
            <a:endParaRPr lang="en-US" sz="2700" dirty="0">
              <a:ln w="9525">
                <a:solidFill>
                  <a:schemeClr val="tx1"/>
                </a:solidFill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802690" y="1106468"/>
            <a:ext cx="433788" cy="423681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5" name="Bùi Liễu">
            <a:extLst>
              <a:ext uri="{FF2B5EF4-FFF2-40B4-BE49-F238E27FC236}">
                <a16:creationId xmlns:a16="http://schemas.microsoft.com/office/drawing/2014/main" id="{F57BC29A-908E-48FC-A943-B53631CB08D9}"/>
              </a:ext>
            </a:extLst>
          </p:cNvPr>
          <p:cNvSpPr txBox="1">
            <a:spLocks/>
          </p:cNvSpPr>
          <p:nvPr/>
        </p:nvSpPr>
        <p:spPr>
          <a:xfrm>
            <a:off x="110347" y="288560"/>
            <a:ext cx="475814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3D6812A-984B-42C6-ABF7-2C120533AB89}"/>
              </a:ext>
            </a:extLst>
          </p:cNvPr>
          <p:cNvGrpSpPr/>
          <p:nvPr/>
        </p:nvGrpSpPr>
        <p:grpSpPr>
          <a:xfrm>
            <a:off x="1257300" y="1505202"/>
            <a:ext cx="3270419" cy="1275913"/>
            <a:chOff x="2041226" y="1944679"/>
            <a:chExt cx="4360559" cy="1701217"/>
          </a:xfrm>
          <a:solidFill>
            <a:srgbClr val="FFE593"/>
          </a:solidFill>
        </p:grpSpPr>
        <p:sp>
          <p:nvSpPr>
            <p:cNvPr id="18" name="Rounded Rectangular Callout 15">
              <a:extLst>
                <a:ext uri="{FF2B5EF4-FFF2-40B4-BE49-F238E27FC236}">
                  <a16:creationId xmlns:a16="http://schemas.microsoft.com/office/drawing/2014/main" id="{399AADD8-F1A4-4713-B759-D631BCC21AD6}"/>
                </a:ext>
              </a:extLst>
            </p:cNvPr>
            <p:cNvSpPr/>
            <p:nvPr/>
          </p:nvSpPr>
          <p:spPr>
            <a:xfrm>
              <a:off x="2041226" y="1944679"/>
              <a:ext cx="4360559" cy="670292"/>
            </a:xfrm>
            <a:prstGeom prst="wedgeRoundRectCallout">
              <a:avLst>
                <a:gd name="adj1" fmla="val -39437"/>
                <a:gd name="adj2" fmla="val 97049"/>
                <a:gd name="adj3" fmla="val 16667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Who’s this / that?</a:t>
              </a:r>
              <a:endParaRPr lang="vi-VN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ular Callout 16">
              <a:extLst>
                <a:ext uri="{FF2B5EF4-FFF2-40B4-BE49-F238E27FC236}">
                  <a16:creationId xmlns:a16="http://schemas.microsoft.com/office/drawing/2014/main" id="{17900DC0-BE51-43BF-9065-533A99D99BC6}"/>
                </a:ext>
              </a:extLst>
            </p:cNvPr>
            <p:cNvSpPr/>
            <p:nvPr/>
          </p:nvSpPr>
          <p:spPr>
            <a:xfrm>
              <a:off x="2343242" y="2960096"/>
              <a:ext cx="3886200" cy="685800"/>
            </a:xfrm>
            <a:prstGeom prst="wedgeRoundRectCallout">
              <a:avLst>
                <a:gd name="adj1" fmla="val -2131"/>
                <a:gd name="adj2" fmla="val 86461"/>
                <a:gd name="adj3" fmla="val 16667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It’s my _______.</a:t>
              </a:r>
              <a:endParaRPr lang="vi-VN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3899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d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3d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d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3d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7" grpId="0" animBg="1"/>
      <p:bldP spid="1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228850" y="914400"/>
            <a:ext cx="5143500" cy="2743200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2743200" y="2171700"/>
            <a:ext cx="3943350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Berlin Sans FB Demi" panose="020E0802020502020306" pitchFamily="34" charset="0"/>
              </a:rPr>
              <a:t>Warm-up</a:t>
            </a:r>
            <a:r>
              <a:rPr lang="en-US" sz="72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Berlin Sans FB Demi" panose="020E0802020502020306" pitchFamily="34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1498605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ùi Liễu"/>
          <p:cNvSpPr/>
          <p:nvPr/>
        </p:nvSpPr>
        <p:spPr>
          <a:xfrm>
            <a:off x="1524000" y="1765092"/>
            <a:ext cx="6572250" cy="1372555"/>
          </a:xfrm>
          <a:prstGeom prst="rect">
            <a:avLst/>
          </a:prstGeom>
        </p:spPr>
        <p:txBody>
          <a:bodyPr wrap="square" lIns="68580" tIns="34290" rIns="68580" bIns="3429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vi-VN" sz="86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Structures</a:t>
            </a:r>
            <a:endParaRPr lang="en-US" sz="86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79877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18917" y="2012765"/>
            <a:ext cx="3841866" cy="2159812"/>
          </a:xfrm>
          <a:prstGeom prst="roundRect">
            <a:avLst/>
          </a:prstGeom>
          <a:noFill/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- Who’s this / that?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/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?)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- It’s my _______.</a:t>
            </a:r>
            <a:b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….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tớ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3" name="Bùi liễu 0968142780"/>
          <p:cNvSpPr/>
          <p:nvPr/>
        </p:nvSpPr>
        <p:spPr>
          <a:xfrm>
            <a:off x="586626" y="1190796"/>
            <a:ext cx="4134786" cy="41501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1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</a:t>
            </a:r>
            <a:r>
              <a:rPr lang="en-US" sz="21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/ </a:t>
            </a:r>
            <a:r>
              <a:rPr lang="en-US" sz="21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kia</a:t>
            </a: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ai</a:t>
            </a: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  <a:endParaRPr lang="en-US" sz="1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0968142780"/>
          <p:cNvSpPr/>
          <p:nvPr/>
        </p:nvSpPr>
        <p:spPr>
          <a:xfrm>
            <a:off x="5410200" y="2146090"/>
            <a:ext cx="1888915" cy="7608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vi-VN" sz="2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who’s</a:t>
            </a:r>
            <a:r>
              <a:rPr lang="en-US" sz="2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= who is</a:t>
            </a:r>
            <a:br>
              <a:rPr lang="en-US" sz="2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it’s = it is</a:t>
            </a:r>
          </a:p>
        </p:txBody>
      </p:sp>
      <p:sp>
        <p:nvSpPr>
          <p:cNvPr id="8" name="Bùi liễu 0968142780"/>
          <p:cNvSpPr/>
          <p:nvPr/>
        </p:nvSpPr>
        <p:spPr>
          <a:xfrm>
            <a:off x="5272045" y="2885146"/>
            <a:ext cx="1258999" cy="415050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vi-VN" sz="2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Example</a:t>
            </a:r>
            <a:r>
              <a:rPr lang="vi-VN" sz="2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2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0968142780"/>
          <p:cNvSpPr/>
          <p:nvPr/>
        </p:nvSpPr>
        <p:spPr>
          <a:xfrm>
            <a:off x="5272045" y="3303305"/>
            <a:ext cx="2306112" cy="41501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</a:t>
            </a:r>
            <a:r>
              <a:rPr lang="en-US" sz="2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Who’s this?</a:t>
            </a:r>
          </a:p>
        </p:txBody>
      </p:sp>
      <p:sp>
        <p:nvSpPr>
          <p:cNvPr id="12" name="Bùi liễu 0968142780"/>
          <p:cNvSpPr/>
          <p:nvPr/>
        </p:nvSpPr>
        <p:spPr>
          <a:xfrm>
            <a:off x="5272045" y="3746566"/>
            <a:ext cx="2603838" cy="41501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1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Linh</a:t>
            </a:r>
            <a:r>
              <a:rPr lang="en-US" sz="21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It’s my mother.</a:t>
            </a:r>
          </a:p>
        </p:txBody>
      </p:sp>
      <p:grpSp>
        <p:nvGrpSpPr>
          <p:cNvPr id="4" name="Bùi Liễu"/>
          <p:cNvGrpSpPr/>
          <p:nvPr/>
        </p:nvGrpSpPr>
        <p:grpSpPr>
          <a:xfrm>
            <a:off x="7631605" y="2172221"/>
            <a:ext cx="1075804" cy="1263939"/>
            <a:chOff x="1698728" y="4949750"/>
            <a:chExt cx="1398304" cy="141044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7400" y="4949750"/>
              <a:ext cx="1039632" cy="1329862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98728" y="5726255"/>
              <a:ext cx="534900" cy="633936"/>
            </a:xfrm>
            <a:prstGeom prst="round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17" name="Bùi Liễu  0968142780">
            <a:extLst>
              <a:ext uri="{FF2B5EF4-FFF2-40B4-BE49-F238E27FC236}">
                <a16:creationId xmlns:a16="http://schemas.microsoft.com/office/drawing/2014/main" id="{0B212FA9-15C3-4A47-9B31-51D958E5F477}"/>
              </a:ext>
            </a:extLst>
          </p:cNvPr>
          <p:cNvSpPr/>
          <p:nvPr/>
        </p:nvSpPr>
        <p:spPr>
          <a:xfrm>
            <a:off x="3454399" y="213214"/>
            <a:ext cx="2534028" cy="667491"/>
          </a:xfrm>
          <a:prstGeom prst="rect">
            <a:avLst/>
          </a:prstGeom>
          <a:ln>
            <a:noFill/>
          </a:ln>
        </p:spPr>
        <p:txBody>
          <a:bodyPr wrap="none" lIns="51435" tIns="25718" rIns="51435" bIns="25718">
            <a:spAutoFit/>
          </a:bodyPr>
          <a:lstStyle/>
          <a:p>
            <a:pPr algn="ctr"/>
            <a:r>
              <a:rPr lang="vi-V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Structures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26203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8" grpId="0"/>
      <p:bldP spid="9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Hình ảnh 26">
            <a:extLst>
              <a:ext uri="{FF2B5EF4-FFF2-40B4-BE49-F238E27FC236}">
                <a16:creationId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79616" y="2655881"/>
            <a:ext cx="1993044" cy="1805849"/>
          </a:xfrm>
          <a:prstGeom prst="rect">
            <a:avLst/>
          </a:prstGeom>
        </p:spPr>
      </p:pic>
      <p:pic>
        <p:nvPicPr>
          <p:cNvPr id="40" name="Bùi Liễu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13" y="2530146"/>
            <a:ext cx="1972768" cy="1731651"/>
          </a:xfrm>
          <a:prstGeom prst="rect">
            <a:avLst/>
          </a:prstGeom>
        </p:spPr>
      </p:pic>
      <p:cxnSp>
        <p:nvCxnSpPr>
          <p:cNvPr id="56" name="0968142780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1876461" y="2066957"/>
            <a:ext cx="2921282" cy="5889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0968142780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3762411" y="2066956"/>
            <a:ext cx="1035332" cy="8695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Bùi Liễu 0968142780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23" idx="2"/>
          </p:cNvCxnSpPr>
          <p:nvPr/>
        </p:nvCxnSpPr>
        <p:spPr>
          <a:xfrm>
            <a:off x="4797742" y="2066956"/>
            <a:ext cx="765407" cy="8695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Bùi Liễu 0968142780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23" idx="2"/>
          </p:cNvCxnSpPr>
          <p:nvPr/>
        </p:nvCxnSpPr>
        <p:spPr>
          <a:xfrm>
            <a:off x="4797742" y="2066956"/>
            <a:ext cx="2507969" cy="463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896150" y="285751"/>
            <a:ext cx="3675850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Unit 11 lesson 1 (1+2+3)</a:t>
            </a:r>
          </a:p>
        </p:txBody>
      </p:sp>
      <p:pic>
        <p:nvPicPr>
          <p:cNvPr id="26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781" y="1022932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43" name="Bùi Liễu 0968142780"/>
          <p:cNvSpPr txBox="1"/>
          <p:nvPr/>
        </p:nvSpPr>
        <p:spPr>
          <a:xfrm>
            <a:off x="722424" y="3668837"/>
            <a:ext cx="1528303" cy="8079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mother</a:t>
            </a:r>
          </a:p>
        </p:txBody>
      </p:sp>
      <p:sp>
        <p:nvSpPr>
          <p:cNvPr id="46" name="Bùi Liễu 0968142780"/>
          <p:cNvSpPr txBox="1"/>
          <p:nvPr/>
        </p:nvSpPr>
        <p:spPr>
          <a:xfrm>
            <a:off x="4800600" y="4019550"/>
            <a:ext cx="1573188" cy="8079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brother</a:t>
            </a:r>
          </a:p>
        </p:txBody>
      </p:sp>
      <p:sp>
        <p:nvSpPr>
          <p:cNvPr id="47" name="Bùi liễu 0968142780"/>
          <p:cNvSpPr txBox="1"/>
          <p:nvPr/>
        </p:nvSpPr>
        <p:spPr>
          <a:xfrm>
            <a:off x="3048000" y="4057773"/>
            <a:ext cx="1276632" cy="8079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father</a:t>
            </a:r>
          </a:p>
        </p:txBody>
      </p:sp>
      <p:sp>
        <p:nvSpPr>
          <p:cNvPr id="48" name="Bùi Liễu 0968142780"/>
          <p:cNvSpPr txBox="1"/>
          <p:nvPr/>
        </p:nvSpPr>
        <p:spPr>
          <a:xfrm>
            <a:off x="6934200" y="3769580"/>
            <a:ext cx="1231747" cy="8079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sister</a:t>
            </a:r>
          </a:p>
        </p:txBody>
      </p:sp>
      <p:sp>
        <p:nvSpPr>
          <p:cNvPr id="18" name="Rounded Rectangular Callout 17"/>
          <p:cNvSpPr/>
          <p:nvPr/>
        </p:nvSpPr>
        <p:spPr>
          <a:xfrm>
            <a:off x="3240283" y="1072388"/>
            <a:ext cx="3035286" cy="463363"/>
          </a:xfrm>
          <a:prstGeom prst="wedgeRoundRectCallout">
            <a:avLst>
              <a:gd name="adj1" fmla="val -58730"/>
              <a:gd name="adj2" fmla="val -12994"/>
              <a:gd name="adj3" fmla="val 16667"/>
            </a:avLst>
          </a:prstGeom>
          <a:solidFill>
            <a:srgbClr val="F9B67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lnSpc>
                <a:spcPct val="100000"/>
              </a:lnSpc>
            </a:pP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Who’s this / that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Facebook: Bùi Liễu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3464079" y="1658334"/>
            <a:ext cx="2667327" cy="408623"/>
          </a:xfrm>
          <a:prstGeom prst="wedgeRoundRectCallout">
            <a:avLst>
              <a:gd name="adj1" fmla="val 61637"/>
              <a:gd name="adj2" fmla="val 27869"/>
              <a:gd name="adj3" fmla="val 16667"/>
            </a:avLst>
          </a:prstGeom>
          <a:solidFill>
            <a:srgbClr val="F9B67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It’s my______.</a:t>
            </a:r>
          </a:p>
        </p:txBody>
      </p:sp>
      <p:pic>
        <p:nvPicPr>
          <p:cNvPr id="28" name="Bùi Liễu 0968142780">
            <a:extLst>
              <a:ext uri="{FF2B5EF4-FFF2-40B4-BE49-F238E27FC236}">
                <a16:creationId xmlns:a16="http://schemas.microsoft.com/office/drawing/2014/main" id="{F3E35415-D77A-4DE0-BF0F-9C70D43CE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08543" y="1693331"/>
            <a:ext cx="445151" cy="429072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Bùi Liễu">
            <a:extLst>
              <a:ext uri="{FF2B5EF4-FFF2-40B4-BE49-F238E27FC236}">
                <a16:creationId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65242" y="2948002"/>
            <a:ext cx="1410327" cy="1273151"/>
          </a:xfrm>
          <a:prstGeom prst="rect">
            <a:avLst/>
          </a:prstGeom>
        </p:spPr>
      </p:pic>
      <p:pic>
        <p:nvPicPr>
          <p:cNvPr id="42" name="Bùi Liễu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48" y="2992311"/>
            <a:ext cx="1369846" cy="1208930"/>
          </a:xfrm>
          <a:prstGeom prst="rect">
            <a:avLst/>
          </a:prstGeom>
        </p:spPr>
      </p:pic>
      <p:sp>
        <p:nvSpPr>
          <p:cNvPr id="19" name="Bùi liễu 0968142780"/>
          <p:cNvSpPr/>
          <p:nvPr/>
        </p:nvSpPr>
        <p:spPr>
          <a:xfrm>
            <a:off x="6904840" y="1254613"/>
            <a:ext cx="1888915" cy="837793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vi-VN" sz="2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who’s</a:t>
            </a:r>
            <a:r>
              <a:rPr lang="en-US" sz="2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= who is</a:t>
            </a: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2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It’s = it is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03728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6" grpId="0"/>
      <p:bldP spid="47" grpId="0"/>
      <p:bldP spid="4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"/>
          <p:cNvSpPr txBox="1">
            <a:spLocks/>
          </p:cNvSpPr>
          <p:nvPr/>
        </p:nvSpPr>
        <p:spPr>
          <a:xfrm>
            <a:off x="971551" y="272165"/>
            <a:ext cx="2533649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grpSp>
        <p:nvGrpSpPr>
          <p:cNvPr id="7" name="Bùi Liễu"/>
          <p:cNvGrpSpPr/>
          <p:nvPr/>
        </p:nvGrpSpPr>
        <p:grpSpPr>
          <a:xfrm>
            <a:off x="986665" y="888260"/>
            <a:ext cx="7373924" cy="3872495"/>
            <a:chOff x="2181251" y="3193203"/>
            <a:chExt cx="9831898" cy="5163328"/>
          </a:xfrm>
        </p:grpSpPr>
        <p:pic>
          <p:nvPicPr>
            <p:cNvPr id="5" name="Bùi Liễu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32"/>
            <a:stretch/>
          </p:blipFill>
          <p:spPr>
            <a:xfrm>
              <a:off x="2181251" y="3609057"/>
              <a:ext cx="9831898" cy="4747474"/>
            </a:xfrm>
            <a:prstGeom prst="rect">
              <a:avLst/>
            </a:prstGeom>
          </p:spPr>
        </p:pic>
        <p:sp>
          <p:nvSpPr>
            <p:cNvPr id="6" name="Bùi Liễu"/>
            <p:cNvSpPr/>
            <p:nvPr/>
          </p:nvSpPr>
          <p:spPr>
            <a:xfrm>
              <a:off x="7038967" y="3198654"/>
              <a:ext cx="3951494" cy="598423"/>
            </a:xfrm>
            <a:prstGeom prst="wedgeRoundRectCallout">
              <a:avLst>
                <a:gd name="adj1" fmla="val -40628"/>
                <a:gd name="adj2" fmla="val 107788"/>
                <a:gd name="adj3" fmla="val 16667"/>
              </a:avLst>
            </a:prstGeom>
            <a:solidFill>
              <a:srgbClr val="FDDD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____________.</a:t>
              </a:r>
              <a:endPara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Bùi Liễu"/>
            <p:cNvSpPr/>
            <p:nvPr/>
          </p:nvSpPr>
          <p:spPr>
            <a:xfrm>
              <a:off x="2496050" y="3193203"/>
              <a:ext cx="4228118" cy="720654"/>
            </a:xfrm>
            <a:prstGeom prst="wedgeRoundRectCallout">
              <a:avLst>
                <a:gd name="adj1" fmla="val -6467"/>
                <a:gd name="adj2" fmla="val 72371"/>
                <a:gd name="adj3" fmla="val 16667"/>
              </a:avLst>
            </a:prstGeom>
            <a:solidFill>
              <a:srgbClr val="FDDD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Who’s this / that?</a:t>
              </a:r>
              <a:endPara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26568531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"/>
          <p:cNvSpPr txBox="1">
            <a:spLocks/>
          </p:cNvSpPr>
          <p:nvPr/>
        </p:nvSpPr>
        <p:spPr>
          <a:xfrm>
            <a:off x="971551" y="272165"/>
            <a:ext cx="2533649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grpSp>
        <p:nvGrpSpPr>
          <p:cNvPr id="7" name="Bùi Liễu"/>
          <p:cNvGrpSpPr/>
          <p:nvPr/>
        </p:nvGrpSpPr>
        <p:grpSpPr>
          <a:xfrm>
            <a:off x="944352" y="960348"/>
            <a:ext cx="7373924" cy="3866772"/>
            <a:chOff x="2123018" y="2600231"/>
            <a:chExt cx="9831898" cy="5155697"/>
          </a:xfrm>
        </p:grpSpPr>
        <p:pic>
          <p:nvPicPr>
            <p:cNvPr id="5" name="Bùi Liễu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930"/>
            <a:stretch/>
          </p:blipFill>
          <p:spPr>
            <a:xfrm>
              <a:off x="2123018" y="2919967"/>
              <a:ext cx="9831898" cy="4835961"/>
            </a:xfrm>
            <a:prstGeom prst="rect">
              <a:avLst/>
            </a:prstGeom>
          </p:spPr>
        </p:pic>
        <p:sp>
          <p:nvSpPr>
            <p:cNvPr id="6" name="Bùi Liễu"/>
            <p:cNvSpPr/>
            <p:nvPr/>
          </p:nvSpPr>
          <p:spPr>
            <a:xfrm>
              <a:off x="7069172" y="2600231"/>
              <a:ext cx="3951494" cy="598423"/>
            </a:xfrm>
            <a:prstGeom prst="wedgeRoundRectCallout">
              <a:avLst>
                <a:gd name="adj1" fmla="val 54853"/>
                <a:gd name="adj2" fmla="val -13352"/>
                <a:gd name="adj3" fmla="val 16667"/>
              </a:avLst>
            </a:prstGeom>
            <a:solidFill>
              <a:srgbClr val="FDDD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____________.</a:t>
              </a:r>
              <a:endPara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Bùi Liễu"/>
            <p:cNvSpPr/>
            <p:nvPr/>
          </p:nvSpPr>
          <p:spPr>
            <a:xfrm>
              <a:off x="2862402" y="2707763"/>
              <a:ext cx="3509860" cy="720653"/>
            </a:xfrm>
            <a:prstGeom prst="wedgeRoundRectCallout">
              <a:avLst>
                <a:gd name="adj1" fmla="val -62379"/>
                <a:gd name="adj2" fmla="val 27931"/>
                <a:gd name="adj3" fmla="val 16667"/>
              </a:avLst>
            </a:prstGeom>
            <a:solidFill>
              <a:srgbClr val="FDDD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Who’s 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Bùi Liễu">
            <a:extLst>
              <a:ext uri="{FF2B5EF4-FFF2-40B4-BE49-F238E27FC236}">
                <a16:creationId xmlns:a16="http://schemas.microsoft.com/office/drawing/2014/main" id="{0E155382-6AA3-42F0-B530-1599CC78AA0B}"/>
              </a:ext>
            </a:extLst>
          </p:cNvPr>
          <p:cNvSpPr txBox="1"/>
          <p:nvPr/>
        </p:nvSpPr>
        <p:spPr>
          <a:xfrm>
            <a:off x="2907429" y="1058267"/>
            <a:ext cx="1044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</a:p>
        </p:txBody>
      </p:sp>
      <p:sp>
        <p:nvSpPr>
          <p:cNvPr id="8" name="Bùi Liễu">
            <a:extLst>
              <a:ext uri="{FF2B5EF4-FFF2-40B4-BE49-F238E27FC236}">
                <a16:creationId xmlns:a16="http://schemas.microsoft.com/office/drawing/2014/main" id="{781FDD8F-D428-4A80-A737-11CAF2E25E85}"/>
              </a:ext>
            </a:extLst>
          </p:cNvPr>
          <p:cNvSpPr txBox="1"/>
          <p:nvPr/>
        </p:nvSpPr>
        <p:spPr>
          <a:xfrm>
            <a:off x="5000237" y="885945"/>
            <a:ext cx="2729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vi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</a:t>
            </a:r>
            <a:r>
              <a:rPr lang="vi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father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0968142780">
            <a:extLst>
              <a:ext uri="{FF2B5EF4-FFF2-40B4-BE49-F238E27FC236}">
                <a16:creationId xmlns:a16="http://schemas.microsoft.com/office/drawing/2014/main" id="{EF3F653A-1478-4A3B-98D4-FE7C640BC917}"/>
              </a:ext>
            </a:extLst>
          </p:cNvPr>
          <p:cNvSpPr/>
          <p:nvPr/>
        </p:nvSpPr>
        <p:spPr>
          <a:xfrm rot="3010018">
            <a:off x="939426" y="1823663"/>
            <a:ext cx="396543" cy="345766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15152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"/>
          <p:cNvSpPr txBox="1">
            <a:spLocks/>
          </p:cNvSpPr>
          <p:nvPr/>
        </p:nvSpPr>
        <p:spPr>
          <a:xfrm>
            <a:off x="971551" y="272165"/>
            <a:ext cx="2533649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grpSp>
        <p:nvGrpSpPr>
          <p:cNvPr id="7" name="Bùi Liễu"/>
          <p:cNvGrpSpPr/>
          <p:nvPr/>
        </p:nvGrpSpPr>
        <p:grpSpPr>
          <a:xfrm>
            <a:off x="996265" y="887582"/>
            <a:ext cx="7373924" cy="3868407"/>
            <a:chOff x="2181251" y="3198654"/>
            <a:chExt cx="9831898" cy="5157877"/>
          </a:xfrm>
        </p:grpSpPr>
        <p:pic>
          <p:nvPicPr>
            <p:cNvPr id="5" name="Bùi Liễu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32"/>
            <a:stretch/>
          </p:blipFill>
          <p:spPr>
            <a:xfrm>
              <a:off x="2181251" y="3609057"/>
              <a:ext cx="9831898" cy="4747474"/>
            </a:xfrm>
            <a:prstGeom prst="rect">
              <a:avLst/>
            </a:prstGeom>
          </p:spPr>
        </p:pic>
        <p:sp>
          <p:nvSpPr>
            <p:cNvPr id="6" name="Bùi Liễu"/>
            <p:cNvSpPr/>
            <p:nvPr/>
          </p:nvSpPr>
          <p:spPr>
            <a:xfrm>
              <a:off x="7038967" y="3198654"/>
              <a:ext cx="3951494" cy="598423"/>
            </a:xfrm>
            <a:prstGeom prst="wedgeRoundRectCallout">
              <a:avLst>
                <a:gd name="adj1" fmla="val -40628"/>
                <a:gd name="adj2" fmla="val 107788"/>
                <a:gd name="adj3" fmla="val 16667"/>
              </a:avLst>
            </a:prstGeom>
            <a:solidFill>
              <a:srgbClr val="FEF1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____________.</a:t>
              </a:r>
              <a:endPara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Bùi Liễu"/>
            <p:cNvSpPr/>
            <p:nvPr/>
          </p:nvSpPr>
          <p:spPr>
            <a:xfrm>
              <a:off x="2932932" y="3403822"/>
              <a:ext cx="3509860" cy="720653"/>
            </a:xfrm>
            <a:prstGeom prst="wedgeRoundRectCallout">
              <a:avLst>
                <a:gd name="adj1" fmla="val -4172"/>
                <a:gd name="adj2" fmla="val 91945"/>
                <a:gd name="adj3" fmla="val 16667"/>
              </a:avLst>
            </a:prstGeom>
            <a:solidFill>
              <a:srgbClr val="FEF1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Who’s 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Bùi Liễu">
            <a:extLst>
              <a:ext uri="{FF2B5EF4-FFF2-40B4-BE49-F238E27FC236}">
                <a16:creationId xmlns:a16="http://schemas.microsoft.com/office/drawing/2014/main" id="{0E155382-6AA3-42F0-B530-1599CC78AA0B}"/>
              </a:ext>
            </a:extLst>
          </p:cNvPr>
          <p:cNvSpPr txBox="1"/>
          <p:nvPr/>
        </p:nvSpPr>
        <p:spPr>
          <a:xfrm>
            <a:off x="2932131" y="1063539"/>
            <a:ext cx="1044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">
            <a:extLst>
              <a:ext uri="{FF2B5EF4-FFF2-40B4-BE49-F238E27FC236}">
                <a16:creationId xmlns:a16="http://schemas.microsoft.com/office/drawing/2014/main" id="{781FDD8F-D428-4A80-A737-11CAF2E25E85}"/>
              </a:ext>
            </a:extLst>
          </p:cNvPr>
          <p:cNvSpPr txBox="1"/>
          <p:nvPr/>
        </p:nvSpPr>
        <p:spPr>
          <a:xfrm>
            <a:off x="4874309" y="855146"/>
            <a:ext cx="2729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vi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</a:t>
            </a:r>
            <a:r>
              <a:rPr lang="vi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mother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0968142780">
            <a:extLst>
              <a:ext uri="{FF2B5EF4-FFF2-40B4-BE49-F238E27FC236}">
                <a16:creationId xmlns:a16="http://schemas.microsoft.com/office/drawing/2014/main" id="{EF3F653A-1478-4A3B-98D4-FE7C640BC917}"/>
              </a:ext>
            </a:extLst>
          </p:cNvPr>
          <p:cNvSpPr/>
          <p:nvPr/>
        </p:nvSpPr>
        <p:spPr>
          <a:xfrm rot="3010018">
            <a:off x="1752632" y="1824093"/>
            <a:ext cx="396543" cy="345766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52876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"/>
          <p:cNvSpPr txBox="1">
            <a:spLocks/>
          </p:cNvSpPr>
          <p:nvPr/>
        </p:nvSpPr>
        <p:spPr>
          <a:xfrm>
            <a:off x="971551" y="272165"/>
            <a:ext cx="2533649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grpSp>
        <p:nvGrpSpPr>
          <p:cNvPr id="7" name="Bùi Liễu"/>
          <p:cNvGrpSpPr/>
          <p:nvPr/>
        </p:nvGrpSpPr>
        <p:grpSpPr>
          <a:xfrm>
            <a:off x="986665" y="892348"/>
            <a:ext cx="7373924" cy="3868407"/>
            <a:chOff x="2181251" y="3198654"/>
            <a:chExt cx="9831898" cy="5157877"/>
          </a:xfrm>
        </p:grpSpPr>
        <p:pic>
          <p:nvPicPr>
            <p:cNvPr id="5" name="Bùi Liễu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32"/>
            <a:stretch/>
          </p:blipFill>
          <p:spPr>
            <a:xfrm>
              <a:off x="2181251" y="3609057"/>
              <a:ext cx="9831898" cy="4747474"/>
            </a:xfrm>
            <a:prstGeom prst="rect">
              <a:avLst/>
            </a:prstGeom>
          </p:spPr>
        </p:pic>
        <p:sp>
          <p:nvSpPr>
            <p:cNvPr id="6" name="Bùi Liễu"/>
            <p:cNvSpPr/>
            <p:nvPr/>
          </p:nvSpPr>
          <p:spPr>
            <a:xfrm>
              <a:off x="7038967" y="3198654"/>
              <a:ext cx="3951494" cy="598423"/>
            </a:xfrm>
            <a:prstGeom prst="wedgeRoundRectCallout">
              <a:avLst>
                <a:gd name="adj1" fmla="val 58189"/>
                <a:gd name="adj2" fmla="val 33452"/>
                <a:gd name="adj3" fmla="val 16667"/>
              </a:avLst>
            </a:prstGeom>
            <a:solidFill>
              <a:srgbClr val="FDDD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____________.</a:t>
              </a:r>
              <a:endPara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Bùi Liễu"/>
            <p:cNvSpPr/>
            <p:nvPr/>
          </p:nvSpPr>
          <p:spPr>
            <a:xfrm>
              <a:off x="2932932" y="3403822"/>
              <a:ext cx="3509860" cy="720653"/>
            </a:xfrm>
            <a:prstGeom prst="wedgeRoundRectCallout">
              <a:avLst>
                <a:gd name="adj1" fmla="val -58154"/>
                <a:gd name="adj2" fmla="val 23359"/>
                <a:gd name="adj3" fmla="val 16667"/>
              </a:avLst>
            </a:prstGeom>
            <a:solidFill>
              <a:srgbClr val="FDDD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Who’s 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Bùi Liễu">
            <a:extLst>
              <a:ext uri="{FF2B5EF4-FFF2-40B4-BE49-F238E27FC236}">
                <a16:creationId xmlns:a16="http://schemas.microsoft.com/office/drawing/2014/main" id="{0E155382-6AA3-42F0-B530-1599CC78AA0B}"/>
              </a:ext>
            </a:extLst>
          </p:cNvPr>
          <p:cNvSpPr txBox="1"/>
          <p:nvPr/>
        </p:nvSpPr>
        <p:spPr>
          <a:xfrm>
            <a:off x="2932131" y="1063539"/>
            <a:ext cx="1044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">
            <a:extLst>
              <a:ext uri="{FF2B5EF4-FFF2-40B4-BE49-F238E27FC236}">
                <a16:creationId xmlns:a16="http://schemas.microsoft.com/office/drawing/2014/main" id="{781FDD8F-D428-4A80-A737-11CAF2E25E85}"/>
              </a:ext>
            </a:extLst>
          </p:cNvPr>
          <p:cNvSpPr txBox="1"/>
          <p:nvPr/>
        </p:nvSpPr>
        <p:spPr>
          <a:xfrm>
            <a:off x="4844118" y="855146"/>
            <a:ext cx="2729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vi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</a:t>
            </a:r>
            <a:r>
              <a:rPr lang="vi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brother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0968142780">
            <a:extLst>
              <a:ext uri="{FF2B5EF4-FFF2-40B4-BE49-F238E27FC236}">
                <a16:creationId xmlns:a16="http://schemas.microsoft.com/office/drawing/2014/main" id="{EF3F653A-1478-4A3B-98D4-FE7C640BC917}"/>
              </a:ext>
            </a:extLst>
          </p:cNvPr>
          <p:cNvSpPr/>
          <p:nvPr/>
        </p:nvSpPr>
        <p:spPr>
          <a:xfrm rot="3010018">
            <a:off x="3478531" y="2004625"/>
            <a:ext cx="396543" cy="345766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17605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"/>
          <p:cNvSpPr txBox="1">
            <a:spLocks/>
          </p:cNvSpPr>
          <p:nvPr/>
        </p:nvSpPr>
        <p:spPr>
          <a:xfrm>
            <a:off x="971551" y="272165"/>
            <a:ext cx="2533649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grpSp>
        <p:nvGrpSpPr>
          <p:cNvPr id="7" name="Bùi Liễu"/>
          <p:cNvGrpSpPr/>
          <p:nvPr/>
        </p:nvGrpSpPr>
        <p:grpSpPr>
          <a:xfrm>
            <a:off x="986665" y="892348"/>
            <a:ext cx="7373924" cy="3868407"/>
            <a:chOff x="2181251" y="3198654"/>
            <a:chExt cx="9831898" cy="5157877"/>
          </a:xfrm>
        </p:grpSpPr>
        <p:pic>
          <p:nvPicPr>
            <p:cNvPr id="5" name="Bùi Liễu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32"/>
            <a:stretch/>
          </p:blipFill>
          <p:spPr>
            <a:xfrm>
              <a:off x="2181251" y="3609057"/>
              <a:ext cx="9831898" cy="4747474"/>
            </a:xfrm>
            <a:prstGeom prst="rect">
              <a:avLst/>
            </a:prstGeom>
          </p:spPr>
        </p:pic>
        <p:sp>
          <p:nvSpPr>
            <p:cNvPr id="6" name="Bùi Liễu"/>
            <p:cNvSpPr/>
            <p:nvPr/>
          </p:nvSpPr>
          <p:spPr>
            <a:xfrm>
              <a:off x="7038967" y="3198654"/>
              <a:ext cx="3951494" cy="598423"/>
            </a:xfrm>
            <a:prstGeom prst="wedgeRoundRectCallout">
              <a:avLst>
                <a:gd name="adj1" fmla="val -40628"/>
                <a:gd name="adj2" fmla="val 107788"/>
                <a:gd name="adj3" fmla="val 16667"/>
              </a:avLst>
            </a:prstGeom>
            <a:solidFill>
              <a:srgbClr val="FDDD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____________.</a:t>
              </a:r>
              <a:endPara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Bùi Liễu"/>
            <p:cNvSpPr/>
            <p:nvPr/>
          </p:nvSpPr>
          <p:spPr>
            <a:xfrm>
              <a:off x="2932932" y="3403822"/>
              <a:ext cx="3509860" cy="720653"/>
            </a:xfrm>
            <a:prstGeom prst="wedgeRoundRectCallout">
              <a:avLst>
                <a:gd name="adj1" fmla="val -4172"/>
                <a:gd name="adj2" fmla="val 91945"/>
                <a:gd name="adj3" fmla="val 16667"/>
              </a:avLst>
            </a:prstGeom>
            <a:solidFill>
              <a:srgbClr val="FDDD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Who’s 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Bùi Liễu">
            <a:extLst>
              <a:ext uri="{FF2B5EF4-FFF2-40B4-BE49-F238E27FC236}">
                <a16:creationId xmlns:a16="http://schemas.microsoft.com/office/drawing/2014/main" id="{0E155382-6AA3-42F0-B530-1599CC78AA0B}"/>
              </a:ext>
            </a:extLst>
          </p:cNvPr>
          <p:cNvSpPr txBox="1"/>
          <p:nvPr/>
        </p:nvSpPr>
        <p:spPr>
          <a:xfrm>
            <a:off x="2932131" y="1063539"/>
            <a:ext cx="1044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</a:p>
        </p:txBody>
      </p:sp>
      <p:sp>
        <p:nvSpPr>
          <p:cNvPr id="8" name="Bùi Liễu">
            <a:extLst>
              <a:ext uri="{FF2B5EF4-FFF2-40B4-BE49-F238E27FC236}">
                <a16:creationId xmlns:a16="http://schemas.microsoft.com/office/drawing/2014/main" id="{781FDD8F-D428-4A80-A737-11CAF2E25E85}"/>
              </a:ext>
            </a:extLst>
          </p:cNvPr>
          <p:cNvSpPr txBox="1"/>
          <p:nvPr/>
        </p:nvSpPr>
        <p:spPr>
          <a:xfrm>
            <a:off x="4907035" y="855146"/>
            <a:ext cx="2729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vi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</a:t>
            </a:r>
            <a:r>
              <a:rPr lang="vi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sister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0968142780">
            <a:extLst>
              <a:ext uri="{FF2B5EF4-FFF2-40B4-BE49-F238E27FC236}">
                <a16:creationId xmlns:a16="http://schemas.microsoft.com/office/drawing/2014/main" id="{EF3F653A-1478-4A3B-98D4-FE7C640BC917}"/>
              </a:ext>
            </a:extLst>
          </p:cNvPr>
          <p:cNvSpPr/>
          <p:nvPr/>
        </p:nvSpPr>
        <p:spPr>
          <a:xfrm rot="8010981">
            <a:off x="7531222" y="1585030"/>
            <a:ext cx="396543" cy="345766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61174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56669"/>
            <a:ext cx="5343530" cy="4572009"/>
          </a:xfrm>
          <a:prstGeom prst="rect">
            <a:avLst/>
          </a:prstGeom>
        </p:spPr>
      </p:pic>
      <p:sp>
        <p:nvSpPr>
          <p:cNvPr id="5" name="Bùi Liễu 0968142780"/>
          <p:cNvSpPr/>
          <p:nvPr/>
        </p:nvSpPr>
        <p:spPr>
          <a:xfrm>
            <a:off x="3200400" y="2057400"/>
            <a:ext cx="3257550" cy="2057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1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 Demi" panose="020E0802020502020306" pitchFamily="34" charset="0"/>
              </a:rPr>
              <a:t>Let’s play!</a:t>
            </a:r>
            <a:endParaRPr lang="vi-VN" sz="41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" name="Cartoon Music (13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6669" y="128069"/>
            <a:ext cx="457200" cy="457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26935" y="-3295650"/>
            <a:ext cx="2800350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dirty="0"/>
              <a:t>Facebook : </a:t>
            </a:r>
            <a:r>
              <a:rPr lang="en-US" dirty="0" err="1"/>
              <a:t>Bùi</a:t>
            </a:r>
            <a:r>
              <a:rPr lang="en-US" dirty="0"/>
              <a:t> </a:t>
            </a:r>
            <a:r>
              <a:rPr lang="en-US" dirty="0" err="1"/>
              <a:t>Liễu</a:t>
            </a:r>
            <a:r>
              <a:rPr lang="en-US" dirty="0"/>
              <a:t>  </a:t>
            </a:r>
          </a:p>
          <a:p>
            <a:r>
              <a:rPr lang="en-US" dirty="0"/>
              <a:t>0968142780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62899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9697" numSld="13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71651" y="1114208"/>
            <a:ext cx="5564981" cy="600075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33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272" y="1805532"/>
            <a:ext cx="2081843" cy="23664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566" y="1800817"/>
            <a:ext cx="2081843" cy="23711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858" y="1800819"/>
            <a:ext cx="2081843" cy="23711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927" y="2642674"/>
            <a:ext cx="1011170" cy="121211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844" y="2642674"/>
            <a:ext cx="908426" cy="11698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064" y="2611882"/>
            <a:ext cx="1314636" cy="1200688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927" y="4353048"/>
            <a:ext cx="899328" cy="399701"/>
          </a:xfrm>
          <a:prstGeom prst="rect">
            <a:avLst/>
          </a:prstGeom>
          <a:ln>
            <a:noFill/>
          </a:ln>
        </p:spPr>
      </p:pic>
      <p:pic>
        <p:nvPicPr>
          <p:cNvPr id="29" name="Picture 28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926" y="4355101"/>
            <a:ext cx="895985" cy="399701"/>
          </a:xfrm>
          <a:prstGeom prst="rect">
            <a:avLst/>
          </a:prstGeom>
          <a:ln>
            <a:noFill/>
          </a:ln>
        </p:spPr>
      </p:pic>
      <p:sp>
        <p:nvSpPr>
          <p:cNvPr id="30" name="Mspham"/>
          <p:cNvSpPr/>
          <p:nvPr/>
        </p:nvSpPr>
        <p:spPr>
          <a:xfrm>
            <a:off x="5949763" y="2115946"/>
            <a:ext cx="1936938" cy="204237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00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689" y="5335635"/>
            <a:ext cx="1132112" cy="1176716"/>
          </a:xfrm>
          <a:prstGeom prst="rect">
            <a:avLst/>
          </a:prstGeom>
          <a:ln>
            <a:noFill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892" y="5300203"/>
            <a:ext cx="1117781" cy="1196026"/>
          </a:xfrm>
          <a:prstGeom prst="rect">
            <a:avLst/>
          </a:prstGeom>
          <a:ln>
            <a:noFill/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749" y="5268953"/>
            <a:ext cx="1117781" cy="1196026"/>
          </a:xfrm>
          <a:prstGeom prst="rect">
            <a:avLst/>
          </a:prstGeom>
          <a:ln>
            <a:noFill/>
          </a:ln>
        </p:spPr>
      </p:pic>
      <p:sp>
        <p:nvSpPr>
          <p:cNvPr id="34" name="Mspham2"/>
          <p:cNvSpPr/>
          <p:nvPr/>
        </p:nvSpPr>
        <p:spPr>
          <a:xfrm>
            <a:off x="3624963" y="2165583"/>
            <a:ext cx="2023125" cy="194310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000"/>
          </a:p>
        </p:txBody>
      </p:sp>
      <p:sp>
        <p:nvSpPr>
          <p:cNvPr id="35" name="Mspham2"/>
          <p:cNvSpPr/>
          <p:nvPr/>
        </p:nvSpPr>
        <p:spPr>
          <a:xfrm>
            <a:off x="1324013" y="2053765"/>
            <a:ext cx="2023125" cy="204237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00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768" y="1922652"/>
            <a:ext cx="573992" cy="52546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822" y="1786417"/>
            <a:ext cx="615828" cy="55056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246" y="1725532"/>
            <a:ext cx="634236" cy="573992"/>
          </a:xfrm>
          <a:prstGeom prst="rect">
            <a:avLst/>
          </a:prstGeom>
        </p:spPr>
      </p:pic>
      <p:pic>
        <p:nvPicPr>
          <p:cNvPr id="25" name="father mưới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995" y="1264218"/>
            <a:ext cx="360759" cy="2892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2132543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2.08333E-7 -0.5486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7.40741E-7 L -4.72222E-6 -0.55972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7 L 8.33333E-7 -0.55671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ùi Liễu 0968142780"/>
          <p:cNvSpPr txBox="1">
            <a:spLocks/>
          </p:cNvSpPr>
          <p:nvPr/>
        </p:nvSpPr>
        <p:spPr>
          <a:xfrm>
            <a:off x="971550" y="306547"/>
            <a:ext cx="2400300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Let’s chant. </a:t>
            </a:r>
          </a:p>
        </p:txBody>
      </p:sp>
      <p:sp>
        <p:nvSpPr>
          <p:cNvPr id="4" name="Bùi Liễu 0968142780"/>
          <p:cNvSpPr/>
          <p:nvPr/>
        </p:nvSpPr>
        <p:spPr>
          <a:xfrm>
            <a:off x="2743200" y="1103551"/>
            <a:ext cx="4322337" cy="43858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at break time?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2795407" y="1525969"/>
            <a:ext cx="1487426" cy="43858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Football. </a:t>
            </a:r>
            <a:r>
              <a:rPr lang="vi-VN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/>
          <p:cNvSpPr/>
          <p:nvPr/>
        </p:nvSpPr>
        <p:spPr>
          <a:xfrm>
            <a:off x="2795406" y="1908938"/>
            <a:ext cx="2034452" cy="43858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play football.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/>
          <p:cNvSpPr/>
          <p:nvPr/>
        </p:nvSpPr>
        <p:spPr>
          <a:xfrm>
            <a:off x="2795406" y="2271011"/>
            <a:ext cx="2034452" cy="43858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play football.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/>
          <p:cNvSpPr/>
          <p:nvPr/>
        </p:nvSpPr>
        <p:spPr>
          <a:xfrm>
            <a:off x="2756062" y="3004623"/>
            <a:ext cx="4322337" cy="43858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at break time?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0968142780"/>
          <p:cNvSpPr/>
          <p:nvPr/>
        </p:nvSpPr>
        <p:spPr>
          <a:xfrm>
            <a:off x="2743200" y="3387592"/>
            <a:ext cx="1608710" cy="43858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Volleyball</a:t>
            </a:r>
            <a:r>
              <a:rPr lang="vi-VN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0968142780"/>
          <p:cNvSpPr/>
          <p:nvPr/>
        </p:nvSpPr>
        <p:spPr>
          <a:xfrm>
            <a:off x="2769034" y="3770560"/>
            <a:ext cx="2308565" cy="43858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play volleyball.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0968142780"/>
          <p:cNvSpPr/>
          <p:nvPr/>
        </p:nvSpPr>
        <p:spPr>
          <a:xfrm>
            <a:off x="2756062" y="4200707"/>
            <a:ext cx="2393924" cy="43858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play volleyball. 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ùi Liễu 0968142780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56"/>
          <a:stretch/>
        </p:blipFill>
        <p:spPr>
          <a:xfrm>
            <a:off x="6972300" y="2861746"/>
            <a:ext cx="1348535" cy="1582744"/>
          </a:xfrm>
          <a:prstGeom prst="rect">
            <a:avLst/>
          </a:prstGeom>
        </p:spPr>
      </p:pic>
      <p:pic>
        <p:nvPicPr>
          <p:cNvPr id="13" name="Bùi Liễu 09681427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77" r="68337"/>
          <a:stretch/>
        </p:blipFill>
        <p:spPr>
          <a:xfrm>
            <a:off x="613453" y="2375277"/>
            <a:ext cx="2035987" cy="1618535"/>
          </a:xfrm>
          <a:prstGeom prst="rect">
            <a:avLst/>
          </a:prstGeom>
        </p:spPr>
      </p:pic>
      <p:pic>
        <p:nvPicPr>
          <p:cNvPr id="14" name="Bùi Liễu 0968142780E (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>
                  <p14:bmkLst>
                    <p14:bmk name="Bookmark 1" time="2150"/>
                    <p14:bmk name="Bookmark 2" time="6614.2588"/>
                    <p14:bmk name="Bookmark 3" time="8574.2588"/>
                    <p14:bmk name="Bookmark 4" time="11085.6755"/>
                    <p14:bmk name="Bookmark 5" time="15435.6"/>
                    <p14:bmk name="Bookmark 6" time="20015.6"/>
                    <p14:bmk name="Bookmark 7" time="24145.6"/>
                    <p14:bmk name="Bookmark 8" time="26355.6"/>
                    <p14:bmk name="Bookmark 9" time="28515.6"/>
                    <p14:bmk name="Bookmark 10" time="32875.6"/>
                  </p14:bmkLst>
                </p14:media>
              </p:ext>
            </p:ext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814" y="514106"/>
            <a:ext cx="358692" cy="287546"/>
          </a:xfrm>
          <a:prstGeom prst="rect">
            <a:avLst/>
          </a:prstGeom>
        </p:spPr>
      </p:pic>
      <p:sp>
        <p:nvSpPr>
          <p:cNvPr id="16" name="Bùi Liễu 0968142780"/>
          <p:cNvSpPr/>
          <p:nvPr/>
        </p:nvSpPr>
        <p:spPr>
          <a:xfrm>
            <a:off x="4054184" y="1525969"/>
            <a:ext cx="1316707" cy="43858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vi-VN" sz="2400">
                <a:solidFill>
                  <a:srgbClr val="000000"/>
                </a:solidFill>
                <a:cs typeface="Arial" panose="020B0604020202020204" pitchFamily="34" charset="0"/>
              </a:rPr>
              <a:t>Football.</a:t>
            </a:r>
            <a:endParaRPr lang="vi-VN" sz="2400"/>
          </a:p>
        </p:txBody>
      </p:sp>
      <p:sp>
        <p:nvSpPr>
          <p:cNvPr id="17" name="Bùi Liễu 0968142780"/>
          <p:cNvSpPr/>
          <p:nvPr/>
        </p:nvSpPr>
        <p:spPr>
          <a:xfrm>
            <a:off x="4134616" y="3371428"/>
            <a:ext cx="1608710" cy="43858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vi-VN" sz="2400">
                <a:solidFill>
                  <a:srgbClr val="000000"/>
                </a:solidFill>
                <a:cs typeface="Arial" panose="020B0604020202020204" pitchFamily="34" charset="0"/>
              </a:rPr>
              <a:t>Volleyball. 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0097857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seq concurrent="1" nextAc="seek">
                  <p:cTn id="3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" fill="hold">
                          <p:stCondLst>
                            <p:cond delay="0"/>
                          </p:stCondLst>
                          <p:childTnLst>
                            <p:par>
                              <p:cTn id="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" dur="3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" dur="3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" dur="3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1"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4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2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1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2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3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3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8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9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0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4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5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6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7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5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2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3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4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6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9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0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1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7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6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7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8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8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3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4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5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9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0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1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2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10"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  <p:bldP spid="6" grpId="0"/>
          <p:bldP spid="7" grpId="0"/>
          <p:bldP spid="8" grpId="0"/>
          <p:bldP spid="9" grpId="0"/>
          <p:bldP spid="10" grpId="0"/>
          <p:bldP spid="11" grpId="0"/>
          <p:bldP spid="16" grpId="0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71651" y="1114208"/>
            <a:ext cx="5564981" cy="600075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33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272" y="1805532"/>
            <a:ext cx="2081843" cy="23664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566" y="1800817"/>
            <a:ext cx="2081843" cy="23711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858" y="1800819"/>
            <a:ext cx="2081843" cy="23711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420" y="2593791"/>
            <a:ext cx="985745" cy="126093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702" y="2591718"/>
            <a:ext cx="1346567" cy="12298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973" y="2591718"/>
            <a:ext cx="837659" cy="1229850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927" y="4353048"/>
            <a:ext cx="899328" cy="399701"/>
          </a:xfrm>
          <a:prstGeom prst="rect">
            <a:avLst/>
          </a:prstGeom>
          <a:ln>
            <a:noFill/>
          </a:ln>
        </p:spPr>
      </p:pic>
      <p:pic>
        <p:nvPicPr>
          <p:cNvPr id="29" name="Picture 28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926" y="4355101"/>
            <a:ext cx="895985" cy="399701"/>
          </a:xfrm>
          <a:prstGeom prst="rect">
            <a:avLst/>
          </a:prstGeom>
          <a:ln>
            <a:noFill/>
          </a:ln>
        </p:spPr>
      </p:pic>
      <p:sp>
        <p:nvSpPr>
          <p:cNvPr id="30" name="Mspham"/>
          <p:cNvSpPr/>
          <p:nvPr/>
        </p:nvSpPr>
        <p:spPr>
          <a:xfrm>
            <a:off x="5841019" y="2061699"/>
            <a:ext cx="2023125" cy="204237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00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689" y="5335635"/>
            <a:ext cx="1132112" cy="1176716"/>
          </a:xfrm>
          <a:prstGeom prst="rect">
            <a:avLst/>
          </a:prstGeom>
          <a:ln>
            <a:noFill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892" y="5300203"/>
            <a:ext cx="1117781" cy="1196026"/>
          </a:xfrm>
          <a:prstGeom prst="rect">
            <a:avLst/>
          </a:prstGeom>
          <a:ln>
            <a:noFill/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749" y="5268953"/>
            <a:ext cx="1117781" cy="1196026"/>
          </a:xfrm>
          <a:prstGeom prst="rect">
            <a:avLst/>
          </a:prstGeom>
          <a:ln>
            <a:noFill/>
          </a:ln>
        </p:spPr>
      </p:pic>
      <p:sp>
        <p:nvSpPr>
          <p:cNvPr id="34" name="Mspham2"/>
          <p:cNvSpPr/>
          <p:nvPr/>
        </p:nvSpPr>
        <p:spPr>
          <a:xfrm>
            <a:off x="3522206" y="2179210"/>
            <a:ext cx="2023125" cy="194310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000"/>
          </a:p>
        </p:txBody>
      </p:sp>
      <p:sp>
        <p:nvSpPr>
          <p:cNvPr id="35" name="Mspham2"/>
          <p:cNvSpPr/>
          <p:nvPr/>
        </p:nvSpPr>
        <p:spPr>
          <a:xfrm>
            <a:off x="1303591" y="2129572"/>
            <a:ext cx="2023125" cy="204237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00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768" y="1922652"/>
            <a:ext cx="573992" cy="52546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822" y="1786417"/>
            <a:ext cx="615828" cy="55056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246" y="1725532"/>
            <a:ext cx="634236" cy="573992"/>
          </a:xfrm>
          <a:prstGeom prst="rect">
            <a:avLst/>
          </a:prstGeom>
        </p:spPr>
      </p:pic>
      <p:pic>
        <p:nvPicPr>
          <p:cNvPr id="26" name="family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762" y="1245738"/>
            <a:ext cx="326314" cy="2615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4698282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2.08333E-7 -0.5486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7.40741E-7 L -4.72222E-6 -0.55972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7 L 8.33333E-7 -0.55671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543649" y="627359"/>
            <a:ext cx="6858000" cy="3857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000"/>
          </a:p>
        </p:txBody>
      </p:sp>
      <p:sp>
        <p:nvSpPr>
          <p:cNvPr id="2" name="Rectangle 1"/>
          <p:cNvSpPr/>
          <p:nvPr/>
        </p:nvSpPr>
        <p:spPr>
          <a:xfrm>
            <a:off x="1836669" y="1020128"/>
            <a:ext cx="5564981" cy="600075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5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953" y="1981438"/>
            <a:ext cx="2081843" cy="19200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609" y="1997394"/>
            <a:ext cx="2081843" cy="19200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858" y="1997394"/>
            <a:ext cx="2081843" cy="192002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119" y="2576648"/>
            <a:ext cx="723080" cy="112895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453" y="2595212"/>
            <a:ext cx="831471" cy="111039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469" y="2609005"/>
            <a:ext cx="761980" cy="1104765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822" y="3988854"/>
            <a:ext cx="899328" cy="399701"/>
          </a:xfrm>
          <a:prstGeom prst="rect">
            <a:avLst/>
          </a:prstGeom>
          <a:ln>
            <a:noFill/>
          </a:ln>
        </p:spPr>
      </p:pic>
      <p:pic>
        <p:nvPicPr>
          <p:cNvPr id="28" name="Picture 27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215" y="4001162"/>
            <a:ext cx="895985" cy="399701"/>
          </a:xfrm>
          <a:prstGeom prst="rect">
            <a:avLst/>
          </a:prstGeom>
          <a:ln>
            <a:noFill/>
          </a:ln>
        </p:spPr>
      </p:pic>
      <p:sp>
        <p:nvSpPr>
          <p:cNvPr id="29" name="Mspham"/>
          <p:cNvSpPr/>
          <p:nvPr/>
        </p:nvSpPr>
        <p:spPr>
          <a:xfrm>
            <a:off x="1365053" y="2319665"/>
            <a:ext cx="2023125" cy="155583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00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014" y="5319645"/>
            <a:ext cx="1132112" cy="1176716"/>
          </a:xfrm>
          <a:prstGeom prst="rect">
            <a:avLst/>
          </a:prstGeom>
          <a:ln>
            <a:noFill/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76" y="5268953"/>
            <a:ext cx="1117781" cy="1196026"/>
          </a:xfrm>
          <a:prstGeom prst="rect">
            <a:avLst/>
          </a:prstGeom>
          <a:ln>
            <a:noFill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727" y="5300335"/>
            <a:ext cx="1117781" cy="1196026"/>
          </a:xfrm>
          <a:prstGeom prst="rect">
            <a:avLst/>
          </a:prstGeom>
          <a:ln>
            <a:noFill/>
          </a:ln>
        </p:spPr>
      </p:pic>
      <p:sp>
        <p:nvSpPr>
          <p:cNvPr id="33" name="Mspham2"/>
          <p:cNvSpPr/>
          <p:nvPr/>
        </p:nvSpPr>
        <p:spPr>
          <a:xfrm>
            <a:off x="5943759" y="2274678"/>
            <a:ext cx="1982072" cy="155583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000"/>
          </a:p>
        </p:txBody>
      </p:sp>
      <p:sp>
        <p:nvSpPr>
          <p:cNvPr id="34" name="Mspham2"/>
          <p:cNvSpPr/>
          <p:nvPr/>
        </p:nvSpPr>
        <p:spPr>
          <a:xfrm>
            <a:off x="3610370" y="2274678"/>
            <a:ext cx="2023125" cy="155583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00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442" y="1926275"/>
            <a:ext cx="573992" cy="52546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680" y="1932974"/>
            <a:ext cx="615828" cy="5505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104" y="1872089"/>
            <a:ext cx="634236" cy="573992"/>
          </a:xfrm>
          <a:prstGeom prst="rect">
            <a:avLst/>
          </a:prstGeom>
        </p:spPr>
      </p:pic>
      <p:pic>
        <p:nvPicPr>
          <p:cNvPr id="36" name="sister mới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070" y="1153123"/>
            <a:ext cx="266892" cy="2139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1352161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 L -4.16667E-7 -0.5486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85185E-6 L 4.58333E-6 -0.55972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85185E-6 L 5E-6 -0.55671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67178" y="1083146"/>
            <a:ext cx="5564981" cy="600075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939" y="1827983"/>
            <a:ext cx="2081843" cy="2194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203" y="1739648"/>
            <a:ext cx="2081843" cy="22832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733" y="1808674"/>
            <a:ext cx="2081843" cy="221419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687" y="2547089"/>
            <a:ext cx="812966" cy="112689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176" y="2599225"/>
            <a:ext cx="1100580" cy="111748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143" y="2599225"/>
            <a:ext cx="677493" cy="1129556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176" y="4351747"/>
            <a:ext cx="899328" cy="399701"/>
          </a:xfrm>
          <a:prstGeom prst="rect">
            <a:avLst/>
          </a:prstGeom>
          <a:ln>
            <a:noFill/>
          </a:ln>
        </p:spPr>
      </p:pic>
      <p:pic>
        <p:nvPicPr>
          <p:cNvPr id="28" name="Picture 27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520" y="4364085"/>
            <a:ext cx="895985" cy="399701"/>
          </a:xfrm>
          <a:prstGeom prst="rect">
            <a:avLst/>
          </a:prstGeom>
          <a:ln>
            <a:noFill/>
          </a:ln>
        </p:spPr>
      </p:pic>
      <p:sp>
        <p:nvSpPr>
          <p:cNvPr id="29" name="Mspham"/>
          <p:cNvSpPr/>
          <p:nvPr/>
        </p:nvSpPr>
        <p:spPr>
          <a:xfrm>
            <a:off x="1359541" y="2015560"/>
            <a:ext cx="2023125" cy="210881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00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047" y="5288263"/>
            <a:ext cx="1132112" cy="1176716"/>
          </a:xfrm>
          <a:prstGeom prst="rect">
            <a:avLst/>
          </a:prstGeom>
          <a:ln>
            <a:noFill/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311" y="5278608"/>
            <a:ext cx="1117781" cy="1196026"/>
          </a:xfrm>
          <a:prstGeom prst="rect">
            <a:avLst/>
          </a:prstGeom>
          <a:ln>
            <a:noFill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749" y="5268953"/>
            <a:ext cx="1117781" cy="1196026"/>
          </a:xfrm>
          <a:prstGeom prst="rect">
            <a:avLst/>
          </a:prstGeom>
          <a:ln>
            <a:noFill/>
          </a:ln>
        </p:spPr>
      </p:pic>
      <p:sp>
        <p:nvSpPr>
          <p:cNvPr id="33" name="Mspham2"/>
          <p:cNvSpPr/>
          <p:nvPr/>
        </p:nvSpPr>
        <p:spPr>
          <a:xfrm>
            <a:off x="3627871" y="2147815"/>
            <a:ext cx="2023125" cy="186059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000"/>
          </a:p>
        </p:txBody>
      </p:sp>
      <p:sp>
        <p:nvSpPr>
          <p:cNvPr id="34" name="Mspham2"/>
          <p:cNvSpPr/>
          <p:nvPr/>
        </p:nvSpPr>
        <p:spPr>
          <a:xfrm>
            <a:off x="5826278" y="2147816"/>
            <a:ext cx="2023125" cy="198849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00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815" y="1803489"/>
            <a:ext cx="573992" cy="52546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459" y="1700781"/>
            <a:ext cx="615828" cy="55056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508" y="1747378"/>
            <a:ext cx="634236" cy="573992"/>
          </a:xfrm>
          <a:prstGeom prst="rect">
            <a:avLst/>
          </a:prstGeom>
        </p:spPr>
      </p:pic>
      <p:pic>
        <p:nvPicPr>
          <p:cNvPr id="35" name="mother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521" y="1212988"/>
            <a:ext cx="352536" cy="2826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4489114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11111E-6 L 2.77778E-6 -0.5486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 L 1.875E-6 -0.55972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6 L -1.875E-6 -0.55672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71651" y="1114208"/>
            <a:ext cx="5564981" cy="600075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family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272" y="1805532"/>
            <a:ext cx="2081843" cy="23664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566" y="1800817"/>
            <a:ext cx="2081843" cy="23711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858" y="1800819"/>
            <a:ext cx="2081843" cy="23711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420" y="2593791"/>
            <a:ext cx="985745" cy="126093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702" y="2591718"/>
            <a:ext cx="1346567" cy="12298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973" y="2591718"/>
            <a:ext cx="837659" cy="1229850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927" y="4353048"/>
            <a:ext cx="899328" cy="399701"/>
          </a:xfrm>
          <a:prstGeom prst="rect">
            <a:avLst/>
          </a:prstGeom>
          <a:ln>
            <a:noFill/>
          </a:ln>
        </p:spPr>
      </p:pic>
      <p:pic>
        <p:nvPicPr>
          <p:cNvPr id="29" name="Picture 28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926" y="4355101"/>
            <a:ext cx="895985" cy="399701"/>
          </a:xfrm>
          <a:prstGeom prst="rect">
            <a:avLst/>
          </a:prstGeom>
          <a:ln>
            <a:noFill/>
          </a:ln>
        </p:spPr>
      </p:pic>
      <p:sp>
        <p:nvSpPr>
          <p:cNvPr id="30" name="Mspham"/>
          <p:cNvSpPr/>
          <p:nvPr/>
        </p:nvSpPr>
        <p:spPr>
          <a:xfrm>
            <a:off x="5841019" y="2061699"/>
            <a:ext cx="2023125" cy="204237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00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689" y="5335635"/>
            <a:ext cx="1132112" cy="1176716"/>
          </a:xfrm>
          <a:prstGeom prst="rect">
            <a:avLst/>
          </a:prstGeom>
          <a:ln>
            <a:noFill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892" y="5300203"/>
            <a:ext cx="1117781" cy="1196026"/>
          </a:xfrm>
          <a:prstGeom prst="rect">
            <a:avLst/>
          </a:prstGeom>
          <a:ln>
            <a:noFill/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749" y="5268953"/>
            <a:ext cx="1117781" cy="1196026"/>
          </a:xfrm>
          <a:prstGeom prst="rect">
            <a:avLst/>
          </a:prstGeom>
          <a:ln>
            <a:noFill/>
          </a:ln>
        </p:spPr>
      </p:pic>
      <p:sp>
        <p:nvSpPr>
          <p:cNvPr id="34" name="Mspham2"/>
          <p:cNvSpPr/>
          <p:nvPr/>
        </p:nvSpPr>
        <p:spPr>
          <a:xfrm>
            <a:off x="3522206" y="2179210"/>
            <a:ext cx="2023125" cy="194310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000"/>
          </a:p>
        </p:txBody>
      </p:sp>
      <p:sp>
        <p:nvSpPr>
          <p:cNvPr id="35" name="Mspham2"/>
          <p:cNvSpPr/>
          <p:nvPr/>
        </p:nvSpPr>
        <p:spPr>
          <a:xfrm>
            <a:off x="1303591" y="2129572"/>
            <a:ext cx="2023125" cy="204237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00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768" y="1922652"/>
            <a:ext cx="573992" cy="52546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822" y="1786417"/>
            <a:ext cx="615828" cy="55056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246" y="1725532"/>
            <a:ext cx="634236" cy="5739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0090587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2.08333E-7 -0.5486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7.40741E-7 L -4.72222E-6 -0.55972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7 L 8.33333E-7 -0.55671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543649" y="627359"/>
            <a:ext cx="6858000" cy="3857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000"/>
          </a:p>
        </p:txBody>
      </p:sp>
      <p:sp>
        <p:nvSpPr>
          <p:cNvPr id="2" name="Rectangle 1"/>
          <p:cNvSpPr/>
          <p:nvPr/>
        </p:nvSpPr>
        <p:spPr>
          <a:xfrm>
            <a:off x="1836669" y="742950"/>
            <a:ext cx="5564981" cy="87725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- Who’s this? - It’s my sister.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953" y="1981438"/>
            <a:ext cx="2081843" cy="19200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609" y="1997394"/>
            <a:ext cx="2081843" cy="19200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858" y="1997394"/>
            <a:ext cx="2081843" cy="192002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119" y="2576648"/>
            <a:ext cx="723080" cy="112895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453" y="2595212"/>
            <a:ext cx="831471" cy="111039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469" y="2609005"/>
            <a:ext cx="761980" cy="1104765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822" y="3988854"/>
            <a:ext cx="899328" cy="399701"/>
          </a:xfrm>
          <a:prstGeom prst="rect">
            <a:avLst/>
          </a:prstGeom>
          <a:ln>
            <a:noFill/>
          </a:ln>
        </p:spPr>
      </p:pic>
      <p:pic>
        <p:nvPicPr>
          <p:cNvPr id="28" name="Picture 27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215" y="4001162"/>
            <a:ext cx="895985" cy="399701"/>
          </a:xfrm>
          <a:prstGeom prst="rect">
            <a:avLst/>
          </a:prstGeom>
          <a:ln>
            <a:noFill/>
          </a:ln>
        </p:spPr>
      </p:pic>
      <p:sp>
        <p:nvSpPr>
          <p:cNvPr id="29" name="Mspham"/>
          <p:cNvSpPr/>
          <p:nvPr/>
        </p:nvSpPr>
        <p:spPr>
          <a:xfrm>
            <a:off x="1365053" y="2319665"/>
            <a:ext cx="2023125" cy="155583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00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014" y="5319645"/>
            <a:ext cx="1132112" cy="1176716"/>
          </a:xfrm>
          <a:prstGeom prst="rect">
            <a:avLst/>
          </a:prstGeom>
          <a:ln>
            <a:noFill/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76" y="5268953"/>
            <a:ext cx="1117781" cy="1196026"/>
          </a:xfrm>
          <a:prstGeom prst="rect">
            <a:avLst/>
          </a:prstGeom>
          <a:ln>
            <a:noFill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727" y="5300335"/>
            <a:ext cx="1117781" cy="1196026"/>
          </a:xfrm>
          <a:prstGeom prst="rect">
            <a:avLst/>
          </a:prstGeom>
          <a:ln>
            <a:noFill/>
          </a:ln>
        </p:spPr>
      </p:pic>
      <p:sp>
        <p:nvSpPr>
          <p:cNvPr id="33" name="Mspham2"/>
          <p:cNvSpPr/>
          <p:nvPr/>
        </p:nvSpPr>
        <p:spPr>
          <a:xfrm>
            <a:off x="5943759" y="2274678"/>
            <a:ext cx="1982072" cy="155583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000"/>
          </a:p>
        </p:txBody>
      </p:sp>
      <p:sp>
        <p:nvSpPr>
          <p:cNvPr id="34" name="Mspham2"/>
          <p:cNvSpPr/>
          <p:nvPr/>
        </p:nvSpPr>
        <p:spPr>
          <a:xfrm>
            <a:off x="3610370" y="2274678"/>
            <a:ext cx="2023125" cy="155583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00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442" y="1926275"/>
            <a:ext cx="573992" cy="52546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680" y="1932974"/>
            <a:ext cx="615828" cy="5505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104" y="1872089"/>
            <a:ext cx="634236" cy="5739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1257675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 L -4.16667E-7 -0.5486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85185E-6 L 4.58333E-6 -0.55972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85185E-6 L 5E-6 -0.55671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939" y="1827983"/>
            <a:ext cx="2081843" cy="2194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203" y="1739648"/>
            <a:ext cx="2081843" cy="22832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733" y="1808674"/>
            <a:ext cx="2081843" cy="221419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687" y="2547089"/>
            <a:ext cx="812966" cy="112689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176" y="2599225"/>
            <a:ext cx="1100580" cy="111748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143" y="2599225"/>
            <a:ext cx="677493" cy="1129556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176" y="4351747"/>
            <a:ext cx="899328" cy="399701"/>
          </a:xfrm>
          <a:prstGeom prst="rect">
            <a:avLst/>
          </a:prstGeom>
          <a:ln>
            <a:noFill/>
          </a:ln>
        </p:spPr>
      </p:pic>
      <p:pic>
        <p:nvPicPr>
          <p:cNvPr id="28" name="Picture 27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520" y="4364085"/>
            <a:ext cx="895985" cy="399701"/>
          </a:xfrm>
          <a:prstGeom prst="rect">
            <a:avLst/>
          </a:prstGeom>
          <a:ln>
            <a:noFill/>
          </a:ln>
        </p:spPr>
      </p:pic>
      <p:sp>
        <p:nvSpPr>
          <p:cNvPr id="29" name="Mspham"/>
          <p:cNvSpPr/>
          <p:nvPr/>
        </p:nvSpPr>
        <p:spPr>
          <a:xfrm>
            <a:off x="1462638" y="1951545"/>
            <a:ext cx="2023125" cy="210881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00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047" y="5288263"/>
            <a:ext cx="1132112" cy="1176716"/>
          </a:xfrm>
          <a:prstGeom prst="rect">
            <a:avLst/>
          </a:prstGeom>
          <a:ln>
            <a:noFill/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311" y="5278608"/>
            <a:ext cx="1117781" cy="1196026"/>
          </a:xfrm>
          <a:prstGeom prst="rect">
            <a:avLst/>
          </a:prstGeom>
          <a:ln>
            <a:noFill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749" y="5268953"/>
            <a:ext cx="1117781" cy="1196026"/>
          </a:xfrm>
          <a:prstGeom prst="rect">
            <a:avLst/>
          </a:prstGeom>
          <a:ln>
            <a:noFill/>
          </a:ln>
        </p:spPr>
      </p:pic>
      <p:sp>
        <p:nvSpPr>
          <p:cNvPr id="33" name="Mspham2"/>
          <p:cNvSpPr/>
          <p:nvPr/>
        </p:nvSpPr>
        <p:spPr>
          <a:xfrm>
            <a:off x="3627871" y="2147815"/>
            <a:ext cx="2023125" cy="186059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000"/>
          </a:p>
        </p:txBody>
      </p:sp>
      <p:sp>
        <p:nvSpPr>
          <p:cNvPr id="34" name="Mspham2"/>
          <p:cNvSpPr/>
          <p:nvPr/>
        </p:nvSpPr>
        <p:spPr>
          <a:xfrm>
            <a:off x="5833692" y="1976063"/>
            <a:ext cx="2023125" cy="198849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00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815" y="1803489"/>
            <a:ext cx="573992" cy="52546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459" y="1700781"/>
            <a:ext cx="615828" cy="55056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508" y="1747378"/>
            <a:ext cx="634236" cy="573992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836669" y="742950"/>
            <a:ext cx="5564981" cy="877253"/>
          </a:xfrm>
          <a:prstGeom prst="rect">
            <a:avLst/>
          </a:prstGeom>
          <a:blipFill>
            <a:blip r:embed="rId1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- Who’s this? - It’s my mother.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9385862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11111E-6 L 2.77778E-6 -0.5486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 L 1.875E-6 -0.55972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6 L -1.875E-6 -0.55672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272" y="1805532"/>
            <a:ext cx="2081843" cy="23664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566" y="1800817"/>
            <a:ext cx="2081843" cy="23711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858" y="1800819"/>
            <a:ext cx="2081843" cy="23711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442" y="2608244"/>
            <a:ext cx="1374088" cy="125498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231" y="2611398"/>
            <a:ext cx="803570" cy="12733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950" y="2608244"/>
            <a:ext cx="878682" cy="1292563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927" y="4353048"/>
            <a:ext cx="899328" cy="399701"/>
          </a:xfrm>
          <a:prstGeom prst="rect">
            <a:avLst/>
          </a:prstGeom>
          <a:ln>
            <a:noFill/>
          </a:ln>
        </p:spPr>
      </p:pic>
      <p:pic>
        <p:nvPicPr>
          <p:cNvPr id="29" name="Picture 28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926" y="4355101"/>
            <a:ext cx="895985" cy="399701"/>
          </a:xfrm>
          <a:prstGeom prst="rect">
            <a:avLst/>
          </a:prstGeom>
          <a:ln>
            <a:noFill/>
          </a:ln>
        </p:spPr>
      </p:pic>
      <p:sp>
        <p:nvSpPr>
          <p:cNvPr id="30" name="Mspham"/>
          <p:cNvSpPr/>
          <p:nvPr/>
        </p:nvSpPr>
        <p:spPr>
          <a:xfrm>
            <a:off x="5804858" y="2157926"/>
            <a:ext cx="2023125" cy="204237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00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689" y="5335635"/>
            <a:ext cx="1132112" cy="1176716"/>
          </a:xfrm>
          <a:prstGeom prst="rect">
            <a:avLst/>
          </a:prstGeom>
          <a:ln>
            <a:noFill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892" y="5300203"/>
            <a:ext cx="1117781" cy="1196026"/>
          </a:xfrm>
          <a:prstGeom prst="rect">
            <a:avLst/>
          </a:prstGeom>
          <a:ln>
            <a:noFill/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749" y="5268953"/>
            <a:ext cx="1117781" cy="1196026"/>
          </a:xfrm>
          <a:prstGeom prst="rect">
            <a:avLst/>
          </a:prstGeom>
          <a:ln>
            <a:noFill/>
          </a:ln>
        </p:spPr>
      </p:pic>
      <p:sp>
        <p:nvSpPr>
          <p:cNvPr id="34" name="Mspham2"/>
          <p:cNvSpPr/>
          <p:nvPr/>
        </p:nvSpPr>
        <p:spPr>
          <a:xfrm>
            <a:off x="3597477" y="2185383"/>
            <a:ext cx="2023125" cy="194310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000"/>
          </a:p>
        </p:txBody>
      </p:sp>
      <p:sp>
        <p:nvSpPr>
          <p:cNvPr id="35" name="Mspham2"/>
          <p:cNvSpPr/>
          <p:nvPr/>
        </p:nvSpPr>
        <p:spPr>
          <a:xfrm>
            <a:off x="1305890" y="2129572"/>
            <a:ext cx="2023125" cy="204237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00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768" y="1922652"/>
            <a:ext cx="573992" cy="52546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822" y="1786417"/>
            <a:ext cx="615828" cy="55056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246" y="1725532"/>
            <a:ext cx="634236" cy="573992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836669" y="742950"/>
            <a:ext cx="5564981" cy="877253"/>
          </a:xfrm>
          <a:prstGeom prst="rect">
            <a:avLst/>
          </a:prstGeom>
          <a:blipFill>
            <a:blip r:embed="rId1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- Who’s that? - It’s my brother.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0598820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2.08333E-7 -0.5486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 L 1.875E-6 -0.55972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6.25E-7 -0.55671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2msPham"/>
          <p:cNvSpPr/>
          <p:nvPr/>
        </p:nvSpPr>
        <p:spPr>
          <a:xfrm>
            <a:off x="5172076" y="3001003"/>
            <a:ext cx="2686050" cy="600075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0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mother</a:t>
            </a:r>
            <a:endParaRPr lang="en-US" sz="30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8708" y="2961213"/>
            <a:ext cx="588311" cy="629492"/>
          </a:xfrm>
          <a:prstGeom prst="rect">
            <a:avLst/>
          </a:prstGeom>
        </p:spPr>
      </p:pic>
      <p:sp>
        <p:nvSpPr>
          <p:cNvPr id="2" name="1msPham"/>
          <p:cNvSpPr/>
          <p:nvPr/>
        </p:nvSpPr>
        <p:spPr>
          <a:xfrm>
            <a:off x="5172076" y="1349261"/>
            <a:ext cx="2686050" cy="600075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1" y="1028701"/>
            <a:ext cx="2686049" cy="2562004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215" y="4229665"/>
            <a:ext cx="899328" cy="399701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215" y="4229665"/>
            <a:ext cx="895985" cy="399701"/>
          </a:xfrm>
          <a:prstGeom prst="rect">
            <a:avLst/>
          </a:prstGeom>
        </p:spPr>
      </p:pic>
      <p:sp>
        <p:nvSpPr>
          <p:cNvPr id="24" name="3msPham"/>
          <p:cNvSpPr/>
          <p:nvPr/>
        </p:nvSpPr>
        <p:spPr>
          <a:xfrm>
            <a:off x="5168305" y="2192657"/>
            <a:ext cx="2686050" cy="600075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0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</a:t>
            </a:r>
            <a:endParaRPr lang="en-US" sz="30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166" y="2103546"/>
            <a:ext cx="595853" cy="6193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8708" y="1349261"/>
            <a:ext cx="588311" cy="62949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365" y="1816149"/>
            <a:ext cx="1538045" cy="14047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32" y="3039461"/>
            <a:ext cx="573992" cy="5254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370" y="1380570"/>
            <a:ext cx="615828" cy="55056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121" y="2179994"/>
            <a:ext cx="634236" cy="5739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0219848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6 0.00949 L -0.50091 -0.0048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82" y="-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6296E-6 L -0.50052 0.00857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26" y="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44444E-6 L -0.49466 -0.00348 " pathEditMode="relative" rAng="0" ptsTypes="AA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40" y="-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" grpId="0" animBg="1"/>
      <p:bldP spid="2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3msPham"/>
          <p:cNvSpPr/>
          <p:nvPr/>
        </p:nvSpPr>
        <p:spPr>
          <a:xfrm>
            <a:off x="4704610" y="1546198"/>
            <a:ext cx="3925040" cy="600075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is that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166" y="1480468"/>
            <a:ext cx="595853" cy="619330"/>
          </a:xfrm>
          <a:prstGeom prst="rect">
            <a:avLst/>
          </a:prstGeom>
        </p:spPr>
      </p:pic>
      <p:sp>
        <p:nvSpPr>
          <p:cNvPr id="23" name="2msPham"/>
          <p:cNvSpPr/>
          <p:nvPr/>
        </p:nvSpPr>
        <p:spPr>
          <a:xfrm>
            <a:off x="4708380" y="3201973"/>
            <a:ext cx="3921268" cy="600075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Who is this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8708" y="3185564"/>
            <a:ext cx="588311" cy="629492"/>
          </a:xfrm>
          <a:prstGeom prst="rect">
            <a:avLst/>
          </a:prstGeom>
        </p:spPr>
      </p:pic>
      <p:sp>
        <p:nvSpPr>
          <p:cNvPr id="2" name="1msPham"/>
          <p:cNvSpPr/>
          <p:nvPr/>
        </p:nvSpPr>
        <p:spPr>
          <a:xfrm>
            <a:off x="4700838" y="2376431"/>
            <a:ext cx="3928811" cy="600075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Who’s this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1367352"/>
            <a:ext cx="2715315" cy="2447704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336" y="4248150"/>
            <a:ext cx="899328" cy="399701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679" y="4248150"/>
            <a:ext cx="895985" cy="3997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166" y="2399812"/>
            <a:ext cx="588311" cy="62949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557" y="2115656"/>
            <a:ext cx="975742" cy="13030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390" y="3227442"/>
            <a:ext cx="573992" cy="5254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929" y="1600401"/>
            <a:ext cx="615828" cy="55056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631" y="2370985"/>
            <a:ext cx="634236" cy="57399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-653034" y="-2766499"/>
            <a:ext cx="3790950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dirty="0"/>
              <a:t>Facebook : </a:t>
            </a:r>
            <a:r>
              <a:rPr lang="en-US" dirty="0" err="1"/>
              <a:t>Bùi</a:t>
            </a:r>
            <a:r>
              <a:rPr lang="en-US" dirty="0"/>
              <a:t> </a:t>
            </a:r>
            <a:r>
              <a:rPr lang="en-US" dirty="0" err="1"/>
              <a:t>Liễu</a:t>
            </a:r>
            <a:r>
              <a:rPr lang="en-US" dirty="0"/>
              <a:t>  </a:t>
            </a:r>
          </a:p>
          <a:p>
            <a:r>
              <a:rPr lang="en-US" dirty="0"/>
              <a:t>0968142780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00200" y="3030438"/>
            <a:ext cx="609600" cy="722466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Rectangle 25"/>
          <p:cNvSpPr/>
          <p:nvPr/>
        </p:nvSpPr>
        <p:spPr>
          <a:xfrm>
            <a:off x="2483701" y="435848"/>
            <a:ext cx="3870291" cy="900246"/>
          </a:xfrm>
          <a:prstGeom prst="rect">
            <a:avLst/>
          </a:prstGeom>
          <a:noFill/>
          <a:ln>
            <a:noFill/>
          </a:ln>
        </p:spPr>
        <p:txBody>
          <a:bodyPr wrap="none" lIns="68580" tIns="34290" rIns="68580" bIns="34290">
            <a:spAutoFit/>
          </a:bodyPr>
          <a:lstStyle/>
          <a:p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Mary: _____________?</a:t>
            </a:r>
            <a:b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Nam: It’s my father.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2954670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22222E-6 L -0.55851 -0.0074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34" y="-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85185E-6 L -0.56337 0.01041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77" y="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4.44444E-6 L -0.54687 -0.00625 " pathEditMode="relative" rAng="0" ptsTypes="AA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17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" grpId="0" animBg="1"/>
      <p:bldP spid="2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2msPham"/>
          <p:cNvSpPr/>
          <p:nvPr/>
        </p:nvSpPr>
        <p:spPr>
          <a:xfrm>
            <a:off x="4722194" y="3206006"/>
            <a:ext cx="3696440" cy="600075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Who’s that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8708" y="3189597"/>
            <a:ext cx="588311" cy="629492"/>
          </a:xfrm>
          <a:prstGeom prst="rect">
            <a:avLst/>
          </a:prstGeom>
        </p:spPr>
      </p:pic>
      <p:sp>
        <p:nvSpPr>
          <p:cNvPr id="2" name="1msPham"/>
          <p:cNvSpPr/>
          <p:nvPr/>
        </p:nvSpPr>
        <p:spPr>
          <a:xfrm>
            <a:off x="4708381" y="1554264"/>
            <a:ext cx="3696440" cy="600075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is that?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1" y="1257085"/>
            <a:ext cx="2686049" cy="2562004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215" y="4248150"/>
            <a:ext cx="899328" cy="399701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215" y="4248150"/>
            <a:ext cx="895985" cy="399701"/>
          </a:xfrm>
          <a:prstGeom prst="rect">
            <a:avLst/>
          </a:prstGeom>
        </p:spPr>
      </p:pic>
      <p:sp>
        <p:nvSpPr>
          <p:cNvPr id="24" name="3msPham"/>
          <p:cNvSpPr/>
          <p:nvPr/>
        </p:nvSpPr>
        <p:spPr>
          <a:xfrm>
            <a:off x="4704610" y="2397660"/>
            <a:ext cx="3696440" cy="600075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is this?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166" y="2331930"/>
            <a:ext cx="595853" cy="6193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8708" y="1577645"/>
            <a:ext cx="588311" cy="62949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726" y="2131667"/>
            <a:ext cx="1038051" cy="15121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433" y="3208186"/>
            <a:ext cx="573992" cy="5254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971" y="1549295"/>
            <a:ext cx="615828" cy="55056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722" y="2348719"/>
            <a:ext cx="634236" cy="57399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570647" y="-5810466"/>
            <a:ext cx="3867150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dirty="0"/>
              <a:t>Facebook : </a:t>
            </a:r>
            <a:r>
              <a:rPr lang="en-US" dirty="0" err="1"/>
              <a:t>Bùi</a:t>
            </a:r>
            <a:r>
              <a:rPr lang="en-US" dirty="0"/>
              <a:t> </a:t>
            </a:r>
            <a:r>
              <a:rPr lang="en-US" dirty="0" err="1"/>
              <a:t>Liễu</a:t>
            </a:r>
            <a:r>
              <a:rPr lang="en-US" dirty="0"/>
              <a:t>  </a:t>
            </a:r>
          </a:p>
          <a:p>
            <a:r>
              <a:rPr lang="en-US" dirty="0"/>
              <a:t>0968142780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74472" y="2922710"/>
            <a:ext cx="727255" cy="861905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Rectangle 25"/>
          <p:cNvSpPr/>
          <p:nvPr/>
        </p:nvSpPr>
        <p:spPr>
          <a:xfrm>
            <a:off x="2483700" y="664232"/>
            <a:ext cx="3870291" cy="900246"/>
          </a:xfrm>
          <a:prstGeom prst="rect">
            <a:avLst/>
          </a:prstGeom>
          <a:noFill/>
          <a:ln>
            <a:noFill/>
          </a:ln>
        </p:spPr>
        <p:txBody>
          <a:bodyPr wrap="none" lIns="68580" tIns="34290" rIns="68580" bIns="34290">
            <a:spAutoFit/>
          </a:bodyPr>
          <a:lstStyle/>
          <a:p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Mary: _____________?</a:t>
            </a:r>
            <a:b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Nam: It’s my brother.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3277530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14303E-6 L -0.55122 -0.0015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69" y="-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96296E-6 L -0.55903 0.00648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1" y="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95 0.00124 L -0.53837 -0.00339 " pathEditMode="relative" rAng="0" ptsTypes="AA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66" y="-2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" grpId="0" animBg="1"/>
      <p:bldP spid="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ùi Liễu 0968142780"/>
          <p:cNvSpPr txBox="1"/>
          <p:nvPr/>
        </p:nvSpPr>
        <p:spPr>
          <a:xfrm>
            <a:off x="3276600" y="747737"/>
            <a:ext cx="2734531" cy="7617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5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 Demi" panose="020E0802020502020306" pitchFamily="34" charset="0"/>
              </a:rPr>
              <a:t>Contents</a:t>
            </a:r>
          </a:p>
        </p:txBody>
      </p:sp>
      <p:sp>
        <p:nvSpPr>
          <p:cNvPr id="13" name="Bùi Liễu"/>
          <p:cNvSpPr/>
          <p:nvPr/>
        </p:nvSpPr>
        <p:spPr>
          <a:xfrm>
            <a:off x="2362200" y="-2457450"/>
            <a:ext cx="2617721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dirty="0"/>
              <a:t>Facebook : </a:t>
            </a:r>
            <a:r>
              <a:rPr lang="en-US" dirty="0" err="1"/>
              <a:t>Bùi</a:t>
            </a:r>
            <a:r>
              <a:rPr lang="en-US" dirty="0"/>
              <a:t> </a:t>
            </a:r>
            <a:r>
              <a:rPr lang="en-US" dirty="0" err="1"/>
              <a:t>Liễu</a:t>
            </a:r>
            <a:r>
              <a:rPr lang="en-US" dirty="0"/>
              <a:t>  </a:t>
            </a:r>
          </a:p>
          <a:p>
            <a:r>
              <a:rPr lang="en-US" dirty="0"/>
              <a:t>0968142780</a:t>
            </a:r>
          </a:p>
        </p:txBody>
      </p:sp>
      <p:sp>
        <p:nvSpPr>
          <p:cNvPr id="15" name="Bùi Liễu"/>
          <p:cNvSpPr txBox="1">
            <a:spLocks/>
          </p:cNvSpPr>
          <p:nvPr/>
        </p:nvSpPr>
        <p:spPr>
          <a:xfrm>
            <a:off x="3035528" y="2695249"/>
            <a:ext cx="4675121" cy="433350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16" name="Bùi Liễu"/>
          <p:cNvSpPr txBox="1">
            <a:spLocks/>
          </p:cNvSpPr>
          <p:nvPr/>
        </p:nvSpPr>
        <p:spPr>
          <a:xfrm>
            <a:off x="3025929" y="2000129"/>
            <a:ext cx="426885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Look, listen and repeat.</a:t>
            </a:r>
          </a:p>
        </p:txBody>
      </p:sp>
      <p:sp>
        <p:nvSpPr>
          <p:cNvPr id="17" name="Bùi Liễu"/>
          <p:cNvSpPr txBox="1">
            <a:spLocks/>
          </p:cNvSpPr>
          <p:nvPr/>
        </p:nvSpPr>
        <p:spPr>
          <a:xfrm>
            <a:off x="3038550" y="3400893"/>
            <a:ext cx="3030887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Let’s talk.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673" y="3300150"/>
            <a:ext cx="437876" cy="5488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1" y="1914046"/>
            <a:ext cx="463778" cy="5624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586" y="2615194"/>
            <a:ext cx="492148" cy="5661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91829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3msPham"/>
          <p:cNvSpPr/>
          <p:nvPr/>
        </p:nvSpPr>
        <p:spPr>
          <a:xfrm>
            <a:off x="4704610" y="1617342"/>
            <a:ext cx="3757362" cy="600075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166" y="1551612"/>
            <a:ext cx="595853" cy="619330"/>
          </a:xfrm>
          <a:prstGeom prst="rect">
            <a:avLst/>
          </a:prstGeom>
        </p:spPr>
      </p:pic>
      <p:sp>
        <p:nvSpPr>
          <p:cNvPr id="23" name="2msPham"/>
          <p:cNvSpPr/>
          <p:nvPr/>
        </p:nvSpPr>
        <p:spPr>
          <a:xfrm>
            <a:off x="4708381" y="3273118"/>
            <a:ext cx="3757362" cy="600075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They’re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8708" y="3256708"/>
            <a:ext cx="588311" cy="629492"/>
          </a:xfrm>
          <a:prstGeom prst="rect">
            <a:avLst/>
          </a:prstGeom>
        </p:spPr>
      </p:pic>
      <p:sp>
        <p:nvSpPr>
          <p:cNvPr id="2" name="1msPham"/>
          <p:cNvSpPr/>
          <p:nvPr/>
        </p:nvSpPr>
        <p:spPr>
          <a:xfrm>
            <a:off x="4700838" y="2447576"/>
            <a:ext cx="3757362" cy="600075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are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789" y="1204513"/>
            <a:ext cx="2870984" cy="2647825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056" y="4380754"/>
            <a:ext cx="899328" cy="399701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400" y="4375311"/>
            <a:ext cx="895985" cy="3997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166" y="2470957"/>
            <a:ext cx="588311" cy="6294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373" y="3305948"/>
            <a:ext cx="573992" cy="52546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912" y="1647056"/>
            <a:ext cx="615828" cy="55056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663" y="2446481"/>
            <a:ext cx="634236" cy="573992"/>
          </a:xfrm>
          <a:prstGeom prst="rect">
            <a:avLst/>
          </a:prstGeom>
        </p:spPr>
      </p:pic>
      <p:sp>
        <p:nvSpPr>
          <p:cNvPr id="26" name="Rectangle: Rounded Corners 25"/>
          <p:cNvSpPr/>
          <p:nvPr/>
        </p:nvSpPr>
        <p:spPr>
          <a:xfrm>
            <a:off x="3013230" y="434275"/>
            <a:ext cx="4454370" cy="996017"/>
          </a:xfrm>
          <a:prstGeom prst="roundRect">
            <a:avLst/>
          </a:prstGeom>
          <a:noFill/>
          <a:ln>
            <a:noFill/>
            <a:prstDash val="dash"/>
          </a:ln>
        </p:spPr>
        <p:txBody>
          <a:bodyPr wrap="square" lIns="68580" tIns="34290" rIns="68580" bIns="34290">
            <a:spAutoFit/>
          </a:bodyPr>
          <a:lstStyle/>
          <a:p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Mary: Who is that?</a:t>
            </a:r>
          </a:p>
          <a:p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Nam: ______ my mother.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165" y="2121851"/>
            <a:ext cx="812966" cy="112689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46968" y="2817791"/>
            <a:ext cx="727255" cy="861905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9606768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81481E-6 L -0.55846 -0.01737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30" y="-8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54994E-6 L -0.55902 0.00555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1" y="2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96296E-6 L -0.55117 0.0007 " pathEditMode="relative" rAng="0" ptsTypes="AA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65" y="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" grpId="0" animBg="1"/>
      <p:bldP spid="2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next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468" y="3662569"/>
            <a:ext cx="899328" cy="3997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36" b="28171"/>
          <a:stretch/>
        </p:blipFill>
        <p:spPr>
          <a:xfrm>
            <a:off x="3657600" y="3755645"/>
            <a:ext cx="2106533" cy="6596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897" y="661308"/>
            <a:ext cx="3254207" cy="300126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410038" y="1657350"/>
            <a:ext cx="2601657" cy="1694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68580" tIns="34290" rIns="68580" bIns="34290"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5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lgerian" panose="04020705040A02060702" pitchFamily="82" charset="0"/>
              </a:rPr>
              <a:t>WELL DONE!</a:t>
            </a:r>
          </a:p>
        </p:txBody>
      </p:sp>
      <p:sp>
        <p:nvSpPr>
          <p:cNvPr id="6" name="Rectangle 5"/>
          <p:cNvSpPr/>
          <p:nvPr/>
        </p:nvSpPr>
        <p:spPr>
          <a:xfrm>
            <a:off x="3410038" y="-6343650"/>
            <a:ext cx="3943350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dirty="0"/>
              <a:t>Facebook : </a:t>
            </a:r>
            <a:r>
              <a:rPr lang="en-US" dirty="0" err="1"/>
              <a:t>Bùi</a:t>
            </a:r>
            <a:r>
              <a:rPr lang="en-US" dirty="0"/>
              <a:t> </a:t>
            </a:r>
            <a:r>
              <a:rPr lang="en-US" dirty="0" err="1"/>
              <a:t>Liễu</a:t>
            </a:r>
            <a:r>
              <a:rPr lang="en-US" dirty="0"/>
              <a:t>  </a:t>
            </a:r>
          </a:p>
          <a:p>
            <a:r>
              <a:rPr lang="en-US" dirty="0"/>
              <a:t>0968142780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1087739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ùi Liễu 0968142780"/>
          <p:cNvSpPr/>
          <p:nvPr/>
        </p:nvSpPr>
        <p:spPr>
          <a:xfrm>
            <a:off x="2143125" y="1314450"/>
            <a:ext cx="5200650" cy="2057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8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Berlin Sans FB Demi" panose="020E0802020502020306" pitchFamily="34" charset="0"/>
              </a:rPr>
              <a:t>Wrap up</a:t>
            </a:r>
            <a:endParaRPr lang="vi-VN" sz="86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05905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Hình ảnh 26">
            <a:extLst>
              <a:ext uri="{FF2B5EF4-FFF2-40B4-BE49-F238E27FC236}">
                <a16:creationId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79616" y="2655881"/>
            <a:ext cx="1993044" cy="1805849"/>
          </a:xfrm>
          <a:prstGeom prst="rect">
            <a:avLst/>
          </a:prstGeom>
        </p:spPr>
      </p:pic>
      <p:pic>
        <p:nvPicPr>
          <p:cNvPr id="40" name="Bùi Liễu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13" y="2530146"/>
            <a:ext cx="1972768" cy="1731651"/>
          </a:xfrm>
          <a:prstGeom prst="rect">
            <a:avLst/>
          </a:prstGeom>
        </p:spPr>
      </p:pic>
      <p:cxnSp>
        <p:nvCxnSpPr>
          <p:cNvPr id="56" name="0968142780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1876461" y="2066957"/>
            <a:ext cx="2921282" cy="5889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0968142780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3762411" y="2066956"/>
            <a:ext cx="1035332" cy="8695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Bùi Liễu 0968142780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23" idx="2"/>
          </p:cNvCxnSpPr>
          <p:nvPr/>
        </p:nvCxnSpPr>
        <p:spPr>
          <a:xfrm>
            <a:off x="4797742" y="2066956"/>
            <a:ext cx="765407" cy="8695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Bùi Liễu 0968142780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23" idx="2"/>
          </p:cNvCxnSpPr>
          <p:nvPr/>
        </p:nvCxnSpPr>
        <p:spPr>
          <a:xfrm>
            <a:off x="4797742" y="2066956"/>
            <a:ext cx="2507969" cy="463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3610571" y="133350"/>
            <a:ext cx="2181509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Arial" pitchFamily="34" charset="0"/>
              </a:rPr>
              <a:t>Review</a:t>
            </a:r>
          </a:p>
        </p:txBody>
      </p:sp>
      <p:pic>
        <p:nvPicPr>
          <p:cNvPr id="26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781" y="1022932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43" name="Bùi Liễu 0968142780"/>
          <p:cNvSpPr txBox="1"/>
          <p:nvPr/>
        </p:nvSpPr>
        <p:spPr>
          <a:xfrm>
            <a:off x="722424" y="3668837"/>
            <a:ext cx="1528303" cy="8079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mother</a:t>
            </a:r>
          </a:p>
        </p:txBody>
      </p:sp>
      <p:sp>
        <p:nvSpPr>
          <p:cNvPr id="46" name="Bùi Liễu 0968142780"/>
          <p:cNvSpPr txBox="1"/>
          <p:nvPr/>
        </p:nvSpPr>
        <p:spPr>
          <a:xfrm>
            <a:off x="4800600" y="4019550"/>
            <a:ext cx="1573188" cy="8079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brother</a:t>
            </a:r>
          </a:p>
        </p:txBody>
      </p:sp>
      <p:sp>
        <p:nvSpPr>
          <p:cNvPr id="47" name="Bùi liễu 0968142780"/>
          <p:cNvSpPr txBox="1"/>
          <p:nvPr/>
        </p:nvSpPr>
        <p:spPr>
          <a:xfrm>
            <a:off x="3048000" y="4057773"/>
            <a:ext cx="1276632" cy="8079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father</a:t>
            </a:r>
          </a:p>
        </p:txBody>
      </p:sp>
      <p:sp>
        <p:nvSpPr>
          <p:cNvPr id="48" name="Bùi Liễu 0968142780"/>
          <p:cNvSpPr txBox="1"/>
          <p:nvPr/>
        </p:nvSpPr>
        <p:spPr>
          <a:xfrm>
            <a:off x="6934200" y="3769580"/>
            <a:ext cx="1231747" cy="8079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sister</a:t>
            </a:r>
          </a:p>
        </p:txBody>
      </p:sp>
      <p:sp>
        <p:nvSpPr>
          <p:cNvPr id="18" name="Rounded Rectangular Callout 17"/>
          <p:cNvSpPr/>
          <p:nvPr/>
        </p:nvSpPr>
        <p:spPr>
          <a:xfrm>
            <a:off x="3240283" y="1072388"/>
            <a:ext cx="3035286" cy="463363"/>
          </a:xfrm>
          <a:prstGeom prst="wedgeRoundRectCallout">
            <a:avLst>
              <a:gd name="adj1" fmla="val -58730"/>
              <a:gd name="adj2" fmla="val -12994"/>
              <a:gd name="adj3" fmla="val 16667"/>
            </a:avLst>
          </a:prstGeom>
          <a:solidFill>
            <a:srgbClr val="F9B67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lnSpc>
                <a:spcPct val="100000"/>
              </a:lnSpc>
            </a:pP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Who’s this / that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Facebook: Bùi Liễu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3464079" y="1658334"/>
            <a:ext cx="2667327" cy="408623"/>
          </a:xfrm>
          <a:prstGeom prst="wedgeRoundRectCallout">
            <a:avLst>
              <a:gd name="adj1" fmla="val 61637"/>
              <a:gd name="adj2" fmla="val 27869"/>
              <a:gd name="adj3" fmla="val 16667"/>
            </a:avLst>
          </a:prstGeom>
          <a:solidFill>
            <a:srgbClr val="F9B67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It’s my______.</a:t>
            </a:r>
          </a:p>
        </p:txBody>
      </p:sp>
      <p:pic>
        <p:nvPicPr>
          <p:cNvPr id="28" name="Bùi Liễu 0968142780">
            <a:extLst>
              <a:ext uri="{FF2B5EF4-FFF2-40B4-BE49-F238E27FC236}">
                <a16:creationId xmlns:a16="http://schemas.microsoft.com/office/drawing/2014/main" id="{F3E35415-D77A-4DE0-BF0F-9C70D43CE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08543" y="1693331"/>
            <a:ext cx="445151" cy="429072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Bùi Liễu">
            <a:extLst>
              <a:ext uri="{FF2B5EF4-FFF2-40B4-BE49-F238E27FC236}">
                <a16:creationId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65242" y="2948002"/>
            <a:ext cx="1410327" cy="1273151"/>
          </a:xfrm>
          <a:prstGeom prst="rect">
            <a:avLst/>
          </a:prstGeom>
        </p:spPr>
      </p:pic>
      <p:pic>
        <p:nvPicPr>
          <p:cNvPr id="42" name="Bùi Liễu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48" y="2992311"/>
            <a:ext cx="1369846" cy="1208930"/>
          </a:xfrm>
          <a:prstGeom prst="rect">
            <a:avLst/>
          </a:prstGeom>
        </p:spPr>
      </p:pic>
      <p:sp>
        <p:nvSpPr>
          <p:cNvPr id="19" name="Bùi liễu 0968142780"/>
          <p:cNvSpPr/>
          <p:nvPr/>
        </p:nvSpPr>
        <p:spPr>
          <a:xfrm>
            <a:off x="6904840" y="1254613"/>
            <a:ext cx="1888915" cy="837793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vi-VN" sz="2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who’s</a:t>
            </a:r>
            <a:r>
              <a:rPr lang="en-US" sz="2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= who is</a:t>
            </a: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2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It’s = it is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08191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6" grpId="0"/>
      <p:bldP spid="47" grpId="0"/>
      <p:bldP spid="4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126" y="742950"/>
            <a:ext cx="4770155" cy="307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2514600" y="2390312"/>
            <a:ext cx="4229101" cy="83099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 Demi" panose="020E0802020502020306" pitchFamily="34" charset="0"/>
              </a:rPr>
              <a:t>Thank you!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720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719;p38"/>
          <p:cNvSpPr txBox="1">
            <a:spLocks/>
          </p:cNvSpPr>
          <p:nvPr/>
        </p:nvSpPr>
        <p:spPr>
          <a:xfrm>
            <a:off x="698832" y="300276"/>
            <a:ext cx="4659922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</a:p>
        </p:txBody>
      </p:sp>
      <p:sp>
        <p:nvSpPr>
          <p:cNvPr id="9" name="Bùi Liễu 0968142780"/>
          <p:cNvSpPr/>
          <p:nvPr/>
        </p:nvSpPr>
        <p:spPr>
          <a:xfrm>
            <a:off x="3316447" y="3949365"/>
            <a:ext cx="2400299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</a:t>
            </a: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they?</a:t>
            </a:r>
          </a:p>
        </p:txBody>
      </p:sp>
      <p:sp>
        <p:nvSpPr>
          <p:cNvPr id="10" name="Bùi Liễu 0968142780"/>
          <p:cNvSpPr/>
          <p:nvPr/>
        </p:nvSpPr>
        <p:spPr>
          <a:xfrm>
            <a:off x="3172188" y="3965718"/>
            <a:ext cx="2707277" cy="490315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  <a:endParaRPr lang="en-US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0968142780"/>
          <p:cNvSpPr/>
          <p:nvPr/>
        </p:nvSpPr>
        <p:spPr>
          <a:xfrm>
            <a:off x="2802095" y="3970114"/>
            <a:ext cx="3429000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</a:p>
        </p:txBody>
      </p:sp>
      <p:pic>
        <p:nvPicPr>
          <p:cNvPr id="12" name="Trac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951.9062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38917" y="452292"/>
            <a:ext cx="355656" cy="2851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51" y="1200151"/>
            <a:ext cx="4154983" cy="26620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896" y="1200150"/>
            <a:ext cx="4238204" cy="2663265"/>
          </a:xfrm>
          <a:prstGeom prst="rect">
            <a:avLst/>
          </a:prstGeom>
        </p:spPr>
      </p:pic>
      <p:sp>
        <p:nvSpPr>
          <p:cNvPr id="20" name="Google Shape;719;p38"/>
          <p:cNvSpPr txBox="1">
            <a:spLocks/>
          </p:cNvSpPr>
          <p:nvPr/>
        </p:nvSpPr>
        <p:spPr>
          <a:xfrm>
            <a:off x="4515855" y="813394"/>
            <a:ext cx="400086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Click on the speaker </a:t>
            </a:r>
            <a:r>
              <a:rPr lang="vi-VN" sz="14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sentences to </a:t>
            </a:r>
            <a:r>
              <a:rPr lang="vi-VN" sz="1400" dirty="0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again.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742950" y="1257300"/>
            <a:ext cx="1794012" cy="395705"/>
          </a:xfrm>
          <a:prstGeom prst="roundRect">
            <a:avLst/>
          </a:prstGeom>
          <a:solidFill>
            <a:srgbClr val="FF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2645050" y="1452601"/>
            <a:ext cx="1889271" cy="433350"/>
          </a:xfrm>
          <a:prstGeom prst="roundRect">
            <a:avLst/>
          </a:prstGeom>
          <a:solidFill>
            <a:srgbClr val="FF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500"/>
          </a:p>
        </p:txBody>
      </p:sp>
      <p:sp>
        <p:nvSpPr>
          <p:cNvPr id="22" name="Rounded Rectangle 21"/>
          <p:cNvSpPr/>
          <p:nvPr/>
        </p:nvSpPr>
        <p:spPr>
          <a:xfrm>
            <a:off x="4945686" y="1371600"/>
            <a:ext cx="1740997" cy="387673"/>
          </a:xfrm>
          <a:prstGeom prst="roundRect">
            <a:avLst/>
          </a:prstGeom>
          <a:solidFill>
            <a:srgbClr val="FF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6681997" y="1492211"/>
            <a:ext cx="2187298" cy="510994"/>
          </a:xfrm>
          <a:prstGeom prst="roundRect">
            <a:avLst/>
          </a:prstGeom>
          <a:solidFill>
            <a:srgbClr val="FF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4" name="Bùi Liễu 0968142780"/>
          <p:cNvSpPr/>
          <p:nvPr/>
        </p:nvSpPr>
        <p:spPr>
          <a:xfrm>
            <a:off x="742950" y="1257301"/>
            <a:ext cx="2048469" cy="3838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Who’s this?</a:t>
            </a:r>
            <a:endParaRPr lang="vi-VN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 0968142780"/>
          <p:cNvSpPr/>
          <p:nvPr/>
        </p:nvSpPr>
        <p:spPr>
          <a:xfrm>
            <a:off x="2391554" y="1514824"/>
            <a:ext cx="2408687" cy="3711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my sister.</a:t>
            </a:r>
            <a:endParaRPr lang="vi-VN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 0968142780"/>
          <p:cNvSpPr/>
          <p:nvPr/>
        </p:nvSpPr>
        <p:spPr>
          <a:xfrm>
            <a:off x="4857391" y="1314450"/>
            <a:ext cx="2343509" cy="5344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Who’s that?</a:t>
            </a:r>
            <a:endParaRPr lang="vi-VN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Bùi Liễu 0968142780"/>
          <p:cNvSpPr/>
          <p:nvPr/>
        </p:nvSpPr>
        <p:spPr>
          <a:xfrm>
            <a:off x="6648696" y="1485900"/>
            <a:ext cx="2323855" cy="5186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my brother.</a:t>
            </a:r>
            <a:endParaRPr lang="vi-VN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Bùi Liễu 0968142780">
            <a:extLst>
              <a:ext uri="{FF2B5EF4-FFF2-40B4-BE49-F238E27FC236}">
                <a16:creationId xmlns:a16="http://schemas.microsoft.com/office/drawing/2014/main" id="{E2A7A471-361B-492B-9C33-52BC632FC536}"/>
              </a:ext>
            </a:extLst>
          </p:cNvPr>
          <p:cNvSpPr txBox="1">
            <a:spLocks/>
          </p:cNvSpPr>
          <p:nvPr/>
        </p:nvSpPr>
        <p:spPr>
          <a:xfrm>
            <a:off x="765559" y="4525630"/>
            <a:ext cx="481529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Click on the screen to show 3 questions.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51095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7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2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7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2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7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ack 2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7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ack 2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4" grpId="0"/>
      <p:bldP spid="15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ùi Liễu"/>
          <p:cNvSpPr/>
          <p:nvPr/>
        </p:nvSpPr>
        <p:spPr>
          <a:xfrm>
            <a:off x="1657350" y="1771650"/>
            <a:ext cx="7181850" cy="1160382"/>
          </a:xfrm>
          <a:prstGeom prst="rect">
            <a:avLst/>
          </a:prstGeom>
        </p:spPr>
        <p:txBody>
          <a:bodyPr wrap="square" lIns="68580" tIns="34290" rIns="68580" bIns="3429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72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42444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ùi Liễu  0968142780"/>
          <p:cNvSpPr txBox="1"/>
          <p:nvPr/>
        </p:nvSpPr>
        <p:spPr>
          <a:xfrm>
            <a:off x="971550" y="309778"/>
            <a:ext cx="1978715" cy="4847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7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3" name="object 19"/>
          <p:cNvSpPr/>
          <p:nvPr/>
        </p:nvSpPr>
        <p:spPr>
          <a:xfrm>
            <a:off x="1714500" y="1253887"/>
            <a:ext cx="2848499" cy="25987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Facebook: Bùi Liễu">
            <a:extLst>
              <a:ext uri="{FF2B5EF4-FFF2-40B4-BE49-F238E27FC236}">
                <a16:creationId xmlns:a16="http://schemas.microsoft.com/office/drawing/2014/main" id="{2C5F5125-A5E5-4E99-A169-C34EBF36D498}"/>
              </a:ext>
            </a:extLst>
          </p:cNvPr>
          <p:cNvSpPr/>
          <p:nvPr/>
        </p:nvSpPr>
        <p:spPr>
          <a:xfrm>
            <a:off x="5200650" y="2553254"/>
            <a:ext cx="2298502" cy="467436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fæmɪli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10" name="Facebook: Bùi Liễu">
            <a:extLst>
              <a:ext uri="{FF2B5EF4-FFF2-40B4-BE49-F238E27FC236}">
                <a16:creationId xmlns:a16="http://schemas.microsoft.com/office/drawing/2014/main" id="{AC1FE594-7DD7-48AD-8E20-8DC049CA97F4}"/>
              </a:ext>
            </a:extLst>
          </p:cNvPr>
          <p:cNvSpPr/>
          <p:nvPr/>
        </p:nvSpPr>
        <p:spPr>
          <a:xfrm>
            <a:off x="4229100" y="1715696"/>
            <a:ext cx="4400551" cy="813684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family</a:t>
            </a:r>
          </a:p>
        </p:txBody>
      </p:sp>
      <p:sp>
        <p:nvSpPr>
          <p:cNvPr id="14" name="Bùi Liễu  0968142780">
            <a:extLst>
              <a:ext uri="{FF2B5EF4-FFF2-40B4-BE49-F238E27FC236}">
                <a16:creationId xmlns:a16="http://schemas.microsoft.com/office/drawing/2014/main" id="{A29F4AC8-FAA9-41DA-925B-A0F57A344EE9}"/>
              </a:ext>
            </a:extLst>
          </p:cNvPr>
          <p:cNvSpPr/>
          <p:nvPr/>
        </p:nvSpPr>
        <p:spPr>
          <a:xfrm>
            <a:off x="5543550" y="3075864"/>
            <a:ext cx="1662979" cy="467436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0100" y="4481281"/>
            <a:ext cx="3486150" cy="3000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Click on the words to listen again.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91099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mil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mil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0" grpId="1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19"/>
          <p:cNvSpPr/>
          <p:nvPr/>
        </p:nvSpPr>
        <p:spPr>
          <a:xfrm>
            <a:off x="1714500" y="1092175"/>
            <a:ext cx="2654651" cy="30797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Facebook: Bùi Liễu">
            <a:extLst>
              <a:ext uri="{FF2B5EF4-FFF2-40B4-BE49-F238E27FC236}">
                <a16:creationId xmlns:a16="http://schemas.microsoft.com/office/drawing/2014/main" id="{2C5F5125-A5E5-4E99-A169-C34EBF36D498}"/>
              </a:ext>
            </a:extLst>
          </p:cNvPr>
          <p:cNvSpPr/>
          <p:nvPr/>
        </p:nvSpPr>
        <p:spPr>
          <a:xfrm>
            <a:off x="5073849" y="2655937"/>
            <a:ext cx="2298502" cy="467436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mʌðə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10" name="Facebook: Bùi Liễu">
            <a:extLst>
              <a:ext uri="{FF2B5EF4-FFF2-40B4-BE49-F238E27FC236}">
                <a16:creationId xmlns:a16="http://schemas.microsoft.com/office/drawing/2014/main" id="{AC1FE594-7DD7-48AD-8E20-8DC049CA97F4}"/>
              </a:ext>
            </a:extLst>
          </p:cNvPr>
          <p:cNvSpPr/>
          <p:nvPr/>
        </p:nvSpPr>
        <p:spPr>
          <a:xfrm>
            <a:off x="4000500" y="1818379"/>
            <a:ext cx="4400551" cy="813684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mother</a:t>
            </a:r>
          </a:p>
        </p:txBody>
      </p:sp>
      <p:sp>
        <p:nvSpPr>
          <p:cNvPr id="13" name="Bùi Liễu  0968142780">
            <a:extLst>
              <a:ext uri="{FF2B5EF4-FFF2-40B4-BE49-F238E27FC236}">
                <a16:creationId xmlns:a16="http://schemas.microsoft.com/office/drawing/2014/main" id="{A29F4AC8-FAA9-41DA-925B-A0F57A344EE9}"/>
              </a:ext>
            </a:extLst>
          </p:cNvPr>
          <p:cNvSpPr/>
          <p:nvPr/>
        </p:nvSpPr>
        <p:spPr>
          <a:xfrm>
            <a:off x="5359599" y="3178547"/>
            <a:ext cx="1662979" cy="467436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06989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oth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oth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0" grpId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ùi Liễu"/>
          <p:cNvSpPr/>
          <p:nvPr/>
        </p:nvSpPr>
        <p:spPr>
          <a:xfrm>
            <a:off x="1873449" y="1257301"/>
            <a:ext cx="2155073" cy="28722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Facebook: Bùi Liễu">
            <a:extLst>
              <a:ext uri="{FF2B5EF4-FFF2-40B4-BE49-F238E27FC236}">
                <a16:creationId xmlns:a16="http://schemas.microsoft.com/office/drawing/2014/main" id="{2C5F5125-A5E5-4E99-A169-C34EBF36D498}"/>
              </a:ext>
            </a:extLst>
          </p:cNvPr>
          <p:cNvSpPr/>
          <p:nvPr/>
        </p:nvSpPr>
        <p:spPr>
          <a:xfrm>
            <a:off x="4972050" y="2528184"/>
            <a:ext cx="2298502" cy="467436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fɑːðə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18" name="Facebook: Bùi Liễu">
            <a:extLst>
              <a:ext uri="{FF2B5EF4-FFF2-40B4-BE49-F238E27FC236}">
                <a16:creationId xmlns:a16="http://schemas.microsoft.com/office/drawing/2014/main" id="{AC1FE594-7DD7-48AD-8E20-8DC049CA97F4}"/>
              </a:ext>
            </a:extLst>
          </p:cNvPr>
          <p:cNvSpPr/>
          <p:nvPr/>
        </p:nvSpPr>
        <p:spPr>
          <a:xfrm>
            <a:off x="3943350" y="1714500"/>
            <a:ext cx="4400551" cy="813684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father</a:t>
            </a:r>
          </a:p>
        </p:txBody>
      </p:sp>
      <p:sp>
        <p:nvSpPr>
          <p:cNvPr id="19" name="Bùi Liễu  0968142780">
            <a:extLst>
              <a:ext uri="{FF2B5EF4-FFF2-40B4-BE49-F238E27FC236}">
                <a16:creationId xmlns:a16="http://schemas.microsoft.com/office/drawing/2014/main" id="{A29F4AC8-FAA9-41DA-925B-A0F57A344EE9}"/>
              </a:ext>
            </a:extLst>
          </p:cNvPr>
          <p:cNvSpPr/>
          <p:nvPr/>
        </p:nvSpPr>
        <p:spPr>
          <a:xfrm>
            <a:off x="5314950" y="3050795"/>
            <a:ext cx="1662979" cy="467436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5239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th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th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8" grpId="1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E0A8E587-4FBC-4B9E-88ED-725201C191D2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s\uFFFD\u001Bj{5EFFD1BA-C689-4D47-B5E4-1ADE8129419F}&quot;,&quot;C:\\Users\\LIEN THANH\\Desktop\\WEB CHUYÊN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E3 Unit 11 lesson 1 (1+2+3)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2386812-3A70-433E-9ED4-4F5B6412A289}:26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F290F48-D1E0-4099-BCAF-6020140D2965}:26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C37709D-6A09-4B66-953B-436BEBE79127}:26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C2AA019-AFC3-4732-A25C-731556F3A98B}:26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E378E0C-8374-4412-9D99-9922AD9288FD}:27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D4D91E8-39EE-4076-A478-469D502BBE9B}:27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06BB4E8-7A98-45AC-AFD6-F592B55328FF}:27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AE5BF8F-0DA2-4F7F-9902-FBC05171304D}:31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252630B-3A35-4022-ABE2-F8816B4E2980}:31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42BDCA5-1B9F-4181-BB72-24321B111D79}:31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EDFEB83-F10B-4202-AD2C-8BF7B925E8E2}:25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4109F2A-5A44-49B5-86B4-FE7ABC8B37FB}:31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09EB1E1-CF40-4404-BF75-F29925247560}:27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BE53632-9C61-4224-88BE-DF8B5CA93B2B}:27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383785C-9C75-43B8-85DB-23012BD647C0}:27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6C9AAE-0FBF-4157-A92C-ED7312EBC254}:32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C108194-37FA-4C18-8C59-9ABC3B725139}:32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9D03C17-40B5-47C8-BEF2-5289315E2702}:32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2BD788E-A7CF-4835-B682-8C8F951F1368}:32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5095853-345F-4DE4-B406-E27BF161D7D5}:32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9E2BB0B-77CD-491D-B3F4-4E39B97940D2}:28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495A1FC-0427-40DC-A4B4-EDC4BE3F0358}:259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A7C4836-8FDF-43F6-9467-B67263082610}:28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E17BE73-E411-478D-B539-B481859B04CC}:28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590A765-6D30-429D-B552-6CB488546A9F}:28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4749D11-6370-42D3-87DE-1769BD2B2737}:28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AC934E9-AB72-4FC8-B60A-3EF2A9DF68C8}:28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3E407B0-C141-437C-B218-646C5C23D840}:28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92E6C12-A61E-4B86-B037-2C1659E5C5EB}:288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18D3FCD-CDC0-4888-AAE5-37806C32B1ED}:289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33B408F-68EB-4786-9F1C-0D2544F8E7C6}:29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F678B15-0885-4C65-A137-60365D0C144F}:29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F6F4E9-32D4-4738-A90D-6427207C3CE5}:26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8ED5AE4-D385-466C-9DC2-19F153C64D9D}:29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18AAA29-1514-4F6A-9C34-14CEDE3A1B01}:29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0CFD74E-9AA7-478C-9B88-7770FCB97C9D}:29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F60D31A-F35F-4C33-893E-25F7508430FD}:31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F660B3D-9CB8-4990-86BA-48E4756B5DC7}:31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CD2EA8-6FDA-42FA-BEFB-B5AF62B16130}:3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39BE6DC-FEC8-46DC-A26A-AD05D8B838AC}:26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1D85C25-0E92-4902-BB08-146B90230A0A}:26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CC2190F-AB45-4EF4-816D-886066718744}:26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C84BF61-57D1-4F1F-A6DE-0CF916B313D7}:26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7ECF4DE-40B0-446E-90B2-FED727706EF6}:26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</TotalTime>
  <Words>677</Words>
  <Application>Microsoft Office PowerPoint</Application>
  <PresentationFormat>On-screen Show (16:9)</PresentationFormat>
  <Paragraphs>226</Paragraphs>
  <Slides>44</Slides>
  <Notes>25</Notes>
  <HiddenSlides>0</HiddenSlides>
  <MMClips>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4" baseType="lpstr">
      <vt:lpstr>Berlin Sans FB Demi</vt:lpstr>
      <vt:lpstr>Arial</vt:lpstr>
      <vt:lpstr>Century Gothic</vt:lpstr>
      <vt:lpstr>Berlin Sans FB</vt:lpstr>
      <vt:lpstr>Kirang Haerang</vt:lpstr>
      <vt:lpstr>宋体</vt:lpstr>
      <vt:lpstr>Calibri</vt:lpstr>
      <vt:lpstr>Algerian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E3 Unit 11 lesson 1 (1+2+3)</dc:title>
  <dc:creator>Bùi Liễu  0968142780</dc:creator>
  <cp:lastModifiedBy>LIEN THANH</cp:lastModifiedBy>
  <cp:revision>39</cp:revision>
  <dcterms:created xsi:type="dcterms:W3CDTF">2006-08-16T00:00:00Z</dcterms:created>
  <dcterms:modified xsi:type="dcterms:W3CDTF">2025-02-25T11:43:27Z</dcterms:modified>
</cp:coreProperties>
</file>