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media1.wav" ContentType="audio/x-wav"/>
  <Override PartName="/ppt/tags/tag5.xml" ContentType="application/vnd.openxmlformats-officedocument.presentationml.tags+xml"/>
  <Override PartName="/ppt/media/audio2.wav" ContentType="audio/x-wav"/>
  <Override PartName="/ppt/media/audio3.wav" ContentType="audio/x-wav"/>
  <Override PartName="/ppt/media/audio4.wav" ContentType="audio/x-wav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media2.wav" ContentType="audio/x-wav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media/media3.wav" ContentType="audio/x-wav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media/media4.wav" ContentType="audio/x-wav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media/media6.wav" ContentType="audio/x-wav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8" r:id="rId2"/>
    <p:sldId id="25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9" r:id="rId11"/>
    <p:sldId id="307" r:id="rId12"/>
    <p:sldId id="308" r:id="rId13"/>
    <p:sldId id="310" r:id="rId14"/>
    <p:sldId id="311" r:id="rId15"/>
    <p:sldId id="261" r:id="rId16"/>
    <p:sldId id="295" r:id="rId17"/>
    <p:sldId id="296" r:id="rId18"/>
    <p:sldId id="297" r:id="rId19"/>
    <p:sldId id="298" r:id="rId20"/>
    <p:sldId id="299" r:id="rId21"/>
    <p:sldId id="312" r:id="rId22"/>
    <p:sldId id="313" r:id="rId23"/>
    <p:sldId id="315" r:id="rId24"/>
  </p:sldIdLst>
  <p:sldSz cx="9144000" cy="5143500" type="screen16x9"/>
  <p:notesSz cx="9144000" cy="6858000"/>
  <p:embeddedFontLs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Berlin Sans FB Demi" panose="020E0802020502020306" pitchFamily="34" charset="0"/>
      <p:bold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Berlin Sans FB" panose="020E0602020502020306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4660"/>
  </p:normalViewPr>
  <p:slideViewPr>
    <p:cSldViewPr>
      <p:cViewPr varScale="1">
        <p:scale>
          <a:sx n="87" d="100"/>
          <a:sy n="87" d="100"/>
        </p:scale>
        <p:origin x="924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A7A36-30F5-41B5-B592-F601E0F2ECC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23E27-C215-4E94-BF5F-8AB811062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53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63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78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17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2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78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62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60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8705850"/>
            <a:ext cx="9144000" cy="38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1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3.jpeg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6.jpe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26.jpe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8.jp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2" Type="http://schemas.microsoft.com/office/2007/relationships/media" Target="../media/media2.wav"/><Relationship Id="rId1" Type="http://schemas.openxmlformats.org/officeDocument/2006/relationships/tags" Target="../tags/tag14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image" Target="../media/image30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jpg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2" Type="http://schemas.microsoft.com/office/2007/relationships/media" Target="../media/media3.wav"/><Relationship Id="rId1" Type="http://schemas.openxmlformats.org/officeDocument/2006/relationships/tags" Target="../tags/tag17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audio" Target="NULL" TargetMode="External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3.wav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21" Type="http://schemas.openxmlformats.org/officeDocument/2006/relationships/image" Target="../media/image50.png"/><Relationship Id="rId34" Type="http://schemas.openxmlformats.org/officeDocument/2006/relationships/audio" Target="../media/audio12.wav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image" Target="../media/image30.jpg"/><Relationship Id="rId25" Type="http://schemas.openxmlformats.org/officeDocument/2006/relationships/image" Target="../media/image54.png"/><Relationship Id="rId33" Type="http://schemas.openxmlformats.org/officeDocument/2006/relationships/audio" Target="../media/audio11.wav"/><Relationship Id="rId2" Type="http://schemas.microsoft.com/office/2007/relationships/media" Target="../media/media4.wav"/><Relationship Id="rId16" Type="http://schemas.openxmlformats.org/officeDocument/2006/relationships/image" Target="../media/image46.png"/><Relationship Id="rId20" Type="http://schemas.openxmlformats.org/officeDocument/2006/relationships/image" Target="../media/image49.png"/><Relationship Id="rId29" Type="http://schemas.openxmlformats.org/officeDocument/2006/relationships/audio" Target="../media/audio7.wav"/><Relationship Id="rId1" Type="http://schemas.openxmlformats.org/officeDocument/2006/relationships/tags" Target="../tags/tag19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24" Type="http://schemas.openxmlformats.org/officeDocument/2006/relationships/image" Target="../media/image53.png"/><Relationship Id="rId32" Type="http://schemas.openxmlformats.org/officeDocument/2006/relationships/audio" Target="../media/audio10.wav"/><Relationship Id="rId37" Type="http://schemas.openxmlformats.org/officeDocument/2006/relationships/audio" Target="../media/audio15.wav"/><Relationship Id="rId5" Type="http://schemas.openxmlformats.org/officeDocument/2006/relationships/notesSlide" Target="../notesSlides/notesSlide5.xml"/><Relationship Id="rId15" Type="http://schemas.openxmlformats.org/officeDocument/2006/relationships/audio" Target="../media/audio15.wav"/><Relationship Id="rId23" Type="http://schemas.openxmlformats.org/officeDocument/2006/relationships/image" Target="../media/image52.png"/><Relationship Id="rId28" Type="http://schemas.openxmlformats.org/officeDocument/2006/relationships/audio" Target="../media/audio6.wav"/><Relationship Id="rId36" Type="http://schemas.openxmlformats.org/officeDocument/2006/relationships/audio" Target="../media/audio14.wav"/><Relationship Id="rId10" Type="http://schemas.openxmlformats.org/officeDocument/2006/relationships/audio" Target="../media/audio10.wav"/><Relationship Id="rId19" Type="http://schemas.openxmlformats.org/officeDocument/2006/relationships/image" Target="../media/image48.png"/><Relationship Id="rId31" Type="http://schemas.openxmlformats.org/officeDocument/2006/relationships/audio" Target="../media/audio9.wav"/><Relationship Id="rId4" Type="http://schemas.openxmlformats.org/officeDocument/2006/relationships/slideLayout" Target="../slideLayouts/slideLayout1.xml"/><Relationship Id="rId9" Type="http://schemas.openxmlformats.org/officeDocument/2006/relationships/audio" Target="../media/audio9.wav"/><Relationship Id="rId14" Type="http://schemas.openxmlformats.org/officeDocument/2006/relationships/audio" Target="../media/audio14.wav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audio" Target="../media/audio8.wav"/><Relationship Id="rId35" Type="http://schemas.openxmlformats.org/officeDocument/2006/relationships/audio" Target="../media/audio13.wav"/><Relationship Id="rId8" Type="http://schemas.openxmlformats.org/officeDocument/2006/relationships/audio" Target="../media/audio8.wav"/><Relationship Id="rId3" Type="http://schemas.openxmlformats.org/officeDocument/2006/relationships/audio" Target="../media/media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20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58.png"/><Relationship Id="rId2" Type="http://schemas.microsoft.com/office/2007/relationships/media" Target="../media/media6.wav"/><Relationship Id="rId1" Type="http://schemas.openxmlformats.org/officeDocument/2006/relationships/tags" Target="../tags/tag21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9.jpe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9.jpe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9.jpeg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914400" y="1253436"/>
            <a:ext cx="17030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Unit</a:t>
            </a:r>
            <a:r>
              <a:rPr lang="vi-VN" sz="3600" b="1" dirty="0">
                <a:latin typeface="Berlin Sans FB Demi" panose="020E0802020502020306" pitchFamily="34" charset="0"/>
              </a:rPr>
              <a:t> 11</a:t>
            </a:r>
            <a:endParaRPr lang="en-US" sz="3600" b="1" dirty="0"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2438400" y="1058883"/>
            <a:ext cx="4475818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My family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2876421" y="2126129"/>
            <a:ext cx="3955283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300" b="1" dirty="0">
                <a:latin typeface="Berlin Sans FB Demi" panose="020E0802020502020306" pitchFamily="34" charset="0"/>
              </a:rPr>
              <a:t>Lesson 1 (4+5+6)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" t="6983" r="4702" b="4714"/>
          <a:stretch/>
        </p:blipFill>
        <p:spPr>
          <a:xfrm>
            <a:off x="3543300" y="2815846"/>
            <a:ext cx="2621526" cy="1883710"/>
          </a:xfrm>
          <a:prstGeom prst="cloud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6552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5250"/>
            <a:ext cx="9149136" cy="52431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34035" y="3987441"/>
            <a:ext cx="2642782" cy="747571"/>
            <a:chOff x="983132" y="3904928"/>
            <a:chExt cx="5035035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046930" y="4128076"/>
              <a:ext cx="3971237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>
                  <a:latin typeface="Century Gothic" panose="020B0502020202020204" pitchFamily="34" charset="0"/>
                </a:rPr>
                <a:t>True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22110" y="4024829"/>
            <a:ext cx="2514702" cy="710183"/>
            <a:chOff x="5966055" y="3960181"/>
            <a:chExt cx="4450175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9204" y="4081489"/>
              <a:ext cx="3679074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>
                  <a:latin typeface="Century Gothic" panose="020B0502020202020204" pitchFamily="34" charset="0"/>
                </a:rPr>
                <a:t>Fasle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26264" y="4052052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88966" y="4030462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4209" y="4588866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819325" y="1881329"/>
            <a:ext cx="3268137" cy="747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 that?</a:t>
            </a:r>
          </a:p>
          <a:p>
            <a:pPr algn="ctr"/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</a:t>
            </a:r>
            <a:r>
              <a:rPr lang="vi-VN" sz="27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</a:t>
            </a:r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sister</a:t>
            </a:r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A4AF47-E7F2-4529-9DBC-502114F190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/>
          <a:stretch/>
        </p:blipFill>
        <p:spPr>
          <a:xfrm>
            <a:off x="4876800" y="1614689"/>
            <a:ext cx="2463059" cy="2208189"/>
          </a:xfrm>
          <a:prstGeom prst="rect">
            <a:avLst/>
          </a:prstGeom>
        </p:spPr>
      </p:pic>
      <p:sp>
        <p:nvSpPr>
          <p:cNvPr id="9" name="Bùi Liễu 0968142780"/>
          <p:cNvSpPr/>
          <p:nvPr/>
        </p:nvSpPr>
        <p:spPr>
          <a:xfrm>
            <a:off x="2428694" y="2885209"/>
            <a:ext cx="2448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s</a:t>
            </a:r>
            <a:r>
              <a:rPr lang="vi-VN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ister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Century Gothic" panose="020B0502020202020204" pitchFamily="34" charset="0"/>
                <a:cs typeface="Arial" panose="020B0604020202020204" pitchFamily="34" charset="0"/>
                <a:sym typeface="Wingdings" pitchFamily="2" charset="2"/>
              </a:rPr>
              <a:t> mother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542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" y="-2406"/>
            <a:ext cx="9144000" cy="51520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76591" y="3830171"/>
            <a:ext cx="2432123" cy="747571"/>
            <a:chOff x="983132" y="3904928"/>
            <a:chExt cx="4654870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29766" y="4046572"/>
              <a:ext cx="3906377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>
                  <a:latin typeface="Century Gothic" panose="020B0502020202020204" pitchFamily="34" charset="0"/>
                </a:rPr>
                <a:t>this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95872" y="3876574"/>
            <a:ext cx="2281770" cy="710183"/>
            <a:chOff x="5966055" y="3960181"/>
            <a:chExt cx="4450175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71539" y="4091551"/>
              <a:ext cx="3602440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>
                  <a:latin typeface="Century Gothic" panose="020B0502020202020204" pitchFamily="34" charset="0"/>
                </a:rPr>
                <a:t>that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86401" y="3886201"/>
            <a:ext cx="2222149" cy="707411"/>
            <a:chOff x="952680" y="5271997"/>
            <a:chExt cx="4685322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75675" y="5399818"/>
              <a:ext cx="3850115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>
                  <a:latin typeface="Century Gothic" panose="020B0502020202020204" pitchFamily="34" charset="0"/>
                </a:rPr>
                <a:t>there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13656" y="3886201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56368" y="3924457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4656" y="3902834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789157" y="2018677"/>
            <a:ext cx="3268137" cy="9832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7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</a:t>
            </a:r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____?</a:t>
            </a:r>
          </a:p>
          <a:p>
            <a:pPr algn="ctr"/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</a:t>
            </a:r>
            <a:r>
              <a:rPr lang="vi-VN" sz="27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</a:t>
            </a:r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father</a:t>
            </a:r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883" y="4597516"/>
            <a:ext cx="457200" cy="433136"/>
          </a:xfrm>
          <a:prstGeom prst="roundRect">
            <a:avLst>
              <a:gd name="adj" fmla="val 21834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415F89-4E52-4D64-B102-0B10A4F20A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21366"/>
            <a:ext cx="1800676" cy="1589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3057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5" y="-5912"/>
            <a:ext cx="9149354" cy="514941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39896" y="3941951"/>
            <a:ext cx="2494837" cy="747571"/>
            <a:chOff x="994913" y="3955366"/>
            <a:chExt cx="4774898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13" y="3955366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71175" y="4135663"/>
              <a:ext cx="3998636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entury Gothic" panose="020B0502020202020204" pitchFamily="34" charset="0"/>
                </a:rPr>
                <a:t>Where’s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53023" y="3960646"/>
            <a:ext cx="2352518" cy="710183"/>
            <a:chOff x="5966055" y="3960181"/>
            <a:chExt cx="4588157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60224" y="4154823"/>
              <a:ext cx="3893988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latin typeface="Century Gothic" panose="020B0502020202020204" pitchFamily="34" charset="0"/>
                </a:rPr>
                <a:t> </a:t>
              </a:r>
              <a:r>
                <a:rPr lang="vi-VN" sz="2400" b="1" dirty="0">
                  <a:latin typeface="Century Gothic" panose="020B0502020202020204" pitchFamily="34" charset="0"/>
                </a:rPr>
                <a:t>What’s 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43551" y="3970273"/>
            <a:ext cx="2247254" cy="707411"/>
            <a:chOff x="952680" y="5271997"/>
            <a:chExt cx="4738256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44596" y="5422490"/>
              <a:ext cx="3946340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>
                  <a:latin typeface="Century Gothic" panose="020B0502020202020204" pitchFamily="34" charset="0"/>
                </a:rPr>
                <a:t>Who’s 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76289" y="3997722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13518" y="4008529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6286" y="4567528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88969" y="3950458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979449" y="2302157"/>
            <a:ext cx="3268137" cy="53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 th</a:t>
            </a:r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my brother.</a:t>
            </a:r>
            <a:endParaRPr lang="en-US" sz="27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06" y="1733550"/>
            <a:ext cx="1978228" cy="178581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45485" y="-5048250"/>
            <a:ext cx="340995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 </a:t>
            </a:r>
          </a:p>
          <a:p>
            <a:r>
              <a:rPr lang="en-US" dirty="0"/>
              <a:t>0968142780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6779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3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85950" y="3973444"/>
            <a:ext cx="2520826" cy="747571"/>
            <a:chOff x="983132" y="3904928"/>
            <a:chExt cx="4802684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14580" y="4064556"/>
              <a:ext cx="3971236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>
                  <a:latin typeface="Century Gothic" panose="020B0502020202020204" pitchFamily="34" charset="0"/>
                </a:rPr>
                <a:t>False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00818" y="4010832"/>
            <a:ext cx="2595120" cy="710183"/>
            <a:chOff x="5966055" y="3960181"/>
            <a:chExt cx="4592488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79468" y="4082922"/>
              <a:ext cx="3679075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 err="1">
                  <a:latin typeface="Century Gothic" panose="020B0502020202020204" pitchFamily="34" charset="0"/>
                </a:rPr>
                <a:t>True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09327" y="4032407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67675" y="4016464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88" y="4592265"/>
            <a:ext cx="384605" cy="38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612087" y="3368794"/>
            <a:ext cx="3268137" cy="53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ình ảnh 26">
            <a:extLst>
              <a:ext uri="{FF2B5EF4-FFF2-40B4-BE49-F238E27FC236}">
                <a16:creationId xmlns:a16="http://schemas.microsoft.com/office/drawing/2014/main" id="{C8AFCE3F-38E2-480D-9A0D-0567A52ADC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5342" y="1705093"/>
            <a:ext cx="897345" cy="1592323"/>
          </a:xfrm>
          <a:prstGeom prst="rect">
            <a:avLst/>
          </a:prstGeom>
        </p:spPr>
      </p:pic>
      <p:pic>
        <p:nvPicPr>
          <p:cNvPr id="20" name="Track 3d.2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E7D460B-510C-4094-B616-AD24F365C3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01" y="2343151"/>
            <a:ext cx="365522" cy="293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3036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228600"/>
            <a:ext cx="4572009" cy="4572009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2914650" y="1828800"/>
            <a:ext cx="32575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Well done!</a:t>
            </a:r>
            <a:endParaRPr lang="vi-VN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62354" y="-3676650"/>
            <a:ext cx="213360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217264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3257550" y="290126"/>
            <a:ext cx="2734531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5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Contents</a:t>
            </a:r>
          </a:p>
        </p:txBody>
      </p:sp>
      <p:sp>
        <p:nvSpPr>
          <p:cNvPr id="13" name="Bùi Liễu"/>
          <p:cNvSpPr/>
          <p:nvPr/>
        </p:nvSpPr>
        <p:spPr>
          <a:xfrm>
            <a:off x="2362200" y="-2457450"/>
            <a:ext cx="2617721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3436858" y="1581150"/>
            <a:ext cx="2798091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44" y="1538646"/>
            <a:ext cx="437876" cy="505800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3385605" y="2321036"/>
            <a:ext cx="4973988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44" y="2233278"/>
            <a:ext cx="452060" cy="563876"/>
          </a:xfrm>
          <a:prstGeom prst="rect">
            <a:avLst/>
          </a:prstGeom>
        </p:spPr>
      </p:pic>
      <p:sp>
        <p:nvSpPr>
          <p:cNvPr id="20" name="Bùi Liễu"/>
          <p:cNvSpPr txBox="1">
            <a:spLocks/>
          </p:cNvSpPr>
          <p:nvPr/>
        </p:nvSpPr>
        <p:spPr>
          <a:xfrm>
            <a:off x="3385605" y="3077576"/>
            <a:ext cx="2052773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014093"/>
            <a:ext cx="503248" cy="529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04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64" y="975001"/>
            <a:ext cx="1931071" cy="1553666"/>
          </a:xfrm>
          <a:prstGeom prst="roundRect">
            <a:avLst/>
          </a:prstGeom>
          <a:ln w="12700">
            <a:solidFill>
              <a:schemeClr val="tx1"/>
            </a:solidFill>
            <a:prstDash val="sysDash"/>
          </a:ln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60" y="975001"/>
            <a:ext cx="1925882" cy="1611245"/>
          </a:xfrm>
          <a:prstGeom prst="roundRect">
            <a:avLst/>
          </a:prstGeom>
          <a:ln w="12700">
            <a:solidFill>
              <a:schemeClr val="tx1"/>
            </a:solidFill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852" y="3085194"/>
            <a:ext cx="1951889" cy="1633003"/>
          </a:xfrm>
          <a:prstGeom prst="roundRect">
            <a:avLst/>
          </a:prstGeom>
          <a:ln w="12700">
            <a:solidFill>
              <a:schemeClr val="tx1"/>
            </a:solidFill>
            <a:prstDash val="sysDash"/>
          </a:ln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68" y="3091851"/>
            <a:ext cx="1935974" cy="1619687"/>
          </a:xfrm>
          <a:prstGeom prst="roundRect">
            <a:avLst/>
          </a:prstGeom>
          <a:ln w="12700">
            <a:solidFill>
              <a:schemeClr val="tx1"/>
            </a:solidFill>
            <a:prstDash val="sysDash"/>
          </a:ln>
        </p:spPr>
      </p:pic>
      <p:sp>
        <p:nvSpPr>
          <p:cNvPr id="23" name="Bùi Liễu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12292" y="283805"/>
            <a:ext cx="3874794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049007" y="2095822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4018592" y="4300312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6951744" y="4288772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1062109" y="1533307"/>
            <a:ext cx="44206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700" b="1">
                <a:latin typeface="Comic Sans MS" panose="030F0702030302020204" pitchFamily="66" charset="0"/>
              </a:rPr>
              <a:t>1</a:t>
            </a:r>
            <a:endParaRPr lang="en-US" sz="27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1067408" y="3478586"/>
            <a:ext cx="44206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700" b="1">
                <a:latin typeface="Comic Sans MS" panose="030F0702030302020204" pitchFamily="66" charset="0"/>
              </a:rPr>
              <a:t>2</a:t>
            </a:r>
            <a:endParaRPr lang="en-US" sz="27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951743" y="2155635"/>
            <a:ext cx="463043" cy="43284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4" name="Bùi Liễu"/>
          <p:cNvSpPr/>
          <p:nvPr/>
        </p:nvSpPr>
        <p:spPr>
          <a:xfrm>
            <a:off x="1885950" y="2252789"/>
            <a:ext cx="327481" cy="324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"/>
          <p:cNvSpPr/>
          <p:nvPr/>
        </p:nvSpPr>
        <p:spPr>
          <a:xfrm>
            <a:off x="4902500" y="2299722"/>
            <a:ext cx="327481" cy="324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1896954" y="4302316"/>
            <a:ext cx="327481" cy="324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4927005" y="4343070"/>
            <a:ext cx="327481" cy="32425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 096814278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3982789" y="2052551"/>
            <a:ext cx="595477" cy="535929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6915150" y="4197228"/>
            <a:ext cx="595477" cy="535929"/>
          </a:xfrm>
          <a:prstGeom prst="rect">
            <a:avLst/>
          </a:prstGeom>
        </p:spPr>
      </p:pic>
      <p:pic>
        <p:nvPicPr>
          <p:cNvPr id="20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635" y="418611"/>
            <a:ext cx="413459" cy="331451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9909" end="10906.038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94" y="1533307"/>
            <a:ext cx="383396" cy="419003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8435" end="1758.038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77" y="3521971"/>
            <a:ext cx="332884" cy="419003"/>
          </a:xfrm>
          <a:prstGeom prst="rect">
            <a:avLst/>
          </a:prstGeom>
        </p:spPr>
      </p:pic>
      <p:sp>
        <p:nvSpPr>
          <p:cNvPr id="24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78908" y="4821255"/>
            <a:ext cx="4406501" cy="32224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/pots to listen.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4935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486400" y="4105972"/>
            <a:ext cx="2914650" cy="82316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latin typeface="Arial "/>
                <a:cs typeface="Arial" panose="020B0604020202020204" pitchFamily="34" charset="0"/>
              </a:rPr>
              <a:t>4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.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Who’s that?</a:t>
            </a:r>
          </a:p>
          <a:p>
            <a:pPr algn="l"/>
            <a:r>
              <a:rPr lang="en-US" sz="2100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It’s my ______.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410537" y="3945856"/>
            <a:ext cx="3047897" cy="98328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latin typeface="Arial "/>
                <a:cs typeface="Arial" panose="020B0604020202020204" pitchFamily="34" charset="0"/>
              </a:rPr>
              <a:t>3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.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Who’s this?</a:t>
            </a:r>
          </a:p>
          <a:p>
            <a:pPr algn="l"/>
            <a:r>
              <a:rPr lang="en-US" sz="2100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It’s my ______.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86888" y="261800"/>
            <a:ext cx="513167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428775" y="1714879"/>
            <a:ext cx="3047897" cy="140887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latin typeface="Arial "/>
                <a:cs typeface="Arial" panose="020B0604020202020204" pitchFamily="34" charset="0"/>
              </a:rPr>
              <a:t>1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.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Who’s this?</a:t>
            </a:r>
          </a:p>
          <a:p>
            <a:pPr algn="l"/>
            <a:r>
              <a:rPr lang="en-US" sz="2100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It’s my ______.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00" y="2887892"/>
            <a:ext cx="1789980" cy="1365217"/>
          </a:xfrm>
          <a:prstGeom prst="rect">
            <a:avLst/>
          </a:prstGeom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62" y="806852"/>
            <a:ext cx="1719752" cy="1416280"/>
          </a:xfrm>
          <a:prstGeom prst="rect">
            <a:avLst/>
          </a:prstGeom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662" y="2863034"/>
            <a:ext cx="1719752" cy="1423185"/>
          </a:xfrm>
          <a:prstGeom prst="rect">
            <a:avLst/>
          </a:prstGeom>
        </p:spPr>
      </p:pic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447216" y="1941210"/>
            <a:ext cx="3047897" cy="1027736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 b="1" dirty="0">
                <a:latin typeface="Arial "/>
                <a:cs typeface="Arial" panose="020B0604020202020204" pitchFamily="34" charset="0"/>
              </a:rPr>
              <a:t>2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.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Who’s that?</a:t>
            </a:r>
          </a:p>
          <a:p>
            <a:pPr algn="l"/>
            <a:r>
              <a:rPr lang="en-US" sz="2100" dirty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100" dirty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100" dirty="0">
                <a:latin typeface="Arial "/>
                <a:cs typeface="Arial" panose="020B0604020202020204" pitchFamily="34" charset="0"/>
              </a:rPr>
              <a:t>It’s my ______.</a:t>
            </a:r>
          </a:p>
        </p:txBody>
      </p:sp>
      <p:pic>
        <p:nvPicPr>
          <p:cNvPr id="4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23" y="810554"/>
            <a:ext cx="1789980" cy="1408874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641048" y="2254820"/>
            <a:ext cx="1543050" cy="6783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mother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624700" y="2270688"/>
            <a:ext cx="1556210" cy="6783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father</a:t>
            </a:r>
            <a:endParaRPr lang="en-US" sz="21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952724" y="4374797"/>
            <a:ext cx="851390" cy="4627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sister</a:t>
            </a:r>
            <a:endParaRPr lang="en-US" sz="21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6690413" y="4350837"/>
            <a:ext cx="1543050" cy="67836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brother</a:t>
            </a:r>
            <a:endParaRPr lang="en-US" sz="21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65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ùi Liễu 0968142780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8"/>
          <a:stretch/>
        </p:blipFill>
        <p:spPr>
          <a:xfrm>
            <a:off x="5867400" y="1356114"/>
            <a:ext cx="2781301" cy="3460235"/>
          </a:xfrm>
          <a:prstGeom prst="rect">
            <a:avLst/>
          </a:prstGeom>
        </p:spPr>
      </p:pic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8" r="50000"/>
          <a:stretch/>
        </p:blipFill>
        <p:spPr>
          <a:xfrm>
            <a:off x="506729" y="2174729"/>
            <a:ext cx="3067050" cy="2641620"/>
          </a:xfrm>
          <a:prstGeom prst="rect">
            <a:avLst/>
          </a:prstGeom>
        </p:spPr>
      </p:pic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09600" y="249988"/>
            <a:ext cx="242887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936235" y="691955"/>
            <a:ext cx="4572000" cy="37702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936235" y="1051724"/>
            <a:ext cx="4572000" cy="37702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3948629" y="1432724"/>
            <a:ext cx="4572000" cy="37702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936235" y="1813724"/>
            <a:ext cx="4572000" cy="37702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950434" y="2194724"/>
            <a:ext cx="4572000" cy="37702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and my sister.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936235" y="2804324"/>
            <a:ext cx="4572000" cy="37702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937612" y="3155581"/>
            <a:ext cx="4572000" cy="37702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962400" y="3566324"/>
            <a:ext cx="4572000" cy="37702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3962400" y="3943350"/>
            <a:ext cx="4572000" cy="37702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3987877" y="4328324"/>
            <a:ext cx="3038589" cy="37702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and my father.</a:t>
            </a:r>
          </a:p>
        </p:txBody>
      </p:sp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16370"/>
                    <p14:bmk name="Bookmark 2" time="18578.2709"/>
                    <p14:bmk name="Bookmark 3" time="21011.1667"/>
                    <p14:bmk name="Bookmark 4" time="23220"/>
                    <p14:bmk name="Bookmark 5" time="25790"/>
                    <p14:bmk name="Bookmark 6" time="32940"/>
                    <p14:bmk name="Bookmark 7" time="35220"/>
                    <p14:bmk name="Bookmark 8" time="37779.7084"/>
                    <p14:bmk name="Bookmark 9" time="39904.7709"/>
                    <p14:bmk name="Bookmark 10" time="42580"/>
                  </p14:bmkLst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2180" y="842307"/>
            <a:ext cx="320687" cy="257079"/>
          </a:xfrm>
          <a:prstGeom prst="rect">
            <a:avLst/>
          </a:prstGeom>
        </p:spPr>
      </p:pic>
      <p:pic>
        <p:nvPicPr>
          <p:cNvPr id="15" name="Bùi Liễu">
            <a:extLst>
              <a:ext uri="{FF2B5EF4-FFF2-40B4-BE49-F238E27FC236}">
                <a16:creationId xmlns:a16="http://schemas.microsoft.com/office/drawing/2014/main" id="{1B490254-186A-43A0-86D9-9760C4FF742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79" y="817482"/>
            <a:ext cx="390078" cy="25739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:a16="http://schemas.microsoft.com/office/drawing/2014/main" id="{EECEFD0C-E374-4F50-9207-E23E5E3DB5B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7350" y="1120965"/>
            <a:ext cx="416507" cy="255056"/>
          </a:xfrm>
          <a:prstGeom prst="rect">
            <a:avLst/>
          </a:prstGeom>
        </p:spPr>
      </p:pic>
      <p:pic>
        <p:nvPicPr>
          <p:cNvPr id="17" name="Bùi Liễu">
            <a:extLst>
              <a:ext uri="{FF2B5EF4-FFF2-40B4-BE49-F238E27FC236}">
                <a16:creationId xmlns:a16="http://schemas.microsoft.com/office/drawing/2014/main" id="{600E4226-E73B-4626-815C-758A4862448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8632" y="1503123"/>
            <a:ext cx="402707" cy="259326"/>
          </a:xfrm>
          <a:prstGeom prst="rect">
            <a:avLst/>
          </a:prstGeom>
        </p:spPr>
      </p:pic>
      <p:pic>
        <p:nvPicPr>
          <p:cNvPr id="18" name="Bùi Liễu">
            <a:extLst>
              <a:ext uri="{FF2B5EF4-FFF2-40B4-BE49-F238E27FC236}">
                <a16:creationId xmlns:a16="http://schemas.microsoft.com/office/drawing/2014/main" id="{DB86CD2B-1FE3-476F-BC17-B33E55854F9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2391" y="1888774"/>
            <a:ext cx="398246" cy="276461"/>
          </a:xfrm>
          <a:prstGeom prst="rect">
            <a:avLst/>
          </a:prstGeom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EF783B0F-FC1A-40AF-BFDD-36040CE21F6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6888" y="2263964"/>
            <a:ext cx="398246" cy="255057"/>
          </a:xfrm>
          <a:prstGeom prst="rect">
            <a:avLst/>
          </a:prstGeom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id="{A7B3B5D2-F992-4690-A748-3C4989DEDB3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6887" y="2845339"/>
            <a:ext cx="444365" cy="268932"/>
          </a:xfrm>
          <a:prstGeom prst="rect">
            <a:avLst/>
          </a:prstGeom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id="{C9158B05-CECD-469E-BA1B-0E86E00E197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5204" y="3233285"/>
            <a:ext cx="430737" cy="295820"/>
          </a:xfrm>
          <a:prstGeom prst="rect">
            <a:avLst/>
          </a:prstGeom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B258A29D-899B-4404-BA4C-81A620E6D32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5204" y="3610734"/>
            <a:ext cx="430737" cy="275594"/>
          </a:xfrm>
          <a:prstGeom prst="rect">
            <a:avLst/>
          </a:prstGeom>
        </p:spPr>
      </p:pic>
      <p:pic>
        <p:nvPicPr>
          <p:cNvPr id="29" name="Bùi Liễu">
            <a:extLst>
              <a:ext uri="{FF2B5EF4-FFF2-40B4-BE49-F238E27FC236}">
                <a16:creationId xmlns:a16="http://schemas.microsoft.com/office/drawing/2014/main" id="{C9158B05-CECD-469E-BA1B-0E86E00E197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04" y="3995285"/>
            <a:ext cx="429228" cy="295820"/>
          </a:xfrm>
          <a:prstGeom prst="rect">
            <a:avLst/>
          </a:prstGeom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B258A29D-899B-4404-BA4C-81A620E6D32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33" y="4372734"/>
            <a:ext cx="392431" cy="275594"/>
          </a:xfrm>
          <a:prstGeom prst="rect">
            <a:avLst/>
          </a:prstGeom>
        </p:spPr>
      </p:pic>
      <p:sp>
        <p:nvSpPr>
          <p:cNvPr id="50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11478" y="4856073"/>
            <a:ext cx="3741562" cy="23027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leaves to listen again.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06096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0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5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5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5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5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5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ack 5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ack 5.7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ack 5.8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ack 5.9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2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ack 5.10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5.1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5.2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Track 5.3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2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Track 5.4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Track 5.5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Track 5.6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7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Track 5.7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2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Track 5.8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6" name="Track 5.9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2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Track 5.10 Bùi Liễu 0968142780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14400" y="285750"/>
            <a:ext cx="242887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pic>
        <p:nvPicPr>
          <p:cNvPr id="2" name="VIDEO HOẠT HÌNH LỚP 3 - Unit 11 - Song- My family">
            <a:hlinkClick r:id="" action="ppaction://media"/>
            <a:extLst>
              <a:ext uri="{FF2B5EF4-FFF2-40B4-BE49-F238E27FC236}">
                <a16:creationId xmlns:a16="http://schemas.microsoft.com/office/drawing/2014/main" id="{912222C8-4E8A-403C-9229-6F4145A3E4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914401"/>
            <a:ext cx="6743700" cy="37933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24408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28850" y="914400"/>
            <a:ext cx="5143500" cy="27432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743200" y="217170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149860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8114"/>
          </a:xfrm>
          <a:prstGeom prst="rect">
            <a:avLst/>
          </a:prstGeom>
        </p:spPr>
      </p:pic>
      <p:sp>
        <p:nvSpPr>
          <p:cNvPr id="2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-430051" y="85211"/>
            <a:ext cx="27432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371850" y="447462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71850" y="882458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brother.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3384244" y="1333090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this?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371850" y="1793921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sister.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371850" y="2236054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and my sister.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4826765" y="2871544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4828142" y="3290217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mother.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4826765" y="3736681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that?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4826765" y="4212751"/>
            <a:ext cx="4572000" cy="438581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my father.</a:t>
            </a:r>
          </a:p>
        </p:txBody>
      </p:sp>
      <p:sp>
        <p:nvSpPr>
          <p:cNvPr id="12" name="Bùi Liễu 0968142780"/>
          <p:cNvSpPr/>
          <p:nvPr/>
        </p:nvSpPr>
        <p:spPr>
          <a:xfrm>
            <a:off x="4852242" y="4697499"/>
            <a:ext cx="3621280" cy="43858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mother and my father.</a:t>
            </a:r>
          </a:p>
        </p:txBody>
      </p:sp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4280"/>
                    <p14:bmk name="Bookmark 2" time="6600"/>
                    <p14:bmk name="Bookmark 3" time="9283.955599999999"/>
                    <p14:bmk name="Bookmark 4" time="11733.9556"/>
                    <p14:bmk name="Bookmark 5" time="13913.9556"/>
                    <p14:bmk name="Bookmark 6" time="21133.9556"/>
                    <p14:bmk name="Bookmark 7" time="23273.9556"/>
                    <p14:bmk name="Bookmark 8" time="25753.9556"/>
                    <p14:bmk name="Bookmark 9" time="28223.9556"/>
                    <p14:bmk name="Bookmark 10" time="30525.3306"/>
                  </p14:bmkLst>
                </p14:media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85212"/>
            <a:ext cx="797246" cy="797246"/>
          </a:xfrm>
          <a:prstGeom prst="rect">
            <a:avLst/>
          </a:prstGeom>
        </p:spPr>
      </p:pic>
      <p:sp>
        <p:nvSpPr>
          <p:cNvPr id="16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111478" y="4856073"/>
            <a:ext cx="4308122" cy="23027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“karaoke” symbol to listen.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58989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9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33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0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2143125" y="1314450"/>
            <a:ext cx="52006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Berlin Sans FB Demi" panose="020E0802020502020306" pitchFamily="34" charset="0"/>
              </a:rPr>
              <a:t>Wrap up</a:t>
            </a:r>
            <a:endParaRPr lang="vi-VN" sz="8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590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Hình ảnh 26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9616" y="2655881"/>
            <a:ext cx="1993044" cy="1805849"/>
          </a:xfrm>
          <a:prstGeom prst="rect">
            <a:avLst/>
          </a:prstGeom>
        </p:spPr>
      </p:pic>
      <p:pic>
        <p:nvPicPr>
          <p:cNvPr id="40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3" y="2530146"/>
            <a:ext cx="1972768" cy="1731651"/>
          </a:xfrm>
          <a:prstGeom prst="rect">
            <a:avLst/>
          </a:prstGeom>
        </p:spPr>
      </p:pic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876461" y="2066957"/>
            <a:ext cx="2921282" cy="5889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762411" y="2066956"/>
            <a:ext cx="1035332" cy="869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7742" y="2066956"/>
            <a:ext cx="765407" cy="8695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4797742" y="2066956"/>
            <a:ext cx="2507969" cy="4631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610571" y="133350"/>
            <a:ext cx="218150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pitchFamily="34" charset="0"/>
              </a:rPr>
              <a:t>Review</a:t>
            </a:r>
          </a:p>
        </p:txBody>
      </p:sp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81" y="1022932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722424" y="3668837"/>
            <a:ext cx="1528303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mother</a:t>
            </a:r>
          </a:p>
        </p:txBody>
      </p:sp>
      <p:sp>
        <p:nvSpPr>
          <p:cNvPr id="46" name="Bùi Liễu 0968142780"/>
          <p:cNvSpPr txBox="1"/>
          <p:nvPr/>
        </p:nvSpPr>
        <p:spPr>
          <a:xfrm>
            <a:off x="4800600" y="4019550"/>
            <a:ext cx="1573188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brother</a:t>
            </a:r>
          </a:p>
        </p:txBody>
      </p:sp>
      <p:sp>
        <p:nvSpPr>
          <p:cNvPr id="47" name="Bùi liễu 0968142780"/>
          <p:cNvSpPr txBox="1"/>
          <p:nvPr/>
        </p:nvSpPr>
        <p:spPr>
          <a:xfrm>
            <a:off x="3048000" y="4057773"/>
            <a:ext cx="1276632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father</a:t>
            </a:r>
          </a:p>
        </p:txBody>
      </p:sp>
      <p:sp>
        <p:nvSpPr>
          <p:cNvPr id="48" name="Bùi Liễu 0968142780"/>
          <p:cNvSpPr txBox="1"/>
          <p:nvPr/>
        </p:nvSpPr>
        <p:spPr>
          <a:xfrm>
            <a:off x="6934200" y="3769580"/>
            <a:ext cx="1231747" cy="80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sister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3240283" y="1072388"/>
            <a:ext cx="3035286" cy="463363"/>
          </a:xfrm>
          <a:prstGeom prst="wedgeRoundRectCallout">
            <a:avLst>
              <a:gd name="adj1" fmla="val -58730"/>
              <a:gd name="adj2" fmla="val -12994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Who’s this / that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464079" y="1658334"/>
            <a:ext cx="2667327" cy="408623"/>
          </a:xfrm>
          <a:prstGeom prst="wedgeRoundRectCallout">
            <a:avLst>
              <a:gd name="adj1" fmla="val 61637"/>
              <a:gd name="adj2" fmla="val 27869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my______.</a:t>
            </a:r>
          </a:p>
        </p:txBody>
      </p:sp>
      <p:pic>
        <p:nvPicPr>
          <p:cNvPr id="28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8543" y="1693331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5242" y="2948002"/>
            <a:ext cx="1410327" cy="1273151"/>
          </a:xfrm>
          <a:prstGeom prst="rect">
            <a:avLst/>
          </a:prstGeom>
        </p:spPr>
      </p:pic>
      <p:pic>
        <p:nvPicPr>
          <p:cNvPr id="42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8" y="2992311"/>
            <a:ext cx="1369846" cy="1208930"/>
          </a:xfrm>
          <a:prstGeom prst="rect">
            <a:avLst/>
          </a:prstGeom>
        </p:spPr>
      </p:pic>
      <p:sp>
        <p:nvSpPr>
          <p:cNvPr id="19" name="Bùi liễu 0968142780"/>
          <p:cNvSpPr/>
          <p:nvPr/>
        </p:nvSpPr>
        <p:spPr>
          <a:xfrm>
            <a:off x="6904840" y="1254613"/>
            <a:ext cx="1888915" cy="8377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who’s</a:t>
            </a: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who is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819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47" grpId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514600" y="2390312"/>
            <a:ext cx="4229101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20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771650" y="971550"/>
            <a:ext cx="5886450" cy="27432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228850" y="2343150"/>
            <a:ext cx="4714875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 Demi" panose="020E0802020502020306" pitchFamily="34" charset="0"/>
              </a:rPr>
              <a:t>Let’s play! 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46CC87F-2DD3-435F-8E9E-FADFFAB7E2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2999" y="11431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610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 numSld="1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9" y="15671"/>
            <a:ext cx="9144000" cy="5150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79" y="1428750"/>
            <a:ext cx="2145333" cy="214533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76591" y="3830171"/>
            <a:ext cx="2432123" cy="747571"/>
            <a:chOff x="983132" y="3904928"/>
            <a:chExt cx="4654870" cy="13608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29766" y="4046572"/>
              <a:ext cx="3906377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father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39926" y="3867559"/>
            <a:ext cx="2281770" cy="710183"/>
            <a:chOff x="5966055" y="3960181"/>
            <a:chExt cx="4450175" cy="136973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30826" y="4110260"/>
              <a:ext cx="3602440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Century Gothic" panose="020B0502020202020204" pitchFamily="34" charset="0"/>
                </a:rPr>
                <a:t>mother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6401" y="3886201"/>
            <a:ext cx="2222149" cy="707411"/>
            <a:chOff x="952680" y="5271997"/>
            <a:chExt cx="4685322" cy="13697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75675" y="5399818"/>
              <a:ext cx="3850115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>
                  <a:latin typeface="Century Gothic" panose="020B0502020202020204" pitchFamily="34" charset="0"/>
                </a:rPr>
                <a:t>brother</a:t>
              </a:r>
            </a:p>
          </p:txBody>
        </p:sp>
      </p:grpSp>
      <p:pic>
        <p:nvPicPr>
          <p:cNvPr id="13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61230" y="3907984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18768" y="3912479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3477" y="4564679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14656" y="3902834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2947084" y="3162502"/>
            <a:ext cx="3268137" cy="53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726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67"/>
            <a:ext cx="9144000" cy="517656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30617" y="3932291"/>
            <a:ext cx="2455050" cy="747571"/>
            <a:chOff x="983132" y="3904928"/>
            <a:chExt cx="4677368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89265" y="4052441"/>
              <a:ext cx="3971235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entury Gothic" panose="020B0502020202020204" pitchFamily="34" charset="0"/>
                </a:rPr>
                <a:t>mother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18692" y="3969679"/>
            <a:ext cx="2532938" cy="710183"/>
            <a:chOff x="5966055" y="3960181"/>
            <a:chExt cx="4482446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769425" y="4062889"/>
              <a:ext cx="3679076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entury Gothic" panose="020B0502020202020204" pitchFamily="34" charset="0"/>
                </a:rPr>
                <a:t>sister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61546" y="3985471"/>
            <a:ext cx="2525565" cy="707411"/>
            <a:chOff x="777933" y="5269499"/>
            <a:chExt cx="5325063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6198" y="5392955"/>
              <a:ext cx="4276798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entury Gothic" panose="020B0502020202020204" pitchFamily="34" charset="0"/>
                </a:rPr>
                <a:t>brother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18822" y="4008926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08769" y="3982584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1667" y="4551436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92407" y="4020027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465257" y="3320315"/>
            <a:ext cx="3268137" cy="53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E25F6A-AB8C-4C47-9E6B-0F3963A2F5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17" y="1401919"/>
            <a:ext cx="2221790" cy="2221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3460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27761" y="3933515"/>
            <a:ext cx="2485665" cy="747571"/>
            <a:chOff x="983132" y="3904928"/>
            <a:chExt cx="4735696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47593" y="4117799"/>
              <a:ext cx="3971235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entury Gothic" panose="020B0502020202020204" pitchFamily="34" charset="0"/>
                </a:rPr>
                <a:t>sister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02476" y="3970903"/>
            <a:ext cx="2514702" cy="710183"/>
            <a:chOff x="5966055" y="3960181"/>
            <a:chExt cx="4450175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9205" y="4081489"/>
              <a:ext cx="3145218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vi-VN" sz="2400" b="1" dirty="0">
                  <a:latin typeface="Century Gothic" panose="020B0502020202020204" pitchFamily="34" charset="0"/>
                </a:rPr>
                <a:t>mother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45331" y="3986695"/>
            <a:ext cx="2525565" cy="707411"/>
            <a:chOff x="777933" y="5269499"/>
            <a:chExt cx="5325063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6198" y="5392955"/>
              <a:ext cx="4276798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 </a:t>
              </a:r>
              <a:r>
                <a:rPr lang="vi-VN" sz="2400" b="1" dirty="0">
                  <a:latin typeface="Century Gothic" panose="020B0502020202020204" pitchFamily="34" charset="0"/>
                </a:rPr>
                <a:t>brother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06105" y="4015082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82693" y="3976535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3819" y="4584503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25049" y="4027801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50" y="1674739"/>
            <a:ext cx="1816417" cy="181641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98443" y="3448031"/>
            <a:ext cx="3268137" cy="53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578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51386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9352" y="3941951"/>
            <a:ext cx="2523145" cy="747571"/>
            <a:chOff x="983132" y="3904928"/>
            <a:chExt cx="4829077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813573" y="4085225"/>
              <a:ext cx="3998636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entury Gothic" panose="020B0502020202020204" pitchFamily="34" charset="0"/>
                </a:rPr>
                <a:t>mother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53023" y="3960646"/>
            <a:ext cx="2378456" cy="710183"/>
            <a:chOff x="5966055" y="3960181"/>
            <a:chExt cx="4638744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710811" y="4097704"/>
              <a:ext cx="3893988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</a:t>
              </a:r>
              <a:r>
                <a:rPr lang="vi-VN" sz="2400" b="1" dirty="0">
                  <a:latin typeface="Century Gothic" panose="020B0502020202020204" pitchFamily="34" charset="0"/>
                </a:rPr>
                <a:t>father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43551" y="3970273"/>
            <a:ext cx="2373426" cy="707411"/>
            <a:chOff x="952680" y="5271997"/>
            <a:chExt cx="5004284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010623" y="5353382"/>
              <a:ext cx="3946341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entury Gothic" panose="020B0502020202020204" pitchFamily="34" charset="0"/>
                </a:rPr>
                <a:t>brother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76289" y="3997722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13518" y="4008529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2046" y="4579702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88969" y="3950458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859839" y="3296001"/>
            <a:ext cx="3268137" cy="53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02" y="1485900"/>
            <a:ext cx="2000250" cy="2000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0028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949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30617" y="3932291"/>
            <a:ext cx="2443241" cy="747571"/>
            <a:chOff x="983132" y="3904928"/>
            <a:chExt cx="4654870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509871" y="4117800"/>
              <a:ext cx="3971236" cy="840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entury Gothic" panose="020B0502020202020204" pitchFamily="34" charset="0"/>
                </a:rPr>
                <a:t>sister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18692" y="3969679"/>
            <a:ext cx="2514702" cy="710183"/>
            <a:chOff x="5966055" y="3960181"/>
            <a:chExt cx="4450175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9204" y="4081489"/>
              <a:ext cx="3679074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     family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61546" y="3985471"/>
            <a:ext cx="2525565" cy="707411"/>
            <a:chOff x="777933" y="5269499"/>
            <a:chExt cx="5325063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33" y="5269499"/>
              <a:ext cx="518228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826198" y="5392955"/>
              <a:ext cx="4276798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entury Gothic" panose="020B0502020202020204" pitchFamily="34" charset="0"/>
                </a:rPr>
                <a:t>  </a:t>
              </a:r>
              <a:r>
                <a:rPr lang="vi-VN" sz="2400" b="1" dirty="0">
                  <a:latin typeface="Century Gothic" panose="020B0502020202020204" pitchFamily="34" charset="0"/>
                </a:rPr>
                <a:t>father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33759" y="3991254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85548" y="3975311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68442" y="4026487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2670406" y="3430801"/>
            <a:ext cx="3268137" cy="533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2834" y="4561554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object 19">
            <a:extLst>
              <a:ext uri="{FF2B5EF4-FFF2-40B4-BE49-F238E27FC236}">
                <a16:creationId xmlns:a16="http://schemas.microsoft.com/office/drawing/2014/main" id="{644D1265-903E-48D0-A59D-1FC91C2D6701}"/>
              </a:ext>
            </a:extLst>
          </p:cNvPr>
          <p:cNvSpPr/>
          <p:nvPr/>
        </p:nvSpPr>
        <p:spPr>
          <a:xfrm>
            <a:off x="3444303" y="1574490"/>
            <a:ext cx="2172769" cy="18523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6557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44"/>
            <a:ext cx="9143999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45999" y="3887095"/>
            <a:ext cx="2330354" cy="790589"/>
            <a:chOff x="983132" y="3904928"/>
            <a:chExt cx="4783917" cy="1360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8413" y="4095348"/>
              <a:ext cx="3998636" cy="794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entury Gothic" panose="020B0502020202020204" pitchFamily="34" charset="0"/>
                </a:rPr>
                <a:t>it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53022" y="3960646"/>
            <a:ext cx="2430944" cy="710183"/>
            <a:chOff x="5966055" y="3960181"/>
            <a:chExt cx="4741111" cy="1369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813177" y="4103511"/>
              <a:ext cx="3893989" cy="8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entury Gothic" panose="020B0502020202020204" pitchFamily="34" charset="0"/>
                </a:rPr>
                <a:t>this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43551" y="3970273"/>
            <a:ext cx="2263068" cy="707411"/>
            <a:chOff x="952680" y="5271997"/>
            <a:chExt cx="4771598" cy="13697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777937" y="5377353"/>
              <a:ext cx="3946341" cy="89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latin typeface="Century Gothic" panose="020B0502020202020204" pitchFamily="34" charset="0"/>
                </a:rPr>
                <a:t>that</a:t>
              </a:r>
              <a:endParaRPr lang="en-US" sz="24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2" name="10 Imagen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76289" y="3997722"/>
            <a:ext cx="553641" cy="5545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13517" y="3970273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1641" y="4552253"/>
            <a:ext cx="589360" cy="558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375861" y="3935280"/>
            <a:ext cx="558998" cy="558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2036466" y="1324007"/>
            <a:ext cx="2879773" cy="2435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2700" b="1" dirty="0" err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Who’s</a:t>
            </a:r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____?</a:t>
            </a:r>
          </a:p>
          <a:p>
            <a:pPr algn="ctr"/>
            <a:r>
              <a:rPr lang="vi-VN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 my mother.</a:t>
            </a:r>
            <a:endParaRPr lang="en-US" sz="27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69" y="1479521"/>
            <a:ext cx="2500572" cy="21949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638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E06B3B4-472D-48EA-9292-7D92AF66E5F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1 lesson 1 (4+5+6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810628-F783-43DF-819D-F6EE1D8A17B8}:30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DC1062-E7AA-4DCB-8DD4-1FDD93BEF350}:30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069E4B-2641-4827-AA00-7F51AB50001E}:30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2CD6B8-578E-4DED-B1E7-730AE1B211D8}: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D8A8BF-3653-4B40-9E53-4C094FE515A5}: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DE823B-EDA4-4A6E-96F5-9BF56B18669F}:3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EB8E9A-8982-461C-90B4-38C15BBDB649}:2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044354-669A-48CD-A19E-CB434E99A03B}:2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917DF0-CD15-465A-8302-BE23DE77658B}:29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C555D2-5228-449E-B1E3-8D7A2839EBB9}: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AB1F76-9698-4BD2-B0FC-E196502F9184}:25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A058A4-E884-4068-AE84-AB2C1B61B915}:29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91271B-8FE6-44CC-8A66-0E067A454366}:29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3A654E-0B7D-4516-BD6C-3D1982A1B387}:3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8926D7-ED85-4ACE-87DD-FA2EEFE97B34}:3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AF5645-86A3-4F21-BE0E-0026EF930F0C}:3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44C2AA-86E6-496D-99D2-6FF6CE72111D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554ECE-0E4D-418E-954C-84F691B2E896}:3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FCE475-9C58-4098-AA7A-AAED038619A2}:30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A0CAD9-E7CC-4505-93A4-9847E97FBA74}:3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E4C349-4D76-4CC8-A562-095A3F5CDA47}:30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4E1951-61A3-44C2-8E58-51E4170C11AF}:3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EF9D4F-B87C-4F8F-8D2B-50BB6BB23723}:3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340</Words>
  <Application>Microsoft Office PowerPoint</Application>
  <PresentationFormat>On-screen Show (16:9)</PresentationFormat>
  <Paragraphs>117</Paragraphs>
  <Slides>23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Comic Sans MS</vt:lpstr>
      <vt:lpstr>Fredoka One</vt:lpstr>
      <vt:lpstr>Berlin Sans FB Demi</vt:lpstr>
      <vt:lpstr>Arial </vt:lpstr>
      <vt:lpstr>Century Gothic</vt:lpstr>
      <vt:lpstr>Arial</vt:lpstr>
      <vt:lpstr>Berlin Sans FB</vt:lpstr>
      <vt:lpstr>Kirang Haerang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11 lesson 1 (4+5+6)</dc:title>
  <dc:creator>Bùi Liễu  0968142780</dc:creator>
  <cp:lastModifiedBy>LIEN THANH</cp:lastModifiedBy>
  <cp:revision>34</cp:revision>
  <dcterms:created xsi:type="dcterms:W3CDTF">2006-08-16T00:00:00Z</dcterms:created>
  <dcterms:modified xsi:type="dcterms:W3CDTF">2025-02-25T11:46:32Z</dcterms:modified>
</cp:coreProperties>
</file>