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1.wav" ContentType="audio/x-wav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media/media2.wav" ContentType="audio/x-wav"/>
  <Override PartName="/ppt/notesSlides/notesSlide13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media/audio11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tags/tag19.xml" ContentType="application/vnd.openxmlformats-officedocument.presentationml.tags+xml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media/audio25.wav" ContentType="audio/x-wav"/>
  <Override PartName="/ppt/media/audio26.wav" ContentType="audio/x-wav"/>
  <Override PartName="/ppt/media/audio27.wav" ContentType="audio/x-wav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media/media4.wav" ContentType="audio/x-wav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07" r:id="rId24"/>
    <p:sldId id="308" r:id="rId25"/>
    <p:sldId id="309" r:id="rId26"/>
    <p:sldId id="310" r:id="rId27"/>
    <p:sldId id="283" r:id="rId28"/>
    <p:sldId id="284" r:id="rId29"/>
    <p:sldId id="285" r:id="rId30"/>
    <p:sldId id="311" r:id="rId31"/>
    <p:sldId id="312" r:id="rId32"/>
    <p:sldId id="313" r:id="rId33"/>
    <p:sldId id="314" r:id="rId34"/>
    <p:sldId id="315" r:id="rId35"/>
    <p:sldId id="303" r:id="rId36"/>
    <p:sldId id="304" r:id="rId37"/>
    <p:sldId id="306" r:id="rId38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40"/>
    </p:embeddedFont>
    <p:embeddedFont>
      <p:font typeface="Berlin Sans FB" panose="020E0602020502020306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  <a:srgbClr val="B6D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2" autoAdjust="0"/>
    <p:restoredTop sz="94660"/>
  </p:normalViewPr>
  <p:slideViewPr>
    <p:cSldViewPr>
      <p:cViewPr varScale="1">
        <p:scale>
          <a:sx n="92" d="100"/>
          <a:sy n="92" d="100"/>
        </p:scale>
        <p:origin x="930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A7A36-30F5-41B5-B592-F601E0F2ECC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23E27-C215-4E94-BF5F-8AB811062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53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38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40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baseline="0" dirty="0"/>
              <a:t> </a:t>
            </a:r>
            <a:r>
              <a:rPr lang="en-US" baseline="0" dirty="0" err="1"/>
              <a:t>Liễu</a:t>
            </a:r>
            <a:r>
              <a:rPr lang="en-US" baseline="0" dirty="0"/>
              <a:t>  </a:t>
            </a:r>
          </a:p>
          <a:p>
            <a:r>
              <a:rPr lang="en-US" baseline="0" dirty="0"/>
              <a:t>Mobile phone: 0968142780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6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09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86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86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89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94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4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1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02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6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9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60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12581" r="3539" b="11426"/>
          <a:stretch/>
        </p:blipFill>
        <p:spPr>
          <a:xfrm>
            <a:off x="0" y="-4057650"/>
            <a:ext cx="6559296" cy="12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9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9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10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11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5.png"/><Relationship Id="rId3" Type="http://schemas.openxmlformats.org/officeDocument/2006/relationships/audio" Target="../media/media2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2" Type="http://schemas.microsoft.com/office/2007/relationships/media" Target="../media/media2.wav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11" Type="http://schemas.openxmlformats.org/officeDocument/2006/relationships/audio" Target="../media/audio9.wav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37.jpg"/><Relationship Id="rId10" Type="http://schemas.openxmlformats.org/officeDocument/2006/relationships/audio" Target="../media/audio8.wav"/><Relationship Id="rId4" Type="http://schemas.openxmlformats.org/officeDocument/2006/relationships/slideLayout" Target="../slideLayouts/slideLayout12.xml"/><Relationship Id="rId9" Type="http://schemas.openxmlformats.org/officeDocument/2006/relationships/audio" Target="../media/audio7.wav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tags" Target="../tags/tag18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audio" Target="../media/audio13.wav"/><Relationship Id="rId15" Type="http://schemas.openxmlformats.org/officeDocument/2006/relationships/image" Target="../media/image41.png"/><Relationship Id="rId10" Type="http://schemas.openxmlformats.org/officeDocument/2006/relationships/audio" Target="../media/audio18.wav"/><Relationship Id="rId19" Type="http://schemas.openxmlformats.org/officeDocument/2006/relationships/image" Target="../media/image45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tags" Target="../tags/tag19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5" Type="http://schemas.openxmlformats.org/officeDocument/2006/relationships/audio" Target="../media/audio22.wav"/><Relationship Id="rId15" Type="http://schemas.openxmlformats.org/officeDocument/2006/relationships/image" Target="../media/image50.png"/><Relationship Id="rId10" Type="http://schemas.openxmlformats.org/officeDocument/2006/relationships/audio" Target="../media/audio27.wav"/><Relationship Id="rId19" Type="http://schemas.openxmlformats.org/officeDocument/2006/relationships/image" Target="../media/image54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21.xml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audio" Target="../media/audio31.wav"/><Relationship Id="rId5" Type="http://schemas.openxmlformats.org/officeDocument/2006/relationships/audio" Target="../media/audio30.wav"/><Relationship Id="rId4" Type="http://schemas.openxmlformats.org/officeDocument/2006/relationships/audio" Target="../media/audio29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4.wav"/><Relationship Id="rId7" Type="http://schemas.openxmlformats.org/officeDocument/2006/relationships/image" Target="../media/image58.png"/><Relationship Id="rId2" Type="http://schemas.microsoft.com/office/2007/relationships/media" Target="../media/media4.wav"/><Relationship Id="rId1" Type="http://schemas.openxmlformats.org/officeDocument/2006/relationships/tags" Target="../tags/tag23.xml"/><Relationship Id="rId6" Type="http://schemas.openxmlformats.org/officeDocument/2006/relationships/image" Target="../media/image57.png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61.png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64.png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openxmlformats.org/officeDocument/2006/relationships/image" Target="../media/image60.png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6" Type="http://schemas.openxmlformats.org/officeDocument/2006/relationships/image" Target="../media/image57.png"/><Relationship Id="rId5" Type="http://schemas.openxmlformats.org/officeDocument/2006/relationships/audio" Target="../media/audio39.wav"/><Relationship Id="rId4" Type="http://schemas.openxmlformats.org/officeDocument/2006/relationships/audio" Target="../media/audio3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7.xml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audio" Target="../media/media1.wav"/><Relationship Id="rId21" Type="http://schemas.openxmlformats.org/officeDocument/2006/relationships/slide" Target="slide11.xml"/><Relationship Id="rId7" Type="http://schemas.openxmlformats.org/officeDocument/2006/relationships/slide" Target="slide4.xml"/><Relationship Id="rId12" Type="http://schemas.openxmlformats.org/officeDocument/2006/relationships/image" Target="../media/image8.png"/><Relationship Id="rId17" Type="http://schemas.openxmlformats.org/officeDocument/2006/relationships/slide" Target="slide9.xml"/><Relationship Id="rId25" Type="http://schemas.openxmlformats.org/officeDocument/2006/relationships/image" Target="../media/image15.png"/><Relationship Id="rId2" Type="http://schemas.microsoft.com/office/2007/relationships/media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9.png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slide" Target="slide6.xml"/><Relationship Id="rId24" Type="http://schemas.openxmlformats.org/officeDocument/2006/relationships/image" Target="../media/image14.png"/><Relationship Id="rId32" Type="http://schemas.openxmlformats.org/officeDocument/2006/relationships/image" Target="../media/image21.png"/><Relationship Id="rId5" Type="http://schemas.openxmlformats.org/officeDocument/2006/relationships/notesSlide" Target="../notesSlides/notesSlide2.xml"/><Relationship Id="rId15" Type="http://schemas.openxmlformats.org/officeDocument/2006/relationships/slide" Target="slide8.xml"/><Relationship Id="rId23" Type="http://schemas.openxmlformats.org/officeDocument/2006/relationships/slide" Target="slide12.xml"/><Relationship Id="rId28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slide" Target="slide10.xml"/><Relationship Id="rId31" Type="http://schemas.openxmlformats.org/officeDocument/2006/relationships/slide" Target="slide13.xml"/><Relationship Id="rId4" Type="http://schemas.openxmlformats.org/officeDocument/2006/relationships/slideLayout" Target="../slideLayouts/slideLayout12.xml"/><Relationship Id="rId9" Type="http://schemas.openxmlformats.org/officeDocument/2006/relationships/slide" Target="slide5.xml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3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5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8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914400" y="1253436"/>
            <a:ext cx="17030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</a:t>
            </a:r>
            <a:r>
              <a:rPr lang="vi-VN" sz="3600" b="1" dirty="0">
                <a:latin typeface="Berlin Sans FB Demi" panose="020E0802020502020306" pitchFamily="34" charset="0"/>
              </a:rPr>
              <a:t> 11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2971800" y="1058883"/>
            <a:ext cx="394241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3048000" y="2112705"/>
            <a:ext cx="3554301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Lesson 2 (1+2+3)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3514387" y="2729598"/>
            <a:ext cx="2621526" cy="1883710"/>
          </a:xfrm>
          <a:prstGeom prst="cloud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617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4944088" y="1543051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4944088" y="283071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439806" y="857250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88" y="4537907"/>
            <a:ext cx="424539" cy="41971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114551"/>
            <a:ext cx="2094620" cy="21596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38051" y="1160333"/>
            <a:ext cx="347449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___?</a:t>
            </a:r>
          </a:p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my </a:t>
            </a:r>
            <a:r>
              <a:rPr lang="vi-VN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5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014456" y="173794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hat is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014456" y="2956887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 is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476844" y="880332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7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88" y="4537907"/>
            <a:ext cx="424539" cy="419715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630889" y="1070779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that?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79" y="1757409"/>
            <a:ext cx="2448521" cy="252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158721" y="152767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is</a:t>
              </a: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5158721" y="2825535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are</a:t>
              </a:r>
              <a:endPara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48294" y="778383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7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88" y="4537907"/>
            <a:ext cx="424539" cy="419715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368835" y="1093054"/>
            <a:ext cx="3203165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that?</a:t>
            </a:r>
          </a:p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my sister.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51" y="1997981"/>
            <a:ext cx="2628900" cy="2526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1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28850" y="91440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20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2971800" y="610900"/>
            <a:ext cx="3596269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5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3" name="Bùi Liễu"/>
          <p:cNvSpPr/>
          <p:nvPr/>
        </p:nvSpPr>
        <p:spPr>
          <a:xfrm>
            <a:off x="152400" y="-1314450"/>
            <a:ext cx="223672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3035528" y="2519400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3025929" y="1885950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3038550" y="3248493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34" y="3311234"/>
            <a:ext cx="529190" cy="340774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1920011"/>
            <a:ext cx="531600" cy="350783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65" y="2603775"/>
            <a:ext cx="589432" cy="348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970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397892" y="308160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386561" y="4068328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242303" y="4084680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2872210" y="4089077"/>
            <a:ext cx="3429000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17081"/>
            <a:ext cx="4309315" cy="2955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64" y="1135756"/>
            <a:ext cx="4248373" cy="2921894"/>
          </a:xfrm>
          <a:prstGeom prst="rect">
            <a:avLst/>
          </a:prstGeom>
        </p:spPr>
      </p:pic>
      <p:sp>
        <p:nvSpPr>
          <p:cNvPr id="19" name="Google Shape;719;p38"/>
          <p:cNvSpPr txBox="1">
            <a:spLocks/>
          </p:cNvSpPr>
          <p:nvPr/>
        </p:nvSpPr>
        <p:spPr>
          <a:xfrm>
            <a:off x="624008" y="4558643"/>
            <a:ext cx="367089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/ sentences to listen.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839500" y="1159666"/>
            <a:ext cx="1749363" cy="557160"/>
          </a:xfrm>
          <a:prstGeom prst="roundRect">
            <a:avLst/>
          </a:prstGeom>
          <a:solidFill>
            <a:srgbClr val="FCE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50486" y="999585"/>
            <a:ext cx="2255054" cy="400084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1" name="Rounded Rectangle 20"/>
          <p:cNvSpPr/>
          <p:nvPr/>
        </p:nvSpPr>
        <p:spPr>
          <a:xfrm>
            <a:off x="2835195" y="1056735"/>
            <a:ext cx="1749363" cy="761791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2" name="Bùi Liễu 0968142780"/>
          <p:cNvSpPr/>
          <p:nvPr/>
        </p:nvSpPr>
        <p:spPr>
          <a:xfrm>
            <a:off x="3049354" y="1122878"/>
            <a:ext cx="1756291" cy="635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</a:t>
            </a:r>
            <a:endParaRPr lang="vi-VN" sz="2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she?</a:t>
            </a:r>
            <a:endParaRPr lang="vi-VN" sz="2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3336" y="3399885"/>
            <a:ext cx="3451443" cy="400084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3" name="Bùi Liễu 0968142780"/>
          <p:cNvSpPr/>
          <p:nvPr/>
        </p:nvSpPr>
        <p:spPr>
          <a:xfrm>
            <a:off x="430563" y="3435447"/>
            <a:ext cx="3541863" cy="328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thirteen years old.</a:t>
            </a:r>
            <a:endParaRPr lang="vi-VN" sz="2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057473" y="1142282"/>
            <a:ext cx="3608314" cy="408422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5" name="Bùi Liễu 0968142780"/>
          <p:cNvSpPr/>
          <p:nvPr/>
        </p:nvSpPr>
        <p:spPr>
          <a:xfrm>
            <a:off x="5053139" y="1206601"/>
            <a:ext cx="4012697" cy="307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your brother?</a:t>
            </a:r>
            <a:endParaRPr lang="vi-VN" sz="2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511149" y="1571085"/>
            <a:ext cx="3154637" cy="400084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5453191" y="1580832"/>
            <a:ext cx="3212595" cy="33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twenty years old.</a:t>
            </a:r>
            <a:endParaRPr lang="vi-VN" sz="2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893887" y="3713670"/>
            <a:ext cx="2285999" cy="314865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4881589" y="3702992"/>
            <a:ext cx="2436429" cy="317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sure?</a:t>
            </a:r>
            <a:endParaRPr lang="vi-VN" sz="2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92932" y="1021021"/>
            <a:ext cx="2515929" cy="38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sister.</a:t>
            </a:r>
            <a:endParaRPr lang="vi-VN" sz="2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6 Bùi liễu">
            <a:hlinkClick r:id="" action="ppaction://media"/>
            <a:extLst>
              <a:ext uri="{FF2B5EF4-FFF2-40B4-BE49-F238E27FC236}">
                <a16:creationId xmlns:a16="http://schemas.microsoft.com/office/drawing/2014/main" id="{720D0BA4-658F-4B37-A6FF-6554946D98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5101" y="387821"/>
            <a:ext cx="341830" cy="274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534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6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6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6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5" grpId="0"/>
      <p:bldP spid="17" grpId="0"/>
      <p:bldP spid="18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1219200" y="1771650"/>
            <a:ext cx="7086600" cy="1069460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6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780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ùi Liễu  0968142780"/>
          <p:cNvSpPr txBox="1"/>
          <p:nvPr/>
        </p:nvSpPr>
        <p:spPr>
          <a:xfrm>
            <a:off x="3657600" y="293057"/>
            <a:ext cx="2248051" cy="68480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Numbers</a:t>
            </a:r>
            <a:endParaRPr lang="en-US" sz="33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48" name="Bùi Liễu 096814278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69" y="1089346"/>
            <a:ext cx="1173575" cy="878764"/>
          </a:xfrm>
          <a:prstGeom prst="rect">
            <a:avLst/>
          </a:prstGeom>
        </p:spPr>
      </p:pic>
      <p:pic>
        <p:nvPicPr>
          <p:cNvPr id="49" name="Bùi Liễu 096814278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47" y="1104010"/>
            <a:ext cx="1261830" cy="846613"/>
          </a:xfrm>
          <a:prstGeom prst="rect">
            <a:avLst/>
          </a:prstGeom>
        </p:spPr>
      </p:pic>
      <p:pic>
        <p:nvPicPr>
          <p:cNvPr id="50" name="Bùi Liễu 096814278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25" y="1084439"/>
            <a:ext cx="1173575" cy="855503"/>
          </a:xfrm>
          <a:prstGeom prst="rect">
            <a:avLst/>
          </a:prstGeom>
        </p:spPr>
      </p:pic>
      <p:pic>
        <p:nvPicPr>
          <p:cNvPr id="51" name="Bùi Liễu 096814278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8" y="2927004"/>
            <a:ext cx="1148356" cy="853415"/>
          </a:xfrm>
          <a:prstGeom prst="rect">
            <a:avLst/>
          </a:prstGeom>
        </p:spPr>
      </p:pic>
      <p:pic>
        <p:nvPicPr>
          <p:cNvPr id="52" name="Bùi Liễu 096814278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41" y="2941624"/>
            <a:ext cx="1166994" cy="920999"/>
          </a:xfrm>
          <a:prstGeom prst="rect">
            <a:avLst/>
          </a:prstGeom>
        </p:spPr>
      </p:pic>
      <p:pic>
        <p:nvPicPr>
          <p:cNvPr id="53" name="Bùi Liễu 096814278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85" y="2941255"/>
            <a:ext cx="1196502" cy="936476"/>
          </a:xfrm>
          <a:prstGeom prst="rect">
            <a:avLst/>
          </a:prstGeom>
        </p:spPr>
      </p:pic>
      <p:pic>
        <p:nvPicPr>
          <p:cNvPr id="54" name="Bùi Liễu 0968142780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07" y="2927004"/>
            <a:ext cx="1212107" cy="919134"/>
          </a:xfrm>
          <a:prstGeom prst="rect">
            <a:avLst/>
          </a:prstGeom>
        </p:spPr>
      </p:pic>
      <p:pic>
        <p:nvPicPr>
          <p:cNvPr id="55" name="Bùi Liễu 0968142780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20" y="1085850"/>
            <a:ext cx="1127570" cy="878764"/>
          </a:xfrm>
          <a:prstGeom prst="rect">
            <a:avLst/>
          </a:prstGeom>
        </p:spPr>
      </p:pic>
      <p:pic>
        <p:nvPicPr>
          <p:cNvPr id="56" name="Bùi Liễu 0968142780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9" y="1112162"/>
            <a:ext cx="1103231" cy="828823"/>
          </a:xfrm>
          <a:prstGeom prst="rect">
            <a:avLst/>
          </a:prstGeom>
        </p:spPr>
      </p:pic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475268" y="2357865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ɪˈlev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n/</a:t>
            </a: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342900" y="1939941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eleven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2116655" y="2357865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twelv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9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1984320" y="1960492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twelve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3846002" y="2361132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ɜːˈ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tiːn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1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3784353" y="1954167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thirteen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618411" y="2360830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fɔ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ːˈ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tiːn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3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5556003" y="1953926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fourteen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7262612" y="2357864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fɪfˈtiːn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5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7211119" y="1964363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fifteen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610998" y="4169668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sɪksˈtiːn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7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553104" y="3781351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sixteen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2525543" y="4180594"/>
            <a:ext cx="1697981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nˈtiːn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2514600" y="3777566"/>
            <a:ext cx="180647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seventeen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4795977" y="4180594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eɪˈtiːn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6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743450" y="3802164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eighteen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6743700" y="4165884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naɪnˈtiːn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62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6743700" y="3777566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nineteen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719;p38"/>
          <p:cNvSpPr txBox="1">
            <a:spLocks/>
          </p:cNvSpPr>
          <p:nvPr/>
        </p:nvSpPr>
        <p:spPr>
          <a:xfrm>
            <a:off x="846204" y="4594959"/>
            <a:ext cx="333679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Click on the words to listen again.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9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v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wel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ir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ourteen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f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ix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even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ighteen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ineteen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v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6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wel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ir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6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ourteen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2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6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f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6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ix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2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62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even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25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625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ighteen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25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625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ineteen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2" grpId="1"/>
      <p:bldP spid="38" grpId="0"/>
      <p:bldP spid="39" grpId="0"/>
      <p:bldP spid="39" grpId="1"/>
      <p:bldP spid="40" grpId="0"/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6" grpId="0"/>
      <p:bldP spid="47" grpId="0"/>
      <p:bldP spid="47" grpId="1"/>
      <p:bldP spid="57" grpId="0"/>
      <p:bldP spid="58" grpId="0"/>
      <p:bldP spid="58" grpId="1"/>
      <p:bldP spid="59" grpId="0"/>
      <p:bldP spid="60" grpId="0"/>
      <p:bldP spid="60" grpId="1"/>
      <p:bldP spid="61" grpId="0"/>
      <p:bldP spid="62" grpId="0"/>
      <p:bldP spid="6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ùi Liễu 096814278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11" y="2887236"/>
            <a:ext cx="1646308" cy="787894"/>
          </a:xfrm>
          <a:prstGeom prst="roundRect">
            <a:avLst/>
          </a:prstGeom>
        </p:spPr>
      </p:pic>
      <p:pic>
        <p:nvPicPr>
          <p:cNvPr id="32" name="Bùi Liễu 096814278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12" y="593610"/>
            <a:ext cx="1789283" cy="1083572"/>
          </a:xfrm>
          <a:prstGeom prst="round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08" y="727669"/>
            <a:ext cx="1422299" cy="912752"/>
          </a:xfrm>
          <a:prstGeom prst="roundRect">
            <a:avLst/>
          </a:prstGeom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32" y="633598"/>
            <a:ext cx="1379231" cy="914228"/>
          </a:xfrm>
          <a:prstGeom prst="roundRect">
            <a:avLst/>
          </a:prstGeom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5" y="2701795"/>
            <a:ext cx="1452486" cy="983807"/>
          </a:xfrm>
          <a:prstGeom prst="roundRect">
            <a:avLst/>
          </a:prstGeom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46" y="2772002"/>
            <a:ext cx="1385814" cy="843393"/>
          </a:xfrm>
          <a:prstGeom prst="round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7" y="735232"/>
            <a:ext cx="1504538" cy="867647"/>
          </a:xfrm>
          <a:prstGeom prst="roundRect">
            <a:avLst/>
          </a:prstGeom>
        </p:spPr>
      </p:pic>
      <p:pic>
        <p:nvPicPr>
          <p:cNvPr id="33" name="Bùi Liễu 0968142780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20" y="616205"/>
            <a:ext cx="1600598" cy="937162"/>
          </a:xfrm>
          <a:prstGeom prst="roundRect">
            <a:avLst/>
          </a:prstGeom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25" y="2768311"/>
            <a:ext cx="1298106" cy="950729"/>
          </a:xfrm>
          <a:prstGeom prst="roundRect">
            <a:avLst/>
          </a:prstGeom>
        </p:spPr>
      </p:pic>
      <p:sp>
        <p:nvSpPr>
          <p:cNvPr id="46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441178" y="2064759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twentɪ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7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368090" y="1627868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twenty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2133983" y="2041010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ɜːtɪ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9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2118651" y="1654472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thirty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4029756" y="2007609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fɔːtɪ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1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027098" y="1654472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forty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779709" y="2041010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fɪftɪ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3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5695107" y="1629347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fifty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7325453" y="2037507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sɪkstɪ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5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7299509" y="1650310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sixty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66391" y="4073919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ntɪ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7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563733" y="3685602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seventy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2594559" y="4082509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eɪtɪ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9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2591901" y="3694192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eighty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4638936" y="4107357"/>
            <a:ext cx="1435197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naɪntɪ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61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636278" y="3719040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ninety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6508259" y="4126396"/>
            <a:ext cx="1923759" cy="375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wʌn ˈhʌndrəd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63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6316777" y="3758507"/>
            <a:ext cx="2501141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hundred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572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en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i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f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ix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even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igh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ine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00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6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en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25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625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i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25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625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25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625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f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2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62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ix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25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625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even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25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625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igh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25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625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ine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25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625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00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7" grpId="1"/>
      <p:bldP spid="48" grpId="0"/>
      <p:bldP spid="49" grpId="0"/>
      <p:bldP spid="49" grpId="1"/>
      <p:bldP spid="50" grpId="0"/>
      <p:bldP spid="51" grpId="0"/>
      <p:bldP spid="51" grpId="1"/>
      <p:bldP spid="52" grpId="0"/>
      <p:bldP spid="53" grpId="0"/>
      <p:bldP spid="53" grpId="1"/>
      <p:bldP spid="54" grpId="0"/>
      <p:bldP spid="55" grpId="0"/>
      <p:bldP spid="55" grpId="1"/>
      <p:bldP spid="56" grpId="0"/>
      <p:bldP spid="57" grpId="0"/>
      <p:bldP spid="57" grpId="1"/>
      <p:bldP spid="58" grpId="0"/>
      <p:bldP spid="59" grpId="0"/>
      <p:bldP spid="59" grpId="1"/>
      <p:bldP spid="60" grpId="0"/>
      <p:bldP spid="61" grpId="0"/>
      <p:bldP spid="61" grpId="1"/>
      <p:bldP spid="62" grpId="0"/>
      <p:bldP spid="63" grpId="0"/>
      <p:bldP spid="6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975180" y="757237"/>
            <a:ext cx="59375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8031" y="768447"/>
            <a:ext cx="366126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00351" y="742950"/>
            <a:ext cx="59375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94188" y="1212341"/>
            <a:ext cx="1177246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56044" y="1212341"/>
            <a:ext cx="697948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22171" y="1212342"/>
            <a:ext cx="223377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 - two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26810" y="742950"/>
            <a:ext cx="378950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62713" y="768447"/>
            <a:ext cx="378950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94070" y="2001680"/>
            <a:ext cx="59375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15890" y="2471072"/>
            <a:ext cx="223377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 - five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75180" y="2021428"/>
            <a:ext cx="59375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8031" y="1986323"/>
            <a:ext cx="366126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39556" y="2468658"/>
            <a:ext cx="837409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32412" y="2467803"/>
            <a:ext cx="697948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9328" y="2180117"/>
            <a:ext cx="378950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04425" y="2021428"/>
            <a:ext cx="378950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00351" y="3484159"/>
            <a:ext cx="59375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7815" y="3939263"/>
            <a:ext cx="320992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seventy - eight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75180" y="3484159"/>
            <a:ext cx="59375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08031" y="3495369"/>
            <a:ext cx="366126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94001" y="3939263"/>
            <a:ext cx="1377621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45437" y="3939263"/>
            <a:ext cx="919162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26810" y="3469872"/>
            <a:ext cx="378950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62713" y="3495369"/>
            <a:ext cx="378950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21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28850" y="914400"/>
            <a:ext cx="51435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743200" y="217170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22621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2590800" y="285750"/>
            <a:ext cx="34290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Let’s watch a video!</a:t>
            </a:r>
          </a:p>
        </p:txBody>
      </p:sp>
      <p:pic>
        <p:nvPicPr>
          <p:cNvPr id="3" name="Counting To 100 by 1s - Counting Numbers - Children, Preschool, Core Curricul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8560.1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895350"/>
            <a:ext cx="7575567" cy="3724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4267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8888" y="1361332"/>
            <a:ext cx="766877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6681" y="2085679"/>
            <a:ext cx="766877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5123" y="2755837"/>
            <a:ext cx="766877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9085" y="3447271"/>
            <a:ext cx="766877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933758" y="419257"/>
            <a:ext cx="3324409" cy="68955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anose="020E0602020502020306" pitchFamily="34" charset="0"/>
              </a:rPr>
              <a:t>Look and say </a:t>
            </a:r>
          </a:p>
        </p:txBody>
      </p:sp>
      <p:sp>
        <p:nvSpPr>
          <p:cNvPr id="13" name="Bùi Liễu"/>
          <p:cNvSpPr txBox="1"/>
          <p:nvPr/>
        </p:nvSpPr>
        <p:spPr>
          <a:xfrm>
            <a:off x="5183291" y="3500594"/>
            <a:ext cx="1520288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anose="020B0604020202020204" pitchFamily="34" charset="0"/>
              </a:rPr>
              <a:t>nineteen</a:t>
            </a:r>
          </a:p>
        </p:txBody>
      </p:sp>
      <p:sp>
        <p:nvSpPr>
          <p:cNvPr id="10" name="Bùi Liễu"/>
          <p:cNvSpPr txBox="1"/>
          <p:nvPr/>
        </p:nvSpPr>
        <p:spPr>
          <a:xfrm>
            <a:off x="5211409" y="1428750"/>
            <a:ext cx="1158009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anose="020B0604020202020204" pitchFamily="34" charset="0"/>
              </a:rPr>
              <a:t>twelve</a:t>
            </a:r>
          </a:p>
        </p:txBody>
      </p:sp>
      <p:sp>
        <p:nvSpPr>
          <p:cNvPr id="11" name="Bùi Liễu"/>
          <p:cNvSpPr txBox="1"/>
          <p:nvPr/>
        </p:nvSpPr>
        <p:spPr>
          <a:xfrm>
            <a:off x="5203745" y="2142487"/>
            <a:ext cx="1459374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anose="020B0604020202020204" pitchFamily="34" charset="0"/>
              </a:rPr>
              <a:t>fourteen</a:t>
            </a:r>
          </a:p>
        </p:txBody>
      </p:sp>
      <p:sp>
        <p:nvSpPr>
          <p:cNvPr id="12" name="Bùi Liễu"/>
          <p:cNvSpPr txBox="1"/>
          <p:nvPr/>
        </p:nvSpPr>
        <p:spPr>
          <a:xfrm>
            <a:off x="5185312" y="2846313"/>
            <a:ext cx="1520288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anose="020B0604020202020204" pitchFamily="34" charset="0"/>
              </a:rPr>
              <a:t>eighteen</a:t>
            </a:r>
          </a:p>
        </p:txBody>
      </p:sp>
      <p:sp>
        <p:nvSpPr>
          <p:cNvPr id="16" name="Decagon 15"/>
          <p:cNvSpPr/>
          <p:nvPr/>
        </p:nvSpPr>
        <p:spPr>
          <a:xfrm>
            <a:off x="3000490" y="1649361"/>
            <a:ext cx="342900" cy="342900"/>
          </a:xfrm>
          <a:prstGeom prst="decagon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3008283" y="2287408"/>
            <a:ext cx="342900" cy="342900"/>
          </a:xfrm>
          <a:prstGeom prst="decagon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3000490" y="2957566"/>
            <a:ext cx="342900" cy="342900"/>
          </a:xfrm>
          <a:prstGeom prst="decagon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2992927" y="3596496"/>
            <a:ext cx="342900" cy="342900"/>
          </a:xfrm>
          <a:prstGeom prst="decagon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7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el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ur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igh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ine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/>
          <p:cNvSpPr txBox="1">
            <a:spLocks/>
          </p:cNvSpPr>
          <p:nvPr/>
        </p:nvSpPr>
        <p:spPr>
          <a:xfrm>
            <a:off x="181428" y="261623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271" y="435736"/>
            <a:ext cx="330174" cy="264685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397452" y="3968524"/>
            <a:ext cx="1658238" cy="3310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E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twelve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F96856-B766-440E-A79A-9F356A874C75}"/>
              </a:ext>
            </a:extLst>
          </p:cNvPr>
          <p:cNvGrpSpPr/>
          <p:nvPr/>
        </p:nvGrpSpPr>
        <p:grpSpPr>
          <a:xfrm>
            <a:off x="1676400" y="894566"/>
            <a:ext cx="3228750" cy="942062"/>
            <a:chOff x="1416621" y="1166360"/>
            <a:chExt cx="4305000" cy="1256082"/>
          </a:xfrm>
          <a:solidFill>
            <a:srgbClr val="FFEAA7"/>
          </a:solidFill>
        </p:grpSpPr>
        <p:sp>
          <p:nvSpPr>
            <p:cNvPr id="21" name="Bùi Liễu 0968142780"/>
            <p:cNvSpPr/>
            <p:nvPr/>
          </p:nvSpPr>
          <p:spPr>
            <a:xfrm>
              <a:off x="1416621" y="1166360"/>
              <a:ext cx="4305000" cy="577800"/>
            </a:xfrm>
            <a:prstGeom prst="wedgeRoundRectCallout">
              <a:avLst>
                <a:gd name="adj1" fmla="val -61168"/>
                <a:gd name="adj2" fmla="val 37416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old is he / she?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Bùi Liễu 0968142780"/>
            <p:cNvSpPr/>
            <p:nvPr/>
          </p:nvSpPr>
          <p:spPr>
            <a:xfrm>
              <a:off x="1459400" y="1844641"/>
              <a:ext cx="3907331" cy="577801"/>
            </a:xfrm>
            <a:prstGeom prst="wedgeRoundRectCallout">
              <a:avLst>
                <a:gd name="adj1" fmla="val 61354"/>
                <a:gd name="adj2" fmla="val 31468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/ She’s _____.</a:t>
              </a:r>
            </a:p>
            <a:p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25" y="1974116"/>
            <a:ext cx="1698388" cy="1877769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2" y="2000250"/>
            <a:ext cx="1732079" cy="1910333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8" y="2016884"/>
            <a:ext cx="1716805" cy="1893699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32" y="1980012"/>
            <a:ext cx="1702227" cy="1918243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sp>
        <p:nvSpPr>
          <p:cNvPr id="33" name="Flowchart: Alternate Process 32"/>
          <p:cNvSpPr/>
          <p:nvPr/>
        </p:nvSpPr>
        <p:spPr>
          <a:xfrm>
            <a:off x="2605389" y="3955234"/>
            <a:ext cx="1658238" cy="3310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E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Alternate Process 34"/>
          <p:cNvSpPr/>
          <p:nvPr/>
        </p:nvSpPr>
        <p:spPr>
          <a:xfrm>
            <a:off x="4813326" y="3966680"/>
            <a:ext cx="1658238" cy="3310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E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vi-VN" sz="2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lowchart: Alternate Process 35"/>
          <p:cNvSpPr/>
          <p:nvPr/>
        </p:nvSpPr>
        <p:spPr>
          <a:xfrm>
            <a:off x="6972300" y="3966680"/>
            <a:ext cx="1658238" cy="3310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E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endParaRPr lang="vi-VN" sz="2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ùi Liễu 0968142780"/>
          <p:cNvSpPr/>
          <p:nvPr/>
        </p:nvSpPr>
        <p:spPr>
          <a:xfrm>
            <a:off x="397452" y="1980013"/>
            <a:ext cx="400050" cy="38177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2605389" y="2016885"/>
            <a:ext cx="400050" cy="38177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4813326" y="2003602"/>
            <a:ext cx="400050" cy="38177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0968142780"/>
          <p:cNvSpPr/>
          <p:nvPr/>
        </p:nvSpPr>
        <p:spPr>
          <a:xfrm>
            <a:off x="6994387" y="2000251"/>
            <a:ext cx="400050" cy="38177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5715000" y="941230"/>
            <a:ext cx="1952461" cy="7925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8238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48330" y="3349648"/>
            <a:ext cx="2831615" cy="536552"/>
          </a:xfrm>
          <a:prstGeom prst="wedgeRoundRectCallout">
            <a:avLst>
              <a:gd name="adj1" fmla="val -64196"/>
              <a:gd name="adj2" fmla="val -1120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46442" y="4514850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145712" y="921387"/>
            <a:ext cx="2855288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/>
          </a:p>
        </p:txBody>
      </p:sp>
      <p:sp>
        <p:nvSpPr>
          <p:cNvPr id="8" name="Oval 7"/>
          <p:cNvSpPr/>
          <p:nvPr/>
        </p:nvSpPr>
        <p:spPr>
          <a:xfrm>
            <a:off x="5024225" y="910540"/>
            <a:ext cx="433788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3F89EC-47FB-4454-8076-7CF93068464B}"/>
              </a:ext>
            </a:extLst>
          </p:cNvPr>
          <p:cNvGrpSpPr/>
          <p:nvPr/>
        </p:nvGrpSpPr>
        <p:grpSpPr>
          <a:xfrm>
            <a:off x="1161860" y="1361354"/>
            <a:ext cx="3429002" cy="1314450"/>
            <a:chOff x="1447800" y="1676400"/>
            <a:chExt cx="4572002" cy="1752600"/>
          </a:xfrm>
        </p:grpSpPr>
        <p:sp>
          <p:nvSpPr>
            <p:cNvPr id="10" name="Rounded Rectangular Callout 15">
              <a:extLst>
                <a:ext uri="{FF2B5EF4-FFF2-40B4-BE49-F238E27FC236}">
                  <a16:creationId xmlns:a16="http://schemas.microsoft.com/office/drawing/2014/main" id="{B42A0E6B-48C7-4821-B226-107D9ACAEE3C}"/>
                </a:ext>
              </a:extLst>
            </p:cNvPr>
            <p:cNvSpPr/>
            <p:nvPr/>
          </p:nvSpPr>
          <p:spPr>
            <a:xfrm>
              <a:off x="1447800" y="1676400"/>
              <a:ext cx="4572002" cy="670292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solidFill>
              <a:srgbClr val="FFE59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old is he / she?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ular Callout 16">
              <a:extLst>
                <a:ext uri="{FF2B5EF4-FFF2-40B4-BE49-F238E27FC236}">
                  <a16:creationId xmlns:a16="http://schemas.microsoft.com/office/drawing/2014/main" id="{A70375F2-066D-45B2-B2A5-1F04F3569494}"/>
                </a:ext>
              </a:extLst>
            </p:cNvPr>
            <p:cNvSpPr/>
            <p:nvPr/>
          </p:nvSpPr>
          <p:spPr>
            <a:xfrm>
              <a:off x="1553923" y="2743200"/>
              <a:ext cx="4465879" cy="685800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solidFill>
              <a:srgbClr val="FFE59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/ She’s _____.</a:t>
              </a:r>
            </a:p>
          </p:txBody>
        </p:sp>
      </p:grp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543271" y="4020079"/>
            <a:ext cx="2679494" cy="514351"/>
          </a:xfrm>
          <a:prstGeom prst="wedgeRoundRectCallout">
            <a:avLst>
              <a:gd name="adj1" fmla="val 63722"/>
              <a:gd name="adj2" fmla="val 173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twelve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32" y="971425"/>
            <a:ext cx="1735364" cy="1913957"/>
          </a:xfrm>
          <a:prstGeom prst="roundRect">
            <a:avLst/>
          </a:prstGeom>
          <a:ln>
            <a:noFill/>
            <a:prstDash val="sysDash"/>
          </a:ln>
        </p:spPr>
      </p:pic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858981" y="2675805"/>
            <a:ext cx="1426596" cy="519229"/>
          </a:xfrm>
          <a:prstGeom prst="roundRect">
            <a:avLst/>
          </a:prstGeom>
          <a:solidFill>
            <a:srgbClr val="FFE59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twelve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1" b="10541"/>
          <a:stretch/>
        </p:blipFill>
        <p:spPr bwMode="auto">
          <a:xfrm flipH="1">
            <a:off x="2457450" y="3329427"/>
            <a:ext cx="457200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2C54E700-5CC1-4B0F-88AF-71CBCAF5B79F}"/>
              </a:ext>
            </a:extLst>
          </p:cNvPr>
          <p:cNvSpPr txBox="1">
            <a:spLocks/>
          </p:cNvSpPr>
          <p:nvPr/>
        </p:nvSpPr>
        <p:spPr>
          <a:xfrm>
            <a:off x="181428" y="261623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b="3172"/>
          <a:stretch/>
        </p:blipFill>
        <p:spPr>
          <a:xfrm>
            <a:off x="6629400" y="4124145"/>
            <a:ext cx="464951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49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198460" y="3357210"/>
            <a:ext cx="2831615" cy="536552"/>
          </a:xfrm>
          <a:prstGeom prst="wedgeRoundRectCallout">
            <a:avLst>
              <a:gd name="adj1" fmla="val -64810"/>
              <a:gd name="adj2" fmla="val -47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088562" y="914401"/>
            <a:ext cx="2855288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/>
          </a:p>
        </p:txBody>
      </p:sp>
      <p:sp>
        <p:nvSpPr>
          <p:cNvPr id="8" name="Oval 7"/>
          <p:cNvSpPr/>
          <p:nvPr/>
        </p:nvSpPr>
        <p:spPr>
          <a:xfrm>
            <a:off x="4919313" y="938989"/>
            <a:ext cx="433788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05286" y="4032864"/>
            <a:ext cx="2486774" cy="514351"/>
          </a:xfrm>
          <a:prstGeom prst="wedgeRoundRectCallout">
            <a:avLst>
              <a:gd name="adj1" fmla="val 64305"/>
              <a:gd name="adj2" fmla="val 2068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b="4049"/>
          <a:stretch/>
        </p:blipFill>
        <p:spPr>
          <a:xfrm flipH="1">
            <a:off x="6286500" y="4083852"/>
            <a:ext cx="464951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1" b="10541"/>
          <a:stretch/>
        </p:blipFill>
        <p:spPr bwMode="auto">
          <a:xfrm flipH="1">
            <a:off x="2331901" y="3357209"/>
            <a:ext cx="457200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90" y="938988"/>
            <a:ext cx="1601489" cy="1751248"/>
          </a:xfrm>
          <a:prstGeom prst="roundRect">
            <a:avLst/>
          </a:prstGeom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721111" y="2701080"/>
            <a:ext cx="1643161" cy="454709"/>
          </a:xfrm>
          <a:prstGeom prst="roundRect">
            <a:avLst/>
          </a:prstGeom>
          <a:solidFill>
            <a:srgbClr val="FFE59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E96122-AE91-4DA0-9F12-E2E8564EFC0F}"/>
              </a:ext>
            </a:extLst>
          </p:cNvPr>
          <p:cNvGrpSpPr/>
          <p:nvPr/>
        </p:nvGrpSpPr>
        <p:grpSpPr>
          <a:xfrm>
            <a:off x="1141552" y="1362670"/>
            <a:ext cx="3429002" cy="1314450"/>
            <a:chOff x="1447800" y="1676400"/>
            <a:chExt cx="4572002" cy="1752600"/>
          </a:xfrm>
          <a:solidFill>
            <a:srgbClr val="FFE593"/>
          </a:solidFill>
        </p:grpSpPr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F357691A-250D-4D49-9E34-7F616EE9E10F}"/>
                </a:ext>
              </a:extLst>
            </p:cNvPr>
            <p:cNvSpPr/>
            <p:nvPr/>
          </p:nvSpPr>
          <p:spPr>
            <a:xfrm>
              <a:off x="1447800" y="1676400"/>
              <a:ext cx="4572002" cy="670292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old is he / she?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ular Callout 16">
              <a:extLst>
                <a:ext uri="{FF2B5EF4-FFF2-40B4-BE49-F238E27FC236}">
                  <a16:creationId xmlns:a16="http://schemas.microsoft.com/office/drawing/2014/main" id="{EA3690CF-317C-4B5E-A542-BDF91745B5CD}"/>
                </a:ext>
              </a:extLst>
            </p:cNvPr>
            <p:cNvSpPr/>
            <p:nvPr/>
          </p:nvSpPr>
          <p:spPr>
            <a:xfrm>
              <a:off x="1553923" y="2743200"/>
              <a:ext cx="4465879" cy="685800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/ She’s _____.</a:t>
              </a:r>
            </a:p>
          </p:txBody>
        </p:sp>
      </p:grp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54CC069-2351-44C8-A72E-D95830F17436}"/>
              </a:ext>
            </a:extLst>
          </p:cNvPr>
          <p:cNvSpPr txBox="1">
            <a:spLocks/>
          </p:cNvSpPr>
          <p:nvPr/>
        </p:nvSpPr>
        <p:spPr>
          <a:xfrm>
            <a:off x="181428" y="261623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204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200400" y="3403697"/>
            <a:ext cx="2831615" cy="536552"/>
          </a:xfrm>
          <a:prstGeom prst="wedgeRoundRectCallout">
            <a:avLst>
              <a:gd name="adj1" fmla="val -62050"/>
              <a:gd name="adj2" fmla="val -796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202862" y="940654"/>
            <a:ext cx="2855288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/>
          </a:p>
        </p:txBody>
      </p:sp>
      <p:sp>
        <p:nvSpPr>
          <p:cNvPr id="8" name="Oval 7"/>
          <p:cNvSpPr/>
          <p:nvPr/>
        </p:nvSpPr>
        <p:spPr>
          <a:xfrm>
            <a:off x="5052612" y="914400"/>
            <a:ext cx="433788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164108" y="4171950"/>
            <a:ext cx="2867907" cy="514351"/>
          </a:xfrm>
          <a:prstGeom prst="wedgeRoundRectCallout">
            <a:avLst>
              <a:gd name="adj1" fmla="val 62872"/>
              <a:gd name="adj2" fmla="val 105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92" y="988548"/>
            <a:ext cx="1702227" cy="1918243"/>
          </a:xfrm>
          <a:prstGeom prst="roundRect">
            <a:avLst/>
          </a:prstGeom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856827" y="2693138"/>
            <a:ext cx="1643161" cy="519229"/>
          </a:xfrm>
          <a:prstGeom prst="roundRect">
            <a:avLst/>
          </a:prstGeom>
          <a:solidFill>
            <a:srgbClr val="FFE59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2331901" y="3382356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7C2D54A-BADB-48D6-8200-D46B93861721}"/>
              </a:ext>
            </a:extLst>
          </p:cNvPr>
          <p:cNvSpPr txBox="1">
            <a:spLocks/>
          </p:cNvSpPr>
          <p:nvPr/>
        </p:nvSpPr>
        <p:spPr>
          <a:xfrm>
            <a:off x="181428" y="261623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56B9E2-F9BF-47FD-9EA8-4292908D2DD2}"/>
              </a:ext>
            </a:extLst>
          </p:cNvPr>
          <p:cNvGrpSpPr/>
          <p:nvPr/>
        </p:nvGrpSpPr>
        <p:grpSpPr>
          <a:xfrm>
            <a:off x="1141552" y="1362670"/>
            <a:ext cx="3429002" cy="1314450"/>
            <a:chOff x="1447800" y="1676400"/>
            <a:chExt cx="4572002" cy="1752600"/>
          </a:xfrm>
          <a:solidFill>
            <a:srgbClr val="FFE593"/>
          </a:solidFill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65AAA5-BD61-4340-9E8D-1FAB2ADEDBBD}"/>
                </a:ext>
              </a:extLst>
            </p:cNvPr>
            <p:cNvSpPr/>
            <p:nvPr/>
          </p:nvSpPr>
          <p:spPr>
            <a:xfrm>
              <a:off x="1447800" y="1676400"/>
              <a:ext cx="4572002" cy="670292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old is he / she?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ular Callout 16">
              <a:extLst>
                <a:ext uri="{FF2B5EF4-FFF2-40B4-BE49-F238E27FC236}">
                  <a16:creationId xmlns:a16="http://schemas.microsoft.com/office/drawing/2014/main" id="{B84347B7-A111-429D-B8E8-74087CB40E48}"/>
                </a:ext>
              </a:extLst>
            </p:cNvPr>
            <p:cNvSpPr/>
            <p:nvPr/>
          </p:nvSpPr>
          <p:spPr>
            <a:xfrm>
              <a:off x="1553923" y="2743200"/>
              <a:ext cx="4465879" cy="685800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/ She’s _____.</a:t>
              </a:r>
            </a:p>
          </p:txBody>
        </p:sp>
      </p:grpSp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b="4049"/>
          <a:stretch/>
        </p:blipFill>
        <p:spPr>
          <a:xfrm flipH="1">
            <a:off x="6477000" y="4209698"/>
            <a:ext cx="464951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078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257550" y="3446475"/>
            <a:ext cx="2831615" cy="536552"/>
          </a:xfrm>
          <a:prstGeom prst="wedgeRoundRectCallout">
            <a:avLst>
              <a:gd name="adj1" fmla="val -65729"/>
              <a:gd name="adj2" fmla="val -149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145712" y="983904"/>
            <a:ext cx="2855288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/>
          </a:p>
        </p:txBody>
      </p:sp>
      <p:sp>
        <p:nvSpPr>
          <p:cNvPr id="8" name="Oval 7"/>
          <p:cNvSpPr/>
          <p:nvPr/>
        </p:nvSpPr>
        <p:spPr>
          <a:xfrm>
            <a:off x="5001149" y="948633"/>
            <a:ext cx="433788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369312" y="4091382"/>
            <a:ext cx="2622179" cy="514351"/>
          </a:xfrm>
          <a:prstGeom prst="wedgeRoundRectCallout">
            <a:avLst>
              <a:gd name="adj1" fmla="val 63686"/>
              <a:gd name="adj2" fmla="val 173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62" y="1052036"/>
            <a:ext cx="1698388" cy="1877769"/>
          </a:xfrm>
          <a:prstGeom prst="roundRect">
            <a:avLst/>
          </a:prstGeom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742527" y="2738322"/>
            <a:ext cx="1712346" cy="519229"/>
          </a:xfrm>
          <a:prstGeom prst="roundRect">
            <a:avLst/>
          </a:prstGeom>
          <a:solidFill>
            <a:srgbClr val="FFE59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2315935" y="3483069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B2BA6AFB-B317-4AFB-9948-C197A2DAC78F}"/>
              </a:ext>
            </a:extLst>
          </p:cNvPr>
          <p:cNvSpPr txBox="1">
            <a:spLocks/>
          </p:cNvSpPr>
          <p:nvPr/>
        </p:nvSpPr>
        <p:spPr>
          <a:xfrm>
            <a:off x="135527" y="28042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47AB4B-714D-436C-8175-0164E0EBBC30}"/>
              </a:ext>
            </a:extLst>
          </p:cNvPr>
          <p:cNvGrpSpPr/>
          <p:nvPr/>
        </p:nvGrpSpPr>
        <p:grpSpPr>
          <a:xfrm>
            <a:off x="1141552" y="1362670"/>
            <a:ext cx="3429002" cy="1314450"/>
            <a:chOff x="1447800" y="1676400"/>
            <a:chExt cx="4572002" cy="1752600"/>
          </a:xfrm>
          <a:solidFill>
            <a:srgbClr val="FFE593"/>
          </a:solidFill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0F3B8AC7-54BE-4B38-8B1A-E32896182FE3}"/>
                </a:ext>
              </a:extLst>
            </p:cNvPr>
            <p:cNvSpPr/>
            <p:nvPr/>
          </p:nvSpPr>
          <p:spPr>
            <a:xfrm>
              <a:off x="1447800" y="1676400"/>
              <a:ext cx="4572002" cy="670292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old is he / she?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ular Callout 16">
              <a:extLst>
                <a:ext uri="{FF2B5EF4-FFF2-40B4-BE49-F238E27FC236}">
                  <a16:creationId xmlns:a16="http://schemas.microsoft.com/office/drawing/2014/main" id="{1AD4A5B1-41C7-4F25-87B4-02B282C24DF5}"/>
                </a:ext>
              </a:extLst>
            </p:cNvPr>
            <p:cNvSpPr/>
            <p:nvPr/>
          </p:nvSpPr>
          <p:spPr>
            <a:xfrm>
              <a:off x="1553923" y="2743200"/>
              <a:ext cx="4465879" cy="685800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/ She’s _____.</a:t>
              </a:r>
            </a:p>
          </p:txBody>
        </p:sp>
      </p:grp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b="4049"/>
          <a:stretch/>
        </p:blipFill>
        <p:spPr>
          <a:xfrm flipH="1">
            <a:off x="6366224" y="4116875"/>
            <a:ext cx="464951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345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1524000" y="1714500"/>
            <a:ext cx="657225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8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8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09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6211" y="1557225"/>
            <a:ext cx="4135672" cy="19594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old is he / she?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tuổi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She’s ______.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...........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tuổi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722540" y="1017488"/>
            <a:ext cx="4389663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tuổi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5815060" y="1940686"/>
            <a:ext cx="1774717" cy="83772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1500420" y="3631300"/>
            <a:ext cx="1334340" cy="41505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: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1524000" y="3992971"/>
            <a:ext cx="2821926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old is she?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1524000" y="4436233"/>
            <a:ext cx="2636732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:She’s eighteen.</a:t>
            </a: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2FBF0353-B829-4E05-BADB-B718086FB761}"/>
              </a:ext>
            </a:extLst>
          </p:cNvPr>
          <p:cNvSpPr/>
          <p:nvPr/>
        </p:nvSpPr>
        <p:spPr>
          <a:xfrm>
            <a:off x="3491026" y="258442"/>
            <a:ext cx="2356094" cy="605936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Structures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9023DB52-197B-42C0-AEE5-A5518F0BE152}"/>
              </a:ext>
            </a:extLst>
          </p:cNvPr>
          <p:cNvSpPr/>
          <p:nvPr/>
        </p:nvSpPr>
        <p:spPr>
          <a:xfrm>
            <a:off x="5642109" y="3854723"/>
            <a:ext cx="1497951" cy="485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">
            <a:extLst>
              <a:ext uri="{FF2B5EF4-FFF2-40B4-BE49-F238E27FC236}">
                <a16:creationId xmlns:a16="http://schemas.microsoft.com/office/drawing/2014/main" id="{3FC22902-D1F6-4DF0-84F1-462AC8A1B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259395"/>
            <a:ext cx="1193151" cy="1344564"/>
          </a:xfrm>
          <a:prstGeom prst="roundRect">
            <a:avLst/>
          </a:prstGeom>
          <a:ln>
            <a:noFill/>
            <a:prstDash val="sysDash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90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8" grpId="0"/>
      <p:bldP spid="9" grpId="0"/>
      <p:bldP spid="12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/>
          <p:nvPr/>
        </p:nvSpPr>
        <p:spPr>
          <a:xfrm>
            <a:off x="719205" y="4092136"/>
            <a:ext cx="1339364" cy="485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twelve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4766010" y="4393199"/>
            <a:ext cx="1497951" cy="485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2630529" y="4393199"/>
            <a:ext cx="1452121" cy="485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Bùi Liễu"/>
          <p:cNvCxnSpPr>
            <a:cxnSpLocks/>
            <a:stCxn id="24" idx="2"/>
          </p:cNvCxnSpPr>
          <p:nvPr/>
        </p:nvCxnSpPr>
        <p:spPr>
          <a:xfrm flipH="1">
            <a:off x="1600200" y="1957490"/>
            <a:ext cx="2893769" cy="4382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"/>
          <p:cNvCxnSpPr>
            <a:cxnSpLocks/>
            <a:stCxn id="24" idx="2"/>
          </p:cNvCxnSpPr>
          <p:nvPr/>
        </p:nvCxnSpPr>
        <p:spPr>
          <a:xfrm flipH="1">
            <a:off x="3621096" y="1957490"/>
            <a:ext cx="872873" cy="54225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"/>
          <p:cNvCxnSpPr>
            <a:cxnSpLocks/>
            <a:stCxn id="24" idx="2"/>
          </p:cNvCxnSpPr>
          <p:nvPr/>
        </p:nvCxnSpPr>
        <p:spPr>
          <a:xfrm>
            <a:off x="4493968" y="1957490"/>
            <a:ext cx="820982" cy="49823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"/>
          <p:cNvCxnSpPr>
            <a:cxnSpLocks/>
            <a:stCxn id="24" idx="2"/>
          </p:cNvCxnSpPr>
          <p:nvPr/>
        </p:nvCxnSpPr>
        <p:spPr>
          <a:xfrm>
            <a:off x="4493968" y="1957489"/>
            <a:ext cx="2821232" cy="41228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ùi Liễu"/>
          <p:cNvSpPr/>
          <p:nvPr/>
        </p:nvSpPr>
        <p:spPr>
          <a:xfrm>
            <a:off x="6679503" y="4179399"/>
            <a:ext cx="1662325" cy="485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4377"/>
          <a:stretch/>
        </p:blipFill>
        <p:spPr>
          <a:xfrm>
            <a:off x="1926151" y="914400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Bùi Liễu"/>
          <p:cNvSpPr/>
          <p:nvPr/>
        </p:nvSpPr>
        <p:spPr>
          <a:xfrm>
            <a:off x="2742058" y="914400"/>
            <a:ext cx="3323999" cy="522343"/>
          </a:xfrm>
          <a:prstGeom prst="wedgeRoundRectCallout">
            <a:avLst>
              <a:gd name="adj1" fmla="val -58759"/>
              <a:gd name="adj2" fmla="val -14376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old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5811E824-B0D0-485E-8BA6-4C62B1A1F6A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2989"/>
          <a:stretch/>
        </p:blipFill>
        <p:spPr>
          <a:xfrm flipH="1">
            <a:off x="6421300" y="1519450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4" name="Bùi Liễu">
            <a:extLst>
              <a:ext uri="{FF2B5EF4-FFF2-40B4-BE49-F238E27FC236}">
                <a16:creationId xmlns:a16="http://schemas.microsoft.com/office/drawing/2014/main" id="{81A4D5F8-06FB-4330-9571-3DC3221C58F4}"/>
              </a:ext>
            </a:extLst>
          </p:cNvPr>
          <p:cNvSpPr/>
          <p:nvPr/>
        </p:nvSpPr>
        <p:spPr>
          <a:xfrm>
            <a:off x="2992301" y="1519231"/>
            <a:ext cx="3003336" cy="438259"/>
          </a:xfrm>
          <a:prstGeom prst="wedgeRoundRectCallout">
            <a:avLst>
              <a:gd name="adj1" fmla="val 61575"/>
              <a:gd name="adj2" fmla="val -10328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She’s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893946" y="207761"/>
            <a:ext cx="459245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lesson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(1+2+3)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8CE8C05C-7BEC-4E39-8CEC-8A9B68A70921}"/>
              </a:ext>
            </a:extLst>
          </p:cNvPr>
          <p:cNvSpPr/>
          <p:nvPr/>
        </p:nvSpPr>
        <p:spPr>
          <a:xfrm>
            <a:off x="6763380" y="629819"/>
            <a:ext cx="1774717" cy="83772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pic>
        <p:nvPicPr>
          <p:cNvPr id="29" name="Bùi Liễu">
            <a:extLst>
              <a:ext uri="{FF2B5EF4-FFF2-40B4-BE49-F238E27FC236}">
                <a16:creationId xmlns:a16="http://schemas.microsoft.com/office/drawing/2014/main" id="{C0312718-DB39-49F8-8451-243045EC77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79" y="2526972"/>
            <a:ext cx="1494573" cy="1652428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987A0554-D78F-461A-A5A8-96DEAD4462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4" y="2411052"/>
            <a:ext cx="1524221" cy="1681084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31" name="Bùi Liễu">
            <a:extLst>
              <a:ext uri="{FF2B5EF4-FFF2-40B4-BE49-F238E27FC236}">
                <a16:creationId xmlns:a16="http://schemas.microsoft.com/office/drawing/2014/main" id="{F5886B7C-5295-4D1F-98B7-B5B2064CBA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24" y="2653222"/>
            <a:ext cx="1510780" cy="1666446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32" name="Bùi Liễu">
            <a:extLst>
              <a:ext uri="{FF2B5EF4-FFF2-40B4-BE49-F238E27FC236}">
                <a16:creationId xmlns:a16="http://schemas.microsoft.com/office/drawing/2014/main" id="{2B330D56-4340-4C9F-AC00-35E2F456BB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59" y="2687778"/>
            <a:ext cx="1497951" cy="1688044"/>
          </a:xfrm>
          <a:prstGeom prst="roundRect">
            <a:avLst/>
          </a:prstGeom>
          <a:ln>
            <a:noFill/>
            <a:prstDash val="sysDash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36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6" grpId="0"/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490169" y="671517"/>
            <a:ext cx="3091231" cy="615311"/>
          </a:xfrm>
          <a:prstGeom prst="rect">
            <a:avLst/>
          </a:prstGeom>
          <a:noFill/>
        </p:spPr>
        <p:txBody>
          <a:bodyPr wrap="non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 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146677" y="849510"/>
            <a:ext cx="160404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707252" y="1582313"/>
            <a:ext cx="964775" cy="909224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1686479" y="1582313"/>
            <a:ext cx="969348" cy="960096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2670279" y="1582313"/>
            <a:ext cx="964775" cy="914795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707252" y="2601092"/>
            <a:ext cx="964775" cy="909224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1686479" y="2601092"/>
            <a:ext cx="969348" cy="909224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2670279" y="2601092"/>
            <a:ext cx="964775" cy="909224"/>
          </a:xfrm>
          <a:prstGeom prst="rect">
            <a:avLst/>
          </a:prstGeom>
        </p:spPr>
      </p:pic>
      <p:pic>
        <p:nvPicPr>
          <p:cNvPr id="20" name="Picture 19">
            <a:hlinkClick r:id="rId19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707252" y="3619870"/>
            <a:ext cx="964775" cy="954040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1686479" y="3619870"/>
            <a:ext cx="969348" cy="947621"/>
          </a:xfrm>
          <a:prstGeom prst="rect">
            <a:avLst/>
          </a:prstGeom>
        </p:spPr>
      </p:pic>
      <p:pic>
        <p:nvPicPr>
          <p:cNvPr id="24" name="Picture 23">
            <a:hlinkClick r:id="rId23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2670279" y="3619870"/>
            <a:ext cx="964775" cy="954040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4152721" y="448946"/>
            <a:ext cx="4264820" cy="4192128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3874160" y="3565347"/>
            <a:ext cx="1609771" cy="138161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124479" y="3902875"/>
            <a:ext cx="451637" cy="411590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857493" y="3907497"/>
            <a:ext cx="451637" cy="411590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4378084" y="3912583"/>
            <a:ext cx="451637" cy="411590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4638187" y="3917437"/>
            <a:ext cx="451637" cy="411590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943641" y="4076782"/>
            <a:ext cx="451637" cy="41159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4462707" y="3407255"/>
            <a:ext cx="377034" cy="554057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969959" y="4050361"/>
            <a:ext cx="451637" cy="411590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643997" y="2104895"/>
            <a:ext cx="451637" cy="411590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193504" y="4093300"/>
            <a:ext cx="451637" cy="411590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92387" y="672701"/>
            <a:ext cx="451637" cy="411590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06752" y="1817729"/>
            <a:ext cx="451637" cy="411590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446257" y="4109659"/>
            <a:ext cx="451637" cy="411590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96575" y="2378533"/>
            <a:ext cx="451637" cy="411590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96114" y="2257540"/>
            <a:ext cx="451637" cy="411590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713708" y="4099720"/>
            <a:ext cx="451637" cy="411590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771688" y="1046827"/>
            <a:ext cx="451637" cy="411590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90955" y="628870"/>
            <a:ext cx="451637" cy="411590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72620" y="1081033"/>
            <a:ext cx="451637" cy="411590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34941" y="2350689"/>
            <a:ext cx="451637" cy="411590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460131" y="3565347"/>
            <a:ext cx="1609771" cy="138161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10450" y="3902875"/>
            <a:ext cx="451637" cy="411590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43463" y="3907497"/>
            <a:ext cx="451637" cy="411590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964055" y="3912583"/>
            <a:ext cx="451637" cy="411590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224157" y="3917437"/>
            <a:ext cx="451637" cy="411590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29611" y="4076782"/>
            <a:ext cx="451637" cy="411590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55929" y="4050361"/>
            <a:ext cx="451637" cy="411590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4907" y="1507315"/>
            <a:ext cx="451637" cy="411590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79474" y="4093300"/>
            <a:ext cx="451637" cy="411590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05338" y="1923496"/>
            <a:ext cx="451637" cy="411590"/>
          </a:xfrm>
          <a:prstGeom prst="rect">
            <a:avLst/>
          </a:prstGeom>
        </p:spPr>
      </p:pic>
      <p:pic>
        <p:nvPicPr>
          <p:cNvPr id="95" name="apple">
            <a:extLst>
              <a:ext uri="{FF2B5EF4-FFF2-40B4-BE49-F238E27FC236}">
                <a16:creationId xmlns:a16="http://schemas.microsoft.com/office/drawing/2014/main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99187" y="2665266"/>
            <a:ext cx="451637" cy="411590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32227" y="4109659"/>
            <a:ext cx="451637" cy="411590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92933" y="2380944"/>
            <a:ext cx="451637" cy="411590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042920" y="2522484"/>
            <a:ext cx="451637" cy="411590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99678" y="4099720"/>
            <a:ext cx="451637" cy="411590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15856" y="1050607"/>
            <a:ext cx="451637" cy="411590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97536" y="1687684"/>
            <a:ext cx="451637" cy="411590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123667" y="1396960"/>
            <a:ext cx="451637" cy="411590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33396" y="533374"/>
            <a:ext cx="451637" cy="411590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089026" y="3565347"/>
            <a:ext cx="1609771" cy="138161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39345" y="3902875"/>
            <a:ext cx="451637" cy="411590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72358" y="3907497"/>
            <a:ext cx="451637" cy="411590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592950" y="3912583"/>
            <a:ext cx="451637" cy="411590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853052" y="3917437"/>
            <a:ext cx="451637" cy="411590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58506" y="4076782"/>
            <a:ext cx="451637" cy="411590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84824" y="4050361"/>
            <a:ext cx="451637" cy="411590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7540" flipH="1">
            <a:off x="5216959" y="736624"/>
            <a:ext cx="451637" cy="411590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8369" y="4093300"/>
            <a:ext cx="451637" cy="411590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80492" y="1061150"/>
            <a:ext cx="451637" cy="411590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34941" y="2054571"/>
            <a:ext cx="451637" cy="411590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61122" y="4109659"/>
            <a:ext cx="451637" cy="411590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32774" y="1856508"/>
            <a:ext cx="451637" cy="411590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622709" y="1543249"/>
            <a:ext cx="451637" cy="411590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28573" y="4099720"/>
            <a:ext cx="451637" cy="411590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98302" y="1468811"/>
            <a:ext cx="451637" cy="411590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93607" y="1195702"/>
            <a:ext cx="451637" cy="411590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346295" y="2134246"/>
            <a:ext cx="451637" cy="411590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44560" y="1090540"/>
            <a:ext cx="451637" cy="411590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6049069" y="3417194"/>
            <a:ext cx="377034" cy="554057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7696361" y="3417194"/>
            <a:ext cx="377034" cy="554057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7" name="apple">
            <a:extLst>
              <a:ext uri="{FF2B5EF4-FFF2-40B4-BE49-F238E27FC236}">
                <a16:creationId xmlns:a16="http://schemas.microsoft.com/office/drawing/2014/main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74967" y="1419405"/>
            <a:ext cx="451637" cy="411590"/>
          </a:xfrm>
          <a:prstGeom prst="rect">
            <a:avLst/>
          </a:prstGeom>
        </p:spPr>
      </p:pic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16399" y="1897503"/>
            <a:ext cx="451637" cy="411590"/>
          </a:xfrm>
          <a:prstGeom prst="rect">
            <a:avLst/>
          </a:prstGeom>
        </p:spPr>
      </p:pic>
      <p:pic>
        <p:nvPicPr>
          <p:cNvPr id="147" name="apple">
            <a:extLst>
              <a:ext uri="{FF2B5EF4-FFF2-40B4-BE49-F238E27FC236}">
                <a16:creationId xmlns:a16="http://schemas.microsoft.com/office/drawing/2014/main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6627440" y="2652228"/>
            <a:ext cx="451637" cy="411590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050710" y="1791460"/>
            <a:ext cx="451637" cy="411590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6243" y="1555912"/>
            <a:ext cx="451637" cy="411590"/>
          </a:xfrm>
          <a:prstGeom prst="rect">
            <a:avLst/>
          </a:prstGeom>
        </p:spPr>
      </p:pic>
      <p:pic>
        <p:nvPicPr>
          <p:cNvPr id="150" name="apple">
            <a:extLst>
              <a:ext uri="{FF2B5EF4-FFF2-40B4-BE49-F238E27FC236}">
                <a16:creationId xmlns:a16="http://schemas.microsoft.com/office/drawing/2014/main" id="{09F2D995-70E9-4E87-8FBE-1A063F06D68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08455" y="1411820"/>
            <a:ext cx="451637" cy="411590"/>
          </a:xfrm>
          <a:prstGeom prst="rect">
            <a:avLst/>
          </a:prstGeom>
        </p:spPr>
      </p:pic>
      <p:pic>
        <p:nvPicPr>
          <p:cNvPr id="151" name="apple">
            <a:extLst>
              <a:ext uri="{FF2B5EF4-FFF2-40B4-BE49-F238E27FC236}">
                <a16:creationId xmlns:a16="http://schemas.microsoft.com/office/drawing/2014/main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4218978" y="1876924"/>
            <a:ext cx="451637" cy="411590"/>
          </a:xfrm>
          <a:prstGeom prst="rect">
            <a:avLst/>
          </a:prstGeom>
        </p:spPr>
      </p:pic>
      <p:pic>
        <p:nvPicPr>
          <p:cNvPr id="152" name="apple">
            <a:extLst>
              <a:ext uri="{FF2B5EF4-FFF2-40B4-BE49-F238E27FC236}">
                <a16:creationId xmlns:a16="http://schemas.microsoft.com/office/drawing/2014/main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91107" y="787037"/>
            <a:ext cx="451637" cy="411590"/>
          </a:xfrm>
          <a:prstGeom prst="rect">
            <a:avLst/>
          </a:prstGeom>
        </p:spPr>
      </p:pic>
      <p:pic>
        <p:nvPicPr>
          <p:cNvPr id="153" name="apple">
            <a:extLst>
              <a:ext uri="{FF2B5EF4-FFF2-40B4-BE49-F238E27FC236}">
                <a16:creationId xmlns:a16="http://schemas.microsoft.com/office/drawing/2014/main" id="{224856AB-F82D-4386-8117-2CEF7BF4B2F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335755" y="1315122"/>
            <a:ext cx="451637" cy="411590"/>
          </a:xfrm>
          <a:prstGeom prst="rect">
            <a:avLst/>
          </a:prstGeom>
        </p:spPr>
      </p:pic>
      <p:sp>
        <p:nvSpPr>
          <p:cNvPr id="4" name="Right Arrow 3">
            <a:hlinkClick r:id="rId31" action="ppaction://hlinksldjump"/>
          </p:cNvPr>
          <p:cNvSpPr/>
          <p:nvPr/>
        </p:nvSpPr>
        <p:spPr>
          <a:xfrm>
            <a:off x="8154392" y="2634062"/>
            <a:ext cx="833926" cy="54214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/>
              <a:t>END</a:t>
            </a:r>
            <a:endParaRPr lang="vi-VN" b="1" dirty="0"/>
          </a:p>
        </p:txBody>
      </p:sp>
      <p:pic>
        <p:nvPicPr>
          <p:cNvPr id="127" name="Cartoon Music (23)">
            <a:hlinkClick r:id="" action="ppaction://media"/>
            <a:extLst>
              <a:ext uri="{FF2B5EF4-FFF2-40B4-BE49-F238E27FC236}">
                <a16:creationId xmlns:a16="http://schemas.microsoft.com/office/drawing/2014/main" id="{D054533B-5B6B-441C-BB63-DEFD2F5E47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860518" y="0"/>
            <a:ext cx="457200" cy="457200"/>
          </a:xfrm>
          <a:prstGeom prst="rect">
            <a:avLst/>
          </a:prstGeom>
        </p:spPr>
      </p:pic>
      <p:sp>
        <p:nvSpPr>
          <p:cNvPr id="128" name="Rectangle 127"/>
          <p:cNvSpPr/>
          <p:nvPr/>
        </p:nvSpPr>
        <p:spPr>
          <a:xfrm>
            <a:off x="-84898" y="4726143"/>
            <a:ext cx="4979891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400" dirty="0"/>
              <a:t>Chia </a:t>
            </a:r>
            <a:r>
              <a:rPr lang="en-US" sz="1400" dirty="0" err="1"/>
              <a:t>lớp</a:t>
            </a:r>
            <a:r>
              <a:rPr lang="en-US" sz="1400" dirty="0"/>
              <a:t> </a:t>
            </a:r>
            <a:r>
              <a:rPr lang="en-US" sz="1400" dirty="0" err="1"/>
              <a:t>thành</a:t>
            </a:r>
            <a:r>
              <a:rPr lang="en-US" sz="1400" dirty="0"/>
              <a:t> 3 </a:t>
            </a:r>
            <a:r>
              <a:rPr lang="en-US" sz="1400" dirty="0" err="1"/>
              <a:t>nhóm</a:t>
            </a:r>
            <a:r>
              <a:rPr lang="en-US" sz="1400" dirty="0"/>
              <a:t>, </a:t>
            </a:r>
            <a:r>
              <a:rPr lang="en-US" sz="1400" dirty="0" err="1"/>
              <a:t>mỗi</a:t>
            </a:r>
            <a:r>
              <a:rPr lang="en-US" sz="1400" dirty="0"/>
              <a:t> </a:t>
            </a:r>
            <a:r>
              <a:rPr lang="en-US" sz="1400" dirty="0" err="1"/>
              <a:t>nhóm</a:t>
            </a:r>
            <a:r>
              <a:rPr lang="en-US" sz="1400" dirty="0"/>
              <a:t> </a:t>
            </a:r>
            <a:r>
              <a:rPr lang="en-US" sz="1400" dirty="0" err="1"/>
              <a:t>được</a:t>
            </a:r>
            <a:r>
              <a:rPr lang="en-US" sz="1400" dirty="0"/>
              <a:t> 1 </a:t>
            </a:r>
            <a:r>
              <a:rPr lang="en-US" sz="1400" dirty="0" err="1"/>
              <a:t>giỏ</a:t>
            </a:r>
            <a:r>
              <a:rPr lang="en-US" sz="1400" dirty="0"/>
              <a:t>.</a:t>
            </a:r>
            <a:br>
              <a:rPr lang="en-US" sz="1400" dirty="0"/>
            </a:br>
            <a:r>
              <a:rPr lang="en-US" sz="1400" dirty="0" err="1"/>
              <a:t>Đội</a:t>
            </a:r>
            <a:r>
              <a:rPr lang="en-US" sz="1400" dirty="0"/>
              <a:t> </a:t>
            </a:r>
            <a:r>
              <a:rPr lang="en-US" sz="1400" dirty="0" err="1"/>
              <a:t>nào</a:t>
            </a:r>
            <a:r>
              <a:rPr lang="en-US" sz="1400" dirty="0"/>
              <a:t> </a:t>
            </a:r>
            <a:r>
              <a:rPr lang="en-US" sz="1400" dirty="0" err="1"/>
              <a:t>trả</a:t>
            </a:r>
            <a:r>
              <a:rPr lang="en-US" sz="1400" dirty="0"/>
              <a:t> </a:t>
            </a:r>
            <a:r>
              <a:rPr lang="en-US" sz="1400" dirty="0" err="1"/>
              <a:t>lời</a:t>
            </a:r>
            <a:r>
              <a:rPr lang="en-US" sz="1400" dirty="0"/>
              <a:t> </a:t>
            </a:r>
            <a:r>
              <a:rPr lang="en-US" sz="1400" dirty="0" err="1"/>
              <a:t>đúng</a:t>
            </a:r>
            <a:r>
              <a:rPr lang="en-US" sz="1400" dirty="0"/>
              <a:t> </a:t>
            </a:r>
            <a:r>
              <a:rPr lang="en-US" sz="1400" dirty="0" err="1"/>
              <a:t>thì</a:t>
            </a:r>
            <a:r>
              <a:rPr lang="en-US" sz="1400" dirty="0"/>
              <a:t> click </a:t>
            </a:r>
            <a:r>
              <a:rPr lang="en-US" sz="1400" dirty="0" err="1"/>
              <a:t>vào</a:t>
            </a:r>
            <a:r>
              <a:rPr lang="en-US" sz="1400" dirty="0"/>
              <a:t> </a:t>
            </a:r>
            <a:r>
              <a:rPr lang="en-US" sz="1400" dirty="0" err="1"/>
              <a:t>giỏ</a:t>
            </a:r>
            <a:r>
              <a:rPr lang="en-US" sz="1400" dirty="0"/>
              <a:t> </a:t>
            </a:r>
            <a:r>
              <a:rPr lang="en-US" sz="1400" dirty="0" err="1"/>
              <a:t>để</a:t>
            </a:r>
            <a:r>
              <a:rPr lang="en-US" sz="1400" dirty="0"/>
              <a:t> </a:t>
            </a:r>
            <a:r>
              <a:rPr lang="en-US" sz="1400" dirty="0" err="1"/>
              <a:t>hái</a:t>
            </a:r>
            <a:r>
              <a:rPr lang="en-US" sz="1400" dirty="0"/>
              <a:t> 1 </a:t>
            </a:r>
            <a:r>
              <a:rPr lang="en-US" sz="1400" dirty="0" err="1"/>
              <a:t>trái</a:t>
            </a:r>
            <a:r>
              <a:rPr lang="en-US" sz="1400" dirty="0"/>
              <a:t> </a:t>
            </a:r>
            <a:r>
              <a:rPr lang="en-US" sz="1400" dirty="0" err="1"/>
              <a:t>táo</a:t>
            </a:r>
            <a:r>
              <a:rPr lang="en-US" sz="1400" dirty="0"/>
              <a:t> </a:t>
            </a:r>
            <a:r>
              <a:rPr lang="en-US" sz="1400" dirty="0" err="1"/>
              <a:t>vào</a:t>
            </a:r>
            <a:r>
              <a:rPr lang="en-US" sz="1400" dirty="0"/>
              <a:t> </a:t>
            </a:r>
            <a:r>
              <a:rPr lang="en-US" sz="1400" dirty="0" err="1"/>
              <a:t>giỏ</a:t>
            </a:r>
            <a:r>
              <a:rPr lang="en-US" sz="1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19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audio>
              <p:cMediaNode vol="24528" numSld="10">
                <p:cTn id="39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349787"/>
            <a:ext cx="7296150" cy="3491606"/>
          </a:xfrm>
          <a:prstGeom prst="rect">
            <a:avLst/>
          </a:prstGeom>
        </p:spPr>
      </p:pic>
      <p:sp>
        <p:nvSpPr>
          <p:cNvPr id="4" name="Bùi Liễu"/>
          <p:cNvSpPr txBox="1">
            <a:spLocks/>
          </p:cNvSpPr>
          <p:nvPr/>
        </p:nvSpPr>
        <p:spPr>
          <a:xfrm>
            <a:off x="990600" y="273532"/>
            <a:ext cx="4186015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36245" y="1089921"/>
            <a:ext cx="3930736" cy="473089"/>
          </a:xfrm>
          <a:prstGeom prst="wedgeRoundRectCallout">
            <a:avLst>
              <a:gd name="adj1" fmla="val -41018"/>
              <a:gd name="adj2" fmla="val 80858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_.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914401" y="1039540"/>
            <a:ext cx="2819400" cy="473089"/>
          </a:xfrm>
          <a:prstGeom prst="wedgeRoundRectCallout">
            <a:avLst>
              <a:gd name="adj1" fmla="val 57821"/>
              <a:gd name="adj2" fmla="val 47095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______?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71B2-091A-4E61-812A-63BE1575D220}"/>
              </a:ext>
            </a:extLst>
          </p:cNvPr>
          <p:cNvSpPr txBox="1"/>
          <p:nvPr/>
        </p:nvSpPr>
        <p:spPr>
          <a:xfrm>
            <a:off x="1143000" y="2550655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F3B8A5-804A-4DFC-9D6E-96CD5C4CE6F6}"/>
              </a:ext>
            </a:extLst>
          </p:cNvPr>
          <p:cNvSpPr txBox="1"/>
          <p:nvPr/>
        </p:nvSpPr>
        <p:spPr>
          <a:xfrm>
            <a:off x="3057413" y="2884623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62B61-A485-46BE-A7A8-A67587D875AC}"/>
              </a:ext>
            </a:extLst>
          </p:cNvPr>
          <p:cNvSpPr txBox="1"/>
          <p:nvPr/>
        </p:nvSpPr>
        <p:spPr>
          <a:xfrm>
            <a:off x="5839663" y="2510815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D5A44A-24A1-45EF-9910-A2A7A4810FF0}"/>
              </a:ext>
            </a:extLst>
          </p:cNvPr>
          <p:cNvSpPr txBox="1"/>
          <p:nvPr/>
        </p:nvSpPr>
        <p:spPr>
          <a:xfrm>
            <a:off x="7412125" y="2173008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497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349787"/>
            <a:ext cx="7296150" cy="3491606"/>
          </a:xfrm>
          <a:prstGeom prst="rect">
            <a:avLst/>
          </a:prstGeom>
        </p:spPr>
      </p:pic>
      <p:sp>
        <p:nvSpPr>
          <p:cNvPr id="4" name="Bùi Liễu"/>
          <p:cNvSpPr txBox="1">
            <a:spLocks/>
          </p:cNvSpPr>
          <p:nvPr/>
        </p:nvSpPr>
        <p:spPr>
          <a:xfrm>
            <a:off x="990600" y="273532"/>
            <a:ext cx="4186015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36245" y="1089921"/>
            <a:ext cx="3930736" cy="473089"/>
          </a:xfrm>
          <a:prstGeom prst="wedgeRoundRectCallout">
            <a:avLst>
              <a:gd name="adj1" fmla="val -41018"/>
              <a:gd name="adj2" fmla="val 80858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_.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914401" y="1039540"/>
            <a:ext cx="2819400" cy="473089"/>
          </a:xfrm>
          <a:prstGeom prst="wedgeRoundRectCallout">
            <a:avLst>
              <a:gd name="adj1" fmla="val 57821"/>
              <a:gd name="adj2" fmla="val 47095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______?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71B2-091A-4E61-812A-63BE1575D220}"/>
              </a:ext>
            </a:extLst>
          </p:cNvPr>
          <p:cNvSpPr txBox="1"/>
          <p:nvPr/>
        </p:nvSpPr>
        <p:spPr>
          <a:xfrm>
            <a:off x="1143000" y="2550655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185D4DA7-BB09-425B-ABDC-E4E8047397FC}"/>
              </a:ext>
            </a:extLst>
          </p:cNvPr>
          <p:cNvSpPr txBox="1"/>
          <p:nvPr/>
        </p:nvSpPr>
        <p:spPr>
          <a:xfrm>
            <a:off x="2374915" y="1050036"/>
            <a:ext cx="1484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43E2134F-007F-402C-80E0-891DCCB372E5}"/>
              </a:ext>
            </a:extLst>
          </p:cNvPr>
          <p:cNvSpPr txBox="1"/>
          <p:nvPr/>
        </p:nvSpPr>
        <p:spPr>
          <a:xfrm>
            <a:off x="4340182" y="1103565"/>
            <a:ext cx="3930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thirteen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0968142780">
            <a:extLst>
              <a:ext uri="{FF2B5EF4-FFF2-40B4-BE49-F238E27FC236}">
                <a16:creationId xmlns:a16="http://schemas.microsoft.com/office/drawing/2014/main" id="{5088EE0F-A651-492A-9AE8-E71DD447C011}"/>
              </a:ext>
            </a:extLst>
          </p:cNvPr>
          <p:cNvSpPr/>
          <p:nvPr/>
        </p:nvSpPr>
        <p:spPr>
          <a:xfrm rot="3010018">
            <a:off x="1566441" y="2133489"/>
            <a:ext cx="396543" cy="345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55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349787"/>
            <a:ext cx="7296150" cy="3491606"/>
          </a:xfrm>
          <a:prstGeom prst="rect">
            <a:avLst/>
          </a:prstGeom>
        </p:spPr>
      </p:pic>
      <p:sp>
        <p:nvSpPr>
          <p:cNvPr id="4" name="Bùi Liễu"/>
          <p:cNvSpPr txBox="1">
            <a:spLocks/>
          </p:cNvSpPr>
          <p:nvPr/>
        </p:nvSpPr>
        <p:spPr>
          <a:xfrm>
            <a:off x="990600" y="273532"/>
            <a:ext cx="4186015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36245" y="1089921"/>
            <a:ext cx="3307555" cy="473089"/>
          </a:xfrm>
          <a:prstGeom prst="wedgeRoundRectCallout">
            <a:avLst>
              <a:gd name="adj1" fmla="val -41018"/>
              <a:gd name="adj2" fmla="val 80858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_.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914401" y="1039540"/>
            <a:ext cx="2819400" cy="473089"/>
          </a:xfrm>
          <a:prstGeom prst="wedgeRoundRectCallout">
            <a:avLst>
              <a:gd name="adj1" fmla="val 57821"/>
              <a:gd name="adj2" fmla="val 47095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______?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71B2-091A-4E61-812A-63BE1575D220}"/>
              </a:ext>
            </a:extLst>
          </p:cNvPr>
          <p:cNvSpPr txBox="1"/>
          <p:nvPr/>
        </p:nvSpPr>
        <p:spPr>
          <a:xfrm>
            <a:off x="3294256" y="3032077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185D4DA7-BB09-425B-ABDC-E4E8047397FC}"/>
              </a:ext>
            </a:extLst>
          </p:cNvPr>
          <p:cNvSpPr txBox="1"/>
          <p:nvPr/>
        </p:nvSpPr>
        <p:spPr>
          <a:xfrm>
            <a:off x="2374915" y="1050036"/>
            <a:ext cx="1484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43E2134F-007F-402C-80E0-891DCCB372E5}"/>
              </a:ext>
            </a:extLst>
          </p:cNvPr>
          <p:cNvSpPr txBox="1"/>
          <p:nvPr/>
        </p:nvSpPr>
        <p:spPr>
          <a:xfrm>
            <a:off x="4289340" y="1103565"/>
            <a:ext cx="3930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0968142780">
            <a:extLst>
              <a:ext uri="{FF2B5EF4-FFF2-40B4-BE49-F238E27FC236}">
                <a16:creationId xmlns:a16="http://schemas.microsoft.com/office/drawing/2014/main" id="{5088EE0F-A651-492A-9AE8-E71DD447C011}"/>
              </a:ext>
            </a:extLst>
          </p:cNvPr>
          <p:cNvSpPr/>
          <p:nvPr/>
        </p:nvSpPr>
        <p:spPr>
          <a:xfrm rot="3352761">
            <a:off x="2728491" y="2890464"/>
            <a:ext cx="396543" cy="345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2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349787"/>
            <a:ext cx="7296150" cy="3491606"/>
          </a:xfrm>
          <a:prstGeom prst="rect">
            <a:avLst/>
          </a:prstGeom>
        </p:spPr>
      </p:pic>
      <p:sp>
        <p:nvSpPr>
          <p:cNvPr id="4" name="Bùi Liễu"/>
          <p:cNvSpPr txBox="1">
            <a:spLocks/>
          </p:cNvSpPr>
          <p:nvPr/>
        </p:nvSpPr>
        <p:spPr>
          <a:xfrm>
            <a:off x="990600" y="273532"/>
            <a:ext cx="4186015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36245" y="1089921"/>
            <a:ext cx="3930735" cy="473089"/>
          </a:xfrm>
          <a:prstGeom prst="wedgeRoundRectCallout">
            <a:avLst>
              <a:gd name="adj1" fmla="val -41018"/>
              <a:gd name="adj2" fmla="val 80858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_.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914401" y="1039540"/>
            <a:ext cx="2819400" cy="473089"/>
          </a:xfrm>
          <a:prstGeom prst="wedgeRoundRectCallout">
            <a:avLst>
              <a:gd name="adj1" fmla="val 57821"/>
              <a:gd name="adj2" fmla="val 47095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______?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71B2-091A-4E61-812A-63BE1575D220}"/>
              </a:ext>
            </a:extLst>
          </p:cNvPr>
          <p:cNvSpPr txBox="1"/>
          <p:nvPr/>
        </p:nvSpPr>
        <p:spPr>
          <a:xfrm>
            <a:off x="5027517" y="2724150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185D4DA7-BB09-425B-ABDC-E4E8047397FC}"/>
              </a:ext>
            </a:extLst>
          </p:cNvPr>
          <p:cNvSpPr txBox="1"/>
          <p:nvPr/>
        </p:nvSpPr>
        <p:spPr>
          <a:xfrm>
            <a:off x="2374915" y="1050036"/>
            <a:ext cx="1484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43E2134F-007F-402C-80E0-891DCCB372E5}"/>
              </a:ext>
            </a:extLst>
          </p:cNvPr>
          <p:cNvSpPr txBox="1"/>
          <p:nvPr/>
        </p:nvSpPr>
        <p:spPr>
          <a:xfrm>
            <a:off x="4477515" y="1089921"/>
            <a:ext cx="3930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0968142780">
            <a:extLst>
              <a:ext uri="{FF2B5EF4-FFF2-40B4-BE49-F238E27FC236}">
                <a16:creationId xmlns:a16="http://schemas.microsoft.com/office/drawing/2014/main" id="{5088EE0F-A651-492A-9AE8-E71DD447C011}"/>
              </a:ext>
            </a:extLst>
          </p:cNvPr>
          <p:cNvSpPr/>
          <p:nvPr/>
        </p:nvSpPr>
        <p:spPr>
          <a:xfrm rot="4542028">
            <a:off x="5473226" y="2439755"/>
            <a:ext cx="396543" cy="345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70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349787"/>
            <a:ext cx="7296150" cy="3491606"/>
          </a:xfrm>
          <a:prstGeom prst="rect">
            <a:avLst/>
          </a:prstGeom>
        </p:spPr>
      </p:pic>
      <p:sp>
        <p:nvSpPr>
          <p:cNvPr id="4" name="Bùi Liễu"/>
          <p:cNvSpPr txBox="1">
            <a:spLocks/>
          </p:cNvSpPr>
          <p:nvPr/>
        </p:nvSpPr>
        <p:spPr>
          <a:xfrm>
            <a:off x="990600" y="273532"/>
            <a:ext cx="4186015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55295" y="1083241"/>
            <a:ext cx="3993354" cy="473089"/>
          </a:xfrm>
          <a:prstGeom prst="wedgeRoundRectCallout">
            <a:avLst>
              <a:gd name="adj1" fmla="val -41018"/>
              <a:gd name="adj2" fmla="val 80858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914401" y="1039540"/>
            <a:ext cx="2819400" cy="473089"/>
          </a:xfrm>
          <a:prstGeom prst="wedgeRoundRectCallout">
            <a:avLst>
              <a:gd name="adj1" fmla="val 57821"/>
              <a:gd name="adj2" fmla="val 47095"/>
              <a:gd name="adj3" fmla="val 16667"/>
            </a:avLst>
          </a:prstGeom>
          <a:solidFill>
            <a:srgbClr val="FC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______?</a:t>
            </a:r>
            <a:endParaRPr 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71B2-091A-4E61-812A-63BE1575D220}"/>
              </a:ext>
            </a:extLst>
          </p:cNvPr>
          <p:cNvSpPr txBox="1"/>
          <p:nvPr/>
        </p:nvSpPr>
        <p:spPr>
          <a:xfrm>
            <a:off x="7413528" y="2211520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185D4DA7-BB09-425B-ABDC-E4E8047397FC}"/>
              </a:ext>
            </a:extLst>
          </p:cNvPr>
          <p:cNvSpPr txBox="1"/>
          <p:nvPr/>
        </p:nvSpPr>
        <p:spPr>
          <a:xfrm>
            <a:off x="2438400" y="1029862"/>
            <a:ext cx="1484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43E2134F-007F-402C-80E0-891DCCB372E5}"/>
              </a:ext>
            </a:extLst>
          </p:cNvPr>
          <p:cNvSpPr txBox="1"/>
          <p:nvPr/>
        </p:nvSpPr>
        <p:spPr>
          <a:xfrm>
            <a:off x="4572000" y="1083241"/>
            <a:ext cx="3868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0968142780">
            <a:extLst>
              <a:ext uri="{FF2B5EF4-FFF2-40B4-BE49-F238E27FC236}">
                <a16:creationId xmlns:a16="http://schemas.microsoft.com/office/drawing/2014/main" id="{5088EE0F-A651-492A-9AE8-E71DD447C011}"/>
              </a:ext>
            </a:extLst>
          </p:cNvPr>
          <p:cNvSpPr/>
          <p:nvPr/>
        </p:nvSpPr>
        <p:spPr>
          <a:xfrm rot="3317877">
            <a:off x="6686136" y="2007681"/>
            <a:ext cx="396543" cy="345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35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133600" y="1733550"/>
            <a:ext cx="5372100" cy="1160382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/>
          <p:nvPr/>
        </p:nvSpPr>
        <p:spPr>
          <a:xfrm>
            <a:off x="719205" y="4092136"/>
            <a:ext cx="1339364" cy="485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twelve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4766010" y="4393199"/>
            <a:ext cx="1497951" cy="485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2630529" y="4393199"/>
            <a:ext cx="1452121" cy="485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Bùi Liễu"/>
          <p:cNvCxnSpPr>
            <a:cxnSpLocks/>
            <a:stCxn id="24" idx="2"/>
          </p:cNvCxnSpPr>
          <p:nvPr/>
        </p:nvCxnSpPr>
        <p:spPr>
          <a:xfrm flipH="1">
            <a:off x="1600200" y="1957490"/>
            <a:ext cx="2893769" cy="4382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"/>
          <p:cNvCxnSpPr>
            <a:cxnSpLocks/>
            <a:stCxn id="24" idx="2"/>
          </p:cNvCxnSpPr>
          <p:nvPr/>
        </p:nvCxnSpPr>
        <p:spPr>
          <a:xfrm flipH="1">
            <a:off x="3621096" y="1957490"/>
            <a:ext cx="872873" cy="54225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"/>
          <p:cNvCxnSpPr>
            <a:cxnSpLocks/>
            <a:stCxn id="24" idx="2"/>
          </p:cNvCxnSpPr>
          <p:nvPr/>
        </p:nvCxnSpPr>
        <p:spPr>
          <a:xfrm>
            <a:off x="4493968" y="1957490"/>
            <a:ext cx="820982" cy="49823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"/>
          <p:cNvCxnSpPr>
            <a:cxnSpLocks/>
            <a:stCxn id="24" idx="2"/>
          </p:cNvCxnSpPr>
          <p:nvPr/>
        </p:nvCxnSpPr>
        <p:spPr>
          <a:xfrm>
            <a:off x="4493968" y="1957489"/>
            <a:ext cx="2821232" cy="41228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ùi Liễu"/>
          <p:cNvSpPr/>
          <p:nvPr/>
        </p:nvSpPr>
        <p:spPr>
          <a:xfrm>
            <a:off x="6679503" y="4179399"/>
            <a:ext cx="1662325" cy="485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4377"/>
          <a:stretch/>
        </p:blipFill>
        <p:spPr>
          <a:xfrm>
            <a:off x="1926151" y="914400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Bùi Liễu"/>
          <p:cNvSpPr/>
          <p:nvPr/>
        </p:nvSpPr>
        <p:spPr>
          <a:xfrm>
            <a:off x="2742058" y="914400"/>
            <a:ext cx="3323999" cy="522343"/>
          </a:xfrm>
          <a:prstGeom prst="wedgeRoundRectCallout">
            <a:avLst>
              <a:gd name="adj1" fmla="val -58759"/>
              <a:gd name="adj2" fmla="val -14376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old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5811E824-B0D0-485E-8BA6-4C62B1A1F6A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2989"/>
          <a:stretch/>
        </p:blipFill>
        <p:spPr>
          <a:xfrm flipH="1">
            <a:off x="6421300" y="1519450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4" name="Bùi Liễu">
            <a:extLst>
              <a:ext uri="{FF2B5EF4-FFF2-40B4-BE49-F238E27FC236}">
                <a16:creationId xmlns:a16="http://schemas.microsoft.com/office/drawing/2014/main" id="{81A4D5F8-06FB-4330-9571-3DC3221C58F4}"/>
              </a:ext>
            </a:extLst>
          </p:cNvPr>
          <p:cNvSpPr/>
          <p:nvPr/>
        </p:nvSpPr>
        <p:spPr>
          <a:xfrm>
            <a:off x="2992301" y="1519231"/>
            <a:ext cx="3003336" cy="438259"/>
          </a:xfrm>
          <a:prstGeom prst="wedgeRoundRectCallout">
            <a:avLst>
              <a:gd name="adj1" fmla="val 61575"/>
              <a:gd name="adj2" fmla="val -10328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She’s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8CE8C05C-7BEC-4E39-8CEC-8A9B68A70921}"/>
              </a:ext>
            </a:extLst>
          </p:cNvPr>
          <p:cNvSpPr/>
          <p:nvPr/>
        </p:nvSpPr>
        <p:spPr>
          <a:xfrm>
            <a:off x="6763380" y="629819"/>
            <a:ext cx="1774717" cy="83772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pic>
        <p:nvPicPr>
          <p:cNvPr id="29" name="Bùi Liễu">
            <a:extLst>
              <a:ext uri="{FF2B5EF4-FFF2-40B4-BE49-F238E27FC236}">
                <a16:creationId xmlns:a16="http://schemas.microsoft.com/office/drawing/2014/main" id="{C0312718-DB39-49F8-8451-243045EC77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79" y="2526972"/>
            <a:ext cx="1494573" cy="1652428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987A0554-D78F-461A-A5A8-96DEAD4462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4" y="2411052"/>
            <a:ext cx="1524221" cy="1681084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31" name="Bùi Liễu">
            <a:extLst>
              <a:ext uri="{FF2B5EF4-FFF2-40B4-BE49-F238E27FC236}">
                <a16:creationId xmlns:a16="http://schemas.microsoft.com/office/drawing/2014/main" id="{F5886B7C-5295-4D1F-98B7-B5B2064CBA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24" y="2653222"/>
            <a:ext cx="1510780" cy="1666446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32" name="Bùi Liễu">
            <a:extLst>
              <a:ext uri="{FF2B5EF4-FFF2-40B4-BE49-F238E27FC236}">
                <a16:creationId xmlns:a16="http://schemas.microsoft.com/office/drawing/2014/main" id="{2B330D56-4340-4C9F-AC00-35E2F456BB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59" y="2687778"/>
            <a:ext cx="1497951" cy="1688044"/>
          </a:xfrm>
          <a:prstGeom prst="roundRect">
            <a:avLst/>
          </a:prstGeom>
          <a:ln>
            <a:noFill/>
            <a:prstDash val="sysDash"/>
          </a:ln>
        </p:spPr>
      </p:pic>
      <p:sp>
        <p:nvSpPr>
          <p:cNvPr id="20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147030" y="132184"/>
            <a:ext cx="323795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9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6" grpId="0"/>
      <p:bldP spid="22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5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058574" y="78363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5057318" y="2044965"/>
            <a:ext cx="3633101" cy="940622"/>
            <a:chOff x="6488987" y="1716169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16169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mother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057318" y="337936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519707" y="783634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075415" y="1058872"/>
            <a:ext cx="3496585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___________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88" y="4537907"/>
            <a:ext cx="424539" cy="419715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001321"/>
            <a:ext cx="2418695" cy="2023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84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185906" y="77838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5185906" y="207624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185906" y="337411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48294" y="778383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7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88" y="4537907"/>
            <a:ext cx="424539" cy="419715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151252" y="1078951"/>
            <a:ext cx="3535049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</a:p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____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2021715"/>
            <a:ext cx="3111103" cy="2283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09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11207"/>
            <a:ext cx="9144793" cy="5143946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168500" y="75532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5168500" y="2053192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mother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168500" y="3351057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0888" y="755327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88" y="4537907"/>
            <a:ext cx="424539" cy="41971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2046172"/>
            <a:ext cx="2526077" cy="21133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C86D140-0E57-45FC-B9D5-DCC71623E155}"/>
              </a:ext>
            </a:extLst>
          </p:cNvPr>
          <p:cNvSpPr/>
          <p:nvPr/>
        </p:nvSpPr>
        <p:spPr>
          <a:xfrm>
            <a:off x="1151252" y="1078951"/>
            <a:ext cx="3535049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</a:t>
            </a:r>
            <a:r>
              <a:rPr lang="vi-VN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_____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5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014456" y="782356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mother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5014456" y="208022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014456" y="3378085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family</a:t>
              </a:r>
              <a:r>
                <a:rPr lang="vi-VN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476844" y="782354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88" y="4537907"/>
            <a:ext cx="424539" cy="41971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17" y="1988741"/>
            <a:ext cx="2567324" cy="21478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4C1B36-C975-4A1F-9931-122B929BA63B}"/>
              </a:ext>
            </a:extLst>
          </p:cNvPr>
          <p:cNvSpPr/>
          <p:nvPr/>
        </p:nvSpPr>
        <p:spPr>
          <a:xfrm>
            <a:off x="1151252" y="1078951"/>
            <a:ext cx="3535049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</a:p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_____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014560" y="1428751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014560" y="2756677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476844" y="819100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7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88" y="4537907"/>
            <a:ext cx="424539" cy="419715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84933" y="1106951"/>
            <a:ext cx="3962898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my brother.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95" y="2103461"/>
            <a:ext cx="2368469" cy="2171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8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4963870" y="143739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014456" y="267598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476844" y="770109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7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88" y="4537907"/>
            <a:ext cx="424539" cy="419715"/>
          </a:xfrm>
          <a:prstGeom prst="ellipse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16317" y="1066865"/>
            <a:ext cx="3798533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_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__?</a:t>
            </a:r>
          </a:p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my </a:t>
            </a:r>
            <a:r>
              <a:rPr lang="vi-VN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015049"/>
            <a:ext cx="2508922" cy="2291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88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8315516-7146-4896-8EB5-2E5D8ABBA0E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1 lesson 2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94F314-6AFB-4B16-9D7E-0500A34BDCDC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ACA224-D772-4426-9DAA-F1D980545014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C6500F-79E5-43BA-9B12-4A20D05DFB87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04A791-9EDF-45C9-AFD4-8E017D15E9AA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272CA5-296F-439B-9999-F577DCF9F9E2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1D4B32-8710-4D99-B782-3C43503950E6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CEC1F-9407-473B-BE4B-734CC754CD66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F365B4-2693-4E60-BF50-78EDFBE45DB1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751EBB-7C0F-42DB-A002-C22D24B0E90B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AD3443-2235-41BF-8358-F96C30356800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ACB49E-FEEA-4A15-AD9B-C57E22DCDCB0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E5837E-8AC0-4FD0-ADB6-63CF2CBFC546}:2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C14B64-46F3-4171-9870-088903749D3F}:2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3032E0-C328-4349-A85D-D7F277F3959E}:2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0B5649-5332-4932-B9A8-F507F1AAE0D8}: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10A478-A2E1-4697-95E7-02791B79E7A1}:30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D3D4FD-4777-4EF9-8C30-427A3351B037}:30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28C6CB-72A5-4417-BEAA-065CF83E43FE}:30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56EE48-E1B4-429D-AF3D-32A84C1CC4C3}:31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4A5F12-8C62-47DA-B79D-62728508BD10}:2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6CB47B-172A-4C61-A7A4-EC67A256643C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2FCB4F-D713-4B33-B060-E134F34CEDF5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D6FEB2-9DFE-4B11-9FEF-A38CA8D9A1D5}:28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32C8E2-9159-4ED1-8374-7718D82B1F4F}:3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27964B-0B09-42AA-9E9F-FA9C7044BFAA}:3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6685A5-502C-4616-94DE-F7716B8297E8}:3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BDD9B6-6A5A-4119-AB31-854451A225BF}:3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9BF5F0-094B-4CC9-AF0C-AB5EFCD5B5F8}:3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EC048F-ACF3-43FD-BE4D-25445556E751}:30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349AC4-89AD-4D19-869E-BA30D0588C7F}:30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323820-A0DA-49E7-8B88-DAAEC4389EE8}:3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62217A-C5D2-4058-85F3-D90E5145E7D5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425224-49E9-49FE-8516-6042628F6768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36CC69-2614-4E45-98AE-6F048FC072FB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7B524C-0BAB-41B8-B065-3B7839DF6B2E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1375EB-F5F7-40B9-9CCB-24B4356A4E0A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8CEC12-439F-4DD9-9FF5-D8F1DA1ACB85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883</Words>
  <Application>Microsoft Office PowerPoint</Application>
  <PresentationFormat>On-screen Show (16:9)</PresentationFormat>
  <Paragraphs>302</Paragraphs>
  <Slides>37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Berlin Sans FB Demi</vt:lpstr>
      <vt:lpstr>Arial</vt:lpstr>
      <vt:lpstr>Berlin Sans FB</vt:lpstr>
      <vt:lpstr>Kirang Haerang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11 lesson 2 (1+2+3)</dc:title>
  <dc:creator>Bùi Liễu  0968142780</dc:creator>
  <cp:lastModifiedBy>LIEN THANH</cp:lastModifiedBy>
  <cp:revision>49</cp:revision>
  <dcterms:created xsi:type="dcterms:W3CDTF">2006-08-16T00:00:00Z</dcterms:created>
  <dcterms:modified xsi:type="dcterms:W3CDTF">2025-02-25T11:48:39Z</dcterms:modified>
</cp:coreProperties>
</file>