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media/media1.wav" ContentType="audio/x-wav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media/media2.wav" ContentType="audio/x-wav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media/media3.wav" ContentType="audio/x-wav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media/media4.wav" ContentType="audio/x-wav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media/media5.wav" ContentType="audio/x-wav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media/audio4.wav" ContentType="audio/x-wav"/>
  <Override PartName="/ppt/tags/tag18.xml" ContentType="application/vnd.openxmlformats-officedocument.presentationml.tags+xml"/>
  <Override PartName="/ppt/media/audio5.wav" ContentType="audio/x-wav"/>
  <Override PartName="/ppt/tags/tag19.xml" ContentType="application/vnd.openxmlformats-officedocument.presentationml.tags+xml"/>
  <Override PartName="/ppt/media/media6.wav" ContentType="audio/x-wav"/>
  <Override PartName="/ppt/media/audio6.wav" ContentType="audio/x-wav"/>
  <Override PartName="/ppt/tags/tag20.xml" ContentType="application/vnd.openxmlformats-officedocument.presentationml.tags+xml"/>
  <Override PartName="/ppt/media/media7.wav" ContentType="audio/x-wav"/>
  <Override PartName="/ppt/tags/tag21.xml" ContentType="application/vnd.openxmlformats-officedocument.presentationml.tags+xml"/>
  <Override PartName="/ppt/media/media8.wav" ContentType="audio/x-wav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399" r:id="rId2"/>
    <p:sldId id="259" r:id="rId3"/>
    <p:sldId id="354" r:id="rId4"/>
    <p:sldId id="355" r:id="rId5"/>
    <p:sldId id="356" r:id="rId6"/>
    <p:sldId id="357" r:id="rId7"/>
    <p:sldId id="358" r:id="rId8"/>
    <p:sldId id="359" r:id="rId9"/>
    <p:sldId id="398" r:id="rId10"/>
    <p:sldId id="360" r:id="rId11"/>
    <p:sldId id="397" r:id="rId12"/>
    <p:sldId id="361" r:id="rId13"/>
    <p:sldId id="362" r:id="rId14"/>
    <p:sldId id="363" r:id="rId15"/>
    <p:sldId id="364" r:id="rId16"/>
    <p:sldId id="365" r:id="rId17"/>
    <p:sldId id="366" r:id="rId18"/>
    <p:sldId id="368" r:id="rId19"/>
    <p:sldId id="371" r:id="rId20"/>
    <p:sldId id="396" r:id="rId21"/>
    <p:sldId id="312" r:id="rId22"/>
    <p:sldId id="393" r:id="rId23"/>
    <p:sldId id="351" r:id="rId24"/>
    <p:sldId id="315" r:id="rId25"/>
  </p:sldIdLst>
  <p:sldSz cx="9144000" cy="5143500" type="screen16x9"/>
  <p:notesSz cx="9144000" cy="6858000"/>
  <p:embeddedFontLst>
    <p:embeddedFont>
      <p:font typeface="Comic Sans MS" panose="030F0702030302020204" pitchFamily="66" charset="0"/>
      <p:regular r:id="rId27"/>
      <p:bold r:id="rId28"/>
      <p:italic r:id="rId29"/>
      <p:boldItalic r:id="rId30"/>
    </p:embeddedFont>
    <p:embeddedFont>
      <p:font typeface="Berlin Sans FB Demi" panose="020E0802020502020306" pitchFamily="34" charset="0"/>
      <p:bold r:id="rId31"/>
    </p:embeddedFont>
    <p:embeddedFont>
      <p:font typeface="Berlin Sans FB" panose="020E0602020502020306" pitchFamily="34" charset="0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99F"/>
    <a:srgbClr val="FBC497"/>
    <a:srgbClr val="FAB882"/>
    <a:srgbClr val="FFE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94660"/>
  </p:normalViewPr>
  <p:slideViewPr>
    <p:cSldViewPr>
      <p:cViewPr varScale="1">
        <p:scale>
          <a:sx n="87" d="100"/>
          <a:sy n="87" d="100"/>
        </p:scale>
        <p:origin x="540" y="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7850F-24A9-4F01-8996-ED0B202D604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28B8-CF34-4766-A397-969062574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6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028B8-CF34-4766-A397-9690625744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21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86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63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04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18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548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892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43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79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288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11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4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7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863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65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83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9160267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91050"/>
            <a:ext cx="6558754" cy="129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64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"/>
          <a:stretch/>
        </p:blipFill>
        <p:spPr>
          <a:xfrm>
            <a:off x="14932" y="0"/>
            <a:ext cx="9129068" cy="515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28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1150" cy="520065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657350" y="3143250"/>
            <a:ext cx="1257300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Bùi</a:t>
            </a:r>
            <a:r>
              <a:rPr lang="en-US" baseline="0">
                <a:solidFill>
                  <a:schemeClr val="tx1"/>
                </a:solidFill>
              </a:rPr>
              <a:t> Liễu</a:t>
            </a:r>
          </a:p>
          <a:p>
            <a:pPr algn="ctr"/>
            <a:r>
              <a:rPr lang="en-US" baseline="0">
                <a:solidFill>
                  <a:schemeClr val="tx1"/>
                </a:solidFill>
              </a:rPr>
              <a:t>0968.142.780</a:t>
            </a:r>
            <a:endParaRPr lang="vi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882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0206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3937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3843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3486150" y="2057400"/>
            <a:ext cx="2057400" cy="1657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>
                <a:solidFill>
                  <a:schemeClr val="tx1"/>
                </a:solidFill>
              </a:rPr>
              <a:t>Facebook:</a:t>
            </a:r>
            <a:r>
              <a:rPr lang="en-US" sz="1500" baseline="0">
                <a:solidFill>
                  <a:schemeClr val="tx1"/>
                </a:solidFill>
              </a:rPr>
              <a:t> Bùi Liễu</a:t>
            </a:r>
          </a:p>
          <a:p>
            <a:pPr algn="ctr"/>
            <a:r>
              <a:rPr lang="en-US" sz="1500" baseline="0">
                <a:solidFill>
                  <a:schemeClr val="tx1"/>
                </a:solidFill>
              </a:rPr>
              <a:t>0968142780</a:t>
            </a:r>
            <a:endParaRPr lang="vi-VN" sz="15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60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92"/>
            <a:ext cx="9144000" cy="511900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657350" y="2000250"/>
            <a:ext cx="131445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>
                <a:solidFill>
                  <a:schemeClr val="tx1"/>
                </a:solidFill>
              </a:rPr>
              <a:t>Bùi</a:t>
            </a:r>
            <a:r>
              <a:rPr lang="en-US" sz="1350" baseline="0">
                <a:solidFill>
                  <a:schemeClr val="tx1"/>
                </a:solidFill>
              </a:rPr>
              <a:t> Liễu </a:t>
            </a:r>
          </a:p>
          <a:p>
            <a:pPr algn="ctr"/>
            <a:r>
              <a:rPr lang="en-US" sz="1350" baseline="0">
                <a:solidFill>
                  <a:schemeClr val="tx1"/>
                </a:solidFill>
              </a:rPr>
              <a:t>0968142780</a:t>
            </a:r>
            <a:endParaRPr lang="vi-VN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72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5.png"/><Relationship Id="rId3" Type="http://schemas.openxmlformats.org/officeDocument/2006/relationships/audio" Target="../media/media4.wav"/><Relationship Id="rId7" Type="http://schemas.openxmlformats.org/officeDocument/2006/relationships/audio" Target="../media/audio3.wav"/><Relationship Id="rId12" Type="http://schemas.openxmlformats.org/officeDocument/2006/relationships/image" Target="../media/image20.png"/><Relationship Id="rId2" Type="http://schemas.microsoft.com/office/2007/relationships/media" Target="../media/media4.wav"/><Relationship Id="rId16" Type="http://schemas.openxmlformats.org/officeDocument/2006/relationships/image" Target="../media/image17.png"/><Relationship Id="rId1" Type="http://schemas.openxmlformats.org/officeDocument/2006/relationships/tags" Target="../tags/tag11.xml"/><Relationship Id="rId6" Type="http://schemas.openxmlformats.org/officeDocument/2006/relationships/audio" Target="../media/audio2.wav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31.png"/><Relationship Id="rId10" Type="http://schemas.openxmlformats.org/officeDocument/2006/relationships/image" Target="../media/image18.jpe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6.png"/><Relationship Id="rId3" Type="http://schemas.openxmlformats.org/officeDocument/2006/relationships/audio" Target="../media/media5.wav"/><Relationship Id="rId7" Type="http://schemas.openxmlformats.org/officeDocument/2006/relationships/audio" Target="../media/audio3.wav"/><Relationship Id="rId12" Type="http://schemas.openxmlformats.org/officeDocument/2006/relationships/image" Target="../media/image20.png"/><Relationship Id="rId2" Type="http://schemas.microsoft.com/office/2007/relationships/media" Target="../media/media5.wav"/><Relationship Id="rId16" Type="http://schemas.openxmlformats.org/officeDocument/2006/relationships/image" Target="../media/image31.png"/><Relationship Id="rId1" Type="http://schemas.openxmlformats.org/officeDocument/2006/relationships/tags" Target="../tags/tag12.xml"/><Relationship Id="rId6" Type="http://schemas.openxmlformats.org/officeDocument/2006/relationships/audio" Target="../media/audio2.wav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10.xml"/><Relationship Id="rId15" Type="http://schemas.openxmlformats.org/officeDocument/2006/relationships/image" Target="../media/image17.png"/><Relationship Id="rId10" Type="http://schemas.openxmlformats.org/officeDocument/2006/relationships/image" Target="../media/image18.jpe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image" Target="../media/image10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6" Type="http://schemas.openxmlformats.org/officeDocument/2006/relationships/image" Target="../media/image10.png"/><Relationship Id="rId11" Type="http://schemas.openxmlformats.org/officeDocument/2006/relationships/image" Target="../media/image43.jpg"/><Relationship Id="rId5" Type="http://schemas.openxmlformats.org/officeDocument/2006/relationships/audio" Target="../media/audio3.wav"/><Relationship Id="rId10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5" Type="http://schemas.openxmlformats.org/officeDocument/2006/relationships/image" Target="../media/image44.png"/><Relationship Id="rId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31.png"/><Relationship Id="rId2" Type="http://schemas.microsoft.com/office/2007/relationships/media" Target="../media/media6.wav"/><Relationship Id="rId1" Type="http://schemas.openxmlformats.org/officeDocument/2006/relationships/tags" Target="../tags/tag19.xml"/><Relationship Id="rId6" Type="http://schemas.openxmlformats.org/officeDocument/2006/relationships/audio" Target="../media/audio6.wav"/><Relationship Id="rId5" Type="http://schemas.openxmlformats.org/officeDocument/2006/relationships/slideLayout" Target="../slideLayouts/slideLayout12.xml"/><Relationship Id="rId4" Type="http://schemas.openxmlformats.org/officeDocument/2006/relationships/audio" Target="NULL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audio" Target="../media/audio10.wav"/><Relationship Id="rId3" Type="http://schemas.openxmlformats.org/officeDocument/2006/relationships/audio" Target="../media/media7.wav"/><Relationship Id="rId21" Type="http://schemas.openxmlformats.org/officeDocument/2006/relationships/image" Target="../media/image56.png"/><Relationship Id="rId7" Type="http://schemas.openxmlformats.org/officeDocument/2006/relationships/audio" Target="../media/audio9.wav"/><Relationship Id="rId12" Type="http://schemas.openxmlformats.org/officeDocument/2006/relationships/audio" Target="../media/audio14.wav"/><Relationship Id="rId17" Type="http://schemas.openxmlformats.org/officeDocument/2006/relationships/image" Target="../media/image52.png"/><Relationship Id="rId25" Type="http://schemas.openxmlformats.org/officeDocument/2006/relationships/audio" Target="../media/audio9.wav"/><Relationship Id="rId2" Type="http://schemas.microsoft.com/office/2007/relationships/media" Target="../media/media7.wav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audio" Target="../media/audio13.wav"/><Relationship Id="rId1" Type="http://schemas.openxmlformats.org/officeDocument/2006/relationships/tags" Target="../tags/tag20.xml"/><Relationship Id="rId6" Type="http://schemas.openxmlformats.org/officeDocument/2006/relationships/audio" Target="../media/audio8.wav"/><Relationship Id="rId11" Type="http://schemas.openxmlformats.org/officeDocument/2006/relationships/audio" Target="../media/audio13.wav"/><Relationship Id="rId24" Type="http://schemas.openxmlformats.org/officeDocument/2006/relationships/audio" Target="../media/audio8.wav"/><Relationship Id="rId5" Type="http://schemas.openxmlformats.org/officeDocument/2006/relationships/audio" Target="../media/audio7.wav"/><Relationship Id="rId15" Type="http://schemas.openxmlformats.org/officeDocument/2006/relationships/image" Target="../media/image50.png"/><Relationship Id="rId23" Type="http://schemas.openxmlformats.org/officeDocument/2006/relationships/audio" Target="../media/audio7.wav"/><Relationship Id="rId28" Type="http://schemas.openxmlformats.org/officeDocument/2006/relationships/audio" Target="../media/audio12.wav"/><Relationship Id="rId10" Type="http://schemas.openxmlformats.org/officeDocument/2006/relationships/audio" Target="../media/audio12.wav"/><Relationship Id="rId19" Type="http://schemas.openxmlformats.org/officeDocument/2006/relationships/image" Target="../media/image54.png"/><Relationship Id="rId4" Type="http://schemas.openxmlformats.org/officeDocument/2006/relationships/slideLayout" Target="../slideLayouts/slideLayout12.xml"/><Relationship Id="rId9" Type="http://schemas.openxmlformats.org/officeDocument/2006/relationships/audio" Target="../media/audio11.wav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audio" Target="../media/audio11.wav"/><Relationship Id="rId30" Type="http://schemas.openxmlformats.org/officeDocument/2006/relationships/audio" Target="../media/audio1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21.xml"/><Relationship Id="rId6" Type="http://schemas.openxmlformats.org/officeDocument/2006/relationships/image" Target="../media/image58.png"/><Relationship Id="rId5" Type="http://schemas.openxmlformats.org/officeDocument/2006/relationships/image" Target="../media/image48.png"/><Relationship Id="rId4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5.wav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1.wav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9.png"/><Relationship Id="rId2" Type="http://schemas.microsoft.com/office/2007/relationships/media" Target="../media/media1.wav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11" Type="http://schemas.openxmlformats.org/officeDocument/2006/relationships/image" Target="../media/image25.png"/><Relationship Id="rId5" Type="http://schemas.openxmlformats.org/officeDocument/2006/relationships/audio" Target="../media/audio3.wav"/><Relationship Id="rId10" Type="http://schemas.openxmlformats.org/officeDocument/2006/relationships/image" Target="../media/image24.jpe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11" Type="http://schemas.openxmlformats.org/officeDocument/2006/relationships/image" Target="../media/image27.png"/><Relationship Id="rId5" Type="http://schemas.openxmlformats.org/officeDocument/2006/relationships/audio" Target="../media/audio3.wav"/><Relationship Id="rId10" Type="http://schemas.openxmlformats.org/officeDocument/2006/relationships/image" Target="../media/image26.jpe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0.png"/><Relationship Id="rId3" Type="http://schemas.openxmlformats.org/officeDocument/2006/relationships/audio" Target="../media/media2.wav"/><Relationship Id="rId7" Type="http://schemas.openxmlformats.org/officeDocument/2006/relationships/audio" Target="../media/audio3.wav"/><Relationship Id="rId12" Type="http://schemas.openxmlformats.org/officeDocument/2006/relationships/image" Target="../media/image29.png"/><Relationship Id="rId2" Type="http://schemas.microsoft.com/office/2007/relationships/media" Target="../media/media2.wav"/><Relationship Id="rId16" Type="http://schemas.openxmlformats.org/officeDocument/2006/relationships/image" Target="../media/image17.png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11" Type="http://schemas.openxmlformats.org/officeDocument/2006/relationships/image" Target="../media/image28.png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31.pn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5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9.png"/><Relationship Id="rId18" Type="http://schemas.openxmlformats.org/officeDocument/2006/relationships/image" Target="../media/image10.png"/><Relationship Id="rId3" Type="http://schemas.openxmlformats.org/officeDocument/2006/relationships/audio" Target="../media/media2.wav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28.png"/><Relationship Id="rId17" Type="http://schemas.openxmlformats.org/officeDocument/2006/relationships/image" Target="../media/image17.png"/><Relationship Id="rId2" Type="http://schemas.microsoft.com/office/2007/relationships/media" Target="../media/media2.wav"/><Relationship Id="rId16" Type="http://schemas.openxmlformats.org/officeDocument/2006/relationships/image" Target="../media/image31.png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1.png"/><Relationship Id="rId5" Type="http://schemas.openxmlformats.org/officeDocument/2006/relationships/audio" Target="../media/media3.wav"/><Relationship Id="rId15" Type="http://schemas.openxmlformats.org/officeDocument/2006/relationships/image" Target="../media/image33.png"/><Relationship Id="rId10" Type="http://schemas.openxmlformats.org/officeDocument/2006/relationships/image" Target="../media/image15.png"/><Relationship Id="rId4" Type="http://schemas.microsoft.com/office/2007/relationships/media" Target="../media/media3.wav"/><Relationship Id="rId9" Type="http://schemas.openxmlformats.org/officeDocument/2006/relationships/audio" Target="../media/audio3.wav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295652" y="1544982"/>
            <a:ext cx="1197665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1493317" y="1568882"/>
            <a:ext cx="643584" cy="558899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300" b="1">
                <a:solidFill>
                  <a:schemeClr val="tx1"/>
                </a:solidFill>
                <a:latin typeface="Berlin Sans FB Demi" panose="020E0802020502020306" pitchFamily="34" charset="0"/>
              </a:rPr>
              <a:t>13</a:t>
            </a:r>
            <a:endParaRPr lang="en-US" sz="3300" b="1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2368166" y="1331327"/>
            <a:ext cx="4890492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all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Berlin Sans FB Demi" panose="020E0802020502020306" pitchFamily="34" charset="0"/>
              </a:rPr>
              <a:t>My house</a:t>
            </a:r>
          </a:p>
        </p:txBody>
      </p:sp>
      <p:sp>
        <p:nvSpPr>
          <p:cNvPr id="6" name="Rectangle 5"/>
          <p:cNvSpPr/>
          <p:nvPr/>
        </p:nvSpPr>
        <p:spPr>
          <a:xfrm>
            <a:off x="-163168" y="-3371850"/>
            <a:ext cx="2895599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 </a:t>
            </a:r>
          </a:p>
          <a:p>
            <a:r>
              <a:rPr lang="en-US" dirty="0"/>
              <a:t>0968142780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771775" y="2286197"/>
            <a:ext cx="3886199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Lesson 3 (1+2+3)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" b="7341"/>
          <a:stretch/>
        </p:blipFill>
        <p:spPr>
          <a:xfrm>
            <a:off x="3600450" y="2800396"/>
            <a:ext cx="2425925" cy="2093124"/>
          </a:xfrm>
          <a:prstGeom prst="cloud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486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C9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69" y="1218870"/>
            <a:ext cx="2508663" cy="2520412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4181877" y="1070223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Flowchart: Alternate Process 3"/>
          <p:cNvSpPr/>
          <p:nvPr/>
        </p:nvSpPr>
        <p:spPr>
          <a:xfrm>
            <a:off x="5736539" y="1070223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Flowchart: Alternate Process 3"/>
          <p:cNvSpPr/>
          <p:nvPr/>
        </p:nvSpPr>
        <p:spPr>
          <a:xfrm>
            <a:off x="4181877" y="2603168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Flowchart: Alternate Process 3"/>
          <p:cNvSpPr/>
          <p:nvPr/>
        </p:nvSpPr>
        <p:spPr>
          <a:xfrm>
            <a:off x="5736539" y="2603168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Oval 7"/>
          <p:cNvSpPr/>
          <p:nvPr/>
        </p:nvSpPr>
        <p:spPr>
          <a:xfrm>
            <a:off x="4843180" y="993221"/>
            <a:ext cx="257175" cy="22564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6334795" y="993221"/>
            <a:ext cx="257175" cy="22564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0" name="Oval 9"/>
          <p:cNvSpPr/>
          <p:nvPr/>
        </p:nvSpPr>
        <p:spPr>
          <a:xfrm>
            <a:off x="4843180" y="2535575"/>
            <a:ext cx="257175" cy="22564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1" name="Oval 10"/>
          <p:cNvSpPr/>
          <p:nvPr/>
        </p:nvSpPr>
        <p:spPr>
          <a:xfrm>
            <a:off x="6334795" y="2519811"/>
            <a:ext cx="257175" cy="257175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8208" y="1106046"/>
            <a:ext cx="325698" cy="3495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4106" y="1103231"/>
            <a:ext cx="325698" cy="3495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329" y="1515760"/>
            <a:ext cx="1268272" cy="71345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081" y="2869246"/>
            <a:ext cx="798320" cy="9088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602" y="1291669"/>
            <a:ext cx="1223612" cy="12236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694" y="2889416"/>
            <a:ext cx="901369" cy="901369"/>
          </a:xfrm>
          <a:prstGeom prst="rect">
            <a:avLst/>
          </a:prstGeom>
        </p:spPr>
      </p:pic>
      <p:sp>
        <p:nvSpPr>
          <p:cNvPr id="18" name="MsPham"/>
          <p:cNvSpPr/>
          <p:nvPr/>
        </p:nvSpPr>
        <p:spPr>
          <a:xfrm>
            <a:off x="5726664" y="2599679"/>
            <a:ext cx="1667843" cy="148084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Comic Sans MS" panose="030F0702030302020204" pitchFamily="66" charset="0"/>
            </a:endParaRPr>
          </a:p>
        </p:txBody>
      </p:sp>
      <p:sp>
        <p:nvSpPr>
          <p:cNvPr id="20" name="MsPham"/>
          <p:cNvSpPr/>
          <p:nvPr/>
        </p:nvSpPr>
        <p:spPr>
          <a:xfrm>
            <a:off x="5706656" y="1008043"/>
            <a:ext cx="1491616" cy="14611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2" name="MsPham"/>
          <p:cNvSpPr/>
          <p:nvPr/>
        </p:nvSpPr>
        <p:spPr>
          <a:xfrm>
            <a:off x="4265052" y="2592022"/>
            <a:ext cx="1491616" cy="14611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6" name="MsPham"/>
          <p:cNvSpPr/>
          <p:nvPr/>
        </p:nvSpPr>
        <p:spPr>
          <a:xfrm>
            <a:off x="4268933" y="1049930"/>
            <a:ext cx="1491616" cy="143878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17379" y="2644051"/>
            <a:ext cx="471443" cy="4500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8465" y="2631693"/>
            <a:ext cx="325698" cy="349577"/>
          </a:xfrm>
          <a:prstGeom prst="rect">
            <a:avLst/>
          </a:prstGeom>
        </p:spPr>
      </p:pic>
      <p:pic>
        <p:nvPicPr>
          <p:cNvPr id="2" name="chair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412" y="2644051"/>
            <a:ext cx="431219" cy="345687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761" y="4241254"/>
            <a:ext cx="841178" cy="53030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82549" y="691093"/>
            <a:ext cx="81785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latin typeface="Comic Sans MS" panose="030F0702030302020204" pitchFamily="66" charset="0"/>
                <a:cs typeface="Arial" panose="020B0604020202020204" pitchFamily="34" charset="0"/>
              </a:rPr>
              <a:t>7/12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711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  <p:bldP spid="20" grpId="0" animBg="1"/>
      <p:bldP spid="22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C9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69" y="1218870"/>
            <a:ext cx="2508663" cy="2520412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4181877" y="1070223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Flowchart: Alternate Process 3"/>
          <p:cNvSpPr/>
          <p:nvPr/>
        </p:nvSpPr>
        <p:spPr>
          <a:xfrm>
            <a:off x="5736539" y="1070223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Flowchart: Alternate Process 3"/>
          <p:cNvSpPr/>
          <p:nvPr/>
        </p:nvSpPr>
        <p:spPr>
          <a:xfrm>
            <a:off x="4181877" y="2603168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Flowchart: Alternate Process 3"/>
          <p:cNvSpPr/>
          <p:nvPr/>
        </p:nvSpPr>
        <p:spPr>
          <a:xfrm>
            <a:off x="5736539" y="2603168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Oval 7"/>
          <p:cNvSpPr/>
          <p:nvPr/>
        </p:nvSpPr>
        <p:spPr>
          <a:xfrm>
            <a:off x="4843180" y="993221"/>
            <a:ext cx="257175" cy="22564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6334795" y="993221"/>
            <a:ext cx="257175" cy="22564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0" name="Oval 9"/>
          <p:cNvSpPr/>
          <p:nvPr/>
        </p:nvSpPr>
        <p:spPr>
          <a:xfrm>
            <a:off x="4843180" y="2535575"/>
            <a:ext cx="257175" cy="22564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1" name="Oval 10"/>
          <p:cNvSpPr/>
          <p:nvPr/>
        </p:nvSpPr>
        <p:spPr>
          <a:xfrm>
            <a:off x="6334795" y="2519811"/>
            <a:ext cx="257175" cy="257175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8208" y="1106046"/>
            <a:ext cx="325698" cy="3495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4106" y="1103231"/>
            <a:ext cx="325698" cy="3495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363" y="2996148"/>
            <a:ext cx="1268272" cy="71345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894" y="1291669"/>
            <a:ext cx="798320" cy="9088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602" y="1291669"/>
            <a:ext cx="1223612" cy="12236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059" y="2824611"/>
            <a:ext cx="725991" cy="725991"/>
          </a:xfrm>
          <a:prstGeom prst="rect">
            <a:avLst/>
          </a:prstGeom>
        </p:spPr>
      </p:pic>
      <p:sp>
        <p:nvSpPr>
          <p:cNvPr id="26" name="MsPham"/>
          <p:cNvSpPr/>
          <p:nvPr/>
        </p:nvSpPr>
        <p:spPr>
          <a:xfrm>
            <a:off x="4268933" y="1049930"/>
            <a:ext cx="1491616" cy="143878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17379" y="2644051"/>
            <a:ext cx="471443" cy="4500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8465" y="2631693"/>
            <a:ext cx="325698" cy="349577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761" y="4241254"/>
            <a:ext cx="841178" cy="53030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82549" y="691093"/>
            <a:ext cx="81785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latin typeface="Comic Sans MS" panose="030F0702030302020204" pitchFamily="66" charset="0"/>
                <a:cs typeface="Arial" panose="020B0604020202020204" pitchFamily="34" charset="0"/>
              </a:rPr>
              <a:t>8/12</a:t>
            </a:r>
          </a:p>
        </p:txBody>
      </p:sp>
      <p:pic>
        <p:nvPicPr>
          <p:cNvPr id="12" name="tables Bùi Liễu 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114" y="2714258"/>
            <a:ext cx="392765" cy="31486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066" y="3154697"/>
            <a:ext cx="725991" cy="7259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90" y="1487709"/>
            <a:ext cx="798320" cy="908888"/>
          </a:xfrm>
          <a:prstGeom prst="rect">
            <a:avLst/>
          </a:prstGeom>
        </p:spPr>
      </p:pic>
      <p:sp>
        <p:nvSpPr>
          <p:cNvPr id="18" name="MsPham"/>
          <p:cNvSpPr/>
          <p:nvPr/>
        </p:nvSpPr>
        <p:spPr>
          <a:xfrm>
            <a:off x="5624163" y="2581898"/>
            <a:ext cx="1667843" cy="148084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Comic Sans MS" panose="030F0702030302020204" pitchFamily="66" charset="0"/>
            </a:endParaRPr>
          </a:p>
        </p:txBody>
      </p:sp>
      <p:sp>
        <p:nvSpPr>
          <p:cNvPr id="20" name="MsPham"/>
          <p:cNvSpPr/>
          <p:nvPr/>
        </p:nvSpPr>
        <p:spPr>
          <a:xfrm>
            <a:off x="5792939" y="1049303"/>
            <a:ext cx="1491616" cy="14611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2" name="MsPham"/>
          <p:cNvSpPr/>
          <p:nvPr/>
        </p:nvSpPr>
        <p:spPr>
          <a:xfrm>
            <a:off x="4225959" y="2532869"/>
            <a:ext cx="1491616" cy="14611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334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6" grpId="0" animBg="1"/>
      <p:bldP spid="18" grpId="0" animBg="1"/>
      <p:bldP spid="20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C9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60" y="717154"/>
            <a:ext cx="3939542" cy="3200400"/>
          </a:xfrm>
          <a:prstGeom prst="rect">
            <a:avLst/>
          </a:prstGeom>
        </p:spPr>
      </p:pic>
      <p:sp>
        <p:nvSpPr>
          <p:cNvPr id="6" name="Flowchart: Alternate Process 3"/>
          <p:cNvSpPr/>
          <p:nvPr/>
        </p:nvSpPr>
        <p:spPr>
          <a:xfrm>
            <a:off x="4992134" y="2031703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Flowchart: Alternate Process 3"/>
          <p:cNvSpPr/>
          <p:nvPr/>
        </p:nvSpPr>
        <p:spPr>
          <a:xfrm>
            <a:off x="6585585" y="2031703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Oval 9"/>
          <p:cNvSpPr/>
          <p:nvPr/>
        </p:nvSpPr>
        <p:spPr>
          <a:xfrm>
            <a:off x="5653437" y="1948347"/>
            <a:ext cx="257175" cy="257175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7145052" y="1948347"/>
            <a:ext cx="257175" cy="257175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77670" y="2441112"/>
            <a:ext cx="3426900" cy="5462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Where’s the kitchen?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It’s here.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3400" y="2074506"/>
            <a:ext cx="325698" cy="34957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447" y="2414650"/>
            <a:ext cx="1118839" cy="79904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2" name="MsPham"/>
          <p:cNvSpPr/>
          <p:nvPr/>
        </p:nvSpPr>
        <p:spPr>
          <a:xfrm>
            <a:off x="6538123" y="2076474"/>
            <a:ext cx="1491616" cy="14611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1706" y="2092314"/>
            <a:ext cx="471443" cy="45008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5174416" y="3122967"/>
            <a:ext cx="257175" cy="2345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MsPham"/>
          <p:cNvSpPr/>
          <p:nvPr/>
        </p:nvSpPr>
        <p:spPr>
          <a:xfrm>
            <a:off x="4914356" y="2071811"/>
            <a:ext cx="1491616" cy="142503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512" y="2441196"/>
            <a:ext cx="1118839" cy="799041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33" name="Straight Arrow Connector 32"/>
          <p:cNvCxnSpPr/>
          <p:nvPr/>
        </p:nvCxnSpPr>
        <p:spPr>
          <a:xfrm flipV="1">
            <a:off x="6450622" y="3762577"/>
            <a:ext cx="226190" cy="30995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761" y="4241254"/>
            <a:ext cx="841178" cy="53030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98328" y="301656"/>
            <a:ext cx="81785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latin typeface="Comic Sans MS" panose="030F0702030302020204" pitchFamily="66" charset="0"/>
                <a:cs typeface="Arial" panose="020B0604020202020204" pitchFamily="34" charset="0"/>
              </a:rPr>
              <a:t>9/12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637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C9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59" y="692359"/>
            <a:ext cx="3992225" cy="2978515"/>
          </a:xfrm>
          <a:prstGeom prst="rect">
            <a:avLst/>
          </a:prstGeom>
        </p:spPr>
      </p:pic>
      <p:sp>
        <p:nvSpPr>
          <p:cNvPr id="6" name="Flowchart: Alternate Process 3"/>
          <p:cNvSpPr/>
          <p:nvPr/>
        </p:nvSpPr>
        <p:spPr>
          <a:xfrm>
            <a:off x="5053973" y="1915972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Flowchart: Alternate Process 3"/>
          <p:cNvSpPr/>
          <p:nvPr/>
        </p:nvSpPr>
        <p:spPr>
          <a:xfrm>
            <a:off x="6649865" y="1935542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Oval 9"/>
          <p:cNvSpPr/>
          <p:nvPr/>
        </p:nvSpPr>
        <p:spPr>
          <a:xfrm>
            <a:off x="5612834" y="1822718"/>
            <a:ext cx="257175" cy="22564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7213658" y="1798766"/>
            <a:ext cx="257175" cy="257175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04171" y="2287105"/>
            <a:ext cx="3733800" cy="672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Where’s the bathroom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It’s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there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2935" y="1830901"/>
            <a:ext cx="471443" cy="4500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2591" y="1883083"/>
            <a:ext cx="325698" cy="34957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450" y="2181617"/>
            <a:ext cx="1010241" cy="1010241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6917054" y="3822850"/>
            <a:ext cx="257175" cy="2345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188" y="2186230"/>
            <a:ext cx="1005938" cy="1005938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 flipV="1">
            <a:off x="5190060" y="3059774"/>
            <a:ext cx="257175" cy="2345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MsPham"/>
          <p:cNvSpPr/>
          <p:nvPr/>
        </p:nvSpPr>
        <p:spPr>
          <a:xfrm>
            <a:off x="5148369" y="1898532"/>
            <a:ext cx="1491616" cy="14611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8" name="MsPham"/>
          <p:cNvSpPr/>
          <p:nvPr/>
        </p:nvSpPr>
        <p:spPr>
          <a:xfrm>
            <a:off x="6663715" y="1883083"/>
            <a:ext cx="1667843" cy="148084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Comic Sans MS" panose="030F0702030302020204" pitchFamily="66" charset="0"/>
            </a:endParaRPr>
          </a:p>
        </p:txBody>
      </p:sp>
      <p:pic>
        <p:nvPicPr>
          <p:cNvPr id="19" name="Picture 1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761" y="4241254"/>
            <a:ext cx="841178" cy="53030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95244" y="276861"/>
            <a:ext cx="98296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latin typeface="Comic Sans MS" panose="030F0702030302020204" pitchFamily="66" charset="0"/>
                <a:cs typeface="Arial" panose="020B0604020202020204" pitchFamily="34" charset="0"/>
              </a:rPr>
              <a:t>10/12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156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C9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590550"/>
            <a:ext cx="3807674" cy="3122265"/>
          </a:xfrm>
          <a:prstGeom prst="rect">
            <a:avLst/>
          </a:prstGeom>
        </p:spPr>
      </p:pic>
      <p:sp>
        <p:nvSpPr>
          <p:cNvPr id="6" name="Flowchart: Alternate Process 3"/>
          <p:cNvSpPr/>
          <p:nvPr/>
        </p:nvSpPr>
        <p:spPr>
          <a:xfrm>
            <a:off x="4715483" y="1926956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Flowchart: Alternate Process 3"/>
          <p:cNvSpPr/>
          <p:nvPr/>
        </p:nvSpPr>
        <p:spPr>
          <a:xfrm>
            <a:off x="6311375" y="1946526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Oval 9"/>
          <p:cNvSpPr/>
          <p:nvPr/>
        </p:nvSpPr>
        <p:spPr>
          <a:xfrm>
            <a:off x="5274344" y="1833702"/>
            <a:ext cx="257175" cy="22564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6875168" y="1809750"/>
            <a:ext cx="257175" cy="257175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39103" y="2243644"/>
            <a:ext cx="3746809" cy="672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Where are the tables?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They’re in the living room.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4445" y="1841885"/>
            <a:ext cx="471443" cy="4500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4101" y="1894067"/>
            <a:ext cx="325698" cy="34957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201" y="2243644"/>
            <a:ext cx="1242259" cy="98425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570" y="2287511"/>
            <a:ext cx="1269300" cy="851464"/>
          </a:xfrm>
          <a:prstGeom prst="rect">
            <a:avLst/>
          </a:prstGeom>
        </p:spPr>
      </p:pic>
      <p:sp>
        <p:nvSpPr>
          <p:cNvPr id="22" name="MsPham"/>
          <p:cNvSpPr/>
          <p:nvPr/>
        </p:nvSpPr>
        <p:spPr>
          <a:xfrm>
            <a:off x="4685634" y="1938338"/>
            <a:ext cx="1491616" cy="14611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8" name="MsPham"/>
          <p:cNvSpPr/>
          <p:nvPr/>
        </p:nvSpPr>
        <p:spPr>
          <a:xfrm>
            <a:off x="6256957" y="1926956"/>
            <a:ext cx="1667843" cy="148084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Comic Sans MS" panose="030F0702030302020204" pitchFamily="66" charset="0"/>
            </a:endParaRP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761" y="4241254"/>
            <a:ext cx="841178" cy="53030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57200" y="175052"/>
            <a:ext cx="98296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latin typeface="Comic Sans MS" panose="030F0702030302020204" pitchFamily="66" charset="0"/>
                <a:cs typeface="Arial" panose="020B0604020202020204" pitchFamily="34" charset="0"/>
              </a:rPr>
              <a:t>11/12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579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C9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40" y="829469"/>
            <a:ext cx="4240532" cy="3195586"/>
          </a:xfrm>
          <a:prstGeom prst="rect">
            <a:avLst/>
          </a:prstGeom>
        </p:spPr>
      </p:pic>
      <p:sp>
        <p:nvSpPr>
          <p:cNvPr id="6" name="Flowchart: Alternate Process 3"/>
          <p:cNvSpPr/>
          <p:nvPr/>
        </p:nvSpPr>
        <p:spPr>
          <a:xfrm>
            <a:off x="5057301" y="2295477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Flowchart: Alternate Process 3"/>
          <p:cNvSpPr/>
          <p:nvPr/>
        </p:nvSpPr>
        <p:spPr>
          <a:xfrm>
            <a:off x="6653193" y="2315047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Oval 9"/>
          <p:cNvSpPr/>
          <p:nvPr/>
        </p:nvSpPr>
        <p:spPr>
          <a:xfrm>
            <a:off x="5616162" y="2202223"/>
            <a:ext cx="257175" cy="22564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7216986" y="2178271"/>
            <a:ext cx="257175" cy="257175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04769" y="2435446"/>
            <a:ext cx="4217927" cy="672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Where are the lamps?</a:t>
            </a:r>
          </a:p>
          <a:p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They are in the bedroom.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9611" y="2202222"/>
            <a:ext cx="471443" cy="4500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6989" y="2243942"/>
            <a:ext cx="325698" cy="34957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456" y="2598682"/>
            <a:ext cx="1238821" cy="92582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200" y="2598682"/>
            <a:ext cx="1262999" cy="925821"/>
          </a:xfrm>
          <a:prstGeom prst="rect">
            <a:avLst/>
          </a:prstGeom>
        </p:spPr>
      </p:pic>
      <p:sp>
        <p:nvSpPr>
          <p:cNvPr id="22" name="MsPham"/>
          <p:cNvSpPr/>
          <p:nvPr/>
        </p:nvSpPr>
        <p:spPr>
          <a:xfrm>
            <a:off x="6650597" y="2298181"/>
            <a:ext cx="1491616" cy="14611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8" name="MsPham"/>
          <p:cNvSpPr/>
          <p:nvPr/>
        </p:nvSpPr>
        <p:spPr>
          <a:xfrm>
            <a:off x="4913545" y="2288311"/>
            <a:ext cx="1667843" cy="148084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Comic Sans MS" panose="030F0702030302020204" pitchFamily="66" charset="0"/>
            </a:endParaRPr>
          </a:p>
        </p:txBody>
      </p:sp>
      <p:pic>
        <p:nvPicPr>
          <p:cNvPr id="19" name="Picture 1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2F5"/>
              </a:clrFrom>
              <a:clrTo>
                <a:srgbClr val="FFF2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213" y="4171950"/>
            <a:ext cx="330623" cy="31517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17740" y="436556"/>
            <a:ext cx="98296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latin typeface="Comic Sans MS" panose="030F0702030302020204" pitchFamily="66" charset="0"/>
                <a:cs typeface="Arial" panose="020B0604020202020204" pitchFamily="34" charset="0"/>
              </a:rPr>
              <a:t>12/12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795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C9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-285750"/>
            <a:ext cx="5600705" cy="560070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09852" y="2343150"/>
            <a:ext cx="403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Good job!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226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3347791" y="514350"/>
            <a:ext cx="273453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Contents</a:t>
            </a:r>
          </a:p>
        </p:txBody>
      </p:sp>
      <p:sp>
        <p:nvSpPr>
          <p:cNvPr id="4" name="Bùi Liễu"/>
          <p:cNvSpPr txBox="1">
            <a:spLocks/>
          </p:cNvSpPr>
          <p:nvPr/>
        </p:nvSpPr>
        <p:spPr>
          <a:xfrm>
            <a:off x="3347791" y="2645670"/>
            <a:ext cx="4675121" cy="43335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Listen and circle.</a:t>
            </a:r>
          </a:p>
        </p:txBody>
      </p:sp>
      <p:sp>
        <p:nvSpPr>
          <p:cNvPr id="5" name="Bùi Liễu"/>
          <p:cNvSpPr txBox="1">
            <a:spLocks/>
          </p:cNvSpPr>
          <p:nvPr/>
        </p:nvSpPr>
        <p:spPr>
          <a:xfrm>
            <a:off x="3349728" y="2135066"/>
            <a:ext cx="42688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6" name="Bùi Liễu"/>
          <p:cNvSpPr txBox="1">
            <a:spLocks/>
          </p:cNvSpPr>
          <p:nvPr/>
        </p:nvSpPr>
        <p:spPr>
          <a:xfrm>
            <a:off x="3347791" y="3223456"/>
            <a:ext cx="3030887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>
                <a:latin typeface="Arial" panose="020B0604020202020204" pitchFamily="34" charset="0"/>
                <a:cs typeface="Arial" panose="020B0604020202020204" pitchFamily="34" charset="0"/>
              </a:rPr>
              <a:t>Let’s chant. 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082" y="3150346"/>
            <a:ext cx="437876" cy="548886"/>
          </a:xfrm>
          <a:prstGeom prst="rect">
            <a:avLst/>
          </a:prstGeom>
        </p:spPr>
      </p:pic>
      <p:pic>
        <p:nvPicPr>
          <p:cNvPr id="8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80" y="2038350"/>
            <a:ext cx="463778" cy="562454"/>
          </a:xfrm>
          <a:prstGeom prst="rect">
            <a:avLst/>
          </a:prstGeom>
        </p:spPr>
      </p:pic>
      <p:pic>
        <p:nvPicPr>
          <p:cNvPr id="9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810" y="2608935"/>
            <a:ext cx="492148" cy="566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677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cebook: Bùi Liễu"/>
          <p:cNvSpPr txBox="1">
            <a:spLocks/>
          </p:cNvSpPr>
          <p:nvPr/>
        </p:nvSpPr>
        <p:spPr>
          <a:xfrm>
            <a:off x="696779" y="534951"/>
            <a:ext cx="4027134" cy="43335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 and circle.</a:t>
            </a:r>
          </a:p>
        </p:txBody>
      </p:sp>
      <p:pic>
        <p:nvPicPr>
          <p:cNvPr id="5" name="Facebook: Bùi Liễ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0" y="677620"/>
            <a:ext cx="457200" cy="366515"/>
          </a:xfrm>
          <a:prstGeom prst="rect">
            <a:avLst/>
          </a:prstGeom>
        </p:spPr>
      </p:pic>
      <p:pic>
        <p:nvPicPr>
          <p:cNvPr id="6" name="Facebook: 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0478" end="10013.814"/>
                </p14:media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86" y="2308158"/>
            <a:ext cx="393161" cy="315178"/>
          </a:xfrm>
          <a:prstGeom prst="rect">
            <a:avLst/>
          </a:prstGeom>
        </p:spPr>
      </p:pic>
      <p:pic>
        <p:nvPicPr>
          <p:cNvPr id="7" name="Facebook: 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7280" end="2453.814"/>
                </p14:media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1" y="3038162"/>
            <a:ext cx="387431" cy="310585"/>
          </a:xfrm>
          <a:prstGeom prst="rect">
            <a:avLst/>
          </a:prstGeom>
        </p:spPr>
      </p:pic>
      <p:sp>
        <p:nvSpPr>
          <p:cNvPr id="9" name="Bùi Liễu">
            <a:extLst>
              <a:ext uri="{FF2B5EF4-FFF2-40B4-BE49-F238E27FC236}">
                <a16:creationId xmlns:a16="http://schemas.microsoft.com/office/drawing/2014/main" id="{4F2E99C1-680E-49AD-A479-C38B2C2F5E2D}"/>
              </a:ext>
            </a:extLst>
          </p:cNvPr>
          <p:cNvSpPr txBox="1"/>
          <p:nvPr/>
        </p:nvSpPr>
        <p:spPr>
          <a:xfrm>
            <a:off x="730962" y="1986476"/>
            <a:ext cx="88702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like a big house.  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like a brown house.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don’t like a big house. 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I don’t like a brown house.</a:t>
            </a:r>
          </a:p>
        </p:txBody>
      </p:sp>
      <p:sp>
        <p:nvSpPr>
          <p:cNvPr id="3" name="Bùi Liễu"/>
          <p:cNvSpPr/>
          <p:nvPr/>
        </p:nvSpPr>
        <p:spPr>
          <a:xfrm>
            <a:off x="4857750" y="2290442"/>
            <a:ext cx="415005" cy="4253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ùi Liễu"/>
          <p:cNvSpPr/>
          <p:nvPr/>
        </p:nvSpPr>
        <p:spPr>
          <a:xfrm>
            <a:off x="4848670" y="3019748"/>
            <a:ext cx="415005" cy="4253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96779" y="4434328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Fb: </a:t>
            </a:r>
            <a:r>
              <a:rPr lang="en-US" sz="1200" dirty="0" err="1"/>
              <a:t>Bùi</a:t>
            </a:r>
            <a:r>
              <a:rPr lang="en-US" sz="1200" dirty="0"/>
              <a:t> </a:t>
            </a:r>
            <a:r>
              <a:rPr lang="en-US" sz="1200" dirty="0" err="1"/>
              <a:t>Liễu</a:t>
            </a:r>
            <a:r>
              <a:rPr lang="en-US" sz="1200" dirty="0"/>
              <a:t> </a:t>
            </a:r>
            <a:r>
              <a:rPr lang="en-US" sz="1200" dirty="0" err="1"/>
              <a:t>Powerpoint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0968142780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837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604171" y="326701"/>
            <a:ext cx="2565154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chant. </a:t>
            </a: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110" y="941379"/>
            <a:ext cx="3088505" cy="2117832"/>
          </a:xfrm>
          <a:prstGeom prst="rect">
            <a:avLst/>
          </a:prstGeom>
        </p:spPr>
      </p:pic>
      <p:sp>
        <p:nvSpPr>
          <p:cNvPr id="5" name="Bùi Liễu"/>
          <p:cNvSpPr txBox="1"/>
          <p:nvPr/>
        </p:nvSpPr>
        <p:spPr>
          <a:xfrm>
            <a:off x="2119614" y="1190877"/>
            <a:ext cx="1995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Big house, </a:t>
            </a:r>
          </a:p>
        </p:txBody>
      </p:sp>
      <p:sp>
        <p:nvSpPr>
          <p:cNvPr id="6" name="Bùi Liễu"/>
          <p:cNvSpPr/>
          <p:nvPr/>
        </p:nvSpPr>
        <p:spPr>
          <a:xfrm>
            <a:off x="2132314" y="1656355"/>
            <a:ext cx="37578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It’s a big house.</a:t>
            </a:r>
          </a:p>
        </p:txBody>
      </p:sp>
      <p:sp>
        <p:nvSpPr>
          <p:cNvPr id="7" name="Bùi Liễu"/>
          <p:cNvSpPr/>
          <p:nvPr/>
        </p:nvSpPr>
        <p:spPr>
          <a:xfrm>
            <a:off x="2132314" y="2061073"/>
            <a:ext cx="36164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It’s my big house.</a:t>
            </a:r>
          </a:p>
        </p:txBody>
      </p:sp>
      <p:sp>
        <p:nvSpPr>
          <p:cNvPr id="8" name="Bùi Liễu"/>
          <p:cNvSpPr/>
          <p:nvPr/>
        </p:nvSpPr>
        <p:spPr>
          <a:xfrm>
            <a:off x="2119614" y="2516718"/>
            <a:ext cx="32277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Come in, please!</a:t>
            </a:r>
          </a:p>
        </p:txBody>
      </p:sp>
      <p:sp>
        <p:nvSpPr>
          <p:cNvPr id="9" name="Bùi Liễu"/>
          <p:cNvSpPr/>
          <p:nvPr/>
        </p:nvSpPr>
        <p:spPr>
          <a:xfrm>
            <a:off x="3169324" y="3131206"/>
            <a:ext cx="2130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Brown house, </a:t>
            </a:r>
          </a:p>
        </p:txBody>
      </p:sp>
      <p:sp>
        <p:nvSpPr>
          <p:cNvPr id="10" name="Bùi Liễu"/>
          <p:cNvSpPr/>
          <p:nvPr/>
        </p:nvSpPr>
        <p:spPr>
          <a:xfrm>
            <a:off x="3169324" y="3543300"/>
            <a:ext cx="3650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It’s a brown house.</a:t>
            </a:r>
          </a:p>
        </p:txBody>
      </p:sp>
      <p:sp>
        <p:nvSpPr>
          <p:cNvPr id="11" name="Bùi Liễu"/>
          <p:cNvSpPr/>
          <p:nvPr/>
        </p:nvSpPr>
        <p:spPr>
          <a:xfrm>
            <a:off x="3169324" y="3992640"/>
            <a:ext cx="41403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It’s my brown house.</a:t>
            </a:r>
          </a:p>
        </p:txBody>
      </p:sp>
      <p:sp>
        <p:nvSpPr>
          <p:cNvPr id="12" name="Bùi Liễu"/>
          <p:cNvSpPr/>
          <p:nvPr/>
        </p:nvSpPr>
        <p:spPr>
          <a:xfrm>
            <a:off x="3169324" y="4441980"/>
            <a:ext cx="31939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Come in, please!</a:t>
            </a:r>
          </a:p>
        </p:txBody>
      </p:sp>
      <p:sp>
        <p:nvSpPr>
          <p:cNvPr id="14" name="Bùi Liễu"/>
          <p:cNvSpPr txBox="1"/>
          <p:nvPr/>
        </p:nvSpPr>
        <p:spPr>
          <a:xfrm>
            <a:off x="3603262" y="1178552"/>
            <a:ext cx="1696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big house.</a:t>
            </a:r>
          </a:p>
        </p:txBody>
      </p:sp>
      <p:sp>
        <p:nvSpPr>
          <p:cNvPr id="15" name="Bùi Liễu"/>
          <p:cNvSpPr/>
          <p:nvPr/>
        </p:nvSpPr>
        <p:spPr>
          <a:xfrm>
            <a:off x="5105400" y="3131205"/>
            <a:ext cx="27660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brown house.</a:t>
            </a:r>
          </a:p>
        </p:txBody>
      </p:sp>
      <p:pic>
        <p:nvPicPr>
          <p:cNvPr id="16" name="0968142780 Bùi Liễu">
            <a:extLst>
              <a:ext uri="{FF2B5EF4-FFF2-40B4-BE49-F238E27FC236}">
                <a16:creationId xmlns:a16="http://schemas.microsoft.com/office/drawing/2014/main" id="{1B490254-186A-43A0-86D9-9760C4FF742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642" y="1205372"/>
            <a:ext cx="495973" cy="327275"/>
          </a:xfrm>
          <a:prstGeom prst="rect">
            <a:avLst/>
          </a:prstGeom>
        </p:spPr>
      </p:pic>
      <p:pic>
        <p:nvPicPr>
          <p:cNvPr id="17" name="0968142780 Bùi Liễu">
            <a:extLst>
              <a:ext uri="{FF2B5EF4-FFF2-40B4-BE49-F238E27FC236}">
                <a16:creationId xmlns:a16="http://schemas.microsoft.com/office/drawing/2014/main" id="{EECEFD0C-E374-4F50-9207-E23E5E3DB5B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0037" y="1675998"/>
            <a:ext cx="529577" cy="324297"/>
          </a:xfrm>
          <a:prstGeom prst="rect">
            <a:avLst/>
          </a:prstGeom>
        </p:spPr>
      </p:pic>
      <p:pic>
        <p:nvPicPr>
          <p:cNvPr id="18" name="0968142780 Bùi Liễu">
            <a:extLst>
              <a:ext uri="{FF2B5EF4-FFF2-40B4-BE49-F238E27FC236}">
                <a16:creationId xmlns:a16="http://schemas.microsoft.com/office/drawing/2014/main" id="{600E4226-E73B-4626-815C-758A4862448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7746" y="2097061"/>
            <a:ext cx="512030" cy="329725"/>
          </a:xfrm>
          <a:prstGeom prst="rect">
            <a:avLst/>
          </a:prstGeom>
        </p:spPr>
      </p:pic>
      <p:pic>
        <p:nvPicPr>
          <p:cNvPr id="19" name="0968142780 Bùi Liễu">
            <a:extLst>
              <a:ext uri="{FF2B5EF4-FFF2-40B4-BE49-F238E27FC236}">
                <a16:creationId xmlns:a16="http://schemas.microsoft.com/office/drawing/2014/main" id="{DB86CD2B-1FE3-476F-BC17-B33E55854F9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0037" y="2522960"/>
            <a:ext cx="506358" cy="351512"/>
          </a:xfrm>
          <a:prstGeom prst="rect">
            <a:avLst/>
          </a:prstGeom>
        </p:spPr>
      </p:pic>
      <p:pic>
        <p:nvPicPr>
          <p:cNvPr id="20" name="0968142780 Bùi Liễu">
            <a:extLst>
              <a:ext uri="{FF2B5EF4-FFF2-40B4-BE49-F238E27FC236}">
                <a16:creationId xmlns:a16="http://schemas.microsoft.com/office/drawing/2014/main" id="{EF783B0F-FC1A-40AF-BFDD-36040CE21F6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0059" y="3165765"/>
            <a:ext cx="506359" cy="324298"/>
          </a:xfrm>
          <a:prstGeom prst="rect">
            <a:avLst/>
          </a:prstGeom>
        </p:spPr>
      </p:pic>
      <p:pic>
        <p:nvPicPr>
          <p:cNvPr id="21" name="0968142780 Bùi Liễu">
            <a:extLst>
              <a:ext uri="{FF2B5EF4-FFF2-40B4-BE49-F238E27FC236}">
                <a16:creationId xmlns:a16="http://schemas.microsoft.com/office/drawing/2014/main" id="{A7B3B5D2-F992-4690-A748-3C4989DEDB3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2965" y="3660688"/>
            <a:ext cx="522380" cy="316147"/>
          </a:xfrm>
          <a:prstGeom prst="rect">
            <a:avLst/>
          </a:prstGeom>
        </p:spPr>
      </p:pic>
      <p:pic>
        <p:nvPicPr>
          <p:cNvPr id="22" name="0968142780 Bùi Liễu">
            <a:extLst>
              <a:ext uri="{FF2B5EF4-FFF2-40B4-BE49-F238E27FC236}">
                <a16:creationId xmlns:a16="http://schemas.microsoft.com/office/drawing/2014/main" id="{C9158B05-CECD-469E-BA1B-0E86E00E197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2965" y="4038053"/>
            <a:ext cx="506359" cy="347755"/>
          </a:xfrm>
          <a:prstGeom prst="rect">
            <a:avLst/>
          </a:prstGeom>
        </p:spPr>
      </p:pic>
      <p:pic>
        <p:nvPicPr>
          <p:cNvPr id="23" name="0968142780 Bùi Liễu">
            <a:extLst>
              <a:ext uri="{FF2B5EF4-FFF2-40B4-BE49-F238E27FC236}">
                <a16:creationId xmlns:a16="http://schemas.microsoft.com/office/drawing/2014/main" id="{B258A29D-899B-4404-BA4C-81A620E6D32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380" y="4528964"/>
            <a:ext cx="506359" cy="323978"/>
          </a:xfrm>
          <a:prstGeom prst="rect">
            <a:avLst/>
          </a:prstGeom>
        </p:spPr>
      </p:pic>
      <p:pic>
        <p:nvPicPr>
          <p:cNvPr id="24" name="Bùi Liễ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bmkLst>
                    <p14:bmk name="Bookmark 1" time="14035.0112"/>
                    <p14:bmk name="Bookmark 2" time="16107.3922"/>
                    <p14:bmk name="Bookmark 3" time="18992.4716"/>
                    <p14:bmk name="Bookmark 4" time="22537.8684"/>
                    <p14:bmk name="Bookmark 5" time="27383.5827"/>
                    <p14:bmk name="Bookmark 6" time="33740.7482"/>
                    <p14:bmk name="Bookmark 7" time="35795.0112"/>
                    <p14:bmk name="Bookmark 8" time="38629.297"/>
                    <p14:bmk name="Bookmark 9" time="42469.297"/>
                    <p14:bmk name="Bookmark 10" time="46918.8208"/>
                  </p14:bmkLst>
                </p14:media>
              </p:ext>
            </p:ext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186" y="494958"/>
            <a:ext cx="344837" cy="2764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547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ack 31.1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ack 31.2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6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ack 31.3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1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ack 31.4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6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ack 31.5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1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ack 31.6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ack 31.7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1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ack 31.8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10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2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4" bmkName="Bookmark 1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2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4" bmkName="Bookmark 2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24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4" bmkName="Bookmark 3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4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4" bmkName="Bookmark 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MediaBookmark" delay="0">
                        <p:tgtEl>
                          <p14:bmkTgt spid="24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5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4" bmkName="Bookmark 5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MediaBookmark" delay="0">
                        <p:tgtEl>
                          <p14:bmkTgt spid="24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2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4" bmkName="Bookmark 6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MediaBookmark" delay="0">
                        <p:tgtEl>
                          <p14:bmkTgt spid="24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9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1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4" bmkName="Bookmark 7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MediaBookmark" delay="0">
                        <p:tgtEl>
                          <p14:bmkTgt spid="24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4" bmkName="Bookmark 8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MediaBookmark" delay="0">
                        <p:tgtEl>
                          <p14:bmkTgt spid="24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4" bmkName="Bookmark 9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4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4" bmkName="Bookmark 10"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  <p:bldP spid="12" grpId="0"/>
          <p:bldP spid="14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Track 31.1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Track 31.2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6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Track 31.3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1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Track 31.4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6" dur="1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Track 31.5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1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Track 31.6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6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Track 31.7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1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Track 31.8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10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47900" y="857250"/>
            <a:ext cx="5143500" cy="2743200"/>
          </a:xfrm>
          <a:prstGeom prst="rect">
            <a:avLst/>
          </a:prstGeom>
        </p:spPr>
      </p:pic>
      <p:sp>
        <p:nvSpPr>
          <p:cNvPr id="6" name="Bùi Liễu 0968142780"/>
          <p:cNvSpPr txBox="1"/>
          <p:nvPr/>
        </p:nvSpPr>
        <p:spPr>
          <a:xfrm>
            <a:off x="2324100" y="2419350"/>
            <a:ext cx="4724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accent6">
                    <a:lumMod val="75000"/>
                  </a:schemeClr>
                </a:solidFill>
                <a:latin typeface="Berlin Sans FB" panose="020B0604020202020204" charset="0"/>
              </a:rPr>
              <a:t>Warm 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821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604171" y="326701"/>
            <a:ext cx="2565154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chant. </a:t>
            </a: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110" y="941379"/>
            <a:ext cx="3088505" cy="2117832"/>
          </a:xfrm>
          <a:prstGeom prst="rect">
            <a:avLst/>
          </a:prstGeom>
        </p:spPr>
      </p:pic>
      <p:sp>
        <p:nvSpPr>
          <p:cNvPr id="5" name="Bùi Liễu"/>
          <p:cNvSpPr txBox="1"/>
          <p:nvPr/>
        </p:nvSpPr>
        <p:spPr>
          <a:xfrm>
            <a:off x="2119614" y="1190877"/>
            <a:ext cx="1995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Big house, </a:t>
            </a:r>
          </a:p>
        </p:txBody>
      </p:sp>
      <p:sp>
        <p:nvSpPr>
          <p:cNvPr id="6" name="Bùi Liễu"/>
          <p:cNvSpPr/>
          <p:nvPr/>
        </p:nvSpPr>
        <p:spPr>
          <a:xfrm>
            <a:off x="2132314" y="1656355"/>
            <a:ext cx="37578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It’s a big house.</a:t>
            </a:r>
          </a:p>
        </p:txBody>
      </p:sp>
      <p:sp>
        <p:nvSpPr>
          <p:cNvPr id="7" name="Bùi Liễu"/>
          <p:cNvSpPr/>
          <p:nvPr/>
        </p:nvSpPr>
        <p:spPr>
          <a:xfrm>
            <a:off x="2132314" y="2061073"/>
            <a:ext cx="36164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It’s my big house.</a:t>
            </a:r>
          </a:p>
        </p:txBody>
      </p:sp>
      <p:sp>
        <p:nvSpPr>
          <p:cNvPr id="8" name="Bùi Liễu"/>
          <p:cNvSpPr/>
          <p:nvPr/>
        </p:nvSpPr>
        <p:spPr>
          <a:xfrm>
            <a:off x="2119614" y="2516718"/>
            <a:ext cx="32277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Come in, please!</a:t>
            </a:r>
          </a:p>
        </p:txBody>
      </p:sp>
      <p:sp>
        <p:nvSpPr>
          <p:cNvPr id="9" name="Bùi Liễu"/>
          <p:cNvSpPr/>
          <p:nvPr/>
        </p:nvSpPr>
        <p:spPr>
          <a:xfrm>
            <a:off x="3169324" y="3131206"/>
            <a:ext cx="2130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Brown house, </a:t>
            </a:r>
          </a:p>
        </p:txBody>
      </p:sp>
      <p:sp>
        <p:nvSpPr>
          <p:cNvPr id="10" name="Bùi Liễu"/>
          <p:cNvSpPr/>
          <p:nvPr/>
        </p:nvSpPr>
        <p:spPr>
          <a:xfrm>
            <a:off x="3169324" y="3543300"/>
            <a:ext cx="3650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It’s a brown house.</a:t>
            </a:r>
          </a:p>
        </p:txBody>
      </p:sp>
      <p:sp>
        <p:nvSpPr>
          <p:cNvPr id="11" name="Bùi Liễu"/>
          <p:cNvSpPr/>
          <p:nvPr/>
        </p:nvSpPr>
        <p:spPr>
          <a:xfrm>
            <a:off x="3169324" y="3992640"/>
            <a:ext cx="41403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It’s my brown house.</a:t>
            </a:r>
          </a:p>
        </p:txBody>
      </p:sp>
      <p:sp>
        <p:nvSpPr>
          <p:cNvPr id="12" name="Bùi Liễu"/>
          <p:cNvSpPr/>
          <p:nvPr/>
        </p:nvSpPr>
        <p:spPr>
          <a:xfrm>
            <a:off x="3169324" y="4441980"/>
            <a:ext cx="31939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Come in, please!</a:t>
            </a:r>
          </a:p>
        </p:txBody>
      </p:sp>
      <p:pic>
        <p:nvPicPr>
          <p:cNvPr id="13" name="Bùi Liễ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bmkLst>
                    <p14:bmk name="Bookmark 1" time="2938.8653"/>
                    <p14:bmk name="Bookmark 2" time="5001.2564"/>
                    <p14:bmk name="Bookmark 3" time="7641.6645"/>
                    <p14:bmk name="Bookmark 4" time="11584.1135"/>
                    <p14:bmk name="Bookmark 5" time="15953.8405"/>
                    <p14:bmk name="Bookmark 7" time="22251.4092"/>
                    <p14:bmk name="Bookmark 6" time="24350.5987"/>
                    <p14:bmk name="Bookmark 8" time="27371.7468"/>
                    <p14:bmk name="Bookmark 9" time="31323.4928"/>
                    <p14:bmk name="Bookmark 10" time="35878.1027"/>
                  </p14:bmkLst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219" y="279207"/>
            <a:ext cx="880223" cy="880223"/>
          </a:xfrm>
          <a:prstGeom prst="rect">
            <a:avLst/>
          </a:prstGeom>
        </p:spPr>
      </p:pic>
      <p:sp>
        <p:nvSpPr>
          <p:cNvPr id="14" name="Bùi Liễu"/>
          <p:cNvSpPr txBox="1"/>
          <p:nvPr/>
        </p:nvSpPr>
        <p:spPr>
          <a:xfrm>
            <a:off x="3603262" y="1178552"/>
            <a:ext cx="1696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big house.</a:t>
            </a:r>
          </a:p>
        </p:txBody>
      </p:sp>
      <p:sp>
        <p:nvSpPr>
          <p:cNvPr id="15" name="Bùi Liễu"/>
          <p:cNvSpPr/>
          <p:nvPr/>
        </p:nvSpPr>
        <p:spPr>
          <a:xfrm>
            <a:off x="5105400" y="3131205"/>
            <a:ext cx="27660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brown house.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237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6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8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10"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  <p:bldP spid="12" grpId="0"/>
          <p:bldP spid="14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057400" y="1581150"/>
            <a:ext cx="5486400" cy="125483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7200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5424522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714602"/>
            <a:ext cx="1953454" cy="1514352"/>
          </a:xfrm>
          <a:prstGeom prst="rect">
            <a:avLst/>
          </a:prstGeom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87" y="3142215"/>
            <a:ext cx="1892185" cy="1514351"/>
          </a:xfrm>
          <a:prstGeom prst="rect">
            <a:avLst/>
          </a:prstGeom>
        </p:spPr>
      </p:pic>
      <p:pic>
        <p:nvPicPr>
          <p:cNvPr id="25" name="Bùi Liễu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972" y="3142215"/>
            <a:ext cx="2048282" cy="1618713"/>
          </a:xfrm>
          <a:prstGeom prst="rect">
            <a:avLst/>
          </a:prstGeom>
        </p:spPr>
      </p:pic>
      <p:sp>
        <p:nvSpPr>
          <p:cNvPr id="8" name="Bùi Liễu 0968142780"/>
          <p:cNvSpPr txBox="1"/>
          <p:nvPr/>
        </p:nvSpPr>
        <p:spPr>
          <a:xfrm>
            <a:off x="472320" y="4014990"/>
            <a:ext cx="1794401" cy="554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living room</a:t>
            </a:r>
          </a:p>
        </p:txBody>
      </p:sp>
      <p:sp>
        <p:nvSpPr>
          <p:cNvPr id="9" name="Bùi Liễu 0968142780"/>
          <p:cNvSpPr txBox="1"/>
          <p:nvPr/>
        </p:nvSpPr>
        <p:spPr>
          <a:xfrm>
            <a:off x="5032941" y="4379183"/>
            <a:ext cx="1215717" cy="554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kitchen</a:t>
            </a:r>
          </a:p>
        </p:txBody>
      </p:sp>
      <p:sp>
        <p:nvSpPr>
          <p:cNvPr id="10" name="Bùi liễu 0968142780"/>
          <p:cNvSpPr txBox="1"/>
          <p:nvPr/>
        </p:nvSpPr>
        <p:spPr>
          <a:xfrm>
            <a:off x="2844007" y="4287547"/>
            <a:ext cx="1454565" cy="554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bedroom</a:t>
            </a:r>
          </a:p>
        </p:txBody>
      </p:sp>
      <p:pic>
        <p:nvPicPr>
          <p:cNvPr id="22" name="Bùi Liễu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254" y="2714602"/>
            <a:ext cx="2139179" cy="1646461"/>
          </a:xfrm>
          <a:prstGeom prst="rect">
            <a:avLst/>
          </a:prstGeom>
        </p:spPr>
      </p:pic>
      <p:cxnSp>
        <p:nvCxnSpPr>
          <p:cNvPr id="2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2413856" y="2204679"/>
            <a:ext cx="2227616" cy="5346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3784222" y="2204679"/>
            <a:ext cx="857250" cy="7823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>
            <a:off x="4641472" y="2204679"/>
            <a:ext cx="685800" cy="7823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4641472" y="2204679"/>
            <a:ext cx="2063424" cy="5346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882905" y="361950"/>
            <a:ext cx="218150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13 lesson 1</a:t>
            </a: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454" y="1148452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1" name="Bùi Liễu 0968142780"/>
          <p:cNvSpPr txBox="1"/>
          <p:nvPr/>
        </p:nvSpPr>
        <p:spPr>
          <a:xfrm>
            <a:off x="7008614" y="3951571"/>
            <a:ext cx="1557157" cy="554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bathroom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064414" y="1168402"/>
            <a:ext cx="3253136" cy="522343"/>
          </a:xfrm>
          <a:prstGeom prst="wedgeRoundRectCallout">
            <a:avLst>
              <a:gd name="adj1" fmla="val -58730"/>
              <a:gd name="adj2" fmla="val -12994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Where’s the____?</a:t>
            </a:r>
          </a:p>
        </p:txBody>
      </p:sp>
      <p:pic>
        <p:nvPicPr>
          <p:cNvPr id="14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2321" y="1796057"/>
            <a:ext cx="445151" cy="429072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155572" y="1796056"/>
            <a:ext cx="2971800" cy="408623"/>
          </a:xfrm>
          <a:prstGeom prst="wedgeRoundRectCallout">
            <a:avLst>
              <a:gd name="adj1" fmla="val 61637"/>
              <a:gd name="adj2" fmla="val 27869"/>
              <a:gd name="adj3" fmla="val 16667"/>
            </a:avLst>
          </a:prstGeom>
          <a:solidFill>
            <a:srgbClr val="F9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 here / there.</a:t>
            </a:r>
          </a:p>
        </p:txBody>
      </p:sp>
      <p:sp>
        <p:nvSpPr>
          <p:cNvPr id="27" name="Bùi liễu 0968142780"/>
          <p:cNvSpPr/>
          <p:nvPr/>
        </p:nvSpPr>
        <p:spPr>
          <a:xfrm>
            <a:off x="6418751" y="1271880"/>
            <a:ext cx="2419091" cy="83772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where’s = where is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= it 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857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1752600" y="1960869"/>
            <a:ext cx="2933700" cy="4086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3764511" y="1960869"/>
            <a:ext cx="921789" cy="8546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4686300" y="1960869"/>
            <a:ext cx="800100" cy="8546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4686300" y="1960869"/>
            <a:ext cx="2857500" cy="4912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656541" y="320626"/>
            <a:ext cx="218150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13 lesson 2</a:t>
            </a: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282" y="904642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8" name="Bùi Liễu 0968142780"/>
          <p:cNvSpPr txBox="1"/>
          <p:nvPr/>
        </p:nvSpPr>
        <p:spPr>
          <a:xfrm>
            <a:off x="263739" y="3674947"/>
            <a:ext cx="2387513" cy="7155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100" dirty="0">
                <a:solidFill>
                  <a:schemeClr val="tx1"/>
                </a:solidFill>
              </a:rPr>
              <a:t>   </a:t>
            </a:r>
            <a:r>
              <a:rPr lang="en-US" sz="2100" dirty="0">
                <a:solidFill>
                  <a:srgbClr val="00B050"/>
                </a:solidFill>
              </a:rPr>
              <a:t>tables</a:t>
            </a:r>
            <a:r>
              <a:rPr lang="en-US" sz="2100" dirty="0">
                <a:solidFill>
                  <a:schemeClr val="tx1"/>
                </a:solidFill>
              </a:rPr>
              <a:t> / </a:t>
            </a:r>
          </a:p>
          <a:p>
            <a:r>
              <a:rPr lang="en-US" sz="2100" dirty="0">
                <a:solidFill>
                  <a:schemeClr val="tx1"/>
                </a:solidFill>
              </a:rPr>
              <a:t>in the living room</a:t>
            </a:r>
          </a:p>
        </p:txBody>
      </p:sp>
      <p:sp>
        <p:nvSpPr>
          <p:cNvPr id="9" name="Bùi Liễu 0968142780"/>
          <p:cNvSpPr txBox="1"/>
          <p:nvPr/>
        </p:nvSpPr>
        <p:spPr>
          <a:xfrm>
            <a:off x="4786364" y="4202619"/>
            <a:ext cx="1727076" cy="7155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100" dirty="0">
                <a:solidFill>
                  <a:schemeClr val="tx1"/>
                </a:solidFill>
              </a:rPr>
              <a:t> </a:t>
            </a:r>
            <a:r>
              <a:rPr lang="en-US" sz="2100" dirty="0">
                <a:solidFill>
                  <a:srgbClr val="00B050"/>
                </a:solidFill>
              </a:rPr>
              <a:t> books </a:t>
            </a:r>
            <a:r>
              <a:rPr lang="en-US" sz="2100" dirty="0">
                <a:solidFill>
                  <a:schemeClr val="tx1"/>
                </a:solidFill>
              </a:rPr>
              <a:t>/</a:t>
            </a:r>
          </a:p>
          <a:p>
            <a:r>
              <a:rPr lang="en-US" sz="2100" dirty="0">
                <a:solidFill>
                  <a:schemeClr val="tx1"/>
                </a:solidFill>
              </a:rPr>
              <a:t> on the table</a:t>
            </a:r>
          </a:p>
        </p:txBody>
      </p:sp>
      <p:sp>
        <p:nvSpPr>
          <p:cNvPr id="10" name="Bùi liễu 0968142780"/>
          <p:cNvSpPr txBox="1"/>
          <p:nvPr/>
        </p:nvSpPr>
        <p:spPr>
          <a:xfrm>
            <a:off x="2316725" y="4188699"/>
            <a:ext cx="2387513" cy="7155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100" dirty="0">
                <a:solidFill>
                  <a:schemeClr val="tx1"/>
                </a:solidFill>
              </a:rPr>
              <a:t>   </a:t>
            </a:r>
            <a:r>
              <a:rPr lang="en-US" sz="2100" dirty="0">
                <a:solidFill>
                  <a:srgbClr val="00B050"/>
                </a:solidFill>
              </a:rPr>
              <a:t>chairs</a:t>
            </a:r>
            <a:r>
              <a:rPr lang="en-US" sz="2100" dirty="0">
                <a:solidFill>
                  <a:schemeClr val="tx1"/>
                </a:solidFill>
              </a:rPr>
              <a:t> / </a:t>
            </a:r>
          </a:p>
          <a:p>
            <a:r>
              <a:rPr lang="en-US" sz="2100" dirty="0">
                <a:solidFill>
                  <a:schemeClr val="tx1"/>
                </a:solidFill>
              </a:rPr>
              <a:t>in the living room</a:t>
            </a:r>
          </a:p>
        </p:txBody>
      </p:sp>
      <p:sp>
        <p:nvSpPr>
          <p:cNvPr id="11" name="Bùi Liễu 0968142780"/>
          <p:cNvSpPr txBox="1"/>
          <p:nvPr/>
        </p:nvSpPr>
        <p:spPr>
          <a:xfrm>
            <a:off x="6886063" y="3714751"/>
            <a:ext cx="1651735" cy="7155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100" dirty="0">
                <a:solidFill>
                  <a:schemeClr val="tx1"/>
                </a:solidFill>
              </a:rPr>
              <a:t>  </a:t>
            </a:r>
            <a:r>
              <a:rPr lang="en-US" sz="2100" dirty="0">
                <a:solidFill>
                  <a:srgbClr val="00B050"/>
                </a:solidFill>
              </a:rPr>
              <a:t> lamps </a:t>
            </a:r>
            <a:r>
              <a:rPr lang="en-US" sz="2100" dirty="0">
                <a:solidFill>
                  <a:schemeClr val="tx1"/>
                </a:solidFill>
              </a:rPr>
              <a:t>/ </a:t>
            </a:r>
          </a:p>
          <a:p>
            <a:r>
              <a:rPr lang="en-US" sz="2100" dirty="0">
                <a:solidFill>
                  <a:schemeClr val="tx1"/>
                </a:solidFill>
              </a:rPr>
              <a:t>on the table</a:t>
            </a:r>
          </a:p>
        </p:txBody>
      </p:sp>
      <p:sp>
        <p:nvSpPr>
          <p:cNvPr id="12" name="Bùi Liễu"/>
          <p:cNvSpPr/>
          <p:nvPr/>
        </p:nvSpPr>
        <p:spPr>
          <a:xfrm>
            <a:off x="3109242" y="924592"/>
            <a:ext cx="3253136" cy="522343"/>
          </a:xfrm>
          <a:prstGeom prst="wedgeRoundRectCallout">
            <a:avLst>
              <a:gd name="adj1" fmla="val -58730"/>
              <a:gd name="adj2" fmla="val -12994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Where are the </a:t>
            </a:r>
            <a:r>
              <a:rPr lang="en-US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____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200400" y="1552246"/>
            <a:ext cx="2971800" cy="408623"/>
          </a:xfrm>
          <a:prstGeom prst="wedgeRoundRectCallout">
            <a:avLst>
              <a:gd name="adj1" fmla="val 61637"/>
              <a:gd name="adj2" fmla="val 27869"/>
              <a:gd name="adj3" fmla="val 16667"/>
            </a:avLst>
          </a:prstGeom>
          <a:solidFill>
            <a:srgbClr val="F9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They’re </a:t>
            </a:r>
            <a:r>
              <a:rPr lang="en-US" sz="240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______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4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7149" y="1552247"/>
            <a:ext cx="445151" cy="429072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ùi Liễu">
            <a:extLst>
              <a:ext uri="{FF2B5EF4-FFF2-40B4-BE49-F238E27FC236}">
                <a16:creationId xmlns:a16="http://schemas.microsoft.com/office/drawing/2014/main" id="{7EAB4352-1812-DF33-8B83-968464A61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4157" y="2536547"/>
            <a:ext cx="1667505" cy="11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Bùi Liễu">
            <a:extLst>
              <a:ext uri="{FF2B5EF4-FFF2-40B4-BE49-F238E27FC236}">
                <a16:creationId xmlns:a16="http://schemas.microsoft.com/office/drawing/2014/main" id="{A32916AA-76D8-6BFB-5B3B-9550459E9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2348" y="3050474"/>
            <a:ext cx="1543891" cy="1138225"/>
          </a:xfrm>
          <a:prstGeom prst="roundRect">
            <a:avLst>
              <a:gd name="adj" fmla="val 1136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14" y="3031679"/>
            <a:ext cx="1596765" cy="1170940"/>
          </a:xfrm>
          <a:prstGeom prst="rect">
            <a:avLst/>
          </a:prstGeom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41" y="2473683"/>
            <a:ext cx="1656744" cy="1170940"/>
          </a:xfrm>
          <a:prstGeom prst="rect">
            <a:avLst/>
          </a:prstGeom>
        </p:spPr>
      </p:pic>
      <p:sp>
        <p:nvSpPr>
          <p:cNvPr id="21" name="Bùi liễu 0968142780"/>
          <p:cNvSpPr/>
          <p:nvPr/>
        </p:nvSpPr>
        <p:spPr>
          <a:xfrm>
            <a:off x="6535008" y="1116312"/>
            <a:ext cx="2230418" cy="41501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they’re = they are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480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514600" y="2390312"/>
            <a:ext cx="4229101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8472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 09681427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114550" y="857250"/>
            <a:ext cx="514350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324100" y="2419350"/>
            <a:ext cx="4724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accent6">
                    <a:lumMod val="75000"/>
                  </a:schemeClr>
                </a:solidFill>
                <a:latin typeface="Berlin Sans FB" panose="020B0604020202020204" charset="0"/>
              </a:rPr>
              <a:t>Let’s play! </a:t>
            </a:r>
          </a:p>
        </p:txBody>
      </p:sp>
      <p:pic>
        <p:nvPicPr>
          <p:cNvPr id="2" name="Happy Background Music - Sunny Side Up by Alum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71500" y="171450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400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numSld="13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C9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14" y="1325574"/>
            <a:ext cx="2556903" cy="2568878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4181877" y="1070223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Flowchart: Alternate Process 3"/>
          <p:cNvSpPr/>
          <p:nvPr/>
        </p:nvSpPr>
        <p:spPr>
          <a:xfrm>
            <a:off x="5736539" y="1070223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Flowchart: Alternate Process 3"/>
          <p:cNvSpPr/>
          <p:nvPr/>
        </p:nvSpPr>
        <p:spPr>
          <a:xfrm>
            <a:off x="4181877" y="2603168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Flowchart: Alternate Process 3"/>
          <p:cNvSpPr/>
          <p:nvPr/>
        </p:nvSpPr>
        <p:spPr>
          <a:xfrm>
            <a:off x="5775328" y="2603168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Oval 7"/>
          <p:cNvSpPr/>
          <p:nvPr/>
        </p:nvSpPr>
        <p:spPr>
          <a:xfrm>
            <a:off x="4798636" y="1026720"/>
            <a:ext cx="257175" cy="257175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6334795" y="977458"/>
            <a:ext cx="257175" cy="257175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0" name="Oval 9"/>
          <p:cNvSpPr/>
          <p:nvPr/>
        </p:nvSpPr>
        <p:spPr>
          <a:xfrm>
            <a:off x="4843180" y="2519811"/>
            <a:ext cx="257175" cy="257175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1" name="Oval 10"/>
          <p:cNvSpPr/>
          <p:nvPr/>
        </p:nvSpPr>
        <p:spPr>
          <a:xfrm>
            <a:off x="6334795" y="2519811"/>
            <a:ext cx="257175" cy="257175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11219" y="2797798"/>
            <a:ext cx="1743632" cy="39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</a:rPr>
              <a:t>kitchen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208" y="1106046"/>
            <a:ext cx="325698" cy="3495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7932" y="2603976"/>
            <a:ext cx="325698" cy="3495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7215" y="1096652"/>
            <a:ext cx="325698" cy="34957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987" y="1443183"/>
            <a:ext cx="1259171" cy="70833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053" y="2894889"/>
            <a:ext cx="1177708" cy="104959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348" y="3010646"/>
            <a:ext cx="1118839" cy="79904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8" name="MsPham"/>
          <p:cNvSpPr/>
          <p:nvPr/>
        </p:nvSpPr>
        <p:spPr>
          <a:xfrm>
            <a:off x="4198020" y="2598496"/>
            <a:ext cx="1491616" cy="142503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MsPham"/>
          <p:cNvSpPr/>
          <p:nvPr/>
        </p:nvSpPr>
        <p:spPr>
          <a:xfrm>
            <a:off x="5792972" y="1096653"/>
            <a:ext cx="1491616" cy="14611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2" name="MsPham"/>
          <p:cNvSpPr/>
          <p:nvPr/>
        </p:nvSpPr>
        <p:spPr>
          <a:xfrm>
            <a:off x="5767539" y="2617874"/>
            <a:ext cx="1491616" cy="14611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1449" y="2663779"/>
            <a:ext cx="471443" cy="45008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659270" y="306631"/>
            <a:ext cx="348845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latin typeface="Comic Sans MS" panose="030F0702030302020204" pitchFamily="66" charset="0"/>
                <a:cs typeface="Arial" panose="020B0604020202020204" pitchFamily="34" charset="0"/>
              </a:rPr>
              <a:t>Choose the right answer.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01" y="1315607"/>
            <a:ext cx="1035758" cy="1035758"/>
          </a:xfrm>
          <a:prstGeom prst="rect">
            <a:avLst/>
          </a:prstGeom>
        </p:spPr>
      </p:pic>
      <p:sp>
        <p:nvSpPr>
          <p:cNvPr id="24" name="MsPham"/>
          <p:cNvSpPr/>
          <p:nvPr/>
        </p:nvSpPr>
        <p:spPr>
          <a:xfrm>
            <a:off x="4125444" y="1039373"/>
            <a:ext cx="1491616" cy="14611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2" name="Picture 1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761" y="4241254"/>
            <a:ext cx="841178" cy="53030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82549" y="691093"/>
            <a:ext cx="81785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latin typeface="Comic Sans MS" panose="030F0702030302020204" pitchFamily="66" charset="0"/>
                <a:cs typeface="Arial" panose="020B0604020202020204" pitchFamily="34" charset="0"/>
              </a:rPr>
              <a:t>1/12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612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C9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69" y="1218870"/>
            <a:ext cx="2508663" cy="2520412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4181877" y="1070223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Flowchart: Alternate Process 3"/>
          <p:cNvSpPr/>
          <p:nvPr/>
        </p:nvSpPr>
        <p:spPr>
          <a:xfrm>
            <a:off x="5736539" y="1070223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Flowchart: Alternate Process 3"/>
          <p:cNvSpPr/>
          <p:nvPr/>
        </p:nvSpPr>
        <p:spPr>
          <a:xfrm>
            <a:off x="4181877" y="2603168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Flowchart: Alternate Process 3"/>
          <p:cNvSpPr/>
          <p:nvPr/>
        </p:nvSpPr>
        <p:spPr>
          <a:xfrm>
            <a:off x="5736539" y="2603168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Oval 7"/>
          <p:cNvSpPr/>
          <p:nvPr/>
        </p:nvSpPr>
        <p:spPr>
          <a:xfrm>
            <a:off x="4843180" y="993221"/>
            <a:ext cx="257175" cy="22564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6334795" y="993221"/>
            <a:ext cx="257175" cy="22564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0" name="Oval 9"/>
          <p:cNvSpPr/>
          <p:nvPr/>
        </p:nvSpPr>
        <p:spPr>
          <a:xfrm>
            <a:off x="4843180" y="2535575"/>
            <a:ext cx="257175" cy="22564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1" name="Oval 10"/>
          <p:cNvSpPr/>
          <p:nvPr/>
        </p:nvSpPr>
        <p:spPr>
          <a:xfrm>
            <a:off x="6334795" y="2519811"/>
            <a:ext cx="257175" cy="257175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96963" y="2698631"/>
            <a:ext cx="2386804" cy="39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living room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208" y="1106046"/>
            <a:ext cx="325698" cy="3495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4106" y="1103231"/>
            <a:ext cx="325698" cy="3495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329" y="1515760"/>
            <a:ext cx="1268272" cy="71345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418" y="2996176"/>
            <a:ext cx="908888" cy="9088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602" y="1291669"/>
            <a:ext cx="1223612" cy="12236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318" y="2889416"/>
            <a:ext cx="1262120" cy="901369"/>
          </a:xfrm>
          <a:prstGeom prst="rect">
            <a:avLst/>
          </a:prstGeom>
        </p:spPr>
      </p:pic>
      <p:sp>
        <p:nvSpPr>
          <p:cNvPr id="18" name="MsPham"/>
          <p:cNvSpPr/>
          <p:nvPr/>
        </p:nvSpPr>
        <p:spPr>
          <a:xfrm>
            <a:off x="5726664" y="2626536"/>
            <a:ext cx="1667843" cy="148084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Comic Sans MS" panose="030F0702030302020204" pitchFamily="66" charset="0"/>
            </a:endParaRPr>
          </a:p>
        </p:txBody>
      </p:sp>
      <p:sp>
        <p:nvSpPr>
          <p:cNvPr id="20" name="MsPham"/>
          <p:cNvSpPr/>
          <p:nvPr/>
        </p:nvSpPr>
        <p:spPr>
          <a:xfrm>
            <a:off x="5706656" y="1008043"/>
            <a:ext cx="1491616" cy="14611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2" name="MsPham"/>
          <p:cNvSpPr/>
          <p:nvPr/>
        </p:nvSpPr>
        <p:spPr>
          <a:xfrm>
            <a:off x="4205591" y="2574826"/>
            <a:ext cx="1491616" cy="14611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6" name="MsPham"/>
          <p:cNvSpPr/>
          <p:nvPr/>
        </p:nvSpPr>
        <p:spPr>
          <a:xfrm>
            <a:off x="4268933" y="1049930"/>
            <a:ext cx="1491616" cy="143878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4" name="TextBox 33"/>
          <p:cNvSpPr txBox="1"/>
          <p:nvPr/>
        </p:nvSpPr>
        <p:spPr>
          <a:xfrm>
            <a:off x="1659270" y="306631"/>
            <a:ext cx="348845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>
                <a:latin typeface="Comic Sans MS" panose="030F0702030302020204" pitchFamily="66" charset="0"/>
                <a:cs typeface="Arial" panose="020B0604020202020204" pitchFamily="34" charset="0"/>
              </a:rPr>
              <a:t>Choose the right answer.</a:t>
            </a:r>
            <a:endParaRPr lang="en-US" sz="21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17379" y="2644051"/>
            <a:ext cx="471443" cy="4500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8465" y="2631693"/>
            <a:ext cx="325698" cy="349577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761" y="4241254"/>
            <a:ext cx="841178" cy="53030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82549" y="691093"/>
            <a:ext cx="81785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latin typeface="Comic Sans MS" panose="030F0702030302020204" pitchFamily="66" charset="0"/>
                <a:cs typeface="Arial" panose="020B0604020202020204" pitchFamily="34" charset="0"/>
              </a:rPr>
              <a:t>2/12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364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C9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50" y="1605630"/>
            <a:ext cx="2454124" cy="2465618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4181685" y="1063824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Flowchart: Alternate Process 3"/>
          <p:cNvSpPr/>
          <p:nvPr/>
        </p:nvSpPr>
        <p:spPr>
          <a:xfrm>
            <a:off x="5745107" y="1076388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Flowchart: Alternate Process 3"/>
          <p:cNvSpPr/>
          <p:nvPr/>
        </p:nvSpPr>
        <p:spPr>
          <a:xfrm>
            <a:off x="4181877" y="2603168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Flowchart: Alternate Process 3"/>
          <p:cNvSpPr/>
          <p:nvPr/>
        </p:nvSpPr>
        <p:spPr>
          <a:xfrm>
            <a:off x="5736539" y="2603168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Oval 7"/>
          <p:cNvSpPr/>
          <p:nvPr/>
        </p:nvSpPr>
        <p:spPr>
          <a:xfrm>
            <a:off x="4843180" y="1003926"/>
            <a:ext cx="257175" cy="204239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6334795" y="1003926"/>
            <a:ext cx="257175" cy="204239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0" name="Oval 9"/>
          <p:cNvSpPr/>
          <p:nvPr/>
        </p:nvSpPr>
        <p:spPr>
          <a:xfrm>
            <a:off x="4843180" y="2519811"/>
            <a:ext cx="257175" cy="257175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1" name="Oval 10"/>
          <p:cNvSpPr/>
          <p:nvPr/>
        </p:nvSpPr>
        <p:spPr>
          <a:xfrm>
            <a:off x="6334795" y="2519811"/>
            <a:ext cx="257175" cy="257175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32498" y="2996076"/>
            <a:ext cx="1743632" cy="39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</a:rPr>
              <a:t>bedroom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208" y="1106046"/>
            <a:ext cx="325698" cy="3495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3143" y="2645971"/>
            <a:ext cx="325698" cy="34957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5811" y="1321991"/>
            <a:ext cx="1347032" cy="96201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203" y="2819790"/>
            <a:ext cx="1006288" cy="100628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778" y="1438229"/>
            <a:ext cx="1199125" cy="79409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739" y="2766150"/>
            <a:ext cx="1123275" cy="1123275"/>
          </a:xfrm>
          <a:prstGeom prst="rect">
            <a:avLst/>
          </a:prstGeom>
        </p:spPr>
      </p:pic>
      <p:sp>
        <p:nvSpPr>
          <p:cNvPr id="18" name="MsPham"/>
          <p:cNvSpPr/>
          <p:nvPr/>
        </p:nvSpPr>
        <p:spPr>
          <a:xfrm>
            <a:off x="4206391" y="1077187"/>
            <a:ext cx="1491616" cy="142503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MsPham"/>
          <p:cNvSpPr/>
          <p:nvPr/>
        </p:nvSpPr>
        <p:spPr>
          <a:xfrm>
            <a:off x="5775812" y="1059155"/>
            <a:ext cx="1491616" cy="14611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2" name="MsPham"/>
          <p:cNvSpPr/>
          <p:nvPr/>
        </p:nvSpPr>
        <p:spPr>
          <a:xfrm>
            <a:off x="5728308" y="2626080"/>
            <a:ext cx="1491616" cy="14611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4" name="MsPham"/>
          <p:cNvSpPr/>
          <p:nvPr/>
        </p:nvSpPr>
        <p:spPr>
          <a:xfrm>
            <a:off x="4241697" y="2675110"/>
            <a:ext cx="1491616" cy="127477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63176" y="1006904"/>
            <a:ext cx="471443" cy="4500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8465" y="2631693"/>
            <a:ext cx="325698" cy="349577"/>
          </a:xfrm>
          <a:prstGeom prst="rect">
            <a:avLst/>
          </a:prstGeom>
        </p:spPr>
      </p:pic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761" y="4241254"/>
            <a:ext cx="841178" cy="53030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82549" y="691093"/>
            <a:ext cx="81785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latin typeface="Comic Sans MS" panose="030F0702030302020204" pitchFamily="66" charset="0"/>
                <a:cs typeface="Arial" panose="020B0604020202020204" pitchFamily="34" charset="0"/>
              </a:rPr>
              <a:t>3/12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642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C9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50" y="1605630"/>
            <a:ext cx="2454124" cy="2465618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4217084" y="1003926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Flowchart: Alternate Process 3"/>
          <p:cNvSpPr/>
          <p:nvPr/>
        </p:nvSpPr>
        <p:spPr>
          <a:xfrm>
            <a:off x="5745107" y="1076388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Flowchart: Alternate Process 3"/>
          <p:cNvSpPr/>
          <p:nvPr/>
        </p:nvSpPr>
        <p:spPr>
          <a:xfrm>
            <a:off x="4181877" y="2603168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Flowchart: Alternate Process 3"/>
          <p:cNvSpPr/>
          <p:nvPr/>
        </p:nvSpPr>
        <p:spPr>
          <a:xfrm>
            <a:off x="5736539" y="2603168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Oval 7"/>
          <p:cNvSpPr/>
          <p:nvPr/>
        </p:nvSpPr>
        <p:spPr>
          <a:xfrm>
            <a:off x="4843180" y="1003926"/>
            <a:ext cx="257175" cy="204239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6334795" y="1003926"/>
            <a:ext cx="257175" cy="204239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0" name="Oval 9"/>
          <p:cNvSpPr/>
          <p:nvPr/>
        </p:nvSpPr>
        <p:spPr>
          <a:xfrm>
            <a:off x="4843180" y="2519811"/>
            <a:ext cx="257175" cy="257175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1" name="Oval 10"/>
          <p:cNvSpPr/>
          <p:nvPr/>
        </p:nvSpPr>
        <p:spPr>
          <a:xfrm>
            <a:off x="6334795" y="2519811"/>
            <a:ext cx="257175" cy="257175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32498" y="2996076"/>
            <a:ext cx="1743632" cy="39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002060"/>
                </a:solidFill>
                <a:latin typeface="Comic Sans MS" panose="030F0702030302020204" pitchFamily="66" charset="0"/>
              </a:rPr>
              <a:t>bathroom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208" y="1106046"/>
            <a:ext cx="325698" cy="3495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3143" y="2645971"/>
            <a:ext cx="325698" cy="3495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8465" y="2631693"/>
            <a:ext cx="325698" cy="34957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5811" y="1321991"/>
            <a:ext cx="1347032" cy="96201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791" y="2844329"/>
            <a:ext cx="1006288" cy="100628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580" y="2997562"/>
            <a:ext cx="1411628" cy="79409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283" y="1286878"/>
            <a:ext cx="1205216" cy="1205216"/>
          </a:xfrm>
          <a:prstGeom prst="rect">
            <a:avLst/>
          </a:prstGeom>
        </p:spPr>
      </p:pic>
      <p:sp>
        <p:nvSpPr>
          <p:cNvPr id="18" name="MsPham"/>
          <p:cNvSpPr/>
          <p:nvPr/>
        </p:nvSpPr>
        <p:spPr>
          <a:xfrm>
            <a:off x="4304047" y="950344"/>
            <a:ext cx="1491616" cy="142503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MsPham"/>
          <p:cNvSpPr/>
          <p:nvPr/>
        </p:nvSpPr>
        <p:spPr>
          <a:xfrm>
            <a:off x="5717172" y="1049191"/>
            <a:ext cx="1491616" cy="14611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2" name="MsPham"/>
          <p:cNvSpPr/>
          <p:nvPr/>
        </p:nvSpPr>
        <p:spPr>
          <a:xfrm>
            <a:off x="5622858" y="2603168"/>
            <a:ext cx="1491616" cy="14611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4" name="MsPham"/>
          <p:cNvSpPr/>
          <p:nvPr/>
        </p:nvSpPr>
        <p:spPr>
          <a:xfrm>
            <a:off x="4225557" y="2596001"/>
            <a:ext cx="1491616" cy="127477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33" name="Picture 3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761" y="4251242"/>
            <a:ext cx="841178" cy="5303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0131" y="1009400"/>
            <a:ext cx="471443" cy="45008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82549" y="691093"/>
            <a:ext cx="81785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latin typeface="Comic Sans MS" panose="030F0702030302020204" pitchFamily="66" charset="0"/>
                <a:cs typeface="Arial" panose="020B0604020202020204" pitchFamily="34" charset="0"/>
              </a:rPr>
              <a:t>4/12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066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C9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50" y="1605630"/>
            <a:ext cx="2454124" cy="2465618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4181685" y="1063824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Flowchart: Alternate Process 3"/>
          <p:cNvSpPr/>
          <p:nvPr/>
        </p:nvSpPr>
        <p:spPr>
          <a:xfrm>
            <a:off x="5745107" y="1076388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Flowchart: Alternate Process 3"/>
          <p:cNvSpPr/>
          <p:nvPr/>
        </p:nvSpPr>
        <p:spPr>
          <a:xfrm>
            <a:off x="4181877" y="2603168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Flowchart: Alternate Process 3"/>
          <p:cNvSpPr/>
          <p:nvPr/>
        </p:nvSpPr>
        <p:spPr>
          <a:xfrm>
            <a:off x="5736539" y="2603168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Oval 7"/>
          <p:cNvSpPr/>
          <p:nvPr/>
        </p:nvSpPr>
        <p:spPr>
          <a:xfrm>
            <a:off x="4843180" y="1003926"/>
            <a:ext cx="257175" cy="204239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6334795" y="1003926"/>
            <a:ext cx="257175" cy="204239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0" name="Oval 9"/>
          <p:cNvSpPr/>
          <p:nvPr/>
        </p:nvSpPr>
        <p:spPr>
          <a:xfrm>
            <a:off x="4843180" y="2519811"/>
            <a:ext cx="257175" cy="257175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1" name="Oval 10"/>
          <p:cNvSpPr/>
          <p:nvPr/>
        </p:nvSpPr>
        <p:spPr>
          <a:xfrm>
            <a:off x="6334795" y="2519811"/>
            <a:ext cx="257175" cy="257175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d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2326" y="1120514"/>
            <a:ext cx="471443" cy="4500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8208" y="1106046"/>
            <a:ext cx="325698" cy="3495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3143" y="2645971"/>
            <a:ext cx="325698" cy="3495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98465" y="2631693"/>
            <a:ext cx="325698" cy="34957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4071" y="1372571"/>
            <a:ext cx="727418" cy="96201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651" y="2941294"/>
            <a:ext cx="1138798" cy="87599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535" y="1307328"/>
            <a:ext cx="1032784" cy="103278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031" y="2921315"/>
            <a:ext cx="1123275" cy="1123275"/>
          </a:xfrm>
          <a:prstGeom prst="rect">
            <a:avLst/>
          </a:prstGeom>
        </p:spPr>
      </p:pic>
      <p:sp>
        <p:nvSpPr>
          <p:cNvPr id="18" name="MsPham"/>
          <p:cNvSpPr/>
          <p:nvPr/>
        </p:nvSpPr>
        <p:spPr>
          <a:xfrm>
            <a:off x="4221670" y="1080958"/>
            <a:ext cx="1491616" cy="142503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MsPham"/>
          <p:cNvSpPr/>
          <p:nvPr/>
        </p:nvSpPr>
        <p:spPr>
          <a:xfrm>
            <a:off x="5824146" y="1106046"/>
            <a:ext cx="1491616" cy="14611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2" name="MsPham"/>
          <p:cNvSpPr/>
          <p:nvPr/>
        </p:nvSpPr>
        <p:spPr>
          <a:xfrm>
            <a:off x="5771972" y="2589030"/>
            <a:ext cx="1491616" cy="14611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4" name="MsPham"/>
          <p:cNvSpPr/>
          <p:nvPr/>
        </p:nvSpPr>
        <p:spPr>
          <a:xfrm>
            <a:off x="4253154" y="2617454"/>
            <a:ext cx="1491616" cy="127477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2" name="lamp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575" y="2995548"/>
            <a:ext cx="393474" cy="315429"/>
          </a:xfrm>
          <a:prstGeom prst="rect">
            <a:avLst/>
          </a:prstGeom>
        </p:spPr>
      </p:pic>
      <p:pic>
        <p:nvPicPr>
          <p:cNvPr id="33" name="Picture 3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761" y="4241254"/>
            <a:ext cx="841178" cy="53030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82549" y="691093"/>
            <a:ext cx="81785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latin typeface="Comic Sans MS" panose="030F0702030302020204" pitchFamily="66" charset="0"/>
                <a:cs typeface="Arial" panose="020B0604020202020204" pitchFamily="34" charset="0"/>
              </a:rPr>
              <a:t>5/12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113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8" grpId="0" animBg="1"/>
      <p:bldP spid="20" grpId="0" animBg="1"/>
      <p:bldP spid="22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C9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4181685" y="1063824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Flowchart: Alternate Process 3"/>
          <p:cNvSpPr/>
          <p:nvPr/>
        </p:nvSpPr>
        <p:spPr>
          <a:xfrm>
            <a:off x="5745107" y="1076388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Flowchart: Alternate Process 3"/>
          <p:cNvSpPr/>
          <p:nvPr/>
        </p:nvSpPr>
        <p:spPr>
          <a:xfrm>
            <a:off x="4181877" y="2603168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Flowchart: Alternate Process 3"/>
          <p:cNvSpPr/>
          <p:nvPr/>
        </p:nvSpPr>
        <p:spPr>
          <a:xfrm>
            <a:off x="5736539" y="2603168"/>
            <a:ext cx="1491615" cy="144018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Oval 7"/>
          <p:cNvSpPr/>
          <p:nvPr/>
        </p:nvSpPr>
        <p:spPr>
          <a:xfrm>
            <a:off x="4843180" y="1003926"/>
            <a:ext cx="257175" cy="204239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6334795" y="1003926"/>
            <a:ext cx="257175" cy="204239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0" name="Oval 9"/>
          <p:cNvSpPr/>
          <p:nvPr/>
        </p:nvSpPr>
        <p:spPr>
          <a:xfrm>
            <a:off x="4843180" y="2519811"/>
            <a:ext cx="257175" cy="257175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1" name="Oval 10"/>
          <p:cNvSpPr/>
          <p:nvPr/>
        </p:nvSpPr>
        <p:spPr>
          <a:xfrm>
            <a:off x="6334795" y="2519811"/>
            <a:ext cx="257175" cy="257175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Comic Sans MS" panose="030F0702030302020204" pitchFamily="66" charset="0"/>
              </a:rPr>
              <a:t>d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44518" y="1155550"/>
            <a:ext cx="471443" cy="4500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0657" y="1227895"/>
            <a:ext cx="325698" cy="3495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3143" y="2645971"/>
            <a:ext cx="325698" cy="3495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98465" y="2631693"/>
            <a:ext cx="325698" cy="34957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10686" y="1435958"/>
            <a:ext cx="727418" cy="96201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290" y="1419659"/>
            <a:ext cx="1138798" cy="87599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604" y="2981270"/>
            <a:ext cx="883073" cy="88307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337" y="3021542"/>
            <a:ext cx="1123275" cy="802209"/>
          </a:xfrm>
          <a:prstGeom prst="rect">
            <a:avLst/>
          </a:prstGeom>
        </p:spPr>
      </p:pic>
      <p:pic>
        <p:nvPicPr>
          <p:cNvPr id="12" name="lamp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575" y="2995548"/>
            <a:ext cx="393474" cy="315429"/>
          </a:xfrm>
          <a:prstGeom prst="rect">
            <a:avLst/>
          </a:prstGeom>
        </p:spPr>
      </p:pic>
      <p:pic>
        <p:nvPicPr>
          <p:cNvPr id="33" name="Picture 3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761" y="4241254"/>
            <a:ext cx="841178" cy="53030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82549" y="691093"/>
            <a:ext cx="81785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latin typeface="Comic Sans MS" panose="030F0702030302020204" pitchFamily="66" charset="0"/>
                <a:cs typeface="Arial" panose="020B0604020202020204" pitchFamily="34" charset="0"/>
              </a:rPr>
              <a:t>6/12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468" y="1522528"/>
            <a:ext cx="2454124" cy="2465618"/>
          </a:xfrm>
          <a:prstGeom prst="rect">
            <a:avLst/>
          </a:prstGeom>
        </p:spPr>
      </p:pic>
      <p:sp>
        <p:nvSpPr>
          <p:cNvPr id="18" name="MsPham"/>
          <p:cNvSpPr/>
          <p:nvPr/>
        </p:nvSpPr>
        <p:spPr>
          <a:xfrm>
            <a:off x="5804391" y="991441"/>
            <a:ext cx="1491616" cy="142503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MsPham"/>
          <p:cNvSpPr/>
          <p:nvPr/>
        </p:nvSpPr>
        <p:spPr>
          <a:xfrm>
            <a:off x="4224181" y="1038575"/>
            <a:ext cx="1491616" cy="14611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2" name="MsPham"/>
          <p:cNvSpPr/>
          <p:nvPr/>
        </p:nvSpPr>
        <p:spPr>
          <a:xfrm>
            <a:off x="5736538" y="2607887"/>
            <a:ext cx="1491616" cy="14611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4" name="MsPham"/>
          <p:cNvSpPr/>
          <p:nvPr/>
        </p:nvSpPr>
        <p:spPr>
          <a:xfrm>
            <a:off x="4207472" y="2596175"/>
            <a:ext cx="1491616" cy="127477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2" name="lamps Bùi Liễu 096814278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582" y="2906772"/>
            <a:ext cx="407645" cy="3267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020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  <p:bldP spid="20" grpId="0" animBg="1"/>
      <p:bldP spid="22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F9A7FDB-9E43-4E7A-942B-15698F295D6D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E3 unit 13 lesson 3 (1+2+3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36CCD8-F2BF-4B5D-8068-6B407EDFC18A}:39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337056-0EA6-4D47-82ED-C9A2959CFCF0}:3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AC178C-A005-464D-94D2-D3E957B7945E}:39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A704E2-A1FC-4CC4-8896-0ABA1997CDC4}:36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71159F-68FC-4F0E-8130-E4855260BF87}:3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9020BC-8239-44B9-91F2-4276E719AC30}:36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1C55D2-AD5D-4E6C-AED0-377A95F7D7C7}:36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F4F44E-7CA2-4EB8-8B9F-78663883DB32}:36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85216D-0040-4131-9372-2B6718868B5F}:36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81FE03-BB38-4790-950B-38E430B81C97}:36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F6E089-3EC7-4CAB-91F1-CC4B2B851006}:39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C2804F-CA85-4B72-ACE1-DF36E6E80F6B}:37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FB931E-588E-4232-BFD4-0100F430C943}:39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FE674F-0939-4810-A2CE-2AF8EDB54DCA}:31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5F46ED-9ECC-4115-90EA-DE81FC2B265E}:39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C60A0E-DEE4-42B9-9AB4-40E443DFC4DE}:35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AAFC1B-F7B5-4881-B573-EDB10D7C2A3F}:3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A7CD7D-CD2B-4EC5-91AC-57AAD4D78D25}:25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0C5236-56DE-4EFF-A3D7-E571F8A000FE}:35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A69F83-D94C-4A57-8729-3B87C1B135C9}:35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CB12B7-2F0E-4828-AE44-56F22E0CC4C3}:35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5757B8-228A-4BB5-B519-7D30A9A71B95}:35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629D9E-A8C4-4CE9-A6B5-0858E0AE5180}:35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A4A86A-4E4A-4D7E-AC36-6E77DE3904A7}:35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1245</TotalTime>
  <Words>361</Words>
  <Application>Microsoft Office PowerPoint</Application>
  <PresentationFormat>On-screen Show (16:9)</PresentationFormat>
  <Paragraphs>143</Paragraphs>
  <Slides>24</Slides>
  <Notes>15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Comic Sans MS</vt:lpstr>
      <vt:lpstr>Berlin Sans FB Demi</vt:lpstr>
      <vt:lpstr>Arial</vt:lpstr>
      <vt:lpstr>Berlin Sans FB</vt:lpstr>
      <vt:lpstr>Kirang Haerang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E3 unit 13 lesson 3 (1+2+3)</dc:title>
  <dc:creator>Bùi Liễu  0968142780</dc:creator>
  <cp:lastModifiedBy>LIEN THANH</cp:lastModifiedBy>
  <cp:revision>176</cp:revision>
  <dcterms:created xsi:type="dcterms:W3CDTF">2006-08-16T00:00:00Z</dcterms:created>
  <dcterms:modified xsi:type="dcterms:W3CDTF">2025-02-25T11:51:03Z</dcterms:modified>
</cp:coreProperties>
</file>