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media/media1.wav" ContentType="audio/x-wav"/>
  <Override PartName="/ppt/tags/tag5.xml" ContentType="application/vnd.openxmlformats-officedocument.presentationml.tags+xml"/>
  <Override PartName="/ppt/notesSlides/notesSlide2.xml" ContentType="application/vnd.openxmlformats-officedocument.presentationml.notesSlide+xml"/>
  <Override PartName="/ppt/media/audio2.wav" ContentType="audio/x-wav"/>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media/audio3.wav" ContentType="audio/x-wav"/>
  <Override PartName="/ppt/tags/tag14.xml" ContentType="application/vnd.openxmlformats-officedocument.presentationml.tags+xml"/>
  <Override PartName="/ppt/media/audio4.wav" ContentType="audio/x-wav"/>
  <Override PartName="/ppt/tags/tag15.xml" ContentType="application/vnd.openxmlformats-officedocument.presentationml.tags+xml"/>
  <Override PartName="/ppt/media/media2.wav" ContentType="audio/x-wav"/>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399" r:id="rId2"/>
    <p:sldId id="259" r:id="rId3"/>
    <p:sldId id="372" r:id="rId4"/>
    <p:sldId id="373" r:id="rId5"/>
    <p:sldId id="374" r:id="rId6"/>
    <p:sldId id="375" r:id="rId7"/>
    <p:sldId id="376" r:id="rId8"/>
    <p:sldId id="377" r:id="rId9"/>
    <p:sldId id="378" r:id="rId10"/>
    <p:sldId id="379" r:id="rId11"/>
    <p:sldId id="380" r:id="rId12"/>
    <p:sldId id="381" r:id="rId13"/>
    <p:sldId id="400" r:id="rId14"/>
    <p:sldId id="401" r:id="rId15"/>
    <p:sldId id="383" r:id="rId16"/>
    <p:sldId id="384" r:id="rId17"/>
    <p:sldId id="312" r:id="rId18"/>
    <p:sldId id="393" r:id="rId19"/>
    <p:sldId id="351" r:id="rId20"/>
    <p:sldId id="315" r:id="rId21"/>
  </p:sldIdLst>
  <p:sldSz cx="9144000" cy="5143500" type="screen16x9"/>
  <p:notesSz cx="9144000" cy="6858000"/>
  <p:embeddedFontLst>
    <p:embeddedFont>
      <p:font typeface="Comic Sans MS" panose="030F0702030302020204" pitchFamily="66" charset="0"/>
      <p:regular r:id="rId23"/>
      <p:bold r:id="rId24"/>
      <p:italic r:id="rId25"/>
      <p:boldItalic r:id="rId26"/>
    </p:embeddedFont>
    <p:embeddedFont>
      <p:font typeface="Berlin Sans FB Demi" panose="020E0802020502020306" pitchFamily="34" charset="0"/>
      <p:bold r:id="rId27"/>
    </p:embeddedFont>
    <p:embeddedFont>
      <p:font typeface="Berlin Sans FB" panose="020E0602020502020306" pitchFamily="34" charset="0"/>
      <p:regular r:id="rId28"/>
      <p:bold r:id="rId29"/>
    </p:embeddedFont>
    <p:embeddedFont>
      <p:font typeface="Calibri" panose="020F0502020204030204" pitchFamily="34" charset="0"/>
      <p:regular r:id="rId30"/>
      <p:bold r:id="rId31"/>
      <p:italic r:id="rId32"/>
      <p:boldItalic r:id="rId33"/>
    </p:embeddedFont>
  </p:embeddedFontLst>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99F"/>
    <a:srgbClr val="FEE4EE"/>
    <a:srgbClr val="FBC497"/>
    <a:srgbClr val="FAB882"/>
    <a:srgbClr val="FFEF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4660"/>
  </p:normalViewPr>
  <p:slideViewPr>
    <p:cSldViewPr>
      <p:cViewPr varScale="1">
        <p:scale>
          <a:sx n="87" d="100"/>
          <a:sy n="87" d="100"/>
        </p:scale>
        <p:origin x="774" y="9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E457850F-24A9-4F01-8996-ED0B202D6041}" type="datetimeFigureOut">
              <a:rPr lang="en-US" smtClean="0"/>
              <a:t>2/25/2025</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5C4028B8-CF34-4766-A397-969062574435}" type="slidenum">
              <a:rPr lang="en-US" smtClean="0"/>
              <a:t>‹#›</a:t>
            </a:fld>
            <a:endParaRPr lang="en-US"/>
          </a:p>
        </p:txBody>
      </p:sp>
    </p:spTree>
    <p:extLst>
      <p:ext uri="{BB962C8B-B14F-4D97-AF65-F5344CB8AC3E}">
        <p14:creationId xmlns:p14="http://schemas.microsoft.com/office/powerpoint/2010/main" val="185996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028B8-CF34-4766-A397-969062574435}" type="slidenum">
              <a:rPr lang="en-US" smtClean="0"/>
              <a:t>1</a:t>
            </a:fld>
            <a:endParaRPr lang="en-US"/>
          </a:p>
        </p:txBody>
      </p:sp>
    </p:spTree>
    <p:extLst>
      <p:ext uri="{BB962C8B-B14F-4D97-AF65-F5344CB8AC3E}">
        <p14:creationId xmlns:p14="http://schemas.microsoft.com/office/powerpoint/2010/main" val="290883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a:p>
        </p:txBody>
      </p:sp>
      <p:sp>
        <p:nvSpPr>
          <p:cNvPr id="4" name="Slide Number Placeholder 3"/>
          <p:cNvSpPr>
            <a:spLocks noGrp="1"/>
          </p:cNvSpPr>
          <p:nvPr>
            <p:ph type="sldNum" sz="quarter" idx="10"/>
          </p:nvPr>
        </p:nvSpPr>
        <p:spPr/>
        <p:txBody>
          <a:bodyPr/>
          <a:lstStyle/>
          <a:p>
            <a:fld id="{606C2EA4-6262-4306-91D8-66D919DA0C74}" type="slidenum">
              <a:rPr lang="en-SG" smtClean="0"/>
              <a:t>4</a:t>
            </a:fld>
            <a:endParaRPr lang="en-SG"/>
          </a:p>
        </p:txBody>
      </p:sp>
    </p:spTree>
    <p:extLst>
      <p:ext uri="{BB962C8B-B14F-4D97-AF65-F5344CB8AC3E}">
        <p14:creationId xmlns:p14="http://schemas.microsoft.com/office/powerpoint/2010/main" val="1962727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a:p>
        </p:txBody>
      </p:sp>
      <p:sp>
        <p:nvSpPr>
          <p:cNvPr id="4" name="Slide Number Placeholder 3"/>
          <p:cNvSpPr>
            <a:spLocks noGrp="1"/>
          </p:cNvSpPr>
          <p:nvPr>
            <p:ph type="sldNum" sz="quarter" idx="10"/>
          </p:nvPr>
        </p:nvSpPr>
        <p:spPr/>
        <p:txBody>
          <a:bodyPr/>
          <a:lstStyle/>
          <a:p>
            <a:fld id="{606C2EA4-6262-4306-91D8-66D919DA0C74}" type="slidenum">
              <a:rPr lang="en-SG" smtClean="0"/>
              <a:t>5</a:t>
            </a:fld>
            <a:endParaRPr lang="en-SG"/>
          </a:p>
        </p:txBody>
      </p:sp>
    </p:spTree>
    <p:extLst>
      <p:ext uri="{BB962C8B-B14F-4D97-AF65-F5344CB8AC3E}">
        <p14:creationId xmlns:p14="http://schemas.microsoft.com/office/powerpoint/2010/main" val="372723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a:p>
        </p:txBody>
      </p:sp>
      <p:sp>
        <p:nvSpPr>
          <p:cNvPr id="4" name="Slide Number Placeholder 3"/>
          <p:cNvSpPr>
            <a:spLocks noGrp="1"/>
          </p:cNvSpPr>
          <p:nvPr>
            <p:ph type="sldNum" sz="quarter" idx="10"/>
          </p:nvPr>
        </p:nvSpPr>
        <p:spPr/>
        <p:txBody>
          <a:bodyPr/>
          <a:lstStyle/>
          <a:p>
            <a:fld id="{606C2EA4-6262-4306-91D8-66D919DA0C74}" type="slidenum">
              <a:rPr lang="en-SG" smtClean="0"/>
              <a:t>6</a:t>
            </a:fld>
            <a:endParaRPr lang="en-SG"/>
          </a:p>
        </p:txBody>
      </p:sp>
    </p:spTree>
    <p:extLst>
      <p:ext uri="{BB962C8B-B14F-4D97-AF65-F5344CB8AC3E}">
        <p14:creationId xmlns:p14="http://schemas.microsoft.com/office/powerpoint/2010/main" val="1998437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a:p>
        </p:txBody>
      </p:sp>
      <p:sp>
        <p:nvSpPr>
          <p:cNvPr id="4" name="Slide Number Placeholder 3"/>
          <p:cNvSpPr>
            <a:spLocks noGrp="1"/>
          </p:cNvSpPr>
          <p:nvPr>
            <p:ph type="sldNum" sz="quarter" idx="10"/>
          </p:nvPr>
        </p:nvSpPr>
        <p:spPr/>
        <p:txBody>
          <a:bodyPr/>
          <a:lstStyle/>
          <a:p>
            <a:fld id="{606C2EA4-6262-4306-91D8-66D919DA0C74}" type="slidenum">
              <a:rPr lang="en-SG" smtClean="0"/>
              <a:t>7</a:t>
            </a:fld>
            <a:endParaRPr lang="en-SG"/>
          </a:p>
        </p:txBody>
      </p:sp>
    </p:spTree>
    <p:extLst>
      <p:ext uri="{BB962C8B-B14F-4D97-AF65-F5344CB8AC3E}">
        <p14:creationId xmlns:p14="http://schemas.microsoft.com/office/powerpoint/2010/main" val="3198060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a:p>
        </p:txBody>
      </p:sp>
      <p:sp>
        <p:nvSpPr>
          <p:cNvPr id="4" name="Slide Number Placeholder 3"/>
          <p:cNvSpPr>
            <a:spLocks noGrp="1"/>
          </p:cNvSpPr>
          <p:nvPr>
            <p:ph type="sldNum" sz="quarter" idx="10"/>
          </p:nvPr>
        </p:nvSpPr>
        <p:spPr/>
        <p:txBody>
          <a:bodyPr/>
          <a:lstStyle/>
          <a:p>
            <a:fld id="{606C2EA4-6262-4306-91D8-66D919DA0C74}" type="slidenum">
              <a:rPr lang="en-SG" smtClean="0"/>
              <a:t>8</a:t>
            </a:fld>
            <a:endParaRPr lang="en-SG"/>
          </a:p>
        </p:txBody>
      </p:sp>
    </p:spTree>
    <p:extLst>
      <p:ext uri="{BB962C8B-B14F-4D97-AF65-F5344CB8AC3E}">
        <p14:creationId xmlns:p14="http://schemas.microsoft.com/office/powerpoint/2010/main" val="2983275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a:p>
        </p:txBody>
      </p:sp>
      <p:sp>
        <p:nvSpPr>
          <p:cNvPr id="4" name="Slide Number Placeholder 3"/>
          <p:cNvSpPr>
            <a:spLocks noGrp="1"/>
          </p:cNvSpPr>
          <p:nvPr>
            <p:ph type="sldNum" sz="quarter" idx="10"/>
          </p:nvPr>
        </p:nvSpPr>
        <p:spPr/>
        <p:txBody>
          <a:bodyPr/>
          <a:lstStyle/>
          <a:p>
            <a:fld id="{606C2EA4-6262-4306-91D8-66D919DA0C74}" type="slidenum">
              <a:rPr lang="en-SG" smtClean="0"/>
              <a:t>9</a:t>
            </a:fld>
            <a:endParaRPr lang="en-SG"/>
          </a:p>
        </p:txBody>
      </p:sp>
    </p:spTree>
    <p:extLst>
      <p:ext uri="{BB962C8B-B14F-4D97-AF65-F5344CB8AC3E}">
        <p14:creationId xmlns:p14="http://schemas.microsoft.com/office/powerpoint/2010/main" val="3410419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a:p>
        </p:txBody>
      </p:sp>
      <p:sp>
        <p:nvSpPr>
          <p:cNvPr id="4" name="Slide Number Placeholder 3"/>
          <p:cNvSpPr>
            <a:spLocks noGrp="1"/>
          </p:cNvSpPr>
          <p:nvPr>
            <p:ph type="sldNum" sz="quarter" idx="10"/>
          </p:nvPr>
        </p:nvSpPr>
        <p:spPr/>
        <p:txBody>
          <a:bodyPr/>
          <a:lstStyle/>
          <a:p>
            <a:fld id="{606C2EA4-6262-4306-91D8-66D919DA0C74}" type="slidenum">
              <a:rPr lang="en-SG" smtClean="0"/>
              <a:t>10</a:t>
            </a:fld>
            <a:endParaRPr lang="en-SG"/>
          </a:p>
        </p:txBody>
      </p:sp>
    </p:spTree>
    <p:extLst>
      <p:ext uri="{BB962C8B-B14F-4D97-AF65-F5344CB8AC3E}">
        <p14:creationId xmlns:p14="http://schemas.microsoft.com/office/powerpoint/2010/main" val="698549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a:p>
        </p:txBody>
      </p:sp>
      <p:sp>
        <p:nvSpPr>
          <p:cNvPr id="4" name="Slide Number Placeholder 3"/>
          <p:cNvSpPr>
            <a:spLocks noGrp="1"/>
          </p:cNvSpPr>
          <p:nvPr>
            <p:ph type="sldNum" sz="quarter" idx="10"/>
          </p:nvPr>
        </p:nvSpPr>
        <p:spPr/>
        <p:txBody>
          <a:bodyPr/>
          <a:lstStyle/>
          <a:p>
            <a:fld id="{606C2EA4-6262-4306-91D8-66D919DA0C74}" type="slidenum">
              <a:rPr lang="en-SG" smtClean="0"/>
              <a:t>11</a:t>
            </a:fld>
            <a:endParaRPr lang="en-SG"/>
          </a:p>
        </p:txBody>
      </p:sp>
    </p:spTree>
    <p:extLst>
      <p:ext uri="{BB962C8B-B14F-4D97-AF65-F5344CB8AC3E}">
        <p14:creationId xmlns:p14="http://schemas.microsoft.com/office/powerpoint/2010/main" val="2637656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83583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50"/>
            <a:ext cx="9160267" cy="51435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91050"/>
            <a:ext cx="6558754" cy="1292245"/>
          </a:xfrm>
          <a:prstGeom prst="rect">
            <a:avLst/>
          </a:prstGeom>
        </p:spPr>
      </p:pic>
    </p:spTree>
    <p:extLst>
      <p:ext uri="{BB962C8B-B14F-4D97-AF65-F5344CB8AC3E}">
        <p14:creationId xmlns:p14="http://schemas.microsoft.com/office/powerpoint/2010/main" val="1227764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626"/>
          <a:stretch/>
        </p:blipFill>
        <p:spPr>
          <a:xfrm>
            <a:off x="14932" y="0"/>
            <a:ext cx="9129068" cy="5151926"/>
          </a:xfrm>
          <a:prstGeom prst="rect">
            <a:avLst/>
          </a:prstGeom>
        </p:spPr>
      </p:pic>
    </p:spTree>
    <p:extLst>
      <p:ext uri="{BB962C8B-B14F-4D97-AF65-F5344CB8AC3E}">
        <p14:creationId xmlns:p14="http://schemas.microsoft.com/office/powerpoint/2010/main" val="2630328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01150" cy="5200650"/>
          </a:xfrm>
          <a:prstGeom prst="rect">
            <a:avLst/>
          </a:prstGeom>
        </p:spPr>
      </p:pic>
      <p:sp>
        <p:nvSpPr>
          <p:cNvPr id="7" name="Rectangle 6"/>
          <p:cNvSpPr/>
          <p:nvPr userDrawn="1"/>
        </p:nvSpPr>
        <p:spPr>
          <a:xfrm>
            <a:off x="-1657350" y="3143250"/>
            <a:ext cx="125730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solidFill>
                  <a:schemeClr val="tx1"/>
                </a:solidFill>
              </a:rPr>
              <a:t>Bùi</a:t>
            </a:r>
            <a:r>
              <a:rPr lang="en-US" baseline="0">
                <a:solidFill>
                  <a:schemeClr val="tx1"/>
                </a:solidFill>
              </a:rPr>
              <a:t> Liễu</a:t>
            </a:r>
          </a:p>
          <a:p>
            <a:pPr algn="ctr"/>
            <a:r>
              <a:rPr lang="en-US" baseline="0">
                <a:solidFill>
                  <a:schemeClr val="tx1"/>
                </a:solidFill>
              </a:rPr>
              <a:t>0968.142.780</a:t>
            </a:r>
            <a:endParaRPr lang="vi-VN">
              <a:solidFill>
                <a:schemeClr val="tx1"/>
              </a:solidFill>
            </a:endParaRPr>
          </a:p>
        </p:txBody>
      </p:sp>
    </p:spTree>
    <p:extLst>
      <p:ext uri="{BB962C8B-B14F-4D97-AF65-F5344CB8AC3E}">
        <p14:creationId xmlns:p14="http://schemas.microsoft.com/office/powerpoint/2010/main" val="3681882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206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937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384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492"/>
            <a:ext cx="9144000" cy="5119007"/>
          </a:xfrm>
          <a:prstGeom prst="rect">
            <a:avLst/>
          </a:prstGeom>
        </p:spPr>
      </p:pic>
      <p:sp>
        <p:nvSpPr>
          <p:cNvPr id="7" name="Rectangle 6"/>
          <p:cNvSpPr/>
          <p:nvPr userDrawn="1"/>
        </p:nvSpPr>
        <p:spPr>
          <a:xfrm>
            <a:off x="-1657350" y="2000250"/>
            <a:ext cx="131445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tx1"/>
                </a:solidFill>
              </a:rPr>
              <a:t>Bùi</a:t>
            </a:r>
            <a:r>
              <a:rPr lang="en-US" sz="1350" baseline="0">
                <a:solidFill>
                  <a:schemeClr val="tx1"/>
                </a:solidFill>
              </a:rPr>
              <a:t> Liễu </a:t>
            </a:r>
          </a:p>
          <a:p>
            <a:pPr algn="ctr"/>
            <a:r>
              <a:rPr lang="en-US" sz="1350" baseline="0">
                <a:solidFill>
                  <a:schemeClr val="tx1"/>
                </a:solidFill>
              </a:rPr>
              <a:t>0968142780</a:t>
            </a:r>
            <a:endParaRPr lang="vi-VN" sz="1350">
              <a:solidFill>
                <a:schemeClr val="tx1"/>
              </a:solidFill>
            </a:endParaRPr>
          </a:p>
        </p:txBody>
      </p:sp>
    </p:spTree>
    <p:extLst>
      <p:ext uri="{BB962C8B-B14F-4D97-AF65-F5344CB8AC3E}">
        <p14:creationId xmlns:p14="http://schemas.microsoft.com/office/powerpoint/2010/main" val="2134272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9"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NULL" TargetMode="External"/><Relationship Id="rId1" Type="http://schemas.openxmlformats.org/officeDocument/2006/relationships/tags" Target="../tags/tag15.xml"/><Relationship Id="rId6" Type="http://schemas.openxmlformats.org/officeDocument/2006/relationships/image" Target="../media/image22.png"/><Relationship Id="rId5" Type="http://schemas.openxmlformats.org/officeDocument/2006/relationships/audio" Target="../media/audio4.wav"/><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16.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p:cNvSpPr txBox="1"/>
          <p:nvPr/>
        </p:nvSpPr>
        <p:spPr>
          <a:xfrm>
            <a:off x="295652" y="1544982"/>
            <a:ext cx="1197665" cy="577081"/>
          </a:xfrm>
          <a:prstGeom prst="rect">
            <a:avLst/>
          </a:prstGeom>
          <a:noFill/>
        </p:spPr>
        <p:txBody>
          <a:bodyPr wrap="square" lIns="68580" tIns="34290" rIns="68580" bIns="34290" rtlCol="0">
            <a:spAutoFit/>
          </a:bodyPr>
          <a:lstStyle/>
          <a:p>
            <a:pPr algn="ctr"/>
            <a:r>
              <a:rPr lang="en-US" sz="3300" b="1" dirty="0">
                <a:latin typeface="Berlin Sans FB Demi" panose="020E0802020502020306" pitchFamily="34" charset="0"/>
              </a:rPr>
              <a:t>Unit</a:t>
            </a:r>
          </a:p>
        </p:txBody>
      </p:sp>
      <p:sp>
        <p:nvSpPr>
          <p:cNvPr id="4" name="Bùi Liễu 0968142780"/>
          <p:cNvSpPr/>
          <p:nvPr/>
        </p:nvSpPr>
        <p:spPr>
          <a:xfrm>
            <a:off x="1493317" y="1568882"/>
            <a:ext cx="643584" cy="558899"/>
          </a:xfrm>
          <a:prstGeom prst="decag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300" b="1">
                <a:solidFill>
                  <a:schemeClr val="tx1"/>
                </a:solidFill>
                <a:latin typeface="Berlin Sans FB Demi" panose="020E0802020502020306" pitchFamily="34" charset="0"/>
              </a:rPr>
              <a:t>13</a:t>
            </a:r>
            <a:endParaRPr lang="en-US" sz="3300" b="1" dirty="0">
              <a:solidFill>
                <a:schemeClr val="tx1"/>
              </a:solidFill>
              <a:latin typeface="Berlin Sans FB Demi" panose="020E0802020502020306" pitchFamily="34" charset="0"/>
            </a:endParaRPr>
          </a:p>
        </p:txBody>
      </p:sp>
      <p:sp>
        <p:nvSpPr>
          <p:cNvPr id="5" name="Bùi Liễu 0968142780"/>
          <p:cNvSpPr txBox="1"/>
          <p:nvPr/>
        </p:nvSpPr>
        <p:spPr>
          <a:xfrm>
            <a:off x="2368166" y="1331327"/>
            <a:ext cx="4890492" cy="807913"/>
          </a:xfrm>
          <a:prstGeom prst="rect">
            <a:avLst/>
          </a:prstGeom>
          <a:noFill/>
        </p:spPr>
        <p:txBody>
          <a:bodyPr wrap="square" lIns="68580" tIns="34290" rIns="68580" bIns="34290"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dirty="0">
                <a:ln w="0"/>
                <a:solidFill>
                  <a:schemeClr val="accent6">
                    <a:lumMod val="75000"/>
                  </a:schemeClr>
                </a:solidFill>
                <a:effectLst>
                  <a:reflection blurRad="12700" stA="50000" endPos="50000" dist="5000" dir="5400000" sy="-100000" rotWithShape="0"/>
                </a:effectLst>
                <a:latin typeface="Berlin Sans FB Demi" panose="020E0802020502020306" pitchFamily="34" charset="0"/>
              </a:rPr>
              <a:t>My house</a:t>
            </a:r>
          </a:p>
        </p:txBody>
      </p:sp>
      <p:sp>
        <p:nvSpPr>
          <p:cNvPr id="6" name="Rectangle 5"/>
          <p:cNvSpPr/>
          <p:nvPr/>
        </p:nvSpPr>
        <p:spPr>
          <a:xfrm>
            <a:off x="-163168" y="-3371850"/>
            <a:ext cx="2895599" cy="500137"/>
          </a:xfrm>
          <a:prstGeom prst="rect">
            <a:avLst/>
          </a:prstGeom>
        </p:spPr>
        <p:txBody>
          <a:bodyPr wrap="square" lIns="68580" tIns="34290" rIns="68580" bIns="34290">
            <a:spAutoFit/>
          </a:bodyPr>
          <a:lstStyle/>
          <a:p>
            <a:r>
              <a:rPr lang="en-US" dirty="0"/>
              <a:t>Facebook : </a:t>
            </a:r>
            <a:r>
              <a:rPr lang="en-US" dirty="0" err="1"/>
              <a:t>Bùi</a:t>
            </a:r>
            <a:r>
              <a:rPr lang="en-US" dirty="0"/>
              <a:t> </a:t>
            </a:r>
            <a:r>
              <a:rPr lang="en-US" dirty="0" err="1"/>
              <a:t>Liễu</a:t>
            </a:r>
            <a:r>
              <a:rPr lang="en-US" dirty="0"/>
              <a:t>  </a:t>
            </a:r>
          </a:p>
          <a:p>
            <a:r>
              <a:rPr lang="en-US" dirty="0"/>
              <a:t>0968142780</a:t>
            </a:r>
          </a:p>
        </p:txBody>
      </p:sp>
      <p:sp>
        <p:nvSpPr>
          <p:cNvPr id="7" name="Bùi Liễu 0968142780"/>
          <p:cNvSpPr txBox="1"/>
          <p:nvPr/>
        </p:nvSpPr>
        <p:spPr>
          <a:xfrm>
            <a:off x="2771775" y="2286197"/>
            <a:ext cx="3886199" cy="500137"/>
          </a:xfrm>
          <a:prstGeom prst="rect">
            <a:avLst/>
          </a:prstGeom>
          <a:noFill/>
        </p:spPr>
        <p:txBody>
          <a:bodyPr wrap="square" lIns="68580" tIns="34290" rIns="68580" bIns="34290" rtlCol="0">
            <a:spAutoFit/>
          </a:bodyPr>
          <a:lstStyle/>
          <a:p>
            <a:pPr algn="ctr"/>
            <a:r>
              <a:rPr lang="en-US" sz="2800" dirty="0">
                <a:latin typeface="Comic Sans MS" panose="030F0702030302020204" pitchFamily="66" charset="0"/>
              </a:rPr>
              <a:t>Lesson 3 (4+5+6)</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24" b="7341"/>
          <a:stretch/>
        </p:blipFill>
        <p:spPr>
          <a:xfrm>
            <a:off x="3600450" y="2800396"/>
            <a:ext cx="2425925" cy="2093124"/>
          </a:xfrm>
          <a:prstGeom prst="cloud">
            <a:avLst/>
          </a:prstGeom>
          <a:ln>
            <a:solidFill>
              <a:schemeClr val="accent6">
                <a:lumMod val="75000"/>
              </a:schemeClr>
            </a:solidFill>
          </a:ln>
        </p:spPr>
      </p:pic>
    </p:spTree>
    <p:custDataLst>
      <p:tags r:id="rId1"/>
    </p:custDataLst>
    <p:extLst>
      <p:ext uri="{BB962C8B-B14F-4D97-AF65-F5344CB8AC3E}">
        <p14:creationId xmlns:p14="http://schemas.microsoft.com/office/powerpoint/2010/main" val="1214860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4" name="click.wav"/>
                                        </p:tgtEl>
                                      </p:cMediaNode>
                                    </p:audio>
                                  </p:sub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BC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971801" y="2617075"/>
            <a:ext cx="3257882" cy="224096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79F9A754-4301-A64B-8216-01C1BBE5C583}"/>
              </a:ext>
            </a:extLst>
          </p:cNvPr>
          <p:cNvSpPr/>
          <p:nvPr/>
        </p:nvSpPr>
        <p:spPr>
          <a:xfrm>
            <a:off x="2954064" y="1836682"/>
            <a:ext cx="4117165" cy="478877"/>
          </a:xfrm>
          <a:prstGeom prst="wedgeRoundRectCallout">
            <a:avLst>
              <a:gd name="adj1" fmla="val 44618"/>
              <a:gd name="adj2" fmla="val 8405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They’re in the bedroom.</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8966" t="232" r="18528" b="56757"/>
          <a:stretch/>
        </p:blipFill>
        <p:spPr>
          <a:xfrm>
            <a:off x="1028700" y="742950"/>
            <a:ext cx="685800" cy="664222"/>
          </a:xfrm>
          <a:prstGeom prst="ellipse">
            <a:avLst/>
          </a:prstGeom>
          <a:solidFill>
            <a:schemeClr val="bg1"/>
          </a:solidFill>
          <a:ln w="28575">
            <a:solidFill>
              <a:schemeClr val="accent4"/>
            </a:solidFill>
          </a:ln>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27394" r="24665" b="48914"/>
          <a:stretch/>
        </p:blipFill>
        <p:spPr>
          <a:xfrm>
            <a:off x="7360921" y="1828801"/>
            <a:ext cx="640079" cy="685799"/>
          </a:xfrm>
          <a:prstGeom prst="ellipse">
            <a:avLst/>
          </a:prstGeom>
          <a:solidFill>
            <a:schemeClr val="bg1"/>
          </a:solidFill>
          <a:ln w="28575">
            <a:solidFill>
              <a:schemeClr val="accent4"/>
            </a:solidFill>
          </a:ln>
        </p:spPr>
      </p:pic>
      <p:sp>
        <p:nvSpPr>
          <p:cNvPr id="6" name="Rectangle 5"/>
          <p:cNvSpPr/>
          <p:nvPr/>
        </p:nvSpPr>
        <p:spPr>
          <a:xfrm>
            <a:off x="1543382" y="786405"/>
            <a:ext cx="4686300" cy="51435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chemeClr val="tx1"/>
                </a:solidFill>
              </a:rPr>
              <a:t>__________________?</a:t>
            </a:r>
            <a:endParaRPr lang="vi-VN" sz="2700">
              <a:solidFill>
                <a:schemeClr val="tx1"/>
              </a:solidFill>
            </a:endParaRPr>
          </a:p>
        </p:txBody>
      </p:sp>
      <p:sp>
        <p:nvSpPr>
          <p:cNvPr id="9" name="Rounded Rectangular Callout 11">
            <a:extLst>
              <a:ext uri="{FF2B5EF4-FFF2-40B4-BE49-F238E27FC236}">
                <a16:creationId xmlns:a16="http://schemas.microsoft.com/office/drawing/2014/main" id="{996C6DDB-87F1-6F4F-854A-A183E7737398}"/>
              </a:ext>
            </a:extLst>
          </p:cNvPr>
          <p:cNvSpPr/>
          <p:nvPr/>
        </p:nvSpPr>
        <p:spPr>
          <a:xfrm>
            <a:off x="2108270" y="880194"/>
            <a:ext cx="3886200" cy="507934"/>
          </a:xfrm>
          <a:prstGeom prst="wedgeRoundRectCallout">
            <a:avLst>
              <a:gd name="adj1" fmla="val -56913"/>
              <a:gd name="adj2" fmla="val 978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_________________? </a:t>
            </a:r>
          </a:p>
        </p:txBody>
      </p:sp>
      <p:sp>
        <p:nvSpPr>
          <p:cNvPr id="13" name="0968142780 Bùi Liễu">
            <a:extLst>
              <a:ext uri="{FF2B5EF4-FFF2-40B4-BE49-F238E27FC236}">
                <a16:creationId xmlns:a16="http://schemas.microsoft.com/office/drawing/2014/main" id="{996C6DDB-87F1-6F4F-854A-A183E7737398}"/>
              </a:ext>
            </a:extLst>
          </p:cNvPr>
          <p:cNvSpPr/>
          <p:nvPr/>
        </p:nvSpPr>
        <p:spPr>
          <a:xfrm>
            <a:off x="2108270" y="880194"/>
            <a:ext cx="3886200" cy="507934"/>
          </a:xfrm>
          <a:prstGeom prst="wedgeRoundRectCallout">
            <a:avLst>
              <a:gd name="adj1" fmla="val -56913"/>
              <a:gd name="adj2" fmla="val 978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Where are the chairs?</a:t>
            </a:r>
          </a:p>
        </p:txBody>
      </p:sp>
      <p:sp>
        <p:nvSpPr>
          <p:cNvPr id="10" name="TextBox 9"/>
          <p:cNvSpPr txBox="1"/>
          <p:nvPr/>
        </p:nvSpPr>
        <p:spPr>
          <a:xfrm>
            <a:off x="192563" y="2099102"/>
            <a:ext cx="652743" cy="415498"/>
          </a:xfrm>
          <a:prstGeom prst="rect">
            <a:avLst/>
          </a:prstGeom>
          <a:noFill/>
        </p:spPr>
        <p:txBody>
          <a:bodyPr wrap="none" rtlCol="0">
            <a:spAutoFit/>
          </a:bodyPr>
          <a:lstStyle/>
          <a:p>
            <a:r>
              <a:rPr lang="en-US" sz="2100" b="1" dirty="0">
                <a:latin typeface="Comic Sans MS" panose="030F0702030302020204" pitchFamily="66" charset="0"/>
                <a:cs typeface="Arial" panose="020B0604020202020204" pitchFamily="34" charset="0"/>
              </a:rPr>
              <a:t>7/8</a:t>
            </a:r>
          </a:p>
        </p:txBody>
      </p:sp>
    </p:spTree>
    <p:custDataLst>
      <p:tags r:id="rId1"/>
    </p:custDataLst>
    <p:extLst>
      <p:ext uri="{BB962C8B-B14F-4D97-AF65-F5344CB8AC3E}">
        <p14:creationId xmlns:p14="http://schemas.microsoft.com/office/powerpoint/2010/main" val="64661808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FBC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1">
            <a:extLst>
              <a:ext uri="{FF2B5EF4-FFF2-40B4-BE49-F238E27FC236}">
                <a16:creationId xmlns:a16="http://schemas.microsoft.com/office/drawing/2014/main" id="{996C6DDB-87F1-6F4F-854A-A183E7737398}"/>
              </a:ext>
            </a:extLst>
          </p:cNvPr>
          <p:cNvSpPr/>
          <p:nvPr/>
        </p:nvSpPr>
        <p:spPr>
          <a:xfrm>
            <a:off x="2228850" y="742950"/>
            <a:ext cx="4457700" cy="507934"/>
          </a:xfrm>
          <a:prstGeom prst="wedgeRoundRectCallout">
            <a:avLst>
              <a:gd name="adj1" fmla="val -56913"/>
              <a:gd name="adj2" fmla="val 978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Where are the lamps? </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46713" y="2193376"/>
            <a:ext cx="2346634" cy="27034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8966" t="232" r="18528" b="56757"/>
          <a:stretch/>
        </p:blipFill>
        <p:spPr>
          <a:xfrm>
            <a:off x="1028700" y="742950"/>
            <a:ext cx="685800" cy="664222"/>
          </a:xfrm>
          <a:prstGeom prst="ellipse">
            <a:avLst/>
          </a:prstGeom>
          <a:solidFill>
            <a:schemeClr val="bg1"/>
          </a:solidFill>
          <a:ln w="28575">
            <a:solidFill>
              <a:schemeClr val="accent4"/>
            </a:solidFill>
          </a:ln>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27394" r="24665" b="48914"/>
          <a:stretch/>
        </p:blipFill>
        <p:spPr>
          <a:xfrm>
            <a:off x="7600951" y="1850477"/>
            <a:ext cx="640079" cy="685799"/>
          </a:xfrm>
          <a:prstGeom prst="ellipse">
            <a:avLst/>
          </a:prstGeom>
          <a:solidFill>
            <a:schemeClr val="bg1"/>
          </a:solidFill>
          <a:ln w="28575">
            <a:solidFill>
              <a:schemeClr val="accent4"/>
            </a:solidFill>
          </a:ln>
        </p:spPr>
      </p:pic>
      <p:sp>
        <p:nvSpPr>
          <p:cNvPr id="8" name="Rounded Rectangular Callout 11">
            <a:extLst>
              <a:ext uri="{FF2B5EF4-FFF2-40B4-BE49-F238E27FC236}">
                <a16:creationId xmlns:a16="http://schemas.microsoft.com/office/drawing/2014/main" id="{996C6DDB-87F1-6F4F-854A-A183E7737398}"/>
              </a:ext>
            </a:extLst>
          </p:cNvPr>
          <p:cNvSpPr/>
          <p:nvPr/>
        </p:nvSpPr>
        <p:spPr>
          <a:xfrm>
            <a:off x="3938404" y="1458765"/>
            <a:ext cx="3511287" cy="507934"/>
          </a:xfrm>
          <a:prstGeom prst="wedgeRoundRectCallout">
            <a:avLst>
              <a:gd name="adj1" fmla="val 39952"/>
              <a:gd name="adj2" fmla="val 85494"/>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________________. </a:t>
            </a:r>
          </a:p>
        </p:txBody>
      </p:sp>
      <p:sp>
        <p:nvSpPr>
          <p:cNvPr id="11" name="0968142780 Bùi Liễu">
            <a:extLst>
              <a:ext uri="{FF2B5EF4-FFF2-40B4-BE49-F238E27FC236}">
                <a16:creationId xmlns:a16="http://schemas.microsoft.com/office/drawing/2014/main" id="{79F9A754-4301-A64B-8216-01C1BBE5C583}"/>
              </a:ext>
            </a:extLst>
          </p:cNvPr>
          <p:cNvSpPr/>
          <p:nvPr/>
        </p:nvSpPr>
        <p:spPr>
          <a:xfrm>
            <a:off x="3810001" y="1415054"/>
            <a:ext cx="3733800" cy="559466"/>
          </a:xfrm>
          <a:prstGeom prst="wedgeRoundRectCallout">
            <a:avLst>
              <a:gd name="adj1" fmla="val 40918"/>
              <a:gd name="adj2" fmla="val 91098"/>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They’re on the table.</a:t>
            </a:r>
          </a:p>
        </p:txBody>
      </p:sp>
      <p:sp>
        <p:nvSpPr>
          <p:cNvPr id="9" name="0968142780 Bùi Liễu"/>
          <p:cNvSpPr txBox="1"/>
          <p:nvPr/>
        </p:nvSpPr>
        <p:spPr>
          <a:xfrm>
            <a:off x="192563" y="2099102"/>
            <a:ext cx="652743" cy="415498"/>
          </a:xfrm>
          <a:prstGeom prst="rect">
            <a:avLst/>
          </a:prstGeom>
          <a:noFill/>
        </p:spPr>
        <p:txBody>
          <a:bodyPr wrap="none" rtlCol="0">
            <a:spAutoFit/>
          </a:bodyPr>
          <a:lstStyle/>
          <a:p>
            <a:r>
              <a:rPr lang="en-US" sz="2100" b="1" dirty="0">
                <a:latin typeface="Comic Sans MS" panose="030F0702030302020204" pitchFamily="66" charset="0"/>
                <a:cs typeface="Arial" panose="020B0604020202020204" pitchFamily="34" charset="0"/>
              </a:rPr>
              <a:t>8/8</a:t>
            </a:r>
          </a:p>
        </p:txBody>
      </p:sp>
    </p:spTree>
    <p:custDataLst>
      <p:tags r:id="rId1"/>
    </p:custDataLst>
    <p:extLst>
      <p:ext uri="{BB962C8B-B14F-4D97-AF65-F5344CB8AC3E}">
        <p14:creationId xmlns:p14="http://schemas.microsoft.com/office/powerpoint/2010/main" val="57042621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rgbClr val="FBC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ùi Liễu 0968142780"/>
          <p:cNvPicPr>
            <a:picLocks noChangeAspect="1"/>
          </p:cNvPicPr>
          <p:nvPr/>
        </p:nvPicPr>
        <p:blipFill rotWithShape="1">
          <a:blip r:embed="rId4">
            <a:extLst>
              <a:ext uri="{28A0092B-C50C-407E-A947-70E740481C1C}">
                <a14:useLocalDpi xmlns:a14="http://schemas.microsoft.com/office/drawing/2010/main" val="0"/>
              </a:ext>
            </a:extLst>
          </a:blip>
          <a:srcRect t="26667" b="20000"/>
          <a:stretch/>
        </p:blipFill>
        <p:spPr>
          <a:xfrm>
            <a:off x="1748495" y="628650"/>
            <a:ext cx="6057900" cy="3486150"/>
          </a:xfrm>
          <a:prstGeom prst="rect">
            <a:avLst/>
          </a:prstGeom>
        </p:spPr>
      </p:pic>
      <p:sp>
        <p:nvSpPr>
          <p:cNvPr id="5" name="Bùi Liễu 0968142780"/>
          <p:cNvSpPr txBox="1"/>
          <p:nvPr/>
        </p:nvSpPr>
        <p:spPr>
          <a:xfrm>
            <a:off x="1485900" y="2571750"/>
            <a:ext cx="6200775"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dirty="0">
                <a:solidFill>
                  <a:schemeClr val="accent6">
                    <a:lumMod val="75000"/>
                  </a:schemeClr>
                </a:solidFill>
                <a:latin typeface="Berlin Sans FB Demi" panose="020E0802020502020306" pitchFamily="34" charset="0"/>
              </a:rPr>
              <a:t>Thank you!</a:t>
            </a:r>
          </a:p>
        </p:txBody>
      </p:sp>
    </p:spTree>
    <p:custDataLst>
      <p:tags r:id="rId1"/>
    </p:custDataLst>
    <p:extLst>
      <p:ext uri="{BB962C8B-B14F-4D97-AF65-F5344CB8AC3E}">
        <p14:creationId xmlns:p14="http://schemas.microsoft.com/office/powerpoint/2010/main" val="382110322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childTnLst>
                          </p:cTn>
                        </p:par>
                        <p:par>
                          <p:cTn id="8" fill="hold">
                            <p:stCondLst>
                              <p:cond delay="1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p:cNvSpPr txBox="1"/>
          <p:nvPr/>
        </p:nvSpPr>
        <p:spPr>
          <a:xfrm>
            <a:off x="3276600" y="478204"/>
            <a:ext cx="2734531" cy="784830"/>
          </a:xfrm>
          <a:prstGeom prst="rect">
            <a:avLst/>
          </a:prstGeom>
          <a:noFill/>
        </p:spPr>
        <p:txBody>
          <a:bodyPr wrap="square" rtlCol="0">
            <a:spAutoFit/>
          </a:bodyPr>
          <a:lstStyle/>
          <a:p>
            <a:pPr algn="ctr"/>
            <a:r>
              <a:rPr lang="en-US" sz="4500" b="1" dirty="0">
                <a:solidFill>
                  <a:schemeClr val="accent6">
                    <a:lumMod val="75000"/>
                  </a:schemeClr>
                </a:solidFill>
                <a:latin typeface="Berlin Sans FB Demi" panose="020E0802020502020306" pitchFamily="34" charset="0"/>
              </a:rPr>
              <a:t>Contents</a:t>
            </a:r>
          </a:p>
        </p:txBody>
      </p:sp>
      <p:sp>
        <p:nvSpPr>
          <p:cNvPr id="11" name="Bùi Liễu"/>
          <p:cNvSpPr txBox="1">
            <a:spLocks/>
          </p:cNvSpPr>
          <p:nvPr/>
        </p:nvSpPr>
        <p:spPr>
          <a:xfrm>
            <a:off x="3384940" y="1939317"/>
            <a:ext cx="4055392"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700" b="1">
                <a:latin typeface="Arial" panose="020B0604020202020204" pitchFamily="34" charset="0"/>
                <a:cs typeface="Arial" panose="020B0604020202020204" pitchFamily="34" charset="0"/>
              </a:rPr>
              <a:t>Read and complete.</a:t>
            </a:r>
            <a:endParaRPr lang="en-US" sz="2700" b="1" dirty="0">
              <a:latin typeface="Arial" panose="020B0604020202020204" pitchFamily="34" charset="0"/>
              <a:cs typeface="Arial" panose="020B0604020202020204" pitchFamily="34" charset="0"/>
            </a:endParaRPr>
          </a:p>
        </p:txBody>
      </p:sp>
      <p:pic>
        <p:nvPicPr>
          <p:cNvPr id="12" name="bùi Liễu 09681427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4939" y="1839646"/>
            <a:ext cx="437876" cy="505800"/>
          </a:xfrm>
          <a:prstGeom prst="rect">
            <a:avLst/>
          </a:prstGeom>
        </p:spPr>
      </p:pic>
      <p:sp>
        <p:nvSpPr>
          <p:cNvPr id="13" name="Bùi Liễu"/>
          <p:cNvSpPr txBox="1">
            <a:spLocks/>
          </p:cNvSpPr>
          <p:nvPr/>
        </p:nvSpPr>
        <p:spPr>
          <a:xfrm>
            <a:off x="3383531" y="2489273"/>
            <a:ext cx="4973988"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700" b="1" dirty="0">
                <a:latin typeface="Arial" panose="020B0604020202020204" pitchFamily="34" charset="0"/>
                <a:cs typeface="Arial" panose="020B0604020202020204" pitchFamily="34" charset="0"/>
              </a:rPr>
              <a:t>Let’s write.</a:t>
            </a:r>
          </a:p>
        </p:txBody>
      </p:sp>
      <p:pic>
        <p:nvPicPr>
          <p:cNvPr id="14" name="bùi Liễu 09681427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2110" y="2352048"/>
            <a:ext cx="514800" cy="563876"/>
          </a:xfrm>
          <a:prstGeom prst="rect">
            <a:avLst/>
          </a:prstGeom>
        </p:spPr>
      </p:pic>
      <p:sp>
        <p:nvSpPr>
          <p:cNvPr id="15" name="Bùi Liễu"/>
          <p:cNvSpPr txBox="1">
            <a:spLocks/>
          </p:cNvSpPr>
          <p:nvPr/>
        </p:nvSpPr>
        <p:spPr>
          <a:xfrm>
            <a:off x="3380744" y="2973311"/>
            <a:ext cx="2052773"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700" b="1" dirty="0">
                <a:latin typeface="Arial" panose="020B0604020202020204" pitchFamily="34" charset="0"/>
                <a:cs typeface="Arial" panose="020B0604020202020204" pitchFamily="34" charset="0"/>
              </a:rPr>
              <a:t>Project.</a:t>
            </a:r>
          </a:p>
        </p:txBody>
      </p:sp>
      <p:pic>
        <p:nvPicPr>
          <p:cNvPr id="17" name="bùi Liễu 09681427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9684" y="2902453"/>
            <a:ext cx="577226" cy="583697"/>
          </a:xfrm>
          <a:prstGeom prst="rect">
            <a:avLst/>
          </a:prstGeom>
        </p:spPr>
      </p:pic>
    </p:spTree>
    <p:custDataLst>
      <p:tags r:id="rId1"/>
    </p:custDataLst>
    <p:extLst>
      <p:ext uri="{BB962C8B-B14F-4D97-AF65-F5344CB8AC3E}">
        <p14:creationId xmlns:p14="http://schemas.microsoft.com/office/powerpoint/2010/main" val="183603366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p:cNvSpPr/>
          <p:nvPr/>
        </p:nvSpPr>
        <p:spPr>
          <a:xfrm>
            <a:off x="609600" y="3181350"/>
            <a:ext cx="8229600" cy="2677656"/>
          </a:xfrm>
          <a:prstGeom prst="rect">
            <a:avLst/>
          </a:prstGeom>
        </p:spPr>
        <p:txBody>
          <a:bodyPr wrap="square">
            <a:spAutoFit/>
          </a:bodyPr>
          <a:lstStyle/>
          <a:p>
            <a:pPr algn="just">
              <a:lnSpc>
                <a:spcPts val="2880"/>
              </a:lnSpc>
            </a:pPr>
            <a:r>
              <a:rPr lang="en-US" sz="2400" b="1" dirty="0">
                <a:solidFill>
                  <a:srgbClr val="000000"/>
                </a:solidFill>
                <a:latin typeface="Arial" panose="020B0604020202020204" pitchFamily="34" charset="0"/>
                <a:cs typeface="Arial" panose="020B0604020202020204" pitchFamily="34" charset="0"/>
              </a:rPr>
              <a:t>1. </a:t>
            </a:r>
            <a:r>
              <a:rPr lang="en-US" sz="2400" dirty="0">
                <a:solidFill>
                  <a:srgbClr val="000000"/>
                </a:solidFill>
                <a:latin typeface="Arial" panose="020B0604020202020204" pitchFamily="34" charset="0"/>
                <a:cs typeface="Arial" panose="020B0604020202020204" pitchFamily="34" charset="0"/>
              </a:rPr>
              <a:t>This is the living room and this is _____________.</a:t>
            </a:r>
          </a:p>
          <a:p>
            <a:pPr algn="just">
              <a:lnSpc>
                <a:spcPts val="2880"/>
              </a:lnSpc>
            </a:pPr>
            <a:r>
              <a:rPr lang="en-US" sz="2400" b="1" dirty="0">
                <a:solidFill>
                  <a:srgbClr val="000000"/>
                </a:solidFill>
                <a:latin typeface="Arial" panose="020B0604020202020204" pitchFamily="34" charset="0"/>
                <a:cs typeface="Arial" panose="020B0604020202020204" pitchFamily="34" charset="0"/>
              </a:rPr>
              <a:t>2. </a:t>
            </a:r>
            <a:r>
              <a:rPr lang="en-US" sz="2400" dirty="0">
                <a:solidFill>
                  <a:srgbClr val="000000"/>
                </a:solidFill>
                <a:latin typeface="Arial" panose="020B0604020202020204" pitchFamily="34" charset="0"/>
                <a:cs typeface="Arial" panose="020B0604020202020204" pitchFamily="34" charset="0"/>
              </a:rPr>
              <a:t>That is ___________ and that is the bathroom.</a:t>
            </a:r>
          </a:p>
          <a:p>
            <a:pPr algn="just">
              <a:lnSpc>
                <a:spcPts val="2880"/>
              </a:lnSpc>
            </a:pPr>
            <a:r>
              <a:rPr lang="en-US" sz="2400" b="1" dirty="0">
                <a:solidFill>
                  <a:srgbClr val="000000"/>
                </a:solidFill>
                <a:latin typeface="Arial" panose="020B0604020202020204" pitchFamily="34" charset="0"/>
                <a:cs typeface="Arial" panose="020B0604020202020204" pitchFamily="34" charset="0"/>
              </a:rPr>
              <a:t>3. </a:t>
            </a:r>
            <a:r>
              <a:rPr lang="en-US" sz="2400" dirty="0">
                <a:solidFill>
                  <a:srgbClr val="000000"/>
                </a:solidFill>
                <a:latin typeface="Arial" panose="020B0604020202020204" pitchFamily="34" charset="0"/>
                <a:cs typeface="Arial" panose="020B0604020202020204" pitchFamily="34" charset="0"/>
              </a:rPr>
              <a:t>The chairs and the table are in ______________. </a:t>
            </a:r>
          </a:p>
          <a:p>
            <a:pPr algn="just">
              <a:lnSpc>
                <a:spcPts val="2880"/>
              </a:lnSpc>
            </a:pPr>
            <a:r>
              <a:rPr lang="en-US" sz="2400" b="1" dirty="0">
                <a:solidFill>
                  <a:srgbClr val="000000"/>
                </a:solidFill>
                <a:latin typeface="Arial" panose="020B0604020202020204" pitchFamily="34" charset="0"/>
                <a:cs typeface="Arial" panose="020B0604020202020204" pitchFamily="34" charset="0"/>
              </a:rPr>
              <a:t>4. </a:t>
            </a:r>
            <a:r>
              <a:rPr lang="en-US" sz="2400" dirty="0">
                <a:solidFill>
                  <a:srgbClr val="000000"/>
                </a:solidFill>
                <a:latin typeface="Arial" panose="020B0604020202020204" pitchFamily="34" charset="0"/>
                <a:cs typeface="Arial" panose="020B0604020202020204" pitchFamily="34" charset="0"/>
              </a:rPr>
              <a:t>The books are on _________.  </a:t>
            </a:r>
          </a:p>
          <a:p>
            <a:pPr>
              <a:lnSpc>
                <a:spcPts val="2880"/>
              </a:lnSpc>
            </a:pPr>
            <a:r>
              <a:rPr lang="en-US" sz="2400" dirty="0">
                <a:solidFill>
                  <a:srgbClr val="000000"/>
                </a:solidFill>
                <a:latin typeface="Arial" panose="020B0604020202020204" pitchFamily="34" charset="0"/>
                <a:cs typeface="Arial" panose="020B0604020202020204" pitchFamily="34" charset="0"/>
              </a:rPr>
              <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
            </a:r>
            <a:br>
              <a:rPr lang="en-US" sz="2400" dirty="0">
                <a:solidFill>
                  <a:srgbClr val="000000"/>
                </a:solidFill>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4" name="Bùi Liễu"/>
          <p:cNvSpPr/>
          <p:nvPr/>
        </p:nvSpPr>
        <p:spPr>
          <a:xfrm>
            <a:off x="457200" y="1400593"/>
            <a:ext cx="8179676" cy="1569660"/>
          </a:xfrm>
          <a:prstGeom prst="rect">
            <a:avLst/>
          </a:prstGeom>
          <a:solidFill>
            <a:srgbClr val="FBC99F"/>
          </a:solidFill>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My name is Mary. Here is my house. This is the living room and this is the bedroom. That is the kitchen and that is the bathroom. The chairs and the table are in the kitchen. The books are on the table.</a:t>
            </a:r>
          </a:p>
        </p:txBody>
      </p:sp>
      <p:sp>
        <p:nvSpPr>
          <p:cNvPr id="5" name="Bùi Liễu"/>
          <p:cNvSpPr txBox="1">
            <a:spLocks/>
          </p:cNvSpPr>
          <p:nvPr/>
        </p:nvSpPr>
        <p:spPr>
          <a:xfrm>
            <a:off x="914400" y="400674"/>
            <a:ext cx="4973988"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latin typeface="Arial" panose="020B0604020202020204" pitchFamily="34" charset="0"/>
                <a:cs typeface="Arial" panose="020B0604020202020204" pitchFamily="34" charset="0"/>
              </a:rPr>
              <a:t>4. Read and complete.</a:t>
            </a:r>
          </a:p>
        </p:txBody>
      </p:sp>
      <p:sp>
        <p:nvSpPr>
          <p:cNvPr id="6" name="Bùi Liễu"/>
          <p:cNvSpPr/>
          <p:nvPr/>
        </p:nvSpPr>
        <p:spPr>
          <a:xfrm>
            <a:off x="5562600" y="3181350"/>
            <a:ext cx="1914307"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the bedroom</a:t>
            </a:r>
          </a:p>
        </p:txBody>
      </p:sp>
      <p:sp>
        <p:nvSpPr>
          <p:cNvPr id="7" name="Bùi Liễu"/>
          <p:cNvSpPr/>
          <p:nvPr/>
        </p:nvSpPr>
        <p:spPr>
          <a:xfrm>
            <a:off x="2133600" y="3516691"/>
            <a:ext cx="2128345" cy="461665"/>
          </a:xfrm>
          <a:prstGeom prst="rect">
            <a:avLst/>
          </a:prstGeom>
        </p:spPr>
        <p:txBody>
          <a:bodyPr wrap="square">
            <a:spAutoFit/>
          </a:bodyPr>
          <a:lstStyle/>
          <a:p>
            <a:r>
              <a:rPr lang="en-US" sz="2400" dirty="0">
                <a:solidFill>
                  <a:srgbClr val="FF0000"/>
                </a:solidFill>
                <a:latin typeface="Arial" panose="020B0604020202020204" pitchFamily="34" charset="0"/>
                <a:cs typeface="Arial" panose="020B0604020202020204" pitchFamily="34" charset="0"/>
              </a:rPr>
              <a:t>the kitchen</a:t>
            </a:r>
          </a:p>
        </p:txBody>
      </p:sp>
      <p:sp>
        <p:nvSpPr>
          <p:cNvPr id="8" name="0968142780 Bùi Liễu"/>
          <p:cNvSpPr/>
          <p:nvPr/>
        </p:nvSpPr>
        <p:spPr>
          <a:xfrm>
            <a:off x="5386352" y="3867150"/>
            <a:ext cx="1673856"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the kitchen</a:t>
            </a:r>
          </a:p>
        </p:txBody>
      </p:sp>
      <p:sp>
        <p:nvSpPr>
          <p:cNvPr id="9" name="0968142780 Bùi Liễu"/>
          <p:cNvSpPr/>
          <p:nvPr/>
        </p:nvSpPr>
        <p:spPr>
          <a:xfrm>
            <a:off x="3578905" y="4244680"/>
            <a:ext cx="1366080"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the table</a:t>
            </a:r>
          </a:p>
        </p:txBody>
      </p:sp>
      <p:cxnSp>
        <p:nvCxnSpPr>
          <p:cNvPr id="11" name="Bùi Liễu"/>
          <p:cNvCxnSpPr/>
          <p:nvPr/>
        </p:nvCxnSpPr>
        <p:spPr>
          <a:xfrm>
            <a:off x="1295400" y="2185423"/>
            <a:ext cx="2514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Bùi Liễu"/>
          <p:cNvCxnSpPr/>
          <p:nvPr/>
        </p:nvCxnSpPr>
        <p:spPr>
          <a:xfrm>
            <a:off x="4049774" y="2184037"/>
            <a:ext cx="2429093" cy="6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Bùi Liễu"/>
          <p:cNvCxnSpPr/>
          <p:nvPr/>
        </p:nvCxnSpPr>
        <p:spPr>
          <a:xfrm>
            <a:off x="4191000" y="2520035"/>
            <a:ext cx="373380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Bùi Liễu"/>
          <p:cNvCxnSpPr/>
          <p:nvPr/>
        </p:nvCxnSpPr>
        <p:spPr>
          <a:xfrm>
            <a:off x="1983225" y="2876550"/>
            <a:ext cx="159568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Bùi Liễu"/>
          <p:cNvSpPr/>
          <p:nvPr/>
        </p:nvSpPr>
        <p:spPr>
          <a:xfrm>
            <a:off x="1029350" y="2075064"/>
            <a:ext cx="228600" cy="217946"/>
          </a:xfrm>
          <a:prstGeom prst="oct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4" name="Bùi Liễu"/>
          <p:cNvSpPr/>
          <p:nvPr/>
        </p:nvSpPr>
        <p:spPr>
          <a:xfrm>
            <a:off x="3962400" y="2069818"/>
            <a:ext cx="228600" cy="217946"/>
          </a:xfrm>
          <a:prstGeom prst="oct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5" name="0968142780"/>
          <p:cNvSpPr/>
          <p:nvPr/>
        </p:nvSpPr>
        <p:spPr>
          <a:xfrm>
            <a:off x="4147645" y="2498861"/>
            <a:ext cx="228600" cy="217946"/>
          </a:xfrm>
          <a:prstGeom prst="oct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6" name="0968142780"/>
          <p:cNvSpPr/>
          <p:nvPr/>
        </p:nvSpPr>
        <p:spPr>
          <a:xfrm>
            <a:off x="1905000" y="2885011"/>
            <a:ext cx="228600" cy="217946"/>
          </a:xfrm>
          <a:prstGeom prst="oct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pic>
        <p:nvPicPr>
          <p:cNvPr id="3" name="Unit 13 - My house Bùi Liễu 0968142780">
            <a:hlinkClick r:id="" action="ppaction://media"/>
            <a:extLst>
              <a:ext uri="{FF2B5EF4-FFF2-40B4-BE49-F238E27FC236}">
                <a16:creationId xmlns:a16="http://schemas.microsoft.com/office/drawing/2014/main" id="{50B9D874-4EA7-E83D-CF2E-B5B44BCF7A6A}"/>
              </a:ext>
            </a:extLst>
          </p:cNvPr>
          <p:cNvPicPr>
            <a:picLocks noChangeAspect="1"/>
          </p:cNvPicPr>
          <p:nvPr>
            <a:audioFile r:link="rId2"/>
            <p:extLst>
              <p:ext uri="{DAA4B4D4-6D71-4841-9C94-3DE7FCFB9230}">
                <p14:media xmlns:p14="http://schemas.microsoft.com/office/powerpoint/2010/main" r:embed="rId3">
                  <p14:trim st="7172"/>
                </p14:media>
              </p:ext>
            </p:extLst>
          </p:nvPr>
        </p:nvPicPr>
        <p:blipFill>
          <a:blip r:embed="rId6">
            <a:extLst>
              <a:ext uri="{28A0092B-C50C-407E-A947-70E740481C1C}">
                <a14:useLocalDpi xmlns:a14="http://schemas.microsoft.com/office/drawing/2010/main" val="0"/>
              </a:ext>
            </a:extLst>
          </a:blip>
          <a:srcRect/>
          <a:stretch/>
        </p:blipFill>
        <p:spPr>
          <a:xfrm>
            <a:off x="5174343" y="513316"/>
            <a:ext cx="388257" cy="312762"/>
          </a:xfrm>
          <a:prstGeom prst="rect">
            <a:avLst/>
          </a:prstGeom>
        </p:spPr>
      </p:pic>
    </p:spTree>
    <p:custDataLst>
      <p:tags r:id="rId1"/>
    </p:custDataLst>
    <p:extLst>
      <p:ext uri="{BB962C8B-B14F-4D97-AF65-F5344CB8AC3E}">
        <p14:creationId xmlns:p14="http://schemas.microsoft.com/office/powerpoint/2010/main" val="73883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3"/>
                </p:tgtEl>
              </p:cMediaNode>
            </p:audio>
          </p:childTnLst>
        </p:cTn>
      </p:par>
    </p:tnLst>
    <p:bldLst>
      <p:bldP spid="6" grpId="0"/>
      <p:bldP spid="7" grpId="0"/>
      <p:bldP spid="8" grpId="0"/>
      <p:bldP spid="9" grpId="0"/>
      <p:bldP spid="23"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p:cNvSpPr txBox="1">
            <a:spLocks/>
          </p:cNvSpPr>
          <p:nvPr/>
        </p:nvSpPr>
        <p:spPr>
          <a:xfrm>
            <a:off x="914400" y="400674"/>
            <a:ext cx="4973988"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dirty="0">
                <a:latin typeface="Arial" panose="020B0604020202020204" pitchFamily="34" charset="0"/>
                <a:cs typeface="Arial" panose="020B0604020202020204" pitchFamily="34" charset="0"/>
              </a:rPr>
              <a:t>5. Let’s write.</a:t>
            </a:r>
          </a:p>
        </p:txBody>
      </p:sp>
      <p:pic>
        <p:nvPicPr>
          <p:cNvPr id="4" name="Bùi Liễu"/>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790739"/>
            <a:ext cx="3200400" cy="2381211"/>
          </a:xfrm>
          <a:prstGeom prst="roundRect">
            <a:avLst/>
          </a:prstGeom>
        </p:spPr>
      </p:pic>
      <p:pic>
        <p:nvPicPr>
          <p:cNvPr id="5" name="Bùi Liễ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280564"/>
            <a:ext cx="5010150" cy="3401559"/>
          </a:xfrm>
          <a:prstGeom prst="rect">
            <a:avLst/>
          </a:prstGeom>
        </p:spPr>
      </p:pic>
      <p:sp>
        <p:nvSpPr>
          <p:cNvPr id="6" name="Bùi Liễu"/>
          <p:cNvSpPr/>
          <p:nvPr/>
        </p:nvSpPr>
        <p:spPr>
          <a:xfrm>
            <a:off x="1524000" y="2419350"/>
            <a:ext cx="8001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in</a:t>
            </a:r>
            <a:endParaRPr lang="vi-VN" sz="3200" dirty="0">
              <a:solidFill>
                <a:srgbClr val="FF0000"/>
              </a:solidFill>
            </a:endParaRPr>
          </a:p>
        </p:txBody>
      </p:sp>
      <p:sp>
        <p:nvSpPr>
          <p:cNvPr id="7" name="Bùi Liễu"/>
          <p:cNvSpPr/>
          <p:nvPr/>
        </p:nvSpPr>
        <p:spPr>
          <a:xfrm>
            <a:off x="2887044" y="3144497"/>
            <a:ext cx="8001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on</a:t>
            </a:r>
            <a:endParaRPr lang="vi-VN" sz="3200" dirty="0">
              <a:solidFill>
                <a:srgbClr val="FF0000"/>
              </a:solidFill>
            </a:endParaRPr>
          </a:p>
        </p:txBody>
      </p:sp>
      <p:sp>
        <p:nvSpPr>
          <p:cNvPr id="8" name="Bùi Liễu"/>
          <p:cNvSpPr/>
          <p:nvPr/>
        </p:nvSpPr>
        <p:spPr>
          <a:xfrm>
            <a:off x="3322406" y="3786730"/>
            <a:ext cx="2114941"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on the bed</a:t>
            </a:r>
            <a:endParaRPr lang="vi-VN" sz="2800" dirty="0">
              <a:solidFill>
                <a:srgbClr val="FF0000"/>
              </a:solidFill>
            </a:endParaRPr>
          </a:p>
        </p:txBody>
      </p:sp>
    </p:spTree>
    <p:custDataLst>
      <p:tags r:id="rId1"/>
    </p:custDataLst>
    <p:extLst>
      <p:ext uri="{BB962C8B-B14F-4D97-AF65-F5344CB8AC3E}">
        <p14:creationId xmlns:p14="http://schemas.microsoft.com/office/powerpoint/2010/main" val="320485918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p:cNvSpPr txBox="1">
            <a:spLocks/>
          </p:cNvSpPr>
          <p:nvPr/>
        </p:nvSpPr>
        <p:spPr>
          <a:xfrm>
            <a:off x="838200" y="285750"/>
            <a:ext cx="2052773"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800" b="1">
                <a:latin typeface="Arial" panose="020B0604020202020204" pitchFamily="34" charset="0"/>
                <a:cs typeface="Arial" panose="020B0604020202020204" pitchFamily="34" charset="0"/>
              </a:rPr>
              <a:t>6. Project.</a:t>
            </a:r>
            <a:endParaRPr lang="en-US" sz="28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51" y="1085850"/>
            <a:ext cx="5975528" cy="3634347"/>
          </a:xfrm>
          <a:prstGeom prst="rect">
            <a:avLst/>
          </a:prstGeom>
        </p:spPr>
      </p:pic>
    </p:spTree>
    <p:custDataLst>
      <p:tags r:id="rId1"/>
    </p:custDataLst>
    <p:extLst>
      <p:ext uri="{BB962C8B-B14F-4D97-AF65-F5344CB8AC3E}">
        <p14:creationId xmlns:p14="http://schemas.microsoft.com/office/powerpoint/2010/main" val="147976734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p:cNvSpPr/>
          <p:nvPr/>
        </p:nvSpPr>
        <p:spPr>
          <a:xfrm>
            <a:off x="2028476" y="631397"/>
            <a:ext cx="5486400" cy="1254831"/>
          </a:xfrm>
          <a:prstGeom prst="rect">
            <a:avLst/>
          </a:prstGeom>
        </p:spPr>
        <p:txBody>
          <a:bodyPr wrap="square" lIns="68580" tIns="34290" rIns="68580" bIns="34290">
            <a:spAutoFit/>
          </a:bodyPr>
          <a:lstStyle/>
          <a:p>
            <a:pPr algn="ctr">
              <a:lnSpc>
                <a:spcPct val="107000"/>
              </a:lnSpc>
              <a:spcAft>
                <a:spcPts val="600"/>
              </a:spcAft>
            </a:pPr>
            <a:r>
              <a:rPr lang="en-US" sz="7200" dirty="0">
                <a:solidFill>
                  <a:schemeClr val="accent6">
                    <a:lumMod val="75000"/>
                  </a:schemeClr>
                </a:solidFill>
                <a:latin typeface="Berlin Sans FB Demi" panose="020E0802020502020306" pitchFamily="34" charset="0"/>
                <a:ea typeface="Calibri" panose="020F0502020204030204" pitchFamily="34" charset="0"/>
                <a:cs typeface="Arial" panose="020B0604020202020204" pitchFamily="34" charset="0"/>
              </a:rPr>
              <a:t>Wrap up	</a:t>
            </a:r>
          </a:p>
        </p:txBody>
      </p:sp>
      <p:pic>
        <p:nvPicPr>
          <p:cNvPr id="3" name="Bùi Liễ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785" y="1879156"/>
            <a:ext cx="4021782" cy="2773643"/>
          </a:xfrm>
          <a:prstGeom prst="rect">
            <a:avLst/>
          </a:prstGeom>
        </p:spPr>
      </p:pic>
    </p:spTree>
    <p:custDataLst>
      <p:tags r:id="rId1"/>
    </p:custDataLst>
    <p:extLst>
      <p:ext uri="{BB962C8B-B14F-4D97-AF65-F5344CB8AC3E}">
        <p14:creationId xmlns:p14="http://schemas.microsoft.com/office/powerpoint/2010/main" val="418542452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ùi Liễu"/>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714602"/>
            <a:ext cx="1953454" cy="1514352"/>
          </a:xfrm>
          <a:prstGeom prst="rect">
            <a:avLst/>
          </a:prstGeom>
        </p:spPr>
      </p:pic>
      <p:pic>
        <p:nvPicPr>
          <p:cNvPr id="24" name="Bùi Liễ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387" y="3142215"/>
            <a:ext cx="1892185" cy="1514351"/>
          </a:xfrm>
          <a:prstGeom prst="rect">
            <a:avLst/>
          </a:prstGeom>
        </p:spPr>
      </p:pic>
      <p:pic>
        <p:nvPicPr>
          <p:cNvPr id="25" name="Bùi Liễu">
            <a:extLst>
              <a:ext uri="{FF2B5EF4-FFF2-40B4-BE49-F238E27FC236}">
                <a16:creationId xmlns:a16="http://schemas.microsoft.com/office/drawing/2014/main" id="{8C31F9BF-65EA-4B73-B10B-02FCFA2305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0972" y="3142215"/>
            <a:ext cx="2048282" cy="1618713"/>
          </a:xfrm>
          <a:prstGeom prst="rect">
            <a:avLst/>
          </a:prstGeom>
        </p:spPr>
      </p:pic>
      <p:sp>
        <p:nvSpPr>
          <p:cNvPr id="8" name="Bùi Liễu 0968142780"/>
          <p:cNvSpPr txBox="1"/>
          <p:nvPr/>
        </p:nvSpPr>
        <p:spPr>
          <a:xfrm>
            <a:off x="472320" y="4014990"/>
            <a:ext cx="1794401" cy="55476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68580" tIns="34290" rIns="68580" bIns="34290"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50000"/>
              </a:lnSpc>
            </a:pPr>
            <a:r>
              <a:rPr lang="en-US" sz="2400" dirty="0">
                <a:solidFill>
                  <a:schemeClr val="tx1"/>
                </a:solidFill>
              </a:rPr>
              <a:t>living room</a:t>
            </a:r>
          </a:p>
        </p:txBody>
      </p:sp>
      <p:sp>
        <p:nvSpPr>
          <p:cNvPr id="9" name="Bùi Liễu 0968142780"/>
          <p:cNvSpPr txBox="1"/>
          <p:nvPr/>
        </p:nvSpPr>
        <p:spPr>
          <a:xfrm>
            <a:off x="5032941" y="4379183"/>
            <a:ext cx="1215717" cy="55476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68580" tIns="34290" rIns="68580" bIns="34290"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50000"/>
              </a:lnSpc>
            </a:pPr>
            <a:r>
              <a:rPr lang="en-US" sz="2400" dirty="0">
                <a:solidFill>
                  <a:schemeClr val="tx1"/>
                </a:solidFill>
              </a:rPr>
              <a:t>kitchen</a:t>
            </a:r>
          </a:p>
        </p:txBody>
      </p:sp>
      <p:sp>
        <p:nvSpPr>
          <p:cNvPr id="10" name="Bùi liễu 0968142780"/>
          <p:cNvSpPr txBox="1"/>
          <p:nvPr/>
        </p:nvSpPr>
        <p:spPr>
          <a:xfrm>
            <a:off x="2844007" y="4287547"/>
            <a:ext cx="1454565" cy="55476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68580" tIns="34290" rIns="68580" bIns="34290"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50000"/>
              </a:lnSpc>
            </a:pPr>
            <a:r>
              <a:rPr lang="en-US" sz="2400" dirty="0">
                <a:solidFill>
                  <a:schemeClr val="tx1"/>
                </a:solidFill>
              </a:rPr>
              <a:t>bedroom</a:t>
            </a:r>
          </a:p>
        </p:txBody>
      </p:sp>
      <p:pic>
        <p:nvPicPr>
          <p:cNvPr id="22" name="Bùi Liễu">
            <a:extLst>
              <a:ext uri="{FF2B5EF4-FFF2-40B4-BE49-F238E27FC236}">
                <a16:creationId xmlns:a16="http://schemas.microsoft.com/office/drawing/2014/main" id="{8C31F9BF-65EA-4B73-B10B-02FCFA2305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9254" y="2714602"/>
            <a:ext cx="2139179" cy="1646461"/>
          </a:xfrm>
          <a:prstGeom prst="rect">
            <a:avLst/>
          </a:prstGeom>
        </p:spPr>
      </p:pic>
      <p:cxnSp>
        <p:nvCxnSpPr>
          <p:cNvPr id="2" name="0968142780">
            <a:extLst>
              <a:ext uri="{FF2B5EF4-FFF2-40B4-BE49-F238E27FC236}">
                <a16:creationId xmlns:a16="http://schemas.microsoft.com/office/drawing/2014/main" id="{7AF77855-99DA-69DC-80C7-DE4BAC7D3AC8}"/>
              </a:ext>
            </a:extLst>
          </p:cNvPr>
          <p:cNvCxnSpPr>
            <a:cxnSpLocks/>
            <a:stCxn id="23" idx="2"/>
          </p:cNvCxnSpPr>
          <p:nvPr/>
        </p:nvCxnSpPr>
        <p:spPr>
          <a:xfrm flipH="1">
            <a:off x="2413856" y="2204679"/>
            <a:ext cx="2227616" cy="5346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0968142780">
            <a:extLst>
              <a:ext uri="{FF2B5EF4-FFF2-40B4-BE49-F238E27FC236}">
                <a16:creationId xmlns:a16="http://schemas.microsoft.com/office/drawing/2014/main" id="{0063D836-04AC-9CEF-A611-F5C4BB14604A}"/>
              </a:ext>
            </a:extLst>
          </p:cNvPr>
          <p:cNvCxnSpPr>
            <a:cxnSpLocks/>
          </p:cNvCxnSpPr>
          <p:nvPr/>
        </p:nvCxnSpPr>
        <p:spPr>
          <a:xfrm flipH="1">
            <a:off x="3784222" y="2204679"/>
            <a:ext cx="857250" cy="782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Bùi Liễu 0968142780">
            <a:extLst>
              <a:ext uri="{FF2B5EF4-FFF2-40B4-BE49-F238E27FC236}">
                <a16:creationId xmlns:a16="http://schemas.microsoft.com/office/drawing/2014/main" id="{B5410517-F1C9-351F-5026-09619C527D12}"/>
              </a:ext>
            </a:extLst>
          </p:cNvPr>
          <p:cNvCxnSpPr>
            <a:cxnSpLocks/>
          </p:cNvCxnSpPr>
          <p:nvPr/>
        </p:nvCxnSpPr>
        <p:spPr>
          <a:xfrm>
            <a:off x="4641472" y="2204679"/>
            <a:ext cx="685800" cy="782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Bùi Liễu 0968142780">
            <a:extLst>
              <a:ext uri="{FF2B5EF4-FFF2-40B4-BE49-F238E27FC236}">
                <a16:creationId xmlns:a16="http://schemas.microsoft.com/office/drawing/2014/main" id="{36372F84-E79B-F224-88A9-F9A4270CCDE7}"/>
              </a:ext>
            </a:extLst>
          </p:cNvPr>
          <p:cNvCxnSpPr>
            <a:cxnSpLocks/>
          </p:cNvCxnSpPr>
          <p:nvPr/>
        </p:nvCxnSpPr>
        <p:spPr>
          <a:xfrm>
            <a:off x="4641472" y="2204679"/>
            <a:ext cx="2063424" cy="5346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0968142780">
            <a:extLst>
              <a:ext uri="{FF2B5EF4-FFF2-40B4-BE49-F238E27FC236}">
                <a16:creationId xmlns:a16="http://schemas.microsoft.com/office/drawing/2014/main" id="{0F204707-21DA-AB5B-A944-F25201AE4CAC}"/>
              </a:ext>
            </a:extLst>
          </p:cNvPr>
          <p:cNvSpPr txBox="1">
            <a:spLocks/>
          </p:cNvSpPr>
          <p:nvPr/>
        </p:nvSpPr>
        <p:spPr>
          <a:xfrm>
            <a:off x="882905" y="361950"/>
            <a:ext cx="2181509" cy="53456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100" b="1" dirty="0">
                <a:solidFill>
                  <a:schemeClr val="tx1"/>
                </a:solidFill>
                <a:latin typeface="Arial" pitchFamily="34" charset="0"/>
                <a:cs typeface="Arial" pitchFamily="34" charset="0"/>
              </a:rPr>
              <a:t>Unit 13 lesson 1</a:t>
            </a:r>
          </a:p>
        </p:txBody>
      </p:sp>
      <p:pic>
        <p:nvPicPr>
          <p:cNvPr id="7" name="Bùi Liễu 0968142780">
            <a:extLst>
              <a:ext uri="{FF2B5EF4-FFF2-40B4-BE49-F238E27FC236}">
                <a16:creationId xmlns:a16="http://schemas.microsoft.com/office/drawing/2014/main" id="{643EA97C-C39E-4472-89FA-06A40FF9304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207454" y="1148452"/>
            <a:ext cx="439867" cy="463363"/>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1" name="Bùi Liễu 0968142780"/>
          <p:cNvSpPr txBox="1"/>
          <p:nvPr/>
        </p:nvSpPr>
        <p:spPr>
          <a:xfrm>
            <a:off x="7008614" y="3951571"/>
            <a:ext cx="1557157" cy="55476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68580" tIns="34290" rIns="68580" bIns="34290"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50000"/>
              </a:lnSpc>
            </a:pPr>
            <a:r>
              <a:rPr lang="en-US" sz="2400" dirty="0">
                <a:solidFill>
                  <a:schemeClr val="tx1"/>
                </a:solidFill>
              </a:rPr>
              <a:t>bathroom</a:t>
            </a:r>
          </a:p>
        </p:txBody>
      </p:sp>
      <p:sp>
        <p:nvSpPr>
          <p:cNvPr id="12" name="Rounded Rectangular Callout 11"/>
          <p:cNvSpPr/>
          <p:nvPr/>
        </p:nvSpPr>
        <p:spPr>
          <a:xfrm>
            <a:off x="3064414" y="1168402"/>
            <a:ext cx="3253136" cy="522343"/>
          </a:xfrm>
          <a:prstGeom prst="wedgeRoundRectCallout">
            <a:avLst>
              <a:gd name="adj1" fmla="val -58730"/>
              <a:gd name="adj2" fmla="val -12994"/>
              <a:gd name="adj3" fmla="val 16667"/>
            </a:avLst>
          </a:prstGeom>
          <a:solidFill>
            <a:srgbClr val="F9B67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00000"/>
              </a:lnSpc>
            </a:pPr>
            <a:r>
              <a:rPr lang="en-US" sz="2400" b="1" dirty="0">
                <a:solidFill>
                  <a:schemeClr val="tx1"/>
                </a:solidFill>
                <a:latin typeface="Arial" pitchFamily="34" charset="0"/>
                <a:cs typeface="Arial" pitchFamily="34" charset="0"/>
              </a:rPr>
              <a:t>Where’s the____?</a:t>
            </a:r>
          </a:p>
        </p:txBody>
      </p:sp>
      <p:pic>
        <p:nvPicPr>
          <p:cNvPr id="14" name="Bùi Liễu 0968142780">
            <a:extLst>
              <a:ext uri="{FF2B5EF4-FFF2-40B4-BE49-F238E27FC236}">
                <a16:creationId xmlns:a16="http://schemas.microsoft.com/office/drawing/2014/main" id="{F3E35415-D77A-4DE0-BF0F-9C70D43CE90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482321" y="1796057"/>
            <a:ext cx="445151" cy="429072"/>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23" name="Facebook: Bùi Liễu">
            <a:extLst>
              <a:ext uri="{FF2B5EF4-FFF2-40B4-BE49-F238E27FC236}">
                <a16:creationId xmlns:a16="http://schemas.microsoft.com/office/drawing/2014/main" id="{8893A595-5B53-75E2-696F-FA7249FAC9B5}"/>
              </a:ext>
            </a:extLst>
          </p:cNvPr>
          <p:cNvSpPr txBox="1"/>
          <p:nvPr/>
        </p:nvSpPr>
        <p:spPr>
          <a:xfrm>
            <a:off x="3155572" y="1796056"/>
            <a:ext cx="2971800" cy="408623"/>
          </a:xfrm>
          <a:prstGeom prst="wedgeRoundRectCallout">
            <a:avLst>
              <a:gd name="adj1" fmla="val 61637"/>
              <a:gd name="adj2" fmla="val 27869"/>
              <a:gd name="adj3" fmla="val 16667"/>
            </a:avLst>
          </a:prstGeom>
          <a:solidFill>
            <a:srgbClr val="F9B67F"/>
          </a:solidFill>
          <a:ln w="6350">
            <a:no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400" dirty="0">
                <a:ln>
                  <a:noFill/>
                </a:ln>
                <a:solidFill>
                  <a:schemeClr val="tx1"/>
                </a:solidFill>
                <a:effectLst/>
                <a:latin typeface="Arial" pitchFamily="34" charset="0"/>
                <a:cs typeface="Arial" pitchFamily="34" charset="0"/>
              </a:rPr>
              <a:t>It’s here / there.</a:t>
            </a:r>
          </a:p>
        </p:txBody>
      </p:sp>
      <p:sp>
        <p:nvSpPr>
          <p:cNvPr id="27" name="Bùi liễu 0968142780"/>
          <p:cNvSpPr/>
          <p:nvPr/>
        </p:nvSpPr>
        <p:spPr>
          <a:xfrm>
            <a:off x="6418751" y="1271880"/>
            <a:ext cx="2419091" cy="837729"/>
          </a:xfrm>
          <a:prstGeom prst="rect">
            <a:avLst/>
          </a:prstGeom>
        </p:spPr>
        <p:txBody>
          <a:bodyPr wrap="square" lIns="68580" tIns="34290" rIns="68580" bIns="34290">
            <a:spAutoFit/>
          </a:bodyPr>
          <a:lstStyle/>
          <a:p>
            <a:pPr algn="ctr">
              <a:lnSpc>
                <a:spcPct val="107000"/>
              </a:lnSpc>
              <a:spcAft>
                <a:spcPts val="600"/>
              </a:spcAft>
            </a:pPr>
            <a:r>
              <a:rPr lang="en-US" sz="2100" dirty="0">
                <a:latin typeface="Arial" panose="020B0604020202020204" pitchFamily="34" charset="0"/>
                <a:ea typeface="Calibri" panose="020F0502020204030204" pitchFamily="34" charset="0"/>
                <a:cs typeface="Arial" panose="020B0604020202020204" pitchFamily="34" charset="0"/>
              </a:rPr>
              <a:t>where’s = where is</a:t>
            </a:r>
          </a:p>
          <a:p>
            <a:pPr algn="ctr">
              <a:lnSpc>
                <a:spcPct val="107000"/>
              </a:lnSpc>
              <a:spcAft>
                <a:spcPts val="600"/>
              </a:spcAft>
            </a:pPr>
            <a:r>
              <a:rPr lang="en-US" sz="2100" dirty="0">
                <a:latin typeface="Arial" panose="020B0604020202020204" pitchFamily="34" charset="0"/>
                <a:ea typeface="Calibri" panose="020F0502020204030204" pitchFamily="34" charset="0"/>
                <a:cs typeface="Arial" panose="020B0604020202020204" pitchFamily="34" charset="0"/>
              </a:rPr>
              <a:t>it’s = it is</a:t>
            </a:r>
          </a:p>
        </p:txBody>
      </p:sp>
    </p:spTree>
    <p:custDataLst>
      <p:tags r:id="rId1"/>
    </p:custDataLst>
    <p:extLst>
      <p:ext uri="{BB962C8B-B14F-4D97-AF65-F5344CB8AC3E}">
        <p14:creationId xmlns:p14="http://schemas.microsoft.com/office/powerpoint/2010/main" val="45857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0968142780">
            <a:extLst>
              <a:ext uri="{FF2B5EF4-FFF2-40B4-BE49-F238E27FC236}">
                <a16:creationId xmlns:a16="http://schemas.microsoft.com/office/drawing/2014/main" id="{7AF77855-99DA-69DC-80C7-DE4BAC7D3AC8}"/>
              </a:ext>
            </a:extLst>
          </p:cNvPr>
          <p:cNvCxnSpPr>
            <a:cxnSpLocks/>
            <a:stCxn id="13" idx="2"/>
          </p:cNvCxnSpPr>
          <p:nvPr/>
        </p:nvCxnSpPr>
        <p:spPr>
          <a:xfrm flipH="1">
            <a:off x="1752600" y="1960869"/>
            <a:ext cx="2933700" cy="4086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0968142780">
            <a:extLst>
              <a:ext uri="{FF2B5EF4-FFF2-40B4-BE49-F238E27FC236}">
                <a16:creationId xmlns:a16="http://schemas.microsoft.com/office/drawing/2014/main" id="{0063D836-04AC-9CEF-A611-F5C4BB14604A}"/>
              </a:ext>
            </a:extLst>
          </p:cNvPr>
          <p:cNvCxnSpPr>
            <a:cxnSpLocks/>
            <a:stCxn id="13" idx="2"/>
          </p:cNvCxnSpPr>
          <p:nvPr/>
        </p:nvCxnSpPr>
        <p:spPr>
          <a:xfrm flipH="1">
            <a:off x="3764511" y="1960869"/>
            <a:ext cx="921789" cy="854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Bùi Liễu 0968142780">
            <a:extLst>
              <a:ext uri="{FF2B5EF4-FFF2-40B4-BE49-F238E27FC236}">
                <a16:creationId xmlns:a16="http://schemas.microsoft.com/office/drawing/2014/main" id="{B5410517-F1C9-351F-5026-09619C527D12}"/>
              </a:ext>
            </a:extLst>
          </p:cNvPr>
          <p:cNvCxnSpPr>
            <a:cxnSpLocks/>
            <a:stCxn id="13" idx="2"/>
          </p:cNvCxnSpPr>
          <p:nvPr/>
        </p:nvCxnSpPr>
        <p:spPr>
          <a:xfrm>
            <a:off x="4686300" y="1960869"/>
            <a:ext cx="800100" cy="854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Bùi Liễu 0968142780">
            <a:extLst>
              <a:ext uri="{FF2B5EF4-FFF2-40B4-BE49-F238E27FC236}">
                <a16:creationId xmlns:a16="http://schemas.microsoft.com/office/drawing/2014/main" id="{36372F84-E79B-F224-88A9-F9A4270CCDE7}"/>
              </a:ext>
            </a:extLst>
          </p:cNvPr>
          <p:cNvCxnSpPr>
            <a:cxnSpLocks/>
            <a:stCxn id="13" idx="2"/>
          </p:cNvCxnSpPr>
          <p:nvPr/>
        </p:nvCxnSpPr>
        <p:spPr>
          <a:xfrm>
            <a:off x="4686300" y="1960869"/>
            <a:ext cx="2857500" cy="4912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0968142780">
            <a:extLst>
              <a:ext uri="{FF2B5EF4-FFF2-40B4-BE49-F238E27FC236}">
                <a16:creationId xmlns:a16="http://schemas.microsoft.com/office/drawing/2014/main" id="{0F204707-21DA-AB5B-A944-F25201AE4CAC}"/>
              </a:ext>
            </a:extLst>
          </p:cNvPr>
          <p:cNvSpPr txBox="1">
            <a:spLocks/>
          </p:cNvSpPr>
          <p:nvPr/>
        </p:nvSpPr>
        <p:spPr>
          <a:xfrm>
            <a:off x="656541" y="320626"/>
            <a:ext cx="2181509" cy="53456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100" b="1" dirty="0">
                <a:solidFill>
                  <a:schemeClr val="tx1"/>
                </a:solidFill>
                <a:latin typeface="Arial" pitchFamily="34" charset="0"/>
                <a:cs typeface="Arial" pitchFamily="34" charset="0"/>
              </a:rPr>
              <a:t>Unit 13 lesson 2</a:t>
            </a:r>
          </a:p>
        </p:txBody>
      </p:sp>
      <p:pic>
        <p:nvPicPr>
          <p:cNvPr id="7" name="Bùi Liễu 0968142780">
            <a:extLst>
              <a:ext uri="{FF2B5EF4-FFF2-40B4-BE49-F238E27FC236}">
                <a16:creationId xmlns:a16="http://schemas.microsoft.com/office/drawing/2014/main" id="{643EA97C-C39E-4472-89FA-06A40FF9304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252282" y="904642"/>
            <a:ext cx="439867" cy="463363"/>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8" name="Bùi Liễu 0968142780"/>
          <p:cNvSpPr txBox="1"/>
          <p:nvPr/>
        </p:nvSpPr>
        <p:spPr>
          <a:xfrm>
            <a:off x="263739" y="3674947"/>
            <a:ext cx="2387513" cy="71558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68580" tIns="34290" rIns="68580" bIns="34290"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100" dirty="0">
                <a:solidFill>
                  <a:schemeClr val="tx1"/>
                </a:solidFill>
              </a:rPr>
              <a:t>   </a:t>
            </a:r>
            <a:r>
              <a:rPr lang="en-US" sz="2100" dirty="0">
                <a:solidFill>
                  <a:srgbClr val="00B050"/>
                </a:solidFill>
              </a:rPr>
              <a:t>tables</a:t>
            </a:r>
            <a:r>
              <a:rPr lang="en-US" sz="2100" dirty="0">
                <a:solidFill>
                  <a:schemeClr val="tx1"/>
                </a:solidFill>
              </a:rPr>
              <a:t> / </a:t>
            </a:r>
          </a:p>
          <a:p>
            <a:r>
              <a:rPr lang="en-US" sz="2100" dirty="0">
                <a:solidFill>
                  <a:schemeClr val="tx1"/>
                </a:solidFill>
              </a:rPr>
              <a:t>in the living room</a:t>
            </a:r>
          </a:p>
        </p:txBody>
      </p:sp>
      <p:sp>
        <p:nvSpPr>
          <p:cNvPr id="9" name="Bùi Liễu 0968142780"/>
          <p:cNvSpPr txBox="1"/>
          <p:nvPr/>
        </p:nvSpPr>
        <p:spPr>
          <a:xfrm>
            <a:off x="4786364" y="4202619"/>
            <a:ext cx="1727076" cy="71558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68580" tIns="34290" rIns="68580" bIns="34290"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100" dirty="0">
                <a:solidFill>
                  <a:schemeClr val="tx1"/>
                </a:solidFill>
              </a:rPr>
              <a:t> </a:t>
            </a:r>
            <a:r>
              <a:rPr lang="en-US" sz="2100" dirty="0">
                <a:solidFill>
                  <a:srgbClr val="00B050"/>
                </a:solidFill>
              </a:rPr>
              <a:t> books </a:t>
            </a:r>
            <a:r>
              <a:rPr lang="en-US" sz="2100" dirty="0">
                <a:solidFill>
                  <a:schemeClr val="tx1"/>
                </a:solidFill>
              </a:rPr>
              <a:t>/</a:t>
            </a:r>
          </a:p>
          <a:p>
            <a:r>
              <a:rPr lang="en-US" sz="2100" dirty="0">
                <a:solidFill>
                  <a:schemeClr val="tx1"/>
                </a:solidFill>
              </a:rPr>
              <a:t> on the table</a:t>
            </a:r>
          </a:p>
        </p:txBody>
      </p:sp>
      <p:sp>
        <p:nvSpPr>
          <p:cNvPr id="10" name="Bùi liễu 0968142780"/>
          <p:cNvSpPr txBox="1"/>
          <p:nvPr/>
        </p:nvSpPr>
        <p:spPr>
          <a:xfrm>
            <a:off x="2316725" y="4188699"/>
            <a:ext cx="2387513" cy="71558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68580" tIns="34290" rIns="68580" bIns="34290"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100" dirty="0">
                <a:solidFill>
                  <a:schemeClr val="tx1"/>
                </a:solidFill>
              </a:rPr>
              <a:t>   </a:t>
            </a:r>
            <a:r>
              <a:rPr lang="en-US" sz="2100" dirty="0">
                <a:solidFill>
                  <a:srgbClr val="00B050"/>
                </a:solidFill>
              </a:rPr>
              <a:t>chairs</a:t>
            </a:r>
            <a:r>
              <a:rPr lang="en-US" sz="2100" dirty="0">
                <a:solidFill>
                  <a:schemeClr val="tx1"/>
                </a:solidFill>
              </a:rPr>
              <a:t> / </a:t>
            </a:r>
          </a:p>
          <a:p>
            <a:r>
              <a:rPr lang="en-US" sz="2100" dirty="0">
                <a:solidFill>
                  <a:schemeClr val="tx1"/>
                </a:solidFill>
              </a:rPr>
              <a:t>in the living room</a:t>
            </a:r>
          </a:p>
        </p:txBody>
      </p:sp>
      <p:sp>
        <p:nvSpPr>
          <p:cNvPr id="11" name="Bùi Liễu 0968142780"/>
          <p:cNvSpPr txBox="1"/>
          <p:nvPr/>
        </p:nvSpPr>
        <p:spPr>
          <a:xfrm>
            <a:off x="6886063" y="3714751"/>
            <a:ext cx="1651735" cy="71558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lIns="68580" tIns="34290" rIns="68580" bIns="34290"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100" dirty="0">
                <a:solidFill>
                  <a:schemeClr val="tx1"/>
                </a:solidFill>
              </a:rPr>
              <a:t>  </a:t>
            </a:r>
            <a:r>
              <a:rPr lang="en-US" sz="2100" dirty="0">
                <a:solidFill>
                  <a:srgbClr val="00B050"/>
                </a:solidFill>
              </a:rPr>
              <a:t> lamps </a:t>
            </a:r>
            <a:r>
              <a:rPr lang="en-US" sz="2100" dirty="0">
                <a:solidFill>
                  <a:schemeClr val="tx1"/>
                </a:solidFill>
              </a:rPr>
              <a:t>/ </a:t>
            </a:r>
          </a:p>
          <a:p>
            <a:r>
              <a:rPr lang="en-US" sz="2100" dirty="0">
                <a:solidFill>
                  <a:schemeClr val="tx1"/>
                </a:solidFill>
              </a:rPr>
              <a:t>on the table</a:t>
            </a:r>
          </a:p>
        </p:txBody>
      </p:sp>
      <p:sp>
        <p:nvSpPr>
          <p:cNvPr id="12" name="Bùi Liễu"/>
          <p:cNvSpPr/>
          <p:nvPr/>
        </p:nvSpPr>
        <p:spPr>
          <a:xfrm>
            <a:off x="3109242" y="924592"/>
            <a:ext cx="3253136" cy="522343"/>
          </a:xfrm>
          <a:prstGeom prst="wedgeRoundRectCallout">
            <a:avLst>
              <a:gd name="adj1" fmla="val -58730"/>
              <a:gd name="adj2" fmla="val -12994"/>
              <a:gd name="adj3" fmla="val 16667"/>
            </a:avLst>
          </a:prstGeom>
          <a:solidFill>
            <a:srgbClr val="F9B67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00000"/>
              </a:lnSpc>
            </a:pPr>
            <a:r>
              <a:rPr lang="en-US" sz="2400" b="1" dirty="0">
                <a:solidFill>
                  <a:schemeClr val="tx1"/>
                </a:solidFill>
                <a:latin typeface="Arial" pitchFamily="34" charset="0"/>
                <a:cs typeface="Arial" pitchFamily="34" charset="0"/>
              </a:rPr>
              <a:t>Where are the </a:t>
            </a:r>
            <a:r>
              <a:rPr lang="en-US" sz="2400" b="1" dirty="0">
                <a:solidFill>
                  <a:srgbClr val="00B050"/>
                </a:solidFill>
                <a:latin typeface="Arial" pitchFamily="34" charset="0"/>
                <a:cs typeface="Arial" pitchFamily="34" charset="0"/>
              </a:rPr>
              <a:t>____</a:t>
            </a:r>
            <a:r>
              <a:rPr lang="en-US" sz="2400" b="1" dirty="0">
                <a:solidFill>
                  <a:schemeClr val="tx1"/>
                </a:solidFill>
                <a:latin typeface="Arial" pitchFamily="34" charset="0"/>
                <a:cs typeface="Arial" pitchFamily="34" charset="0"/>
              </a:rPr>
              <a:t>?</a:t>
            </a:r>
          </a:p>
        </p:txBody>
      </p:sp>
      <p:sp>
        <p:nvSpPr>
          <p:cNvPr id="13" name="Facebook: Bùi Liễu">
            <a:extLst>
              <a:ext uri="{FF2B5EF4-FFF2-40B4-BE49-F238E27FC236}">
                <a16:creationId xmlns:a16="http://schemas.microsoft.com/office/drawing/2014/main" id="{8893A595-5B53-75E2-696F-FA7249FAC9B5}"/>
              </a:ext>
            </a:extLst>
          </p:cNvPr>
          <p:cNvSpPr txBox="1"/>
          <p:nvPr/>
        </p:nvSpPr>
        <p:spPr>
          <a:xfrm>
            <a:off x="3200400" y="1552246"/>
            <a:ext cx="2971800" cy="408623"/>
          </a:xfrm>
          <a:prstGeom prst="wedgeRoundRectCallout">
            <a:avLst>
              <a:gd name="adj1" fmla="val 61637"/>
              <a:gd name="adj2" fmla="val 27869"/>
              <a:gd name="adj3" fmla="val 16667"/>
            </a:avLst>
          </a:prstGeom>
          <a:solidFill>
            <a:srgbClr val="F9B67F"/>
          </a:solidFill>
          <a:ln w="6350">
            <a:no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en-US" sz="2400" dirty="0">
                <a:ln>
                  <a:noFill/>
                </a:ln>
                <a:solidFill>
                  <a:schemeClr val="tx1"/>
                </a:solidFill>
                <a:effectLst/>
                <a:latin typeface="Arial" pitchFamily="34" charset="0"/>
                <a:cs typeface="Arial" pitchFamily="34" charset="0"/>
              </a:rPr>
              <a:t>They’re </a:t>
            </a:r>
            <a:r>
              <a:rPr lang="en-US" sz="2400" dirty="0">
                <a:ln>
                  <a:noFill/>
                </a:ln>
                <a:solidFill>
                  <a:srgbClr val="FF0000"/>
                </a:solidFill>
                <a:effectLst/>
                <a:latin typeface="Arial" pitchFamily="34" charset="0"/>
                <a:cs typeface="Arial" pitchFamily="34" charset="0"/>
              </a:rPr>
              <a:t>______</a:t>
            </a:r>
            <a:r>
              <a:rPr lang="en-US" sz="2400" dirty="0">
                <a:ln>
                  <a:noFill/>
                </a:ln>
                <a:solidFill>
                  <a:schemeClr val="tx1"/>
                </a:solidFill>
                <a:effectLst/>
                <a:latin typeface="Arial" pitchFamily="34" charset="0"/>
                <a:cs typeface="Arial" pitchFamily="34" charset="0"/>
              </a:rPr>
              <a:t>.</a:t>
            </a:r>
          </a:p>
        </p:txBody>
      </p:sp>
      <p:pic>
        <p:nvPicPr>
          <p:cNvPr id="14" name="Bùi Liễu 0968142780">
            <a:extLst>
              <a:ext uri="{FF2B5EF4-FFF2-40B4-BE49-F238E27FC236}">
                <a16:creationId xmlns:a16="http://schemas.microsoft.com/office/drawing/2014/main" id="{F3E35415-D77A-4DE0-BF0F-9C70D43CE9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27149" y="1552247"/>
            <a:ext cx="445151" cy="429072"/>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9" name="Bùi Liễu">
            <a:extLst>
              <a:ext uri="{FF2B5EF4-FFF2-40B4-BE49-F238E27FC236}">
                <a16:creationId xmlns:a16="http://schemas.microsoft.com/office/drawing/2014/main" id="{7EAB4352-1812-DF33-8B83-968464A61A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904157" y="2536547"/>
            <a:ext cx="1667505" cy="1138400"/>
          </a:xfrm>
          <a:prstGeom prst="rect">
            <a:avLst/>
          </a:prstGeom>
          <a:noFill/>
          <a:extLst>
            <a:ext uri="{909E8E84-426E-40DD-AFC4-6F175D3DCCD1}">
              <a14:hiddenFill xmlns:a14="http://schemas.microsoft.com/office/drawing/2010/main">
                <a:solidFill>
                  <a:srgbClr val="FFFFFF"/>
                </a:solidFill>
              </a14:hiddenFill>
            </a:ext>
          </a:extLst>
        </p:spPr>
      </p:pic>
      <p:pic>
        <p:nvPicPr>
          <p:cNvPr id="20" name="Bùi Liễu">
            <a:extLst>
              <a:ext uri="{FF2B5EF4-FFF2-40B4-BE49-F238E27FC236}">
                <a16:creationId xmlns:a16="http://schemas.microsoft.com/office/drawing/2014/main" id="{A32916AA-76D8-6BFB-5B3B-9550459E94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882348" y="3050474"/>
            <a:ext cx="1543891" cy="1138225"/>
          </a:xfrm>
          <a:prstGeom prst="roundRect">
            <a:avLst>
              <a:gd name="adj" fmla="val 11368"/>
            </a:avLst>
          </a:prstGeom>
          <a:noFill/>
          <a:extLst>
            <a:ext uri="{909E8E84-426E-40DD-AFC4-6F175D3DCCD1}">
              <a14:hiddenFill xmlns:a14="http://schemas.microsoft.com/office/drawing/2010/main">
                <a:solidFill>
                  <a:srgbClr val="FFFFFF"/>
                </a:solidFill>
              </a14:hiddenFill>
            </a:ext>
          </a:extLst>
        </p:spPr>
      </p:pic>
      <p:pic>
        <p:nvPicPr>
          <p:cNvPr id="22" name="Bùi Liễu"/>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8814" y="3031679"/>
            <a:ext cx="1596765" cy="1170940"/>
          </a:xfrm>
          <a:prstGeom prst="rect">
            <a:avLst/>
          </a:prstGeom>
        </p:spPr>
      </p:pic>
      <p:pic>
        <p:nvPicPr>
          <p:cNvPr id="24" name="Bùi Liễu"/>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541" y="2473683"/>
            <a:ext cx="1656744" cy="1170940"/>
          </a:xfrm>
          <a:prstGeom prst="rect">
            <a:avLst/>
          </a:prstGeom>
        </p:spPr>
      </p:pic>
      <p:sp>
        <p:nvSpPr>
          <p:cNvPr id="21" name="Bùi liễu 0968142780"/>
          <p:cNvSpPr/>
          <p:nvPr/>
        </p:nvSpPr>
        <p:spPr>
          <a:xfrm>
            <a:off x="6535008" y="1116312"/>
            <a:ext cx="2230418" cy="415018"/>
          </a:xfrm>
          <a:prstGeom prst="rect">
            <a:avLst/>
          </a:prstGeom>
        </p:spPr>
        <p:txBody>
          <a:bodyPr wrap="none" lIns="68580" tIns="34290" rIns="68580" bIns="34290">
            <a:spAutoFit/>
          </a:bodyPr>
          <a:lstStyle/>
          <a:p>
            <a:pPr>
              <a:lnSpc>
                <a:spcPct val="107000"/>
              </a:lnSpc>
              <a:spcAft>
                <a:spcPts val="600"/>
              </a:spcAft>
            </a:pPr>
            <a:r>
              <a:rPr lang="en-US" sz="2100" dirty="0">
                <a:latin typeface="Arial" panose="020B0604020202020204" pitchFamily="34" charset="0"/>
                <a:ea typeface="Calibri" panose="020F0502020204030204" pitchFamily="34" charset="0"/>
                <a:cs typeface="Arial" panose="020B0604020202020204" pitchFamily="34" charset="0"/>
              </a:rPr>
              <a:t>they’re = they are</a:t>
            </a:r>
          </a:p>
        </p:txBody>
      </p:sp>
    </p:spTree>
    <p:custDataLst>
      <p:tags r:id="rId1"/>
    </p:custDataLst>
    <p:extLst>
      <p:ext uri="{BB962C8B-B14F-4D97-AF65-F5344CB8AC3E}">
        <p14:creationId xmlns:p14="http://schemas.microsoft.com/office/powerpoint/2010/main" val="397480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ùi Liễu 0968142780"/>
          <p:cNvPicPr>
            <a:picLocks noChangeAspect="1"/>
          </p:cNvPicPr>
          <p:nvPr/>
        </p:nvPicPr>
        <p:blipFill rotWithShape="1">
          <a:blip r:embed="rId4">
            <a:extLst>
              <a:ext uri="{28A0092B-C50C-407E-A947-70E740481C1C}">
                <a14:useLocalDpi xmlns:a14="http://schemas.microsoft.com/office/drawing/2010/main" val="0"/>
              </a:ext>
            </a:extLst>
          </a:blip>
          <a:srcRect t="26667" b="20000"/>
          <a:stretch/>
        </p:blipFill>
        <p:spPr>
          <a:xfrm>
            <a:off x="2247900" y="857250"/>
            <a:ext cx="5143500" cy="2743200"/>
          </a:xfrm>
          <a:prstGeom prst="rect">
            <a:avLst/>
          </a:prstGeom>
        </p:spPr>
      </p:pic>
      <p:sp>
        <p:nvSpPr>
          <p:cNvPr id="6" name="Bùi Liễu 0968142780"/>
          <p:cNvSpPr txBox="1"/>
          <p:nvPr/>
        </p:nvSpPr>
        <p:spPr>
          <a:xfrm>
            <a:off x="2324100" y="2419350"/>
            <a:ext cx="4724400" cy="784830"/>
          </a:xfrm>
          <a:prstGeom prst="rect">
            <a:avLst/>
          </a:prstGeom>
          <a:noFill/>
        </p:spPr>
        <p:txBody>
          <a:bodyPr wrap="square" rtlCol="0">
            <a:spAutoFit/>
          </a:bodyPr>
          <a:lstStyle/>
          <a:p>
            <a:pPr algn="ctr"/>
            <a:r>
              <a:rPr lang="en-US" sz="4500" b="1" dirty="0">
                <a:solidFill>
                  <a:schemeClr val="accent6">
                    <a:lumMod val="75000"/>
                  </a:schemeClr>
                </a:solidFill>
                <a:latin typeface="Berlin Sans FB" panose="020B0604020202020204" charset="0"/>
              </a:rPr>
              <a:t>Warm up</a:t>
            </a:r>
          </a:p>
        </p:txBody>
      </p:sp>
    </p:spTree>
    <p:custDataLst>
      <p:tags r:id="rId1"/>
    </p:custDataLst>
    <p:extLst>
      <p:ext uri="{BB962C8B-B14F-4D97-AF65-F5344CB8AC3E}">
        <p14:creationId xmlns:p14="http://schemas.microsoft.com/office/powerpoint/2010/main" val="13782112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435">
                                          <p:stCondLst>
                                            <p:cond delay="0"/>
                                          </p:stCondLst>
                                        </p:cTn>
                                        <p:tgtEl>
                                          <p:spTgt spid="6"/>
                                        </p:tgtEl>
                                      </p:cBhvr>
                                    </p:animEffect>
                                    <p:anim calcmode="lin" valueType="num">
                                      <p:cBhvr>
                                        <p:cTn id="11"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6" dur="20">
                                          <p:stCondLst>
                                            <p:cond delay="487"/>
                                          </p:stCondLst>
                                        </p:cTn>
                                        <p:tgtEl>
                                          <p:spTgt spid="6"/>
                                        </p:tgtEl>
                                      </p:cBhvr>
                                      <p:to x="100000" y="60000"/>
                                    </p:animScale>
                                    <p:animScale>
                                      <p:cBhvr>
                                        <p:cTn id="17" dur="124" decel="50000">
                                          <p:stCondLst>
                                            <p:cond delay="507"/>
                                          </p:stCondLst>
                                        </p:cTn>
                                        <p:tgtEl>
                                          <p:spTgt spid="6"/>
                                        </p:tgtEl>
                                      </p:cBhvr>
                                      <p:to x="100000" y="100000"/>
                                    </p:animScale>
                                    <p:animScale>
                                      <p:cBhvr>
                                        <p:cTn id="18" dur="20">
                                          <p:stCondLst>
                                            <p:cond delay="984"/>
                                          </p:stCondLst>
                                        </p:cTn>
                                        <p:tgtEl>
                                          <p:spTgt spid="6"/>
                                        </p:tgtEl>
                                      </p:cBhvr>
                                      <p:to x="100000" y="80000"/>
                                    </p:animScale>
                                    <p:animScale>
                                      <p:cBhvr>
                                        <p:cTn id="19" dur="124" decel="50000">
                                          <p:stCondLst>
                                            <p:cond delay="1004"/>
                                          </p:stCondLst>
                                        </p:cTn>
                                        <p:tgtEl>
                                          <p:spTgt spid="6"/>
                                        </p:tgtEl>
                                      </p:cBhvr>
                                      <p:to x="100000" y="100000"/>
                                    </p:animScale>
                                    <p:animScale>
                                      <p:cBhvr>
                                        <p:cTn id="20" dur="20">
                                          <p:stCondLst>
                                            <p:cond delay="1231"/>
                                          </p:stCondLst>
                                        </p:cTn>
                                        <p:tgtEl>
                                          <p:spTgt spid="6"/>
                                        </p:tgtEl>
                                      </p:cBhvr>
                                      <p:to x="100000" y="90000"/>
                                    </p:animScale>
                                    <p:animScale>
                                      <p:cBhvr>
                                        <p:cTn id="21" dur="124" decel="50000">
                                          <p:stCondLst>
                                            <p:cond delay="1251"/>
                                          </p:stCondLst>
                                        </p:cTn>
                                        <p:tgtEl>
                                          <p:spTgt spid="6"/>
                                        </p:tgtEl>
                                      </p:cBhvr>
                                      <p:to x="100000" y="100000"/>
                                    </p:animScale>
                                    <p:animScale>
                                      <p:cBhvr>
                                        <p:cTn id="22" dur="20">
                                          <p:stCondLst>
                                            <p:cond delay="1356"/>
                                          </p:stCondLst>
                                        </p:cTn>
                                        <p:tgtEl>
                                          <p:spTgt spid="6"/>
                                        </p:tgtEl>
                                      </p:cBhvr>
                                      <p:to x="100000" y="95000"/>
                                    </p:animScale>
                                    <p:animScale>
                                      <p:cBhvr>
                                        <p:cTn id="23" dur="124" decel="50000">
                                          <p:stCondLst>
                                            <p:cond delay="1376"/>
                                          </p:stCondLst>
                                        </p:cTn>
                                        <p:tgtEl>
                                          <p:spTgt spid="6"/>
                                        </p:tgtEl>
                                      </p:cBhvr>
                                      <p:to x="100000" y="100000"/>
                                    </p:animScale>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descr="D:\LIEU\Soạn lớp 1,2\Ảnh nền đẹp\—Pngtree—hand-drawn simple colored simple brush_4578782 - Sao ché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126" y="742950"/>
            <a:ext cx="4770155" cy="3078575"/>
          </a:xfrm>
          <a:prstGeom prst="rect">
            <a:avLst/>
          </a:prstGeom>
          <a:noFill/>
          <a:extLst>
            <a:ext uri="{909E8E84-426E-40DD-AFC4-6F175D3DCCD1}">
              <a14:hiddenFill xmlns:a14="http://schemas.microsoft.com/office/drawing/2010/main">
                <a:solidFill>
                  <a:srgbClr val="FFFFFF"/>
                </a:solidFill>
              </a14:hiddenFill>
            </a:ext>
          </a:extLst>
        </p:spPr>
      </p:pic>
      <p:sp>
        <p:nvSpPr>
          <p:cNvPr id="3" name="Bùi Liễu 0968142780"/>
          <p:cNvSpPr txBox="1"/>
          <p:nvPr/>
        </p:nvSpPr>
        <p:spPr>
          <a:xfrm>
            <a:off x="2514600" y="2390312"/>
            <a:ext cx="4229101" cy="830997"/>
          </a:xfrm>
          <a:prstGeom prst="rect">
            <a:avLst/>
          </a:prstGeom>
          <a:noFill/>
        </p:spPr>
        <p:txBody>
          <a:bodyPr wrap="square" lIns="68580" tIns="34290" rIns="68580" bIns="34290" rtlCol="0">
            <a:spAutoFit/>
          </a:bodyPr>
          <a:lstStyle/>
          <a:p>
            <a:pPr algn="ctr"/>
            <a:r>
              <a:rPr lang="en-US" sz="5000" b="1" dirty="0">
                <a:solidFill>
                  <a:schemeClr val="accent6">
                    <a:lumMod val="75000"/>
                  </a:schemeClr>
                </a:solidFill>
                <a:latin typeface="Berlin Sans FB Demi" panose="020E0802020502020306" pitchFamily="34" charset="0"/>
              </a:rPr>
              <a:t>Thank you!</a:t>
            </a:r>
          </a:p>
        </p:txBody>
      </p:sp>
    </p:spTree>
    <p:custDataLst>
      <p:tags r:id="rId1"/>
    </p:custDataLst>
    <p:extLst>
      <p:ext uri="{BB962C8B-B14F-4D97-AF65-F5344CB8AC3E}">
        <p14:creationId xmlns:p14="http://schemas.microsoft.com/office/powerpoint/2010/main" val="2068472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FBC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ùi Liễu 0968142780"/>
          <p:cNvPicPr>
            <a:picLocks noChangeAspect="1"/>
          </p:cNvPicPr>
          <p:nvPr/>
        </p:nvPicPr>
        <p:blipFill rotWithShape="1">
          <a:blip r:embed="rId5">
            <a:extLst>
              <a:ext uri="{28A0092B-C50C-407E-A947-70E740481C1C}">
                <a14:useLocalDpi xmlns:a14="http://schemas.microsoft.com/office/drawing/2010/main" val="0"/>
              </a:ext>
            </a:extLst>
          </a:blip>
          <a:srcRect t="26667" b="20000"/>
          <a:stretch/>
        </p:blipFill>
        <p:spPr>
          <a:xfrm>
            <a:off x="1748495" y="628650"/>
            <a:ext cx="6057900" cy="3486150"/>
          </a:xfrm>
          <a:prstGeom prst="rect">
            <a:avLst/>
          </a:prstGeom>
        </p:spPr>
      </p:pic>
      <p:sp>
        <p:nvSpPr>
          <p:cNvPr id="5" name="Bùi Liễu 0968142780"/>
          <p:cNvSpPr txBox="1"/>
          <p:nvPr/>
        </p:nvSpPr>
        <p:spPr>
          <a:xfrm>
            <a:off x="1543050" y="2286000"/>
            <a:ext cx="6200775" cy="14080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950" b="1" dirty="0">
                <a:solidFill>
                  <a:schemeClr val="accent6">
                    <a:lumMod val="75000"/>
                  </a:schemeClr>
                </a:solidFill>
                <a:latin typeface="Berlin Sans FB Demi" panose="020E0802020502020306" pitchFamily="34" charset="0"/>
              </a:rPr>
              <a:t>Let’s play!</a:t>
            </a:r>
          </a:p>
          <a:p>
            <a:pPr algn="ctr"/>
            <a:r>
              <a:rPr lang="en-US" sz="3600" b="1" dirty="0">
                <a:latin typeface="Berlin Sans FB Demi" panose="020E0802020502020306" pitchFamily="34" charset="0"/>
              </a:rPr>
              <a:t>Can you guess? </a:t>
            </a:r>
          </a:p>
        </p:txBody>
      </p:sp>
      <p:pic>
        <p:nvPicPr>
          <p:cNvPr id="6" name="Happy Background Music - Sunny Side Up by Alumo">
            <a:hlinkClick r:id="" action="ppaction://media"/>
            <a:extLst>
              <a:ext uri="{FF2B5EF4-FFF2-40B4-BE49-F238E27FC236}">
                <a16:creationId xmlns:a16="http://schemas.microsoft.com/office/drawing/2014/main" id="{9F51109E-10B8-4C46-B07B-64E666EA969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62000" y="26670"/>
            <a:ext cx="457200" cy="457200"/>
          </a:xfrm>
          <a:prstGeom prst="rect">
            <a:avLst/>
          </a:prstGeom>
        </p:spPr>
      </p:pic>
    </p:spTree>
    <p:custDataLst>
      <p:tags r:id="rId1"/>
    </p:custDataLst>
    <p:extLst>
      <p:ext uri="{BB962C8B-B14F-4D97-AF65-F5344CB8AC3E}">
        <p14:creationId xmlns:p14="http://schemas.microsoft.com/office/powerpoint/2010/main" val="357396329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childTnLst>
                          </p:cTn>
                        </p:par>
                        <p:par>
                          <p:cTn id="8" fill="hold">
                            <p:stCondLst>
                              <p:cond delay="1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
                                        <p:tgtEl>
                                          <p:spTgt spid="5"/>
                                        </p:tgtEl>
                                      </p:cBhvr>
                                    </p:animEffect>
                                  </p:childTnLst>
                                </p:cTn>
                              </p:par>
                            </p:childTnLst>
                          </p:cTn>
                        </p:par>
                        <p:par>
                          <p:cTn id="12" fill="hold">
                            <p:stCondLst>
                              <p:cond delay="20"/>
                            </p:stCondLst>
                            <p:childTnLst>
                              <p:par>
                                <p:cTn id="13" presetID="1" presetClass="mediacall" presetSubtype="0" fill="hold" nodeType="afterEffect">
                                  <p:stCondLst>
                                    <p:cond delay="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5" repeatCount="indefinite"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BC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a:extLst>
              <a:ext uri="{FF2B5EF4-FFF2-40B4-BE49-F238E27FC236}">
                <a16:creationId xmlns:a16="http://schemas.microsoft.com/office/drawing/2014/main" id="{79F9A754-4301-A64B-8216-01C1BBE5C583}"/>
              </a:ext>
            </a:extLst>
          </p:cNvPr>
          <p:cNvSpPr/>
          <p:nvPr/>
        </p:nvSpPr>
        <p:spPr>
          <a:xfrm>
            <a:off x="5436550" y="1440955"/>
            <a:ext cx="1760221" cy="559466"/>
          </a:xfrm>
          <a:prstGeom prst="wedgeRoundRectCallout">
            <a:avLst>
              <a:gd name="adj1" fmla="val 53608"/>
              <a:gd name="adj2" fmla="val 8405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_______.</a:t>
            </a:r>
          </a:p>
        </p:txBody>
      </p:sp>
      <p:sp>
        <p:nvSpPr>
          <p:cNvPr id="13" name="Rounded Rectangular Callout 11">
            <a:extLst>
              <a:ext uri="{FF2B5EF4-FFF2-40B4-BE49-F238E27FC236}">
                <a16:creationId xmlns:a16="http://schemas.microsoft.com/office/drawing/2014/main" id="{996C6DDB-87F1-6F4F-854A-A183E7737398}"/>
              </a:ext>
            </a:extLst>
          </p:cNvPr>
          <p:cNvSpPr/>
          <p:nvPr/>
        </p:nvSpPr>
        <p:spPr>
          <a:xfrm>
            <a:off x="2228850" y="742950"/>
            <a:ext cx="4457700" cy="507934"/>
          </a:xfrm>
          <a:prstGeom prst="wedgeRoundRectCallout">
            <a:avLst>
              <a:gd name="adj1" fmla="val -56913"/>
              <a:gd name="adj2" fmla="val 978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Where is the living room?</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838685" y="2171700"/>
            <a:ext cx="3238030" cy="2644951"/>
          </a:xfrm>
          <a:prstGeom prst="rect">
            <a:avLst/>
          </a:prstGeom>
          <a:noFill/>
          <a:extLst>
            <a:ext uri="{909E8E84-426E-40DD-AFC4-6F175D3DCCD1}">
              <a14:hiddenFill xmlns:a14="http://schemas.microsoft.com/office/drawing/2010/main">
                <a:solidFill>
                  <a:srgbClr val="FFFFFF"/>
                </a:solidFill>
              </a14:hiddenFill>
            </a:ext>
          </a:extLst>
        </p:spPr>
      </p:pic>
      <p:sp>
        <p:nvSpPr>
          <p:cNvPr id="11" name="0968142780 Bùi Liễu">
            <a:extLst>
              <a:ext uri="{FF2B5EF4-FFF2-40B4-BE49-F238E27FC236}">
                <a16:creationId xmlns:a16="http://schemas.microsoft.com/office/drawing/2014/main" id="{79F9A754-4301-A64B-8216-01C1BBE5C583}"/>
              </a:ext>
            </a:extLst>
          </p:cNvPr>
          <p:cNvSpPr/>
          <p:nvPr/>
        </p:nvSpPr>
        <p:spPr>
          <a:xfrm>
            <a:off x="5436549" y="1423305"/>
            <a:ext cx="1760221" cy="559466"/>
          </a:xfrm>
          <a:prstGeom prst="wedgeRoundRectCallout">
            <a:avLst>
              <a:gd name="adj1" fmla="val 53608"/>
              <a:gd name="adj2" fmla="val 8405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It’s here.</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8966" t="232" r="18528" b="56757"/>
          <a:stretch/>
        </p:blipFill>
        <p:spPr>
          <a:xfrm>
            <a:off x="1028700" y="742950"/>
            <a:ext cx="685800" cy="664222"/>
          </a:xfrm>
          <a:prstGeom prst="ellipse">
            <a:avLst/>
          </a:prstGeom>
          <a:solidFill>
            <a:schemeClr val="bg1"/>
          </a:solidFill>
          <a:ln w="28575">
            <a:solidFill>
              <a:schemeClr val="accent4"/>
            </a:solidFill>
          </a:ln>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27394" r="24665" b="48914"/>
          <a:stretch/>
        </p:blipFill>
        <p:spPr>
          <a:xfrm>
            <a:off x="7360921" y="1828801"/>
            <a:ext cx="640079" cy="685799"/>
          </a:xfrm>
          <a:prstGeom prst="ellipse">
            <a:avLst/>
          </a:prstGeom>
          <a:solidFill>
            <a:schemeClr val="bg1"/>
          </a:solidFill>
          <a:ln w="28575">
            <a:solidFill>
              <a:schemeClr val="accent4"/>
            </a:solidFill>
          </a:ln>
        </p:spPr>
      </p:pic>
      <p:cxnSp>
        <p:nvCxnSpPr>
          <p:cNvPr id="5" name="Straight Arrow Connector 4"/>
          <p:cNvCxnSpPr/>
          <p:nvPr/>
        </p:nvCxnSpPr>
        <p:spPr>
          <a:xfrm flipH="1">
            <a:off x="5816342" y="4023662"/>
            <a:ext cx="571500" cy="228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2563" y="2099102"/>
            <a:ext cx="652743" cy="415498"/>
          </a:xfrm>
          <a:prstGeom prst="rect">
            <a:avLst/>
          </a:prstGeom>
          <a:noFill/>
        </p:spPr>
        <p:txBody>
          <a:bodyPr wrap="none" rtlCol="0">
            <a:spAutoFit/>
          </a:bodyPr>
          <a:lstStyle/>
          <a:p>
            <a:r>
              <a:rPr lang="en-US" sz="2100" b="1" dirty="0">
                <a:latin typeface="Comic Sans MS" panose="030F0702030302020204" pitchFamily="66" charset="0"/>
                <a:cs typeface="Arial" panose="020B0604020202020204" pitchFamily="34" charset="0"/>
              </a:rPr>
              <a:t>1/8</a:t>
            </a:r>
          </a:p>
        </p:txBody>
      </p:sp>
    </p:spTree>
    <p:custDataLst>
      <p:tags r:id="rId1"/>
    </p:custDataLst>
    <p:extLst>
      <p:ext uri="{BB962C8B-B14F-4D97-AF65-F5344CB8AC3E}">
        <p14:creationId xmlns:p14="http://schemas.microsoft.com/office/powerpoint/2010/main" val="412281507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FBC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a:extLst>
              <a:ext uri="{FF2B5EF4-FFF2-40B4-BE49-F238E27FC236}">
                <a16:creationId xmlns:a16="http://schemas.microsoft.com/office/drawing/2014/main" id="{79F9A754-4301-A64B-8216-01C1BBE5C583}"/>
              </a:ext>
            </a:extLst>
          </p:cNvPr>
          <p:cNvSpPr/>
          <p:nvPr/>
        </p:nvSpPr>
        <p:spPr>
          <a:xfrm>
            <a:off x="3257551" y="1741594"/>
            <a:ext cx="3945686" cy="478877"/>
          </a:xfrm>
          <a:prstGeom prst="wedgeRoundRectCallout">
            <a:avLst>
              <a:gd name="adj1" fmla="val 44618"/>
              <a:gd name="adj2" fmla="val 8405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__________________.</a:t>
            </a:r>
          </a:p>
        </p:txBody>
      </p:sp>
      <p:sp>
        <p:nvSpPr>
          <p:cNvPr id="13" name="Rounded Rectangular Callout 11">
            <a:extLst>
              <a:ext uri="{FF2B5EF4-FFF2-40B4-BE49-F238E27FC236}">
                <a16:creationId xmlns:a16="http://schemas.microsoft.com/office/drawing/2014/main" id="{996C6DDB-87F1-6F4F-854A-A183E7737398}"/>
              </a:ext>
            </a:extLst>
          </p:cNvPr>
          <p:cNvSpPr/>
          <p:nvPr/>
        </p:nvSpPr>
        <p:spPr>
          <a:xfrm>
            <a:off x="2228850" y="742950"/>
            <a:ext cx="4457700" cy="507934"/>
          </a:xfrm>
          <a:prstGeom prst="wedgeRoundRectCallout">
            <a:avLst>
              <a:gd name="adj1" fmla="val -56913"/>
              <a:gd name="adj2" fmla="val 978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Where are the lamps?</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57551" y="2711184"/>
            <a:ext cx="2690486" cy="2130600"/>
          </a:xfrm>
          <a:prstGeom prst="rect">
            <a:avLst/>
          </a:prstGeom>
          <a:noFill/>
          <a:extLst>
            <a:ext uri="{909E8E84-426E-40DD-AFC4-6F175D3DCCD1}">
              <a14:hiddenFill xmlns:a14="http://schemas.microsoft.com/office/drawing/2010/main">
                <a:solidFill>
                  <a:srgbClr val="FFFFFF"/>
                </a:solidFill>
              </a14:hiddenFill>
            </a:ext>
          </a:extLst>
        </p:spPr>
      </p:pic>
      <p:sp>
        <p:nvSpPr>
          <p:cNvPr id="11" name="0968142780 Bùi Liễu">
            <a:extLst>
              <a:ext uri="{FF2B5EF4-FFF2-40B4-BE49-F238E27FC236}">
                <a16:creationId xmlns:a16="http://schemas.microsoft.com/office/drawing/2014/main" id="{79F9A754-4301-A64B-8216-01C1BBE5C583}"/>
              </a:ext>
            </a:extLst>
          </p:cNvPr>
          <p:cNvSpPr/>
          <p:nvPr/>
        </p:nvSpPr>
        <p:spPr>
          <a:xfrm>
            <a:off x="3231046" y="1741593"/>
            <a:ext cx="3945686" cy="478877"/>
          </a:xfrm>
          <a:prstGeom prst="wedgeRoundRectCallout">
            <a:avLst>
              <a:gd name="adj1" fmla="val 44618"/>
              <a:gd name="adj2" fmla="val 8405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They’re in the kitchen.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8966" t="232" r="18528" b="56757"/>
          <a:stretch/>
        </p:blipFill>
        <p:spPr>
          <a:xfrm>
            <a:off x="1028700" y="742950"/>
            <a:ext cx="685800" cy="664222"/>
          </a:xfrm>
          <a:prstGeom prst="ellipse">
            <a:avLst/>
          </a:prstGeom>
          <a:solidFill>
            <a:schemeClr val="bg1"/>
          </a:solidFill>
          <a:ln w="28575">
            <a:solidFill>
              <a:schemeClr val="accent4"/>
            </a:solidFill>
          </a:ln>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27394" r="24665" b="48914"/>
          <a:stretch/>
        </p:blipFill>
        <p:spPr>
          <a:xfrm>
            <a:off x="7360921" y="1828801"/>
            <a:ext cx="640079" cy="685799"/>
          </a:xfrm>
          <a:prstGeom prst="ellipse">
            <a:avLst/>
          </a:prstGeom>
          <a:solidFill>
            <a:schemeClr val="bg1"/>
          </a:solidFill>
          <a:ln w="28575">
            <a:solidFill>
              <a:schemeClr val="accent4"/>
            </a:solidFill>
          </a:ln>
        </p:spPr>
      </p:pic>
      <p:sp>
        <p:nvSpPr>
          <p:cNvPr id="10" name="TextBox 9"/>
          <p:cNvSpPr txBox="1"/>
          <p:nvPr/>
        </p:nvSpPr>
        <p:spPr>
          <a:xfrm>
            <a:off x="192563" y="2099102"/>
            <a:ext cx="652743" cy="415498"/>
          </a:xfrm>
          <a:prstGeom prst="rect">
            <a:avLst/>
          </a:prstGeom>
          <a:noFill/>
        </p:spPr>
        <p:txBody>
          <a:bodyPr wrap="none" rtlCol="0">
            <a:spAutoFit/>
          </a:bodyPr>
          <a:lstStyle/>
          <a:p>
            <a:r>
              <a:rPr lang="en-US" sz="2100" b="1" dirty="0">
                <a:latin typeface="Comic Sans MS" panose="030F0702030302020204" pitchFamily="66" charset="0"/>
                <a:cs typeface="Arial" panose="020B0604020202020204" pitchFamily="34" charset="0"/>
              </a:rPr>
              <a:t>2/8</a:t>
            </a:r>
          </a:p>
        </p:txBody>
      </p:sp>
    </p:spTree>
    <p:custDataLst>
      <p:tags r:id="rId1"/>
    </p:custDataLst>
    <p:extLst>
      <p:ext uri="{BB962C8B-B14F-4D97-AF65-F5344CB8AC3E}">
        <p14:creationId xmlns:p14="http://schemas.microsoft.com/office/powerpoint/2010/main" val="77051721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BC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a:extLst>
              <a:ext uri="{FF2B5EF4-FFF2-40B4-BE49-F238E27FC236}">
                <a16:creationId xmlns:a16="http://schemas.microsoft.com/office/drawing/2014/main" id="{79F9A754-4301-A64B-8216-01C1BBE5C583}"/>
              </a:ext>
            </a:extLst>
          </p:cNvPr>
          <p:cNvSpPr/>
          <p:nvPr/>
        </p:nvSpPr>
        <p:spPr>
          <a:xfrm>
            <a:off x="5656934" y="1628376"/>
            <a:ext cx="1760221" cy="559466"/>
          </a:xfrm>
          <a:prstGeom prst="wedgeRoundRectCallout">
            <a:avLst>
              <a:gd name="adj1" fmla="val 53608"/>
              <a:gd name="adj2" fmla="val 8405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_______.</a:t>
            </a:r>
          </a:p>
        </p:txBody>
      </p:sp>
      <p:sp>
        <p:nvSpPr>
          <p:cNvPr id="13" name="Rounded Rectangular Callout 11">
            <a:extLst>
              <a:ext uri="{FF2B5EF4-FFF2-40B4-BE49-F238E27FC236}">
                <a16:creationId xmlns:a16="http://schemas.microsoft.com/office/drawing/2014/main" id="{996C6DDB-87F1-6F4F-854A-A183E7737398}"/>
              </a:ext>
            </a:extLst>
          </p:cNvPr>
          <p:cNvSpPr/>
          <p:nvPr/>
        </p:nvSpPr>
        <p:spPr>
          <a:xfrm>
            <a:off x="2228850" y="742950"/>
            <a:ext cx="4457700" cy="507934"/>
          </a:xfrm>
          <a:prstGeom prst="wedgeRoundRectCallout">
            <a:avLst>
              <a:gd name="adj1" fmla="val -56913"/>
              <a:gd name="adj2" fmla="val 978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Where </a:t>
            </a:r>
            <a:r>
              <a:rPr lang="en-US" sz="2700" b="1">
                <a:solidFill>
                  <a:schemeClr val="tx1"/>
                </a:solidFill>
                <a:latin typeface="Arial" panose="020B0604020202020204" pitchFamily="34" charset="0"/>
                <a:cs typeface="Arial" panose="020B0604020202020204" pitchFamily="34" charset="0"/>
              </a:rPr>
              <a:t>is the bedroom?</a:t>
            </a:r>
            <a:endParaRPr lang="en-US" sz="2700" b="1" dirty="0">
              <a:solidFill>
                <a:schemeClr val="tx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857500" y="2536276"/>
            <a:ext cx="3429000" cy="2120270"/>
          </a:xfrm>
          <a:prstGeom prst="rect">
            <a:avLst/>
          </a:prstGeom>
          <a:noFill/>
          <a:extLst>
            <a:ext uri="{909E8E84-426E-40DD-AFC4-6F175D3DCCD1}">
              <a14:hiddenFill xmlns:a14="http://schemas.microsoft.com/office/drawing/2010/main">
                <a:solidFill>
                  <a:srgbClr val="FFFFFF"/>
                </a:solidFill>
              </a14:hiddenFill>
            </a:ext>
          </a:extLst>
        </p:spPr>
      </p:pic>
      <p:sp>
        <p:nvSpPr>
          <p:cNvPr id="11" name="0968142780 Bùi Liễu">
            <a:extLst>
              <a:ext uri="{FF2B5EF4-FFF2-40B4-BE49-F238E27FC236}">
                <a16:creationId xmlns:a16="http://schemas.microsoft.com/office/drawing/2014/main" id="{79F9A754-4301-A64B-8216-01C1BBE5C583}"/>
              </a:ext>
            </a:extLst>
          </p:cNvPr>
          <p:cNvSpPr/>
          <p:nvPr/>
        </p:nvSpPr>
        <p:spPr>
          <a:xfrm>
            <a:off x="5600700" y="1633911"/>
            <a:ext cx="1888286" cy="559466"/>
          </a:xfrm>
          <a:prstGeom prst="wedgeRoundRectCallout">
            <a:avLst>
              <a:gd name="adj1" fmla="val 53608"/>
              <a:gd name="adj2" fmla="val 8405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a:solidFill>
                  <a:schemeClr val="tx1"/>
                </a:solidFill>
                <a:latin typeface="Arial" panose="020B0604020202020204" pitchFamily="34" charset="0"/>
                <a:cs typeface="Arial" panose="020B0604020202020204" pitchFamily="34" charset="0"/>
              </a:rPr>
              <a:t>It’s there.</a:t>
            </a:r>
            <a:endParaRPr lang="en-US" sz="2700"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8966" t="232" r="18528" b="56757"/>
          <a:stretch/>
        </p:blipFill>
        <p:spPr>
          <a:xfrm>
            <a:off x="1028700" y="742950"/>
            <a:ext cx="685800" cy="664222"/>
          </a:xfrm>
          <a:prstGeom prst="ellipse">
            <a:avLst/>
          </a:prstGeom>
          <a:solidFill>
            <a:schemeClr val="bg1"/>
          </a:solidFill>
          <a:ln w="28575">
            <a:solidFill>
              <a:schemeClr val="accent4"/>
            </a:solidFill>
          </a:ln>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27394" r="24665" b="48914"/>
          <a:stretch/>
        </p:blipFill>
        <p:spPr>
          <a:xfrm>
            <a:off x="7600951" y="1850477"/>
            <a:ext cx="640079" cy="685799"/>
          </a:xfrm>
          <a:prstGeom prst="ellipse">
            <a:avLst/>
          </a:prstGeom>
          <a:solidFill>
            <a:schemeClr val="bg1"/>
          </a:solidFill>
          <a:ln w="28575">
            <a:solidFill>
              <a:schemeClr val="accent4"/>
            </a:solidFill>
          </a:ln>
        </p:spPr>
      </p:pic>
      <p:cxnSp>
        <p:nvCxnSpPr>
          <p:cNvPr id="5" name="Straight Arrow Connector 4"/>
          <p:cNvCxnSpPr/>
          <p:nvPr/>
        </p:nvCxnSpPr>
        <p:spPr>
          <a:xfrm flipH="1">
            <a:off x="7315200" y="3600450"/>
            <a:ext cx="571500" cy="228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2563" y="2099102"/>
            <a:ext cx="652743" cy="415498"/>
          </a:xfrm>
          <a:prstGeom prst="rect">
            <a:avLst/>
          </a:prstGeom>
          <a:noFill/>
        </p:spPr>
        <p:txBody>
          <a:bodyPr wrap="none" rtlCol="0">
            <a:spAutoFit/>
          </a:bodyPr>
          <a:lstStyle/>
          <a:p>
            <a:r>
              <a:rPr lang="en-US" sz="2100" b="1" dirty="0">
                <a:latin typeface="Comic Sans MS" panose="030F0702030302020204" pitchFamily="66" charset="0"/>
                <a:cs typeface="Arial" panose="020B0604020202020204" pitchFamily="34" charset="0"/>
              </a:rPr>
              <a:t>3/8</a:t>
            </a:r>
          </a:p>
        </p:txBody>
      </p:sp>
    </p:spTree>
    <p:custDataLst>
      <p:tags r:id="rId1"/>
    </p:custDataLst>
    <p:extLst>
      <p:ext uri="{BB962C8B-B14F-4D97-AF65-F5344CB8AC3E}">
        <p14:creationId xmlns:p14="http://schemas.microsoft.com/office/powerpoint/2010/main" val="382668659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FBC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a:extLst>
              <a:ext uri="{FF2B5EF4-FFF2-40B4-BE49-F238E27FC236}">
                <a16:creationId xmlns:a16="http://schemas.microsoft.com/office/drawing/2014/main" id="{79F9A754-4301-A64B-8216-01C1BBE5C583}"/>
              </a:ext>
            </a:extLst>
          </p:cNvPr>
          <p:cNvSpPr/>
          <p:nvPr/>
        </p:nvSpPr>
        <p:spPr>
          <a:xfrm>
            <a:off x="3292319" y="1441668"/>
            <a:ext cx="3920171" cy="559466"/>
          </a:xfrm>
          <a:prstGeom prst="wedgeRoundRectCallout">
            <a:avLst>
              <a:gd name="adj1" fmla="val 42490"/>
              <a:gd name="adj2" fmla="val 85581"/>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__________________.</a:t>
            </a:r>
          </a:p>
        </p:txBody>
      </p:sp>
      <p:sp>
        <p:nvSpPr>
          <p:cNvPr id="13" name="Rounded Rectangular Callout 11">
            <a:extLst>
              <a:ext uri="{FF2B5EF4-FFF2-40B4-BE49-F238E27FC236}">
                <a16:creationId xmlns:a16="http://schemas.microsoft.com/office/drawing/2014/main" id="{996C6DDB-87F1-6F4F-854A-A183E7737398}"/>
              </a:ext>
            </a:extLst>
          </p:cNvPr>
          <p:cNvSpPr/>
          <p:nvPr/>
        </p:nvSpPr>
        <p:spPr>
          <a:xfrm>
            <a:off x="2228850" y="742950"/>
            <a:ext cx="4400550" cy="507934"/>
          </a:xfrm>
          <a:prstGeom prst="wedgeRoundRectCallout">
            <a:avLst>
              <a:gd name="adj1" fmla="val -56913"/>
              <a:gd name="adj2" fmla="val 978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a:solidFill>
                  <a:schemeClr val="tx1"/>
                </a:solidFill>
                <a:latin typeface="Arial" panose="020B0604020202020204" pitchFamily="34" charset="0"/>
                <a:cs typeface="Arial" panose="020B0604020202020204" pitchFamily="34" charset="0"/>
              </a:rPr>
              <a:t>Where are the lamps? </a:t>
            </a:r>
            <a:endParaRPr lang="en-US" sz="2700" b="1" dirty="0">
              <a:solidFill>
                <a:schemeClr val="tx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985905" y="2514600"/>
            <a:ext cx="3172190" cy="2441397"/>
          </a:xfrm>
          <a:prstGeom prst="rect">
            <a:avLst/>
          </a:prstGeom>
          <a:noFill/>
          <a:extLst>
            <a:ext uri="{909E8E84-426E-40DD-AFC4-6F175D3DCCD1}">
              <a14:hiddenFill xmlns:a14="http://schemas.microsoft.com/office/drawing/2010/main">
                <a:solidFill>
                  <a:srgbClr val="FFFFFF"/>
                </a:solidFill>
              </a14:hiddenFill>
            </a:ext>
          </a:extLst>
        </p:spPr>
      </p:pic>
      <p:sp>
        <p:nvSpPr>
          <p:cNvPr id="11" name="0968142780 Bùi Liễu">
            <a:extLst>
              <a:ext uri="{FF2B5EF4-FFF2-40B4-BE49-F238E27FC236}">
                <a16:creationId xmlns:a16="http://schemas.microsoft.com/office/drawing/2014/main" id="{79F9A754-4301-A64B-8216-01C1BBE5C583}"/>
              </a:ext>
            </a:extLst>
          </p:cNvPr>
          <p:cNvSpPr/>
          <p:nvPr/>
        </p:nvSpPr>
        <p:spPr>
          <a:xfrm>
            <a:off x="3257551" y="1441668"/>
            <a:ext cx="4343400" cy="559466"/>
          </a:xfrm>
          <a:prstGeom prst="wedgeRoundRectCallout">
            <a:avLst>
              <a:gd name="adj1" fmla="val 39344"/>
              <a:gd name="adj2" fmla="val 98735"/>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a:solidFill>
                  <a:schemeClr val="tx1"/>
                </a:solidFill>
                <a:latin typeface="Arial" panose="020B0604020202020204" pitchFamily="34" charset="0"/>
                <a:cs typeface="Arial" panose="020B0604020202020204" pitchFamily="34" charset="0"/>
              </a:rPr>
              <a:t>They’re in the bathroom.</a:t>
            </a:r>
            <a:endParaRPr lang="en-US" sz="2700"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8966" t="232" r="18528" b="56757"/>
          <a:stretch/>
        </p:blipFill>
        <p:spPr>
          <a:xfrm>
            <a:off x="1028700" y="742950"/>
            <a:ext cx="685800" cy="664222"/>
          </a:xfrm>
          <a:prstGeom prst="ellipse">
            <a:avLst/>
          </a:prstGeom>
          <a:solidFill>
            <a:schemeClr val="bg1"/>
          </a:solidFill>
          <a:ln w="28575">
            <a:solidFill>
              <a:schemeClr val="accent4"/>
            </a:solidFill>
          </a:ln>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27394" r="24665" b="48914"/>
          <a:stretch/>
        </p:blipFill>
        <p:spPr>
          <a:xfrm>
            <a:off x="7600951" y="1850477"/>
            <a:ext cx="640079" cy="685799"/>
          </a:xfrm>
          <a:prstGeom prst="ellipse">
            <a:avLst/>
          </a:prstGeom>
          <a:solidFill>
            <a:schemeClr val="bg1"/>
          </a:solidFill>
          <a:ln w="28575">
            <a:solidFill>
              <a:schemeClr val="accent4"/>
            </a:solidFill>
          </a:ln>
        </p:spPr>
      </p:pic>
      <p:sp>
        <p:nvSpPr>
          <p:cNvPr id="9" name="TextBox 8"/>
          <p:cNvSpPr txBox="1"/>
          <p:nvPr/>
        </p:nvSpPr>
        <p:spPr>
          <a:xfrm>
            <a:off x="192563" y="2099102"/>
            <a:ext cx="652743" cy="415498"/>
          </a:xfrm>
          <a:prstGeom prst="rect">
            <a:avLst/>
          </a:prstGeom>
          <a:noFill/>
        </p:spPr>
        <p:txBody>
          <a:bodyPr wrap="none" rtlCol="0">
            <a:spAutoFit/>
          </a:bodyPr>
          <a:lstStyle/>
          <a:p>
            <a:r>
              <a:rPr lang="en-US" sz="2100" b="1" dirty="0">
                <a:latin typeface="Comic Sans MS" panose="030F0702030302020204" pitchFamily="66" charset="0"/>
                <a:cs typeface="Arial" panose="020B0604020202020204" pitchFamily="34" charset="0"/>
              </a:rPr>
              <a:t>4/8</a:t>
            </a:r>
          </a:p>
        </p:txBody>
      </p:sp>
    </p:spTree>
    <p:custDataLst>
      <p:tags r:id="rId1"/>
    </p:custDataLst>
    <p:extLst>
      <p:ext uri="{BB962C8B-B14F-4D97-AF65-F5344CB8AC3E}">
        <p14:creationId xmlns:p14="http://schemas.microsoft.com/office/powerpoint/2010/main" val="393806406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FBC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a:extLst>
              <a:ext uri="{FF2B5EF4-FFF2-40B4-BE49-F238E27FC236}">
                <a16:creationId xmlns:a16="http://schemas.microsoft.com/office/drawing/2014/main" id="{79F9A754-4301-A64B-8216-01C1BBE5C583}"/>
              </a:ext>
            </a:extLst>
          </p:cNvPr>
          <p:cNvSpPr/>
          <p:nvPr/>
        </p:nvSpPr>
        <p:spPr>
          <a:xfrm>
            <a:off x="4002746" y="1633910"/>
            <a:ext cx="3158171" cy="559466"/>
          </a:xfrm>
          <a:prstGeom prst="wedgeRoundRectCallout">
            <a:avLst>
              <a:gd name="adj1" fmla="val 42784"/>
              <a:gd name="adj2" fmla="val 82526"/>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_____________.</a:t>
            </a:r>
          </a:p>
        </p:txBody>
      </p:sp>
      <p:sp>
        <p:nvSpPr>
          <p:cNvPr id="13" name="Rounded Rectangular Callout 11">
            <a:extLst>
              <a:ext uri="{FF2B5EF4-FFF2-40B4-BE49-F238E27FC236}">
                <a16:creationId xmlns:a16="http://schemas.microsoft.com/office/drawing/2014/main" id="{996C6DDB-87F1-6F4F-854A-A183E7737398}"/>
              </a:ext>
            </a:extLst>
          </p:cNvPr>
          <p:cNvSpPr/>
          <p:nvPr/>
        </p:nvSpPr>
        <p:spPr>
          <a:xfrm>
            <a:off x="2228850" y="742950"/>
            <a:ext cx="4457700" cy="507934"/>
          </a:xfrm>
          <a:prstGeom prst="wedgeRoundRectCallout">
            <a:avLst>
              <a:gd name="adj1" fmla="val -56913"/>
              <a:gd name="adj2" fmla="val 978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a:solidFill>
                  <a:schemeClr val="tx1"/>
                </a:solidFill>
                <a:latin typeface="Arial" panose="020B0604020202020204" pitchFamily="34" charset="0"/>
                <a:cs typeface="Arial" panose="020B0604020202020204" pitchFamily="34" charset="0"/>
              </a:rPr>
              <a:t>Where are the books? </a:t>
            </a:r>
            <a:endParaRPr lang="en-US" sz="2700" b="1" dirty="0">
              <a:solidFill>
                <a:schemeClr val="tx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990850" y="2073935"/>
            <a:ext cx="3162300" cy="3162300"/>
          </a:xfrm>
          <a:prstGeom prst="rect">
            <a:avLst/>
          </a:prstGeom>
          <a:noFill/>
          <a:extLst>
            <a:ext uri="{909E8E84-426E-40DD-AFC4-6F175D3DCCD1}">
              <a14:hiddenFill xmlns:a14="http://schemas.microsoft.com/office/drawing/2010/main">
                <a:solidFill>
                  <a:srgbClr val="FFFFFF"/>
                </a:solidFill>
              </a14:hiddenFill>
            </a:ext>
          </a:extLst>
        </p:spPr>
      </p:pic>
      <p:sp>
        <p:nvSpPr>
          <p:cNvPr id="11" name="R0968142780 Bùi Liễu">
            <a:extLst>
              <a:ext uri="{FF2B5EF4-FFF2-40B4-BE49-F238E27FC236}">
                <a16:creationId xmlns:a16="http://schemas.microsoft.com/office/drawing/2014/main" id="{79F9A754-4301-A64B-8216-01C1BBE5C583}"/>
              </a:ext>
            </a:extLst>
          </p:cNvPr>
          <p:cNvSpPr/>
          <p:nvPr/>
        </p:nvSpPr>
        <p:spPr>
          <a:xfrm>
            <a:off x="3733800" y="1633910"/>
            <a:ext cx="3696065" cy="559466"/>
          </a:xfrm>
          <a:prstGeom prst="wedgeRoundRectCallout">
            <a:avLst>
              <a:gd name="adj1" fmla="val 40918"/>
              <a:gd name="adj2" fmla="val 91098"/>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a:solidFill>
                  <a:schemeClr val="tx1"/>
                </a:solidFill>
                <a:latin typeface="Arial" panose="020B0604020202020204" pitchFamily="34" charset="0"/>
                <a:cs typeface="Arial" panose="020B0604020202020204" pitchFamily="34" charset="0"/>
              </a:rPr>
              <a:t>They’re on the table.</a:t>
            </a:r>
            <a:endParaRPr lang="en-US" sz="2700"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8966" t="232" r="18528" b="56757"/>
          <a:stretch/>
        </p:blipFill>
        <p:spPr>
          <a:xfrm>
            <a:off x="1028700" y="742950"/>
            <a:ext cx="685800" cy="664222"/>
          </a:xfrm>
          <a:prstGeom prst="ellipse">
            <a:avLst/>
          </a:prstGeom>
          <a:solidFill>
            <a:schemeClr val="bg1"/>
          </a:solidFill>
          <a:ln w="28575">
            <a:solidFill>
              <a:schemeClr val="accent4"/>
            </a:solidFill>
          </a:ln>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27394" r="24665" b="48914"/>
          <a:stretch/>
        </p:blipFill>
        <p:spPr>
          <a:xfrm>
            <a:off x="7600951" y="1850477"/>
            <a:ext cx="640079" cy="685799"/>
          </a:xfrm>
          <a:prstGeom prst="ellipse">
            <a:avLst/>
          </a:prstGeom>
          <a:solidFill>
            <a:schemeClr val="bg1"/>
          </a:solidFill>
          <a:ln w="28575">
            <a:solidFill>
              <a:schemeClr val="accent4"/>
            </a:solidFill>
          </a:ln>
        </p:spPr>
      </p:pic>
      <p:sp>
        <p:nvSpPr>
          <p:cNvPr id="9" name="TextBox 8"/>
          <p:cNvSpPr txBox="1"/>
          <p:nvPr/>
        </p:nvSpPr>
        <p:spPr>
          <a:xfrm>
            <a:off x="192563" y="2099102"/>
            <a:ext cx="652743" cy="415498"/>
          </a:xfrm>
          <a:prstGeom prst="rect">
            <a:avLst/>
          </a:prstGeom>
          <a:noFill/>
        </p:spPr>
        <p:txBody>
          <a:bodyPr wrap="none" rtlCol="0">
            <a:spAutoFit/>
          </a:bodyPr>
          <a:lstStyle/>
          <a:p>
            <a:r>
              <a:rPr lang="en-US" sz="2100" b="1" dirty="0">
                <a:latin typeface="Comic Sans MS" panose="030F0702030302020204" pitchFamily="66" charset="0"/>
                <a:cs typeface="Arial" panose="020B0604020202020204" pitchFamily="34" charset="0"/>
              </a:rPr>
              <a:t>5/8</a:t>
            </a:r>
          </a:p>
        </p:txBody>
      </p:sp>
    </p:spTree>
    <p:custDataLst>
      <p:tags r:id="rId1"/>
    </p:custDataLst>
    <p:extLst>
      <p:ext uri="{BB962C8B-B14F-4D97-AF65-F5344CB8AC3E}">
        <p14:creationId xmlns:p14="http://schemas.microsoft.com/office/powerpoint/2010/main" val="228490559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FBC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43201" y="2536276"/>
            <a:ext cx="3713387" cy="2123672"/>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79F9A754-4301-A64B-8216-01C1BBE5C583}"/>
              </a:ext>
            </a:extLst>
          </p:cNvPr>
          <p:cNvSpPr/>
          <p:nvPr/>
        </p:nvSpPr>
        <p:spPr>
          <a:xfrm>
            <a:off x="2800350" y="1714500"/>
            <a:ext cx="4588994" cy="559466"/>
          </a:xfrm>
          <a:prstGeom prst="wedgeRoundRectCallout">
            <a:avLst>
              <a:gd name="adj1" fmla="val 40918"/>
              <a:gd name="adj2" fmla="val 91098"/>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They’re in the living room.</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8966" t="232" r="18528" b="56757"/>
          <a:stretch/>
        </p:blipFill>
        <p:spPr>
          <a:xfrm>
            <a:off x="1028700" y="742950"/>
            <a:ext cx="685800" cy="664222"/>
          </a:xfrm>
          <a:prstGeom prst="ellipse">
            <a:avLst/>
          </a:prstGeom>
          <a:solidFill>
            <a:schemeClr val="bg1"/>
          </a:solidFill>
          <a:ln w="28575">
            <a:solidFill>
              <a:schemeClr val="accent4"/>
            </a:solidFill>
          </a:ln>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27394" r="24665" b="48914"/>
          <a:stretch/>
        </p:blipFill>
        <p:spPr>
          <a:xfrm>
            <a:off x="7600951" y="1850477"/>
            <a:ext cx="640079" cy="685799"/>
          </a:xfrm>
          <a:prstGeom prst="ellipse">
            <a:avLst/>
          </a:prstGeom>
          <a:solidFill>
            <a:schemeClr val="bg1"/>
          </a:solidFill>
          <a:ln w="28575">
            <a:solidFill>
              <a:schemeClr val="accent4"/>
            </a:solidFill>
          </a:ln>
        </p:spPr>
      </p:pic>
      <p:sp>
        <p:nvSpPr>
          <p:cNvPr id="10" name="Rounded Rectangular Callout 11">
            <a:extLst>
              <a:ext uri="{FF2B5EF4-FFF2-40B4-BE49-F238E27FC236}">
                <a16:creationId xmlns:a16="http://schemas.microsoft.com/office/drawing/2014/main" id="{996C6DDB-87F1-6F4F-854A-A183E7737398}"/>
              </a:ext>
            </a:extLst>
          </p:cNvPr>
          <p:cNvSpPr/>
          <p:nvPr/>
        </p:nvSpPr>
        <p:spPr>
          <a:xfrm>
            <a:off x="2263923" y="945712"/>
            <a:ext cx="3886200" cy="507934"/>
          </a:xfrm>
          <a:prstGeom prst="wedgeRoundRectCallout">
            <a:avLst>
              <a:gd name="adj1" fmla="val -56913"/>
              <a:gd name="adj2" fmla="val 978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_________________? </a:t>
            </a:r>
          </a:p>
        </p:txBody>
      </p:sp>
      <p:sp>
        <p:nvSpPr>
          <p:cNvPr id="13" name="0968142780 Bùi Liễu">
            <a:extLst>
              <a:ext uri="{FF2B5EF4-FFF2-40B4-BE49-F238E27FC236}">
                <a16:creationId xmlns:a16="http://schemas.microsoft.com/office/drawing/2014/main" id="{996C6DDB-87F1-6F4F-854A-A183E7737398}"/>
              </a:ext>
            </a:extLst>
          </p:cNvPr>
          <p:cNvSpPr/>
          <p:nvPr/>
        </p:nvSpPr>
        <p:spPr>
          <a:xfrm>
            <a:off x="2263923" y="944219"/>
            <a:ext cx="3886200" cy="507934"/>
          </a:xfrm>
          <a:prstGeom prst="wedgeRoundRectCallout">
            <a:avLst>
              <a:gd name="adj1" fmla="val -56913"/>
              <a:gd name="adj2" fmla="val 9783"/>
              <a:gd name="adj3" fmla="val 16667"/>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2700" b="1" dirty="0">
                <a:solidFill>
                  <a:schemeClr val="tx1"/>
                </a:solidFill>
                <a:latin typeface="Arial" panose="020B0604020202020204" pitchFamily="34" charset="0"/>
                <a:cs typeface="Arial" panose="020B0604020202020204" pitchFamily="34" charset="0"/>
              </a:rPr>
              <a:t>Where are the chairs? </a:t>
            </a:r>
          </a:p>
        </p:txBody>
      </p:sp>
      <p:sp>
        <p:nvSpPr>
          <p:cNvPr id="12" name="TextBox 11"/>
          <p:cNvSpPr txBox="1"/>
          <p:nvPr/>
        </p:nvSpPr>
        <p:spPr>
          <a:xfrm>
            <a:off x="192563" y="2099102"/>
            <a:ext cx="652743" cy="415498"/>
          </a:xfrm>
          <a:prstGeom prst="rect">
            <a:avLst/>
          </a:prstGeom>
          <a:noFill/>
        </p:spPr>
        <p:txBody>
          <a:bodyPr wrap="none" rtlCol="0">
            <a:spAutoFit/>
          </a:bodyPr>
          <a:lstStyle/>
          <a:p>
            <a:r>
              <a:rPr lang="en-US" sz="2100" b="1" dirty="0">
                <a:latin typeface="Comic Sans MS" panose="030F0702030302020204" pitchFamily="66" charset="0"/>
                <a:cs typeface="Arial" panose="020B0604020202020204" pitchFamily="34" charset="0"/>
              </a:rPr>
              <a:t>6/8</a:t>
            </a:r>
          </a:p>
        </p:txBody>
      </p:sp>
    </p:spTree>
    <p:custDataLst>
      <p:tags r:id="rId1"/>
    </p:custDataLst>
    <p:extLst>
      <p:ext uri="{BB962C8B-B14F-4D97-AF65-F5344CB8AC3E}">
        <p14:creationId xmlns:p14="http://schemas.microsoft.com/office/powerpoint/2010/main" val="1465846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6B9F54D-972C-457D-B709-8CC20C012FB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E3 unit 13 lesson 3 (4+5+6)"/>
</p:tagLst>
</file>

<file path=ppt/tags/tag10.xml><?xml version="1.0" encoding="utf-8"?>
<p:tagLst xmlns:a="http://schemas.openxmlformats.org/drawingml/2006/main" xmlns:r="http://schemas.openxmlformats.org/officeDocument/2006/relationships" xmlns:p="http://schemas.openxmlformats.org/presentationml/2006/main">
  <p:tag name="GENSWF_SLIDE_UID" val="{C9863B7E-9071-48DE-B11A-68C150D31A7C}:378"/>
</p:tagLst>
</file>

<file path=ppt/tags/tag11.xml><?xml version="1.0" encoding="utf-8"?>
<p:tagLst xmlns:a="http://schemas.openxmlformats.org/drawingml/2006/main" xmlns:r="http://schemas.openxmlformats.org/officeDocument/2006/relationships" xmlns:p="http://schemas.openxmlformats.org/presentationml/2006/main">
  <p:tag name="GENSWF_SLIDE_UID" val="{C7D70182-356F-4697-8EE1-41F615BA79ED}:379"/>
</p:tagLst>
</file>

<file path=ppt/tags/tag12.xml><?xml version="1.0" encoding="utf-8"?>
<p:tagLst xmlns:a="http://schemas.openxmlformats.org/drawingml/2006/main" xmlns:r="http://schemas.openxmlformats.org/officeDocument/2006/relationships" xmlns:p="http://schemas.openxmlformats.org/presentationml/2006/main">
  <p:tag name="GENSWF_SLIDE_UID" val="{90AFF935-EC6A-4729-8F7E-4ED478B3F86C}:380"/>
</p:tagLst>
</file>

<file path=ppt/tags/tag13.xml><?xml version="1.0" encoding="utf-8"?>
<p:tagLst xmlns:a="http://schemas.openxmlformats.org/drawingml/2006/main" xmlns:r="http://schemas.openxmlformats.org/officeDocument/2006/relationships" xmlns:p="http://schemas.openxmlformats.org/presentationml/2006/main">
  <p:tag name="GENSWF_SLIDE_UID" val="{801793DF-8BA0-479C-B8F3-A656CC1D2581}:381"/>
</p:tagLst>
</file>

<file path=ppt/tags/tag14.xml><?xml version="1.0" encoding="utf-8"?>
<p:tagLst xmlns:a="http://schemas.openxmlformats.org/drawingml/2006/main" xmlns:r="http://schemas.openxmlformats.org/officeDocument/2006/relationships" xmlns:p="http://schemas.openxmlformats.org/presentationml/2006/main">
  <p:tag name="GENSWF_SLIDE_UID" val="{0273EB2C-3FD2-4310-A858-3C25A0D73AC9}:400"/>
</p:tagLst>
</file>

<file path=ppt/tags/tag15.xml><?xml version="1.0" encoding="utf-8"?>
<p:tagLst xmlns:a="http://schemas.openxmlformats.org/drawingml/2006/main" xmlns:r="http://schemas.openxmlformats.org/officeDocument/2006/relationships" xmlns:p="http://schemas.openxmlformats.org/presentationml/2006/main">
  <p:tag name="GENSWF_SLIDE_UID" val="{2B25B4A3-1879-46F2-818B-3FD801674288}:401"/>
</p:tagLst>
</file>

<file path=ppt/tags/tag16.xml><?xml version="1.0" encoding="utf-8"?>
<p:tagLst xmlns:a="http://schemas.openxmlformats.org/drawingml/2006/main" xmlns:r="http://schemas.openxmlformats.org/officeDocument/2006/relationships" xmlns:p="http://schemas.openxmlformats.org/presentationml/2006/main">
  <p:tag name="GENSWF_SLIDE_UID" val="{F9F40314-5EDE-4A68-9664-EFEA5F110E82}:383"/>
</p:tagLst>
</file>

<file path=ppt/tags/tag17.xml><?xml version="1.0" encoding="utf-8"?>
<p:tagLst xmlns:a="http://schemas.openxmlformats.org/drawingml/2006/main" xmlns:r="http://schemas.openxmlformats.org/officeDocument/2006/relationships" xmlns:p="http://schemas.openxmlformats.org/presentationml/2006/main">
  <p:tag name="GENSWF_SLIDE_UID" val="{E6E4685F-EFC0-4C42-9E73-7C262D3C4D3D}:384"/>
</p:tagLst>
</file>

<file path=ppt/tags/tag18.xml><?xml version="1.0" encoding="utf-8"?>
<p:tagLst xmlns:a="http://schemas.openxmlformats.org/drawingml/2006/main" xmlns:r="http://schemas.openxmlformats.org/officeDocument/2006/relationships" xmlns:p="http://schemas.openxmlformats.org/presentationml/2006/main">
  <p:tag name="GENSWF_SLIDE_UID" val="{042614DA-8421-4181-AC22-2D4109E58A00}:312"/>
</p:tagLst>
</file>

<file path=ppt/tags/tag19.xml><?xml version="1.0" encoding="utf-8"?>
<p:tagLst xmlns:a="http://schemas.openxmlformats.org/drawingml/2006/main" xmlns:r="http://schemas.openxmlformats.org/officeDocument/2006/relationships" xmlns:p="http://schemas.openxmlformats.org/presentationml/2006/main">
  <p:tag name="GENSWF_SLIDE_UID" val="{694A5225-521E-4F3C-A3FB-8D7CC3ECB422}:393"/>
</p:tagLst>
</file>

<file path=ppt/tags/tag2.xml><?xml version="1.0" encoding="utf-8"?>
<p:tagLst xmlns:a="http://schemas.openxmlformats.org/drawingml/2006/main" xmlns:r="http://schemas.openxmlformats.org/officeDocument/2006/relationships" xmlns:p="http://schemas.openxmlformats.org/presentationml/2006/main">
  <p:tag name="GENSWF_SLIDE_UID" val="{B4C01D37-45A9-4140-B929-26BBCE5C9E1C}:399"/>
</p:tagLst>
</file>

<file path=ppt/tags/tag20.xml><?xml version="1.0" encoding="utf-8"?>
<p:tagLst xmlns:a="http://schemas.openxmlformats.org/drawingml/2006/main" xmlns:r="http://schemas.openxmlformats.org/officeDocument/2006/relationships" xmlns:p="http://schemas.openxmlformats.org/presentationml/2006/main">
  <p:tag name="GENSWF_SLIDE_UID" val="{80F066C0-2FD5-4AA2-823B-3BE504C4E737}:351"/>
</p:tagLst>
</file>

<file path=ppt/tags/tag21.xml><?xml version="1.0" encoding="utf-8"?>
<p:tagLst xmlns:a="http://schemas.openxmlformats.org/drawingml/2006/main" xmlns:r="http://schemas.openxmlformats.org/officeDocument/2006/relationships" xmlns:p="http://schemas.openxmlformats.org/presentationml/2006/main">
  <p:tag name="GENSWF_SLIDE_UID" val="{09909387-F5A0-4921-95A8-E898371427C1}:315"/>
</p:tagLst>
</file>

<file path=ppt/tags/tag3.xml><?xml version="1.0" encoding="utf-8"?>
<p:tagLst xmlns:a="http://schemas.openxmlformats.org/drawingml/2006/main" xmlns:r="http://schemas.openxmlformats.org/officeDocument/2006/relationships" xmlns:p="http://schemas.openxmlformats.org/presentationml/2006/main">
  <p:tag name="GENSWF_SLIDE_UID" val="{870E752C-9EC0-4150-ADCE-62B27D56B4C1}:259"/>
</p:tagLst>
</file>

<file path=ppt/tags/tag4.xml><?xml version="1.0" encoding="utf-8"?>
<p:tagLst xmlns:a="http://schemas.openxmlformats.org/drawingml/2006/main" xmlns:r="http://schemas.openxmlformats.org/officeDocument/2006/relationships" xmlns:p="http://schemas.openxmlformats.org/presentationml/2006/main">
  <p:tag name="GENSWF_SLIDE_UID" val="{51CAE29E-07CA-49C1-A88C-FDD72370B021}:372"/>
</p:tagLst>
</file>

<file path=ppt/tags/tag5.xml><?xml version="1.0" encoding="utf-8"?>
<p:tagLst xmlns:a="http://schemas.openxmlformats.org/drawingml/2006/main" xmlns:r="http://schemas.openxmlformats.org/officeDocument/2006/relationships" xmlns:p="http://schemas.openxmlformats.org/presentationml/2006/main">
  <p:tag name="GENSWF_SLIDE_UID" val="{E49D39BC-3993-44C7-ABAF-63DB4165E5D2}:373"/>
</p:tagLst>
</file>

<file path=ppt/tags/tag6.xml><?xml version="1.0" encoding="utf-8"?>
<p:tagLst xmlns:a="http://schemas.openxmlformats.org/drawingml/2006/main" xmlns:r="http://schemas.openxmlformats.org/officeDocument/2006/relationships" xmlns:p="http://schemas.openxmlformats.org/presentationml/2006/main">
  <p:tag name="GENSWF_SLIDE_UID" val="{289B943A-7101-4343-AFBB-0149A7173B48}:374"/>
</p:tagLst>
</file>

<file path=ppt/tags/tag7.xml><?xml version="1.0" encoding="utf-8"?>
<p:tagLst xmlns:a="http://schemas.openxmlformats.org/drawingml/2006/main" xmlns:r="http://schemas.openxmlformats.org/officeDocument/2006/relationships" xmlns:p="http://schemas.openxmlformats.org/presentationml/2006/main">
  <p:tag name="GENSWF_SLIDE_UID" val="{1F2A524F-1498-4D1C-8810-36162D2E50AB}:375"/>
</p:tagLst>
</file>

<file path=ppt/tags/tag8.xml><?xml version="1.0" encoding="utf-8"?>
<p:tagLst xmlns:a="http://schemas.openxmlformats.org/drawingml/2006/main" xmlns:r="http://schemas.openxmlformats.org/officeDocument/2006/relationships" xmlns:p="http://schemas.openxmlformats.org/presentationml/2006/main">
  <p:tag name="GENSWF_SLIDE_UID" val="{EA5DDEC6-0B65-425A-BC55-EB6517C7B20C}:376"/>
</p:tagLst>
</file>

<file path=ppt/tags/tag9.xml><?xml version="1.0" encoding="utf-8"?>
<p:tagLst xmlns:a="http://schemas.openxmlformats.org/drawingml/2006/main" xmlns:r="http://schemas.openxmlformats.org/officeDocument/2006/relationships" xmlns:p="http://schemas.openxmlformats.org/presentationml/2006/main">
  <p:tag name="GENSWF_SLIDE_UID" val="{80C6DC97-52FD-4299-9E06-B7EDAF02D8E5}:3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1273</TotalTime>
  <Words>307</Words>
  <Application>Microsoft Office PowerPoint</Application>
  <PresentationFormat>On-screen Show (16:9)</PresentationFormat>
  <Paragraphs>99</Paragraphs>
  <Slides>20</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Comic Sans MS</vt:lpstr>
      <vt:lpstr>Berlin Sans FB Demi</vt:lpstr>
      <vt:lpstr>Arial</vt:lpstr>
      <vt:lpstr>Berlin Sans FB</vt:lpstr>
      <vt:lpstr>Kirang Haerang</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E3 unit 13 lesson 3 (4+5+6)</dc:title>
  <dc:creator>Bùi Liễu  0968142780</dc:creator>
  <cp:lastModifiedBy>LIEN THANH</cp:lastModifiedBy>
  <cp:revision>176</cp:revision>
  <dcterms:created xsi:type="dcterms:W3CDTF">2006-08-16T00:00:00Z</dcterms:created>
  <dcterms:modified xsi:type="dcterms:W3CDTF">2025-02-25T11:53:43Z</dcterms:modified>
</cp:coreProperties>
</file>