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7" r:id="rId2"/>
    <p:sldId id="2007577262" r:id="rId3"/>
    <p:sldId id="2007577263" r:id="rId4"/>
    <p:sldId id="537" r:id="rId5"/>
    <p:sldId id="2007577271" r:id="rId6"/>
    <p:sldId id="2007577272" r:id="rId7"/>
    <p:sldId id="2007577273" r:id="rId8"/>
    <p:sldId id="538" r:id="rId9"/>
    <p:sldId id="2007577264" r:id="rId10"/>
    <p:sldId id="549" r:id="rId11"/>
    <p:sldId id="2007577266" r:id="rId12"/>
    <p:sldId id="2007577267" r:id="rId13"/>
    <p:sldId id="2007577268" r:id="rId14"/>
    <p:sldId id="2007577278" r:id="rId15"/>
    <p:sldId id="2007577279" r:id="rId16"/>
    <p:sldId id="2007577280" r:id="rId17"/>
    <p:sldId id="2007577281" r:id="rId18"/>
    <p:sldId id="2007577269" r:id="rId19"/>
    <p:sldId id="2007577265" r:id="rId20"/>
    <p:sldId id="2007577274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Snap ITC" panose="04040A07060A02020202" pitchFamily="82" charset="0"/>
      <p:regular r:id="rId27"/>
    </p:embeddedFont>
    <p:embeddedFont>
      <p:font typeface="Amasis MT Pro Black" panose="020B0604020202020204" charset="0"/>
      <p:bold r:id="rId28"/>
      <p:boldItalic r:id="rId29"/>
    </p:embeddedFont>
    <p:embeddedFont>
      <p:font typeface="Roboto Condensed" panose="02000000000000000000" pitchFamily="2" charset="0"/>
      <p:regular r:id="rId30"/>
      <p:bold r:id="rId31"/>
      <p:italic r:id="rId32"/>
      <p:boldItalic r:id="rId33"/>
    </p:embeddedFont>
    <p:embeddedFont>
      <p:font typeface=".VnCooper" panose="020B0604020202020204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.VnAvant" panose="020B720000000000000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FEE4D-B588-4BC2-9853-C9C19D69E5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65139-D11B-47D2-9DAB-D085ACCB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4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AE11-230E-4719-BF26-21972A18DB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6D2B-99B7-8108-E556-D204191CD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252DA-AA23-DB55-C51B-5399E7B66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34385-3913-6BA3-7027-14CD4C6F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71341-0A8E-51C3-F2BE-6C8CE67F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BA8FC-A043-4C0F-97F9-FA5F1668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3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A847-0843-E53C-3A0C-7AF12433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59ADA-4BE0-C51D-14AB-2000A3334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6CE59-2164-D2E9-14CC-3722B513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F6003-B70A-F6ED-9B02-55614992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8BA24-56B1-5AA8-75B4-7E409A32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79D10A-5FAE-C128-E4CB-D47D2B48D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AB04D-5A5E-0B64-9A98-0FC48729D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1D5E2-2A9E-CF80-683C-A7CA14F0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8214-E7CD-A532-C357-F83BAFB1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C2ED4-4ABB-E179-9281-24E499D4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74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44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94792-114E-873D-11E0-0AF2F965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AD397-D852-D42F-6A0D-9D0AFED9E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1814C-B184-5830-F813-4F0110A1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08731-6E4D-F877-D5AF-C462D339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8A3BB-E706-3E47-FA16-6DD62DE1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9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EEE64-8ABD-A4CC-0DE4-4CADE19D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CF18C-7B50-BDC8-8C15-E8BB8844F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7158D-2FEF-EA34-269F-EECAFAB8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3E13-B2A9-7224-09B2-1EC4D6A4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332F-F815-93A7-33F3-9FFF805D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0C7A-9651-B582-F0A3-C5DE2E193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2C747-44DC-9119-B2D2-DEF0F5BD2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6C985-2C95-5B62-3087-DBCFD8D5C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BDC82-733B-8AB3-AF64-DF357713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17248-1145-8258-B25E-146E69193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E4AF7-659C-B815-20F7-E12FB9A6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2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B562-6C23-5F76-CBB3-613E0527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522DF-F3C3-5AF6-7A78-9718D5263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E07FC-7BE9-552A-B0C3-2A492F37C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D25A3-7831-CE02-36CF-F5E748DFA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68035-FEF6-E789-F261-2E92DBF63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F7749-3245-22C1-B0E4-B7B1A111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961A8-C509-D98B-0BAD-586019C2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693291-986E-1327-E9DB-364A9E9D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4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FBA03-9B2C-01A9-E599-E04F8D21A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D7108-377E-1682-A53E-B0FE4E94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34C80-AAB6-648D-FBBC-B5866A1DA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2D5AE-65B2-D9A5-2939-50EDDBB1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2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0CA90-5785-4CDA-CD4F-71D3D5F2A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7774D-C7B0-FCFD-3D95-38526C63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66845-DA73-AB58-A91C-0662C923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2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C81E-7A9D-D168-438B-F95B8641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A1DF2-E7F7-F7C9-1056-73DB84AB8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2BC1C-17FF-1999-7AD3-98E8AAA38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AD5C5-0E74-A524-F6F1-C77676276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BC85F-BE41-B100-5753-6505A16B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66D4A-C754-21A6-2D8D-750DD803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3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2345-4F71-17A9-29BB-9779F2160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F5C62B-2A9E-76B5-B76F-566351153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6C17C-89DF-C5FC-CB16-08AABA44D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3F12E-0A60-4F42-BC9D-372BF9AE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86D50-EBF0-F265-EF4C-CD3D9881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2519F-2AA8-9D14-8770-9D9BA455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8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69256-A812-9398-C951-ED405A2F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3FFA7-EED0-4C85-2AC1-3A41031D1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8F931-9633-4D6B-51C8-CA4130E9F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D6AAE-3B18-49EB-BA88-C8CCA839C6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96174-4B6C-77F7-836C-B156C40B9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EFD40-47E8-50D5-F0D6-AD5BFBF12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7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3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3.wa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8C3749A-DDB5-9AC8-C3F9-D3F023B77736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473724-D41E-7E19-3420-1C2F66C001B6}"/>
              </a:ext>
            </a:extLst>
          </p:cNvPr>
          <p:cNvSpPr/>
          <p:nvPr/>
        </p:nvSpPr>
        <p:spPr>
          <a:xfrm>
            <a:off x="5120553" y="440043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7E0FB5-5449-6F43-E17D-AABC23DD2AD7}"/>
              </a:ext>
            </a:extLst>
          </p:cNvPr>
          <p:cNvSpPr/>
          <p:nvPr/>
        </p:nvSpPr>
        <p:spPr>
          <a:xfrm rot="21162283">
            <a:off x="7824447" y="4154300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B045C8-51A0-9356-DF4B-C73EBA3C1046}"/>
              </a:ext>
            </a:extLst>
          </p:cNvPr>
          <p:cNvSpPr/>
          <p:nvPr/>
        </p:nvSpPr>
        <p:spPr>
          <a:xfrm rot="530115">
            <a:off x="2378599" y="414277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9042" y="4855225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20008" y="404997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D636EF-DED9-1D7A-764E-5875D8741F09}"/>
              </a:ext>
            </a:extLst>
          </p:cNvPr>
          <p:cNvGrpSpPr/>
          <p:nvPr/>
        </p:nvGrpSpPr>
        <p:grpSpPr>
          <a:xfrm>
            <a:off x="-4920682" y="-7467283"/>
            <a:ext cx="21665497" cy="13801642"/>
            <a:chOff x="-6107563" y="-9142056"/>
            <a:chExt cx="24039260" cy="15313808"/>
          </a:xfrm>
        </p:grpSpPr>
        <p:grpSp>
          <p:nvGrpSpPr>
            <p:cNvPr id="3" name="Group 3"/>
            <p:cNvGrpSpPr/>
            <p:nvPr/>
          </p:nvGrpSpPr>
          <p:grpSpPr>
            <a:xfrm>
              <a:off x="-6107563" y="-9142056"/>
              <a:ext cx="24039260" cy="13432848"/>
              <a:chOff x="0" y="0"/>
              <a:chExt cx="1318210" cy="7366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18210" cy="710548"/>
              </a:xfrm>
              <a:custGeom>
                <a:avLst/>
                <a:gdLst/>
                <a:ahLst/>
                <a:cxnLst/>
                <a:rect l="l" t="t" r="r" b="b"/>
                <a:pathLst>
                  <a:path w="1318210" h="710548">
                    <a:moveTo>
                      <a:pt x="659105" y="0"/>
                    </a:moveTo>
                    <a:cubicBezTo>
                      <a:pt x="295091" y="0"/>
                      <a:pt x="0" y="159062"/>
                      <a:pt x="0" y="355274"/>
                    </a:cubicBezTo>
                    <a:cubicBezTo>
                      <a:pt x="0" y="551486"/>
                      <a:pt x="295091" y="710548"/>
                      <a:pt x="659105" y="710548"/>
                    </a:cubicBezTo>
                    <a:cubicBezTo>
                      <a:pt x="1023118" y="710548"/>
                      <a:pt x="1318210" y="551486"/>
                      <a:pt x="1318210" y="355274"/>
                    </a:cubicBezTo>
                    <a:cubicBezTo>
                      <a:pt x="1318210" y="159062"/>
                      <a:pt x="1023118" y="0"/>
                      <a:pt x="6591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504526">
              <a:off x="1920475" y="3685358"/>
              <a:ext cx="1928562" cy="2239981"/>
              <a:chOff x="0" y="0"/>
              <a:chExt cx="5466080" cy="63487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4947787" y="3931771"/>
              <a:ext cx="1928562" cy="2239981"/>
              <a:chOff x="0" y="0"/>
              <a:chExt cx="5466080" cy="634873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491313">
              <a:off x="7965418" y="3691005"/>
              <a:ext cx="1928562" cy="2239981"/>
              <a:chOff x="0" y="0"/>
              <a:chExt cx="5466080" cy="63487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5422290" y="3065718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488769">
              <a:off x="8190002" y="2816672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06866">
              <a:off x="2635498" y="2800611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40"/>
                  </a:lnTo>
                  <a:lnTo>
                    <a:pt x="0" y="981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400138" y="1665610"/>
            <a:ext cx="9091882" cy="110799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7200" b="1">
                <a:solidFill>
                  <a:srgbClr val="300406"/>
                </a:solidFill>
                <a:latin typeface="Amasis MT Pro Black" panose="02040A04050005020304" pitchFamily="18" charset="0"/>
                <a:cs typeface="Childos Arabic Semi-Bold" panose="020B0604020202020204" charset="-78"/>
              </a:rPr>
              <a:t>DAILY ACTIVITIES</a:t>
            </a:r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3914445" y="505198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10225068" y="4973053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 descr="A screenshot of a video game&#10;&#10;Description automatically generated">
            <a:extLst>
              <a:ext uri="{FF2B5EF4-FFF2-40B4-BE49-F238E27FC236}">
                <a16:creationId xmlns:a16="http://schemas.microsoft.com/office/drawing/2014/main" id="{D497E9BC-90C5-F205-1D03-59B6F635434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r="55099"/>
          <a:stretch/>
        </p:blipFill>
        <p:spPr>
          <a:xfrm rot="190930">
            <a:off x="2389561" y="4386894"/>
            <a:ext cx="1607531" cy="1099702"/>
          </a:xfrm>
          <a:prstGeom prst="rect">
            <a:avLst/>
          </a:prstGeom>
        </p:spPr>
      </p:pic>
      <p:pic>
        <p:nvPicPr>
          <p:cNvPr id="42" name="Picture 41" descr="A screenshot of a video game&#10;&#10;Description automatically generated">
            <a:extLst>
              <a:ext uri="{FF2B5EF4-FFF2-40B4-BE49-F238E27FC236}">
                <a16:creationId xmlns:a16="http://schemas.microsoft.com/office/drawing/2014/main" id="{77B31744-7631-75B5-11ED-55A32CC5BCE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4386" r="715" b="-4386"/>
          <a:stretch/>
        </p:blipFill>
        <p:spPr>
          <a:xfrm rot="190930">
            <a:off x="5058484" y="4695261"/>
            <a:ext cx="1607531" cy="109970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C4AB23B-9CC5-2F01-D689-5909046A1548}"/>
              </a:ext>
            </a:extLst>
          </p:cNvPr>
          <p:cNvGrpSpPr/>
          <p:nvPr/>
        </p:nvGrpSpPr>
        <p:grpSpPr>
          <a:xfrm>
            <a:off x="7945835" y="4267266"/>
            <a:ext cx="1350005" cy="1358347"/>
            <a:chOff x="7205731" y="-824497"/>
            <a:chExt cx="4981885" cy="501267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1CB4711-8B65-1475-63A6-FE5EF0D81665}"/>
                </a:ext>
              </a:extLst>
            </p:cNvPr>
            <p:cNvSpPr/>
            <p:nvPr/>
          </p:nvSpPr>
          <p:spPr>
            <a:xfrm>
              <a:off x="7205731" y="73372"/>
              <a:ext cx="3122107" cy="4114801"/>
            </a:xfrm>
            <a:custGeom>
              <a:avLst/>
              <a:gdLst/>
              <a:ahLst/>
              <a:cxnLst/>
              <a:rect l="l" t="t" r="r" b="b"/>
              <a:pathLst>
                <a:path w="3122105" h="4114800">
                  <a:moveTo>
                    <a:pt x="0" y="0"/>
                  </a:moveTo>
                  <a:lnTo>
                    <a:pt x="3122104" y="0"/>
                  </a:lnTo>
                  <a:lnTo>
                    <a:pt x="3122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C68FBEB-6EA3-68ED-28F2-8D634CD25763}"/>
                </a:ext>
              </a:extLst>
            </p:cNvPr>
            <p:cNvSpPr/>
            <p:nvPr/>
          </p:nvSpPr>
          <p:spPr>
            <a:xfrm>
              <a:off x="9897788" y="-824497"/>
              <a:ext cx="2289828" cy="2604546"/>
            </a:xfrm>
            <a:custGeom>
              <a:avLst/>
              <a:gdLst/>
              <a:ahLst/>
              <a:cxnLst/>
              <a:rect l="l" t="t" r="r" b="b"/>
              <a:pathLst>
                <a:path w="3617595" h="4114800">
                  <a:moveTo>
                    <a:pt x="0" y="0"/>
                  </a:moveTo>
                  <a:lnTo>
                    <a:pt x="3617596" y="0"/>
                  </a:lnTo>
                  <a:lnTo>
                    <a:pt x="361759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EC276052-B693-C232-8B1C-BF8E91A40B5F}"/>
              </a:ext>
            </a:extLst>
          </p:cNvPr>
          <p:cNvSpPr txBox="1">
            <a:spLocks/>
          </p:cNvSpPr>
          <p:nvPr/>
        </p:nvSpPr>
        <p:spPr>
          <a:xfrm>
            <a:off x="1555664" y="942689"/>
            <a:ext cx="2259733" cy="6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Unit 14</a:t>
            </a:r>
          </a:p>
        </p:txBody>
      </p:sp>
      <p:sp>
        <p:nvSpPr>
          <p:cNvPr id="20" name="Google Shape;1587;p38">
            <a:extLst>
              <a:ext uri="{FF2B5EF4-FFF2-40B4-BE49-F238E27FC236}">
                <a16:creationId xmlns:a16="http://schemas.microsoft.com/office/drawing/2014/main" id="{197E7D94-6E9B-3CB8-D249-3C277B734C2A}"/>
              </a:ext>
            </a:extLst>
          </p:cNvPr>
          <p:cNvSpPr txBox="1">
            <a:spLocks/>
          </p:cNvSpPr>
          <p:nvPr/>
        </p:nvSpPr>
        <p:spPr>
          <a:xfrm>
            <a:off x="3940721" y="3013765"/>
            <a:ext cx="4288876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Lesson 1 - Period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30AE1F4-30FA-D32E-8DE1-A0500F090A5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045020" y="4600871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105775" y="247260"/>
            <a:ext cx="8038225" cy="712755"/>
            <a:chOff x="1105774" y="247259"/>
            <a:chExt cx="8038225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73260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rgbClr val="3C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bạn làm một việc gì đó khi nào: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B1C92D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528597" y="1006787"/>
            <a:ext cx="6811346" cy="728601"/>
          </a:xfrm>
          <a:prstGeom prst="roundRect">
            <a:avLst/>
          </a:prstGeom>
          <a:solidFill>
            <a:srgbClr val="FCEBEA"/>
          </a:solidFill>
          <a:ln>
            <a:solidFill>
              <a:srgbClr val="FF5B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105775" y="3452377"/>
            <a:ext cx="2145425" cy="601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3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3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3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2536180" y="1869954"/>
            <a:ext cx="6802780" cy="728601"/>
          </a:xfrm>
          <a:prstGeom prst="roundRect">
            <a:avLst/>
          </a:prstGeom>
          <a:solidFill>
            <a:srgbClr val="FCEBEA"/>
          </a:solidFill>
          <a:ln>
            <a:solidFill>
              <a:srgbClr val="FF5B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___________.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7">
            <a:extLst>
              <a:ext uri="{FF2B5EF4-FFF2-40B4-BE49-F238E27FC236}">
                <a16:creationId xmlns:a16="http://schemas.microsoft.com/office/drawing/2014/main" id="{8D6C9B06-7E4D-DA59-B5F2-C532F2145DFB}"/>
              </a:ext>
            </a:extLst>
          </p:cNvPr>
          <p:cNvSpPr/>
          <p:nvPr/>
        </p:nvSpPr>
        <p:spPr>
          <a:xfrm>
            <a:off x="3853543" y="2032731"/>
            <a:ext cx="190344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6860B3E2-23EA-CB53-5443-DD7C8FAAE047}"/>
              </a:ext>
            </a:extLst>
          </p:cNvPr>
          <p:cNvSpPr/>
          <p:nvPr/>
        </p:nvSpPr>
        <p:spPr>
          <a:xfrm>
            <a:off x="5860889" y="2039777"/>
            <a:ext cx="214542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57">
            <a:extLst>
              <a:ext uri="{FF2B5EF4-FFF2-40B4-BE49-F238E27FC236}">
                <a16:creationId xmlns:a16="http://schemas.microsoft.com/office/drawing/2014/main" id="{B57A2EBF-96A3-8295-3D52-32C08E238EB0}"/>
              </a:ext>
            </a:extLst>
          </p:cNvPr>
          <p:cNvSpPr/>
          <p:nvPr/>
        </p:nvSpPr>
        <p:spPr>
          <a:xfrm>
            <a:off x="6248168" y="1152859"/>
            <a:ext cx="214542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CECB2F-A78F-FB9E-10EB-0D4A33714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26"/>
          <a:stretch/>
        </p:blipFill>
        <p:spPr>
          <a:xfrm>
            <a:off x="5070924" y="3137912"/>
            <a:ext cx="5735320" cy="31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6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5F500B9-8CEC-90BB-A5CB-E3694B418A17}"/>
              </a:ext>
            </a:extLst>
          </p:cNvPr>
          <p:cNvSpPr txBox="1"/>
          <p:nvPr/>
        </p:nvSpPr>
        <p:spPr>
          <a:xfrm rot="21372935">
            <a:off x="800323" y="-1895286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EEEA3-68B2-1C6D-29EF-950E3781F9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657" y="2022735"/>
            <a:ext cx="11912616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0FB337-F54C-BEE8-EC52-1CEC4ED930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3" t="2294" r="77347" b="10569"/>
          <a:stretch/>
        </p:blipFill>
        <p:spPr>
          <a:xfrm>
            <a:off x="1939239" y="1108546"/>
            <a:ext cx="3574331" cy="2367986"/>
          </a:xfrm>
          <a:prstGeom prst="roundRect">
            <a:avLst>
              <a:gd name="adj" fmla="val 9014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40213-D9F9-3803-0A4A-C70A9FCBA3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30" t="2359" r="51700" b="10504"/>
          <a:stretch/>
        </p:blipFill>
        <p:spPr>
          <a:xfrm>
            <a:off x="6081536" y="1108546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AAC1AEA-A350-CF3C-BBD4-C61152927EB4}"/>
              </a:ext>
            </a:extLst>
          </p:cNvPr>
          <p:cNvSpPr txBox="1">
            <a:spLocks/>
          </p:cNvSpPr>
          <p:nvPr/>
        </p:nvSpPr>
        <p:spPr>
          <a:xfrm>
            <a:off x="2490642" y="3234835"/>
            <a:ext cx="24384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morning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D4351E7-42CA-9753-9755-436C8B319869}"/>
              </a:ext>
            </a:extLst>
          </p:cNvPr>
          <p:cNvSpPr txBox="1">
            <a:spLocks/>
          </p:cNvSpPr>
          <p:nvPr/>
        </p:nvSpPr>
        <p:spPr>
          <a:xfrm>
            <a:off x="6808249" y="3234835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noon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ACD604E-5A25-F303-92AE-FF2F81970D4F}"/>
              </a:ext>
            </a:extLst>
          </p:cNvPr>
          <p:cNvSpPr txBox="1">
            <a:spLocks/>
          </p:cNvSpPr>
          <p:nvPr/>
        </p:nvSpPr>
        <p:spPr>
          <a:xfrm>
            <a:off x="2490642" y="3247932"/>
            <a:ext cx="24384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75E085E-50E2-D33F-C291-4A79D0BADE0A}"/>
              </a:ext>
            </a:extLst>
          </p:cNvPr>
          <p:cNvSpPr txBox="1">
            <a:spLocks/>
          </p:cNvSpPr>
          <p:nvPr/>
        </p:nvSpPr>
        <p:spPr>
          <a:xfrm>
            <a:off x="6808249" y="3247932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B5223C-7A11-E9CD-D225-30F9A8A643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80" t="2760" r="25950" b="10104"/>
          <a:stretch/>
        </p:blipFill>
        <p:spPr>
          <a:xfrm>
            <a:off x="1939239" y="3938316"/>
            <a:ext cx="3574331" cy="2367986"/>
          </a:xfrm>
          <a:prstGeom prst="roundRect">
            <a:avLst>
              <a:gd name="adj" fmla="val 901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D5C34A-A463-5F5C-C690-4FEE4EB76D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599" t="3066" r="131" b="9797"/>
          <a:stretch/>
        </p:blipFill>
        <p:spPr>
          <a:xfrm>
            <a:off x="6096000" y="3938316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7B13A1AE-B430-CBB4-F548-BE020B37444E}"/>
              </a:ext>
            </a:extLst>
          </p:cNvPr>
          <p:cNvSpPr txBox="1">
            <a:spLocks/>
          </p:cNvSpPr>
          <p:nvPr/>
        </p:nvSpPr>
        <p:spPr>
          <a:xfrm>
            <a:off x="2438400" y="6030133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afternoon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96443-DD43-A95C-2357-DB95D1733DA2}"/>
              </a:ext>
            </a:extLst>
          </p:cNvPr>
          <p:cNvSpPr txBox="1">
            <a:spLocks/>
          </p:cNvSpPr>
          <p:nvPr/>
        </p:nvSpPr>
        <p:spPr>
          <a:xfrm>
            <a:off x="6678432" y="6030133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evening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27712BF-B8CC-8A3A-3EB7-65B7172F79FB}"/>
              </a:ext>
            </a:extLst>
          </p:cNvPr>
          <p:cNvSpPr txBox="1">
            <a:spLocks/>
          </p:cNvSpPr>
          <p:nvPr/>
        </p:nvSpPr>
        <p:spPr>
          <a:xfrm>
            <a:off x="2438400" y="6034436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13463E8-920B-4CE5-52F6-88EC78B66823}"/>
              </a:ext>
            </a:extLst>
          </p:cNvPr>
          <p:cNvSpPr txBox="1">
            <a:spLocks/>
          </p:cNvSpPr>
          <p:nvPr/>
        </p:nvSpPr>
        <p:spPr>
          <a:xfrm>
            <a:off x="6678432" y="6034436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7040812" y="307414"/>
            <a:ext cx="4106847" cy="4572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7061201" y="837560"/>
            <a:ext cx="4106847" cy="4572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345727" y="4953965"/>
            <a:ext cx="5126941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in the morning.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B562E2-B171-BE4C-FB25-C8441FF9B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" t="2294" r="77347" b="10569"/>
          <a:stretch/>
        </p:blipFill>
        <p:spPr>
          <a:xfrm>
            <a:off x="4047957" y="1537754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7DEC4FE-958C-7276-4403-006F3FD00473}"/>
              </a:ext>
            </a:extLst>
          </p:cNvPr>
          <p:cNvSpPr txBox="1">
            <a:spLocks/>
          </p:cNvSpPr>
          <p:nvPr/>
        </p:nvSpPr>
        <p:spPr>
          <a:xfrm>
            <a:off x="4599360" y="3664043"/>
            <a:ext cx="24384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morning</a:t>
            </a:r>
          </a:p>
        </p:txBody>
      </p:sp>
    </p:spTree>
    <p:extLst>
      <p:ext uri="{BB962C8B-B14F-4D97-AF65-F5344CB8AC3E}">
        <p14:creationId xmlns:p14="http://schemas.microsoft.com/office/powerpoint/2010/main" val="13151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345727" y="4953965"/>
            <a:ext cx="5126941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at noon.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E19FD-F8F5-643C-EA8B-7833521AA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30" t="2359" r="51700" b="10504"/>
          <a:stretch/>
        </p:blipFill>
        <p:spPr>
          <a:xfrm>
            <a:off x="4308834" y="1649722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8F09724-FFD1-11F7-11EB-2CD283E4C2CC}"/>
              </a:ext>
            </a:extLst>
          </p:cNvPr>
          <p:cNvSpPr txBox="1">
            <a:spLocks/>
          </p:cNvSpPr>
          <p:nvPr/>
        </p:nvSpPr>
        <p:spPr>
          <a:xfrm>
            <a:off x="5035547" y="3776011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noon</a:t>
            </a:r>
          </a:p>
        </p:txBody>
      </p:sp>
    </p:spTree>
    <p:extLst>
      <p:ext uri="{BB962C8B-B14F-4D97-AF65-F5344CB8AC3E}">
        <p14:creationId xmlns:p14="http://schemas.microsoft.com/office/powerpoint/2010/main" val="426937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345727" y="4953965"/>
            <a:ext cx="5126941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in the afternoon.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5099A-443D-A068-0D4F-4F360EB922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80" t="2760" r="25950" b="10104"/>
          <a:stretch/>
        </p:blipFill>
        <p:spPr>
          <a:xfrm>
            <a:off x="4001419" y="1625228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C40C608-6E84-7ACB-EA8C-B5765DE79AA9}"/>
              </a:ext>
            </a:extLst>
          </p:cNvPr>
          <p:cNvSpPr txBox="1">
            <a:spLocks/>
          </p:cNvSpPr>
          <p:nvPr/>
        </p:nvSpPr>
        <p:spPr>
          <a:xfrm>
            <a:off x="4500580" y="3717045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307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345727" y="4953965"/>
            <a:ext cx="5126941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in the evening.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1A616-01C0-DC5B-3EC2-0B0D128C04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599" t="3066" r="131" b="9797"/>
          <a:stretch/>
        </p:blipFill>
        <p:spPr>
          <a:xfrm>
            <a:off x="4061035" y="1645886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DB97818-41C2-6397-A20F-F0B244FE4ADE}"/>
              </a:ext>
            </a:extLst>
          </p:cNvPr>
          <p:cNvSpPr txBox="1">
            <a:spLocks/>
          </p:cNvSpPr>
          <p:nvPr/>
        </p:nvSpPr>
        <p:spPr>
          <a:xfrm>
            <a:off x="4643467" y="3737703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evening</a:t>
            </a:r>
          </a:p>
        </p:txBody>
      </p:sp>
    </p:spTree>
    <p:extLst>
      <p:ext uri="{BB962C8B-B14F-4D97-AF65-F5344CB8AC3E}">
        <p14:creationId xmlns:p14="http://schemas.microsoft.com/office/powerpoint/2010/main" val="309406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0FB337-F54C-BEE8-EC52-1CEC4ED93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" t="2294" r="77347" b="10569"/>
          <a:stretch/>
        </p:blipFill>
        <p:spPr>
          <a:xfrm>
            <a:off x="1939239" y="1108546"/>
            <a:ext cx="3574331" cy="2367986"/>
          </a:xfrm>
          <a:prstGeom prst="roundRect">
            <a:avLst>
              <a:gd name="adj" fmla="val 9014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40213-D9F9-3803-0A4A-C70A9FCBA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30" t="2359" r="51700" b="10504"/>
          <a:stretch/>
        </p:blipFill>
        <p:spPr>
          <a:xfrm>
            <a:off x="6081536" y="1108546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AAC1AEA-A350-CF3C-BBD4-C61152927EB4}"/>
              </a:ext>
            </a:extLst>
          </p:cNvPr>
          <p:cNvSpPr txBox="1">
            <a:spLocks/>
          </p:cNvSpPr>
          <p:nvPr/>
        </p:nvSpPr>
        <p:spPr>
          <a:xfrm>
            <a:off x="2490642" y="3234835"/>
            <a:ext cx="24384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morning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D4351E7-42CA-9753-9755-436C8B319869}"/>
              </a:ext>
            </a:extLst>
          </p:cNvPr>
          <p:cNvSpPr txBox="1">
            <a:spLocks/>
          </p:cNvSpPr>
          <p:nvPr/>
        </p:nvSpPr>
        <p:spPr>
          <a:xfrm>
            <a:off x="6808249" y="3234835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noon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ACD604E-5A25-F303-92AE-FF2F81970D4F}"/>
              </a:ext>
            </a:extLst>
          </p:cNvPr>
          <p:cNvSpPr txBox="1">
            <a:spLocks/>
          </p:cNvSpPr>
          <p:nvPr/>
        </p:nvSpPr>
        <p:spPr>
          <a:xfrm>
            <a:off x="2490642" y="3247932"/>
            <a:ext cx="24384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75E085E-50E2-D33F-C291-4A79D0BADE0A}"/>
              </a:ext>
            </a:extLst>
          </p:cNvPr>
          <p:cNvSpPr txBox="1">
            <a:spLocks/>
          </p:cNvSpPr>
          <p:nvPr/>
        </p:nvSpPr>
        <p:spPr>
          <a:xfrm>
            <a:off x="6808249" y="3247932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B5223C-7A11-E9CD-D225-30F9A8A64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80" t="2760" r="25950" b="10104"/>
          <a:stretch/>
        </p:blipFill>
        <p:spPr>
          <a:xfrm>
            <a:off x="1939239" y="3938316"/>
            <a:ext cx="3574331" cy="2367986"/>
          </a:xfrm>
          <a:prstGeom prst="roundRect">
            <a:avLst>
              <a:gd name="adj" fmla="val 901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D5C34A-A463-5F5C-C690-4FEE4EB76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99" t="3066" r="131" b="9797"/>
          <a:stretch/>
        </p:blipFill>
        <p:spPr>
          <a:xfrm>
            <a:off x="6096000" y="3938316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7B13A1AE-B430-CBB4-F548-BE020B37444E}"/>
              </a:ext>
            </a:extLst>
          </p:cNvPr>
          <p:cNvSpPr txBox="1">
            <a:spLocks/>
          </p:cNvSpPr>
          <p:nvPr/>
        </p:nvSpPr>
        <p:spPr>
          <a:xfrm>
            <a:off x="2438400" y="6030133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afternoon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96443-DD43-A95C-2357-DB95D1733DA2}"/>
              </a:ext>
            </a:extLst>
          </p:cNvPr>
          <p:cNvSpPr txBox="1">
            <a:spLocks/>
          </p:cNvSpPr>
          <p:nvPr/>
        </p:nvSpPr>
        <p:spPr>
          <a:xfrm>
            <a:off x="6678432" y="6030133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evening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27712BF-B8CC-8A3A-3EB7-65B7172F79FB}"/>
              </a:ext>
            </a:extLst>
          </p:cNvPr>
          <p:cNvSpPr txBox="1">
            <a:spLocks/>
          </p:cNvSpPr>
          <p:nvPr/>
        </p:nvSpPr>
        <p:spPr>
          <a:xfrm>
            <a:off x="2438400" y="6034436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13463E8-920B-4CE5-52F6-88EC78B66823}"/>
              </a:ext>
            </a:extLst>
          </p:cNvPr>
          <p:cNvSpPr txBox="1">
            <a:spLocks/>
          </p:cNvSpPr>
          <p:nvPr/>
        </p:nvSpPr>
        <p:spPr>
          <a:xfrm>
            <a:off x="6678432" y="6034436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7040812" y="307414"/>
            <a:ext cx="4106847" cy="4572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7061201" y="837560"/>
            <a:ext cx="4106847" cy="4572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2CE60-7AB5-5FAF-9691-1A5103D7367F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4187116" y="574222"/>
            <a:ext cx="5126941" cy="64075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do you watch TV?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4187116" y="1314636"/>
            <a:ext cx="5126941" cy="515309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 TV _________.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2D541-6C1B-0A09-561B-B237B6D84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87" y="2953520"/>
            <a:ext cx="11520626" cy="245319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BF413AC-2135-00A2-2E28-3D596EAE0555}"/>
              </a:ext>
            </a:extLst>
          </p:cNvPr>
          <p:cNvSpPr txBox="1">
            <a:spLocks/>
          </p:cNvSpPr>
          <p:nvPr/>
        </p:nvSpPr>
        <p:spPr>
          <a:xfrm>
            <a:off x="518742" y="5498542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morning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8FD7DB0-8CA6-786C-D9DF-F52D726BEB53}"/>
              </a:ext>
            </a:extLst>
          </p:cNvPr>
          <p:cNvSpPr txBox="1">
            <a:spLocks/>
          </p:cNvSpPr>
          <p:nvPr/>
        </p:nvSpPr>
        <p:spPr>
          <a:xfrm>
            <a:off x="9314057" y="5440860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evening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5A15006-1458-DFEE-BF64-A9D42BF95300}"/>
              </a:ext>
            </a:extLst>
          </p:cNvPr>
          <p:cNvSpPr txBox="1">
            <a:spLocks/>
          </p:cNvSpPr>
          <p:nvPr/>
        </p:nvSpPr>
        <p:spPr>
          <a:xfrm>
            <a:off x="3547677" y="5496576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at noon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DDDD5CB-AD82-9036-BAC1-B672B717704C}"/>
              </a:ext>
            </a:extLst>
          </p:cNvPr>
          <p:cNvSpPr txBox="1">
            <a:spLocks/>
          </p:cNvSpPr>
          <p:nvPr/>
        </p:nvSpPr>
        <p:spPr>
          <a:xfrm>
            <a:off x="6361250" y="5496576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40910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7949F7-1E4F-5D11-5F18-B65624518A79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C6CBB36-C5F8-61E2-6D70-F2959B5C37CF}"/>
              </a:ext>
            </a:extLst>
          </p:cNvPr>
          <p:cNvSpPr txBox="1"/>
          <p:nvPr/>
        </p:nvSpPr>
        <p:spPr>
          <a:xfrm rot="21372935">
            <a:off x="143876" y="2414434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dk1"/>
              </a:buClr>
              <a:buSzPts val="5000"/>
              <a:buFont typeface="Joti One"/>
              <a:buNone/>
              <a:defRPr sz="149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r>
              <a:rPr lang="en-US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8190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8433" y="-6517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1C95B848-B4E7-325E-5CDE-85077EFC8249}"/>
              </a:ext>
            </a:extLst>
          </p:cNvPr>
          <p:cNvSpPr txBox="1"/>
          <p:nvPr/>
        </p:nvSpPr>
        <p:spPr>
          <a:xfrm rot="21372935">
            <a:off x="51857" y="1956745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0252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D7AED46E-7908-22B7-2D2E-FE57AFEBD5F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D6EEE91-E5DE-A873-DA09-AF6BF2498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2" y="3566346"/>
            <a:ext cx="10634570" cy="22645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60E487-024C-962D-A3F1-8E4420D8A012}"/>
              </a:ext>
            </a:extLst>
          </p:cNvPr>
          <p:cNvGrpSpPr/>
          <p:nvPr/>
        </p:nvGrpSpPr>
        <p:grpSpPr>
          <a:xfrm>
            <a:off x="2699766" y="393196"/>
            <a:ext cx="4186782" cy="785099"/>
            <a:chOff x="5057382" y="1946043"/>
            <a:chExt cx="2743699" cy="51449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F4F3FB7F-C25C-0F7A-1277-29780930D031}"/>
                </a:ext>
              </a:extLst>
            </p:cNvPr>
            <p:cNvSpPr txBox="1"/>
            <p:nvPr/>
          </p:nvSpPr>
          <p:spPr>
            <a:xfrm>
              <a:off x="6934219" y="194604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2722F07-9D13-A88E-F9B7-6E69DF68D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7382" y="2077692"/>
              <a:ext cx="382846" cy="38284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E48F59-E0FC-6DE5-3D00-F54CFCBA5100}"/>
              </a:ext>
            </a:extLst>
          </p:cNvPr>
          <p:cNvGrpSpPr/>
          <p:nvPr/>
        </p:nvGrpSpPr>
        <p:grpSpPr>
          <a:xfrm>
            <a:off x="3532528" y="344604"/>
            <a:ext cx="5126942" cy="1204499"/>
            <a:chOff x="3532528" y="330444"/>
            <a:chExt cx="5126942" cy="137796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7D866B87-C258-AF38-8D8B-6FBEF03A1F01}"/>
                </a:ext>
              </a:extLst>
            </p:cNvPr>
            <p:cNvSpPr txBox="1">
              <a:spLocks/>
            </p:cNvSpPr>
            <p:nvPr/>
          </p:nvSpPr>
          <p:spPr>
            <a:xfrm>
              <a:off x="3532529" y="1111268"/>
              <a:ext cx="5126941" cy="597143"/>
            </a:xfrm>
            <a:prstGeom prst="wedgeRoundRectCallout">
              <a:avLst>
                <a:gd name="adj1" fmla="val 53894"/>
                <a:gd name="adj2" fmla="val 18262"/>
                <a:gd name="adj3" fmla="val 16667"/>
              </a:avLst>
            </a:prstGeom>
            <a:solidFill>
              <a:srgbClr val="FFF7F0"/>
            </a:solidFill>
            <a:ln>
              <a:solidFill>
                <a:srgbClr val="FF5B67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I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watch TV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__________.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12678D1C-5DC4-5A36-BAB3-2D041BB5F4DE}"/>
                </a:ext>
              </a:extLst>
            </p:cNvPr>
            <p:cNvSpPr txBox="1">
              <a:spLocks/>
            </p:cNvSpPr>
            <p:nvPr/>
          </p:nvSpPr>
          <p:spPr>
            <a:xfrm>
              <a:off x="3532528" y="330444"/>
              <a:ext cx="5126941" cy="668344"/>
            </a:xfrm>
            <a:prstGeom prst="wedgeRoundRectCallout">
              <a:avLst>
                <a:gd name="adj1" fmla="val -55439"/>
                <a:gd name="adj2" fmla="val -1387"/>
                <a:gd name="adj3" fmla="val 16667"/>
              </a:avLst>
            </a:prstGeom>
            <a:solidFill>
              <a:srgbClr val="FFF7F0"/>
            </a:solidFill>
            <a:ln>
              <a:solidFill>
                <a:srgbClr val="FF5B67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When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do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you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watch TV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D11AD32E-80D1-67B0-E4E2-6E8EFC3F95B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045110" y="1549103"/>
            <a:ext cx="4050890" cy="2049503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E62BAC9E-9CF7-8726-F400-35F902A5DC75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827639" y="1549103"/>
            <a:ext cx="1268361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5802D8CD-C107-54C9-6F0C-2040CB84B4E2}"/>
              </a:ext>
            </a:extLst>
          </p:cNvPr>
          <p:cNvCxnSpPr>
            <a:cxnSpLocks/>
          </p:cNvCxnSpPr>
          <p:nvPr/>
        </p:nvCxnSpPr>
        <p:spPr>
          <a:xfrm>
            <a:off x="6095998" y="1549103"/>
            <a:ext cx="1199537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Mspham-0936082789">
            <a:extLst>
              <a:ext uri="{FF2B5EF4-FFF2-40B4-BE49-F238E27FC236}">
                <a16:creationId xmlns:a16="http://schemas.microsoft.com/office/drawing/2014/main" id="{E5081006-B21B-0E33-8B64-0DD21A7DDA6A}"/>
              </a:ext>
            </a:extLst>
          </p:cNvPr>
          <p:cNvCxnSpPr>
            <a:cxnSpLocks/>
          </p:cNvCxnSpPr>
          <p:nvPr/>
        </p:nvCxnSpPr>
        <p:spPr>
          <a:xfrm>
            <a:off x="6095998" y="1549103"/>
            <a:ext cx="3706763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F6210CB-0039-C0B2-7715-43843474374E}"/>
              </a:ext>
            </a:extLst>
          </p:cNvPr>
          <p:cNvSpPr txBox="1">
            <a:spLocks/>
          </p:cNvSpPr>
          <p:nvPr/>
        </p:nvSpPr>
        <p:spPr>
          <a:xfrm>
            <a:off x="646561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morning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0226D8E-E812-AF8B-CE0A-B9BA18D870E6}"/>
              </a:ext>
            </a:extLst>
          </p:cNvPr>
          <p:cNvSpPr txBox="1">
            <a:spLocks/>
          </p:cNvSpPr>
          <p:nvPr/>
        </p:nvSpPr>
        <p:spPr>
          <a:xfrm>
            <a:off x="8873305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evening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A60DAB8-5FEA-6AD8-513E-30E941AC4C7C}"/>
              </a:ext>
            </a:extLst>
          </p:cNvPr>
          <p:cNvSpPr txBox="1">
            <a:spLocks/>
          </p:cNvSpPr>
          <p:nvPr/>
        </p:nvSpPr>
        <p:spPr>
          <a:xfrm>
            <a:off x="3536262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at noon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689A798B-EE46-1CDB-7E0B-A0BFEAC852E8}"/>
              </a:ext>
            </a:extLst>
          </p:cNvPr>
          <p:cNvSpPr txBox="1">
            <a:spLocks/>
          </p:cNvSpPr>
          <p:nvPr/>
        </p:nvSpPr>
        <p:spPr>
          <a:xfrm>
            <a:off x="6104648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40067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54A7F-5891-3A7E-85F3-4D73E7BD62E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2158331"/>
            <a:ext cx="12192000" cy="23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49042" y="415574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buổi sáng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202087" y="3136612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ɪn ðə ˈmɔːnɪŋ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113669" y="225524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in the morning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73A999-21B3-FA7E-3709-4B26146F2D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39"/>
          <a:stretch/>
        </p:blipFill>
        <p:spPr>
          <a:xfrm>
            <a:off x="770807" y="1952416"/>
            <a:ext cx="4879357" cy="3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49042" y="415574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buổi trưa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202087" y="3059668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æt nuːn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113669" y="225524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at noon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F3C8DD-4011-3F0D-1B21-ED1406589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30" r="50709"/>
          <a:stretch/>
        </p:blipFill>
        <p:spPr>
          <a:xfrm>
            <a:off x="770807" y="1952416"/>
            <a:ext cx="4879357" cy="3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49042" y="415574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buổi chiều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6420971" y="3059667"/>
            <a:ext cx="398332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ɪn ði ˌɑːftəˈnuːn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113669" y="225524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in the afternoon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131582F-4E09-DD23-E3FE-6B2934A8E1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29" r="25510"/>
          <a:stretch/>
        </p:blipFill>
        <p:spPr>
          <a:xfrm>
            <a:off x="770807" y="1952416"/>
            <a:ext cx="4879357" cy="3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49042" y="415574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buổi tối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202087" y="3136612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/ɪn ði ˈivnɪŋ/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113669" y="225524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in the evening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248A7B-1D03-746B-FE01-2BF62142E5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293" r="-54"/>
          <a:stretch/>
        </p:blipFill>
        <p:spPr>
          <a:xfrm>
            <a:off x="770807" y="1952416"/>
            <a:ext cx="4879357" cy="3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883BF1BB-B20F-A564-C08D-6EB7F7F58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3076109" y="1563405"/>
            <a:ext cx="1322799" cy="1909205"/>
            <a:chOff x="4295473" y="3304722"/>
            <a:chExt cx="1581182" cy="228213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295473" y="4887853"/>
              <a:ext cx="1581182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22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874408" y="-206124"/>
            <a:ext cx="9681183" cy="1289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77424C-D82B-4EF3-D48D-3E1913917B09}"/>
              </a:ext>
            </a:extLst>
          </p:cNvPr>
          <p:cNvGrpSpPr/>
          <p:nvPr/>
        </p:nvGrpSpPr>
        <p:grpSpPr>
          <a:xfrm>
            <a:off x="1362075" y="1563405"/>
            <a:ext cx="4533900" cy="4211712"/>
            <a:chOff x="3276600" y="3255209"/>
            <a:chExt cx="4526280" cy="6317567"/>
          </a:xfrm>
        </p:grpSpPr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811CF075-274B-AE72-3541-02CF2F6CF853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5004687"/>
              <a:ext cx="4526280" cy="10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200"/>
                <a:t>at noon</a:t>
              </a:r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39055E7F-A573-665B-E2F2-7463B823B591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3255209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200"/>
                <a:t>in the morning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E51EFCB4-9D13-97A6-1488-6E8CFC5D2972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6754165"/>
              <a:ext cx="4526280" cy="10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200"/>
                <a:t>in the afternoon</a:t>
              </a:r>
            </a:p>
          </p:txBody>
        </p:sp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42C41A4B-73EF-0157-6E7F-D6DE173833FF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8503643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200"/>
                <a:t>in the evening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C50C98-DD53-DD34-13EA-875D4FB5ABD6}"/>
              </a:ext>
            </a:extLst>
          </p:cNvPr>
          <p:cNvGrpSpPr/>
          <p:nvPr/>
        </p:nvGrpSpPr>
        <p:grpSpPr>
          <a:xfrm>
            <a:off x="5105400" y="1563405"/>
            <a:ext cx="5128337" cy="4211712"/>
            <a:chOff x="7964134" y="3255209"/>
            <a:chExt cx="7141051" cy="6317567"/>
          </a:xfrm>
        </p:grpSpPr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38780DF3-9C62-BCED-7077-6927D571F824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5004687"/>
              <a:ext cx="7141051" cy="10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Vào buổi trưa</a:t>
              </a:r>
            </a:p>
          </p:txBody>
        </p:sp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9C2D3FE-23EF-0033-CBE9-3ADED214172C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3255209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Vào buổi sáng</a:t>
              </a:r>
            </a:p>
          </p:txBody>
        </p:sp>
        <p:sp>
          <p:nvSpPr>
            <p:cNvPr id="21" name="Title 4">
              <a:extLst>
                <a:ext uri="{FF2B5EF4-FFF2-40B4-BE49-F238E27FC236}">
                  <a16:creationId xmlns:a16="http://schemas.microsoft.com/office/drawing/2014/main" id="{D976FEA6-E61A-254F-2985-6A93738419C0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6754165"/>
              <a:ext cx="7141051" cy="10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Vào buổi chiều</a:t>
              </a:r>
            </a:p>
          </p:txBody>
        </p: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CF5779E1-0B25-B3D1-9F6C-869985A8909F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8503643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Vào buổi tối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5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EBF12-3754-10C7-7286-CED6F0C36D0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2043764"/>
            <a:ext cx="1191261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4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329</Words>
  <Application>Microsoft Office PowerPoint</Application>
  <PresentationFormat>Widescreen</PresentationFormat>
  <Paragraphs>126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Childos Arabic Semi-Bold</vt:lpstr>
      <vt:lpstr>Arial</vt:lpstr>
      <vt:lpstr>Century Gothic</vt:lpstr>
      <vt:lpstr>Snap ITC</vt:lpstr>
      <vt:lpstr>Amasis MT Pro Black</vt:lpstr>
      <vt:lpstr>Roboto Condensed</vt:lpstr>
      <vt:lpstr>.VnCooper</vt:lpstr>
      <vt:lpstr>Calibri Light</vt:lpstr>
      <vt:lpstr>Calibri</vt:lpstr>
      <vt:lpstr>Joti One</vt:lpstr>
      <vt:lpstr>Kirang Haerang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LIEN THANH</cp:lastModifiedBy>
  <cp:revision>6</cp:revision>
  <dcterms:created xsi:type="dcterms:W3CDTF">2023-10-24T07:01:35Z</dcterms:created>
  <dcterms:modified xsi:type="dcterms:W3CDTF">2025-02-25T02:11:10Z</dcterms:modified>
</cp:coreProperties>
</file>