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7" r:id="rId2"/>
    <p:sldId id="2007577262" r:id="rId3"/>
    <p:sldId id="643" r:id="rId4"/>
    <p:sldId id="488" r:id="rId5"/>
    <p:sldId id="646" r:id="rId6"/>
    <p:sldId id="647" r:id="rId7"/>
    <p:sldId id="648" r:id="rId8"/>
    <p:sldId id="644" r:id="rId9"/>
    <p:sldId id="2007577265" r:id="rId10"/>
    <p:sldId id="2007577274" r:id="rId11"/>
    <p:sldId id="2007577266" r:id="rId12"/>
    <p:sldId id="786" r:id="rId13"/>
    <p:sldId id="2007577275" r:id="rId14"/>
    <p:sldId id="2007577276" r:id="rId15"/>
    <p:sldId id="2007577270" r:id="rId16"/>
  </p:sldIdLst>
  <p:sldSz cx="12192000" cy="6858000"/>
  <p:notesSz cx="6858000" cy="9144000"/>
  <p:embeddedFontLst>
    <p:embeddedFont>
      <p:font typeface="Amasis MT Pro Black" panose="020B0604020202020204" charset="0"/>
      <p:bold r:id="rId18"/>
      <p:boldItalic r:id="rId19"/>
    </p:embeddedFont>
    <p:embeddedFont>
      <p:font typeface="Century Gothic" panose="020B0502020202020204" pitchFamily="34" charset="0"/>
      <p:regular r:id="rId20"/>
      <p:bold r:id="rId21"/>
      <p:italic r:id="rId22"/>
      <p:boldItalic r:id="rId23"/>
    </p:embeddedFont>
    <p:embeddedFont>
      <p:font typeface="Roboto Condensed" panose="02000000000000000000" pitchFamily="2" charset="0"/>
      <p:regular r:id="rId24"/>
      <p:bold r:id="rId25"/>
      <p:italic r:id="rId26"/>
      <p:boldItalic r:id="rId27"/>
    </p:embeddedFont>
    <p:embeddedFont>
      <p:font typeface="Britannic Bold" panose="020B0903060703020204" pitchFamily="34" charset="0"/>
      <p:regular r:id="rId28"/>
    </p:embeddedFont>
    <p:embeddedFont>
      <p:font typeface="Script MT Bold" panose="03040602040607080904" pitchFamily="66" charset="0"/>
      <p:bold r:id="rId29"/>
    </p:embeddedFont>
    <p:embeddedFont>
      <p:font typeface="Calibri Light" panose="020F0302020204030204" pitchFamily="34" charset="0"/>
      <p:regular r:id="rId30"/>
      <p:italic r:id="rId31"/>
    </p:embeddedFont>
    <p:embeddedFont>
      <p:font typeface=".VnAvant" panose="020B7200000000000000"/>
      <p:regular r:id="rId32"/>
      <p:bold r:id="rId33"/>
      <p:italic r:id="rId34"/>
      <p:boldItalic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Snap ITC" panose="04040A07060A02020202" pitchFamily="8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9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FE0DFB-BCC6-438C-B7FB-493D0B290FAE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4BD35-4D12-4332-9729-CBFEA9053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3682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2AE11-230E-4719-BF26-21972A18DB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530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D4181-35F4-45CC-1B65-5C2A8EE1B7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C72D2B-8D45-756E-8D64-F18EF0DD97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89C1E-1BA4-9487-131A-1C568A30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AA9E0-5739-EF70-2B94-CD3CA996A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96539-F671-2BF0-DB04-A921B1D9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81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9C0A-E17C-FFF6-2599-5DF6A47F6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CD3D6B-1029-69DC-22F5-7DEF6D197A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8208B-9574-B43B-3B67-038B24448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D025B-66C6-8C75-0EAD-CECD9693A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D00DC-1E32-3D62-A697-F1265691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1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67AE57-4F49-D39A-30B0-B2F0644CD7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3A62FD-8D85-F752-28B0-D053E9AF2D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3D3548-C40E-9A8E-7444-E3509879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56DBF-DD22-5F4F-8D43-3CC2539AB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28E36-E0D1-54E6-3BCF-D605B40A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03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6046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60205-CE23-8461-F59B-E47465641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74BC0C-6F00-71D2-E56F-CB96BB428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409B9-23AA-B666-49E1-F694EB1C66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DB17EC-9F08-B724-C78A-601ADB22C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1CFAF-16B5-D07E-2207-BA06ACA4C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035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69087-F185-922A-84F5-433ACCDC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8AD807-0486-E8D7-F974-84FFAFAF5E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0FACA4-D8E4-B2A2-9E3C-5A3CEDB234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9A2694-1C3E-41B3-7D31-1C4B68828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50A51A-23F4-0394-B811-F542C77FD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20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A4F6B-AB0B-9216-1CF8-50A38B024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58F0F7-6EEF-0AC5-EAAF-1B1F0E3FCE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10AD8-3185-C844-C97F-0AA42F2D6B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FEB3F-EACC-5C9F-9300-39EDA6C23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DFBA1-4D18-1746-FD69-56AADAF76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F614F-A71A-C908-F63C-0EF008CA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76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42E33-58F5-A661-E766-B600233A66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9D08D-A54C-9A0D-D8EB-AFEAA61DE8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8CA19-0867-4462-460D-B8B6017D15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D26C80-3016-5A23-FDBE-8ABFB69B84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71F4BB-6628-8B6A-ADEE-D07D776F3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801A3-3831-09C8-60AD-F14F646DF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9934AD-431B-CEDA-04E6-C0739B086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EB6FDC-5168-A379-0976-9E99424E6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127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55F16-2800-C576-69DA-EDD5CC610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AA614B-10CF-32FC-FE05-2330E3C2E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FBF110-7B2B-BDF1-8419-57806DB2D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FE7E41-0E4E-BFF4-85D2-DE55F90A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43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CBA45DD-8C2A-28F1-6AE8-350B7303C8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13D489-85DB-630E-A4B6-A79D4921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FC053-F632-BEDF-1EBD-5C2A34403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328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0D334-E0EF-88F0-CB10-D701925E0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0E9C1-2DAB-69CA-33F8-19956A59C9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20CB1C-D1AA-AC0C-6F2F-625AA68ED3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BAB8FB-31AC-E85D-B2AE-1BAE3AB28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0BFDD0-0455-72C3-9563-07963FB22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84DAC-B3DF-6145-CF06-8F8880871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05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07B7-E8E4-AD05-FCEC-00F46227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34F2FFF-A014-0C72-4449-836DE63D43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AA72BD-2645-61AA-03FC-15E9D2298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32F642-A9B9-B006-264F-DFA3FB95C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3C5841-B413-D8D2-4B37-64ECF1A8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28F0C-181F-CEC3-6F03-97474F2B6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5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DB9475-E31D-1324-037B-1D0B70BE9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24774-1C56-A510-74E8-41E9332800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56420-F3E2-3628-AA9A-80B1E443B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2BECA-D874-4B5B-8BB1-490AA3B082A1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C9EF99-D6F9-5096-A2AD-4A1590AC72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0A58C-4360-EBD8-87CD-35638E435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10E33-55D9-4DC2-8FA3-08FA083E83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858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24" Type="http://schemas.openxmlformats.org/officeDocument/2006/relationships/image" Target="../media/image14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3.png"/><Relationship Id="rId10" Type="http://schemas.openxmlformats.org/officeDocument/2006/relationships/image" Target="../media/image9.sv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26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21" Type="http://schemas.openxmlformats.org/officeDocument/2006/relationships/image" Target="../media/image27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10" Type="http://schemas.openxmlformats.org/officeDocument/2006/relationships/image" Target="../media/image29.png"/><Relationship Id="rId4" Type="http://schemas.openxmlformats.org/officeDocument/2006/relationships/audio" Target="../media/audio5.wav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49.svg"/><Relationship Id="rId18" Type="http://schemas.openxmlformats.org/officeDocument/2006/relationships/image" Target="../media/image11.png"/><Relationship Id="rId3" Type="http://schemas.openxmlformats.org/officeDocument/2006/relationships/image" Target="../media/image45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51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48.svg"/><Relationship Id="rId5" Type="http://schemas.openxmlformats.org/officeDocument/2006/relationships/image" Target="../media/image46.svg"/><Relationship Id="rId15" Type="http://schemas.openxmlformats.org/officeDocument/2006/relationships/image" Target="../media/image50.svg"/><Relationship Id="rId10" Type="http://schemas.openxmlformats.org/officeDocument/2006/relationships/image" Target="../media/image7.png"/><Relationship Id="rId19" Type="http://schemas.openxmlformats.org/officeDocument/2006/relationships/image" Target="../media/image52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NUL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.svg"/><Relationship Id="rId5" Type="http://schemas.openxmlformats.org/officeDocument/2006/relationships/image" Target="../media/image4.svg"/><Relationship Id="rId15" Type="http://schemas.openxmlformats.org/officeDocument/2006/relationships/image" Target="../media/image16.sv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8C3749A-DDB5-9AC8-C3F9-D3F023B77736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B9473724-D41E-7E19-3420-1C2F66C001B6}"/>
              </a:ext>
            </a:extLst>
          </p:cNvPr>
          <p:cNvSpPr/>
          <p:nvPr/>
        </p:nvSpPr>
        <p:spPr>
          <a:xfrm>
            <a:off x="5120553" y="440043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77E0FB5-5449-6F43-E17D-AABC23DD2AD7}"/>
              </a:ext>
            </a:extLst>
          </p:cNvPr>
          <p:cNvSpPr/>
          <p:nvPr/>
        </p:nvSpPr>
        <p:spPr>
          <a:xfrm rot="21162283">
            <a:off x="7824447" y="4154300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AB045C8-51A0-9356-DF4B-C73EBA3C1046}"/>
              </a:ext>
            </a:extLst>
          </p:cNvPr>
          <p:cNvSpPr/>
          <p:nvPr/>
        </p:nvSpPr>
        <p:spPr>
          <a:xfrm rot="530115">
            <a:off x="2378599" y="4142772"/>
            <a:ext cx="1589897" cy="1723676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149042" y="4855225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20008" y="404997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36EF-DED9-1D7A-764E-5875D8741F09}"/>
              </a:ext>
            </a:extLst>
          </p:cNvPr>
          <p:cNvGrpSpPr/>
          <p:nvPr/>
        </p:nvGrpSpPr>
        <p:grpSpPr>
          <a:xfrm>
            <a:off x="-4920682" y="-7467283"/>
            <a:ext cx="21665497" cy="13801642"/>
            <a:chOff x="-6107563" y="-9142056"/>
            <a:chExt cx="24039260" cy="15313808"/>
          </a:xfrm>
        </p:grpSpPr>
        <p:grpSp>
          <p:nvGrpSpPr>
            <p:cNvPr id="3" name="Group 3"/>
            <p:cNvGrpSpPr/>
            <p:nvPr/>
          </p:nvGrpSpPr>
          <p:grpSpPr>
            <a:xfrm>
              <a:off x="-6107563" y="-9142056"/>
              <a:ext cx="24039260" cy="13432848"/>
              <a:chOff x="0" y="0"/>
              <a:chExt cx="1318210" cy="7366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318210" cy="710548"/>
              </a:xfrm>
              <a:custGeom>
                <a:avLst/>
                <a:gdLst/>
                <a:ahLst/>
                <a:cxnLst/>
                <a:rect l="l" t="t" r="r" b="b"/>
                <a:pathLst>
                  <a:path w="1318210" h="710548">
                    <a:moveTo>
                      <a:pt x="659105" y="0"/>
                    </a:moveTo>
                    <a:cubicBezTo>
                      <a:pt x="295091" y="0"/>
                      <a:pt x="0" y="159062"/>
                      <a:pt x="0" y="355274"/>
                    </a:cubicBezTo>
                    <a:cubicBezTo>
                      <a:pt x="0" y="551486"/>
                      <a:pt x="295091" y="710548"/>
                      <a:pt x="659105" y="710548"/>
                    </a:cubicBezTo>
                    <a:cubicBezTo>
                      <a:pt x="1023118" y="710548"/>
                      <a:pt x="1318210" y="551486"/>
                      <a:pt x="1318210" y="355274"/>
                    </a:cubicBezTo>
                    <a:cubicBezTo>
                      <a:pt x="1318210" y="159062"/>
                      <a:pt x="1023118" y="0"/>
                      <a:pt x="659105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14300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81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8" name="Group 8"/>
            <p:cNvGrpSpPr>
              <a:grpSpLocks noChangeAspect="1"/>
            </p:cNvGrpSpPr>
            <p:nvPr/>
          </p:nvGrpSpPr>
          <p:grpSpPr>
            <a:xfrm rot="504526">
              <a:off x="1920475" y="3685358"/>
              <a:ext cx="1928562" cy="2239981"/>
              <a:chOff x="0" y="0"/>
              <a:chExt cx="5466080" cy="634873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Freeform 11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12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4947787" y="3931771"/>
              <a:ext cx="1928562" cy="2239981"/>
              <a:chOff x="0" y="0"/>
              <a:chExt cx="5466080" cy="634873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1" name="Group 21"/>
            <p:cNvGrpSpPr>
              <a:grpSpLocks noChangeAspect="1"/>
            </p:cNvGrpSpPr>
            <p:nvPr/>
          </p:nvGrpSpPr>
          <p:grpSpPr>
            <a:xfrm rot="-491313">
              <a:off x="7965418" y="3691005"/>
              <a:ext cx="1928562" cy="2239981"/>
              <a:chOff x="0" y="0"/>
              <a:chExt cx="5466080" cy="634873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5439410" cy="6348730"/>
              </a:xfrm>
              <a:custGeom>
                <a:avLst/>
                <a:gdLst/>
                <a:ahLst/>
                <a:cxnLst/>
                <a:rect l="l" t="t" r="r" b="b"/>
                <a:pathLst>
                  <a:path w="5439410" h="6348730">
                    <a:moveTo>
                      <a:pt x="5419090" y="0"/>
                    </a:moveTo>
                    <a:lnTo>
                      <a:pt x="19050" y="0"/>
                    </a:lnTo>
                    <a:cubicBezTo>
                      <a:pt x="8890" y="0"/>
                      <a:pt x="0" y="8890"/>
                      <a:pt x="0" y="20320"/>
                    </a:cubicBezTo>
                    <a:lnTo>
                      <a:pt x="0" y="6329680"/>
                    </a:lnTo>
                    <a:cubicBezTo>
                      <a:pt x="0" y="6339840"/>
                      <a:pt x="8890" y="6348730"/>
                      <a:pt x="19050" y="6348730"/>
                    </a:cubicBezTo>
                    <a:lnTo>
                      <a:pt x="5419090" y="6348730"/>
                    </a:lnTo>
                    <a:cubicBezTo>
                      <a:pt x="5429250" y="6348730"/>
                      <a:pt x="5438140" y="6339840"/>
                      <a:pt x="5438140" y="6329680"/>
                    </a:cubicBezTo>
                    <a:lnTo>
                      <a:pt x="5438140" y="20320"/>
                    </a:lnTo>
                    <a:cubicBezTo>
                      <a:pt x="5439410" y="8890"/>
                      <a:pt x="5430520" y="0"/>
                      <a:pt x="5419090" y="0"/>
                    </a:cubicBezTo>
                    <a:close/>
                    <a:moveTo>
                      <a:pt x="5137150" y="314960"/>
                    </a:moveTo>
                    <a:lnTo>
                      <a:pt x="5137150" y="4970780"/>
                    </a:lnTo>
                    <a:cubicBezTo>
                      <a:pt x="5137150" y="4980940"/>
                      <a:pt x="5128260" y="4989830"/>
                      <a:pt x="5118100" y="4989830"/>
                    </a:cubicBezTo>
                    <a:lnTo>
                      <a:pt x="266700" y="4989830"/>
                    </a:lnTo>
                    <a:cubicBezTo>
                      <a:pt x="256540" y="4989830"/>
                      <a:pt x="247650" y="4980940"/>
                      <a:pt x="247650" y="4970780"/>
                    </a:cubicBezTo>
                    <a:lnTo>
                      <a:pt x="247650" y="314960"/>
                    </a:lnTo>
                    <a:cubicBezTo>
                      <a:pt x="247650" y="304800"/>
                      <a:pt x="256540" y="295910"/>
                      <a:pt x="266700" y="295910"/>
                    </a:cubicBezTo>
                    <a:lnTo>
                      <a:pt x="5118100" y="295910"/>
                    </a:lnTo>
                    <a:cubicBezTo>
                      <a:pt x="5129530" y="294640"/>
                      <a:pt x="5137150" y="303530"/>
                      <a:pt x="5137150" y="314960"/>
                    </a:cubicBezTo>
                    <a:close/>
                  </a:path>
                </a:pathLst>
              </a:custGeom>
              <a:solidFill>
                <a:srgbClr val="F2F1E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Freeform 24"/>
              <p:cNvSpPr/>
              <p:nvPr/>
            </p:nvSpPr>
            <p:spPr>
              <a:xfrm>
                <a:off x="1270" y="6350"/>
                <a:ext cx="5457190" cy="6342380"/>
              </a:xfrm>
              <a:custGeom>
                <a:avLst/>
                <a:gdLst/>
                <a:ahLst/>
                <a:cxnLst/>
                <a:rect l="l" t="t" r="r" b="b"/>
                <a:pathLst>
                  <a:path w="5457190" h="6342380">
                    <a:moveTo>
                      <a:pt x="5137150" y="302260"/>
                    </a:moveTo>
                    <a:cubicBezTo>
                      <a:pt x="5137150" y="302260"/>
                      <a:pt x="5133340" y="290830"/>
                      <a:pt x="5119370" y="289560"/>
                    </a:cubicBezTo>
                    <a:lnTo>
                      <a:pt x="248920" y="289560"/>
                    </a:lnTo>
                    <a:cubicBezTo>
                      <a:pt x="240030" y="289560"/>
                      <a:pt x="228600" y="293370"/>
                      <a:pt x="228600" y="303530"/>
                    </a:cubicBezTo>
                    <a:lnTo>
                      <a:pt x="232410" y="312420"/>
                    </a:lnTo>
                    <a:cubicBezTo>
                      <a:pt x="236220" y="307340"/>
                      <a:pt x="242570" y="304800"/>
                      <a:pt x="248920" y="304800"/>
                    </a:cubicBezTo>
                    <a:lnTo>
                      <a:pt x="5123180" y="304800"/>
                    </a:lnTo>
                    <a:lnTo>
                      <a:pt x="5123180" y="4966970"/>
                    </a:lnTo>
                    <a:cubicBezTo>
                      <a:pt x="5123180" y="4973320"/>
                      <a:pt x="5120640" y="4979670"/>
                      <a:pt x="5115560" y="4983480"/>
                    </a:cubicBezTo>
                    <a:lnTo>
                      <a:pt x="5120640" y="4983480"/>
                    </a:lnTo>
                    <a:cubicBezTo>
                      <a:pt x="5129530" y="4983480"/>
                      <a:pt x="5137150" y="4975860"/>
                      <a:pt x="5137150" y="4966970"/>
                    </a:cubicBezTo>
                    <a:lnTo>
                      <a:pt x="5137150" y="302260"/>
                    </a:lnTo>
                    <a:close/>
                    <a:moveTo>
                      <a:pt x="5438140" y="6324600"/>
                    </a:moveTo>
                    <a:lnTo>
                      <a:pt x="20320" y="6324600"/>
                    </a:lnTo>
                    <a:lnTo>
                      <a:pt x="20320" y="12700"/>
                    </a:lnTo>
                    <a:lnTo>
                      <a:pt x="6350" y="0"/>
                    </a:lnTo>
                    <a:lnTo>
                      <a:pt x="5080" y="0"/>
                    </a:lnTo>
                    <a:cubicBezTo>
                      <a:pt x="2540" y="3810"/>
                      <a:pt x="0" y="7620"/>
                      <a:pt x="0" y="12700"/>
                    </a:cubicBezTo>
                    <a:lnTo>
                      <a:pt x="0" y="6323330"/>
                    </a:lnTo>
                    <a:cubicBezTo>
                      <a:pt x="0" y="6334760"/>
                      <a:pt x="8890" y="6342380"/>
                      <a:pt x="19050" y="6342380"/>
                    </a:cubicBezTo>
                    <a:lnTo>
                      <a:pt x="5444490" y="6342380"/>
                    </a:lnTo>
                    <a:cubicBezTo>
                      <a:pt x="5449570" y="6342380"/>
                      <a:pt x="5453380" y="6341110"/>
                      <a:pt x="5457190" y="6337300"/>
                    </a:cubicBezTo>
                    <a:lnTo>
                      <a:pt x="5438140" y="6324600"/>
                    </a:lnTo>
                    <a:close/>
                  </a:path>
                </a:pathLst>
              </a:custGeom>
              <a:solidFill>
                <a:srgbClr val="3C333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" name="Freeform 25"/>
              <p:cNvSpPr/>
              <p:nvPr/>
            </p:nvSpPr>
            <p:spPr>
              <a:xfrm>
                <a:off x="7620" y="0"/>
                <a:ext cx="5458460" cy="6344920"/>
              </a:xfrm>
              <a:custGeom>
                <a:avLst/>
                <a:gdLst/>
                <a:ahLst/>
                <a:cxnLst/>
                <a:rect l="l" t="t" r="r" b="b"/>
                <a:pathLst>
                  <a:path w="5458460" h="6344920">
                    <a:moveTo>
                      <a:pt x="5125720" y="4987290"/>
                    </a:moveTo>
                    <a:cubicBezTo>
                      <a:pt x="5121910" y="4992370"/>
                      <a:pt x="5116830" y="4994910"/>
                      <a:pt x="5110480" y="4994910"/>
                    </a:cubicBezTo>
                    <a:lnTo>
                      <a:pt x="243840" y="4994910"/>
                    </a:lnTo>
                    <a:cubicBezTo>
                      <a:pt x="237490" y="4994910"/>
                      <a:pt x="231140" y="4992370"/>
                      <a:pt x="227330" y="4986020"/>
                    </a:cubicBezTo>
                    <a:cubicBezTo>
                      <a:pt x="222250" y="4982210"/>
                      <a:pt x="219710" y="4977130"/>
                      <a:pt x="219710" y="4970780"/>
                    </a:cubicBezTo>
                    <a:lnTo>
                      <a:pt x="219710" y="314960"/>
                    </a:lnTo>
                    <a:cubicBezTo>
                      <a:pt x="219710" y="309880"/>
                      <a:pt x="222250" y="304800"/>
                      <a:pt x="226060" y="300990"/>
                    </a:cubicBezTo>
                    <a:lnTo>
                      <a:pt x="240030" y="311150"/>
                    </a:lnTo>
                    <a:lnTo>
                      <a:pt x="240030" y="4975860"/>
                    </a:lnTo>
                    <a:lnTo>
                      <a:pt x="5110480" y="4975860"/>
                    </a:lnTo>
                    <a:cubicBezTo>
                      <a:pt x="5113020" y="4975860"/>
                      <a:pt x="5115560" y="4974590"/>
                      <a:pt x="5116830" y="4974590"/>
                    </a:cubicBezTo>
                    <a:lnTo>
                      <a:pt x="5125720" y="4987290"/>
                    </a:lnTo>
                    <a:close/>
                    <a:moveTo>
                      <a:pt x="5458460" y="19050"/>
                    </a:moveTo>
                    <a:lnTo>
                      <a:pt x="5458460" y="6330950"/>
                    </a:lnTo>
                    <a:cubicBezTo>
                      <a:pt x="5458460" y="6336030"/>
                      <a:pt x="5455920" y="6341110"/>
                      <a:pt x="5450840" y="6344920"/>
                    </a:cubicBezTo>
                    <a:lnTo>
                      <a:pt x="5429250" y="6329680"/>
                    </a:lnTo>
                    <a:lnTo>
                      <a:pt x="5429250" y="20320"/>
                    </a:lnTo>
                    <a:lnTo>
                      <a:pt x="13970" y="20320"/>
                    </a:lnTo>
                    <a:lnTo>
                      <a:pt x="0" y="7620"/>
                    </a:lnTo>
                    <a:cubicBezTo>
                      <a:pt x="3810" y="2540"/>
                      <a:pt x="8890" y="0"/>
                      <a:pt x="15240" y="0"/>
                    </a:cubicBezTo>
                    <a:lnTo>
                      <a:pt x="5439410" y="0"/>
                    </a:lnTo>
                    <a:cubicBezTo>
                      <a:pt x="5449570" y="0"/>
                      <a:pt x="5458460" y="8890"/>
                      <a:pt x="5458460" y="19050"/>
                    </a:cubicBezTo>
                    <a:close/>
                    <a:moveTo>
                      <a:pt x="5455920" y="30480"/>
                    </a:moveTo>
                    <a:cubicBezTo>
                      <a:pt x="5453380" y="26670"/>
                      <a:pt x="5450840" y="24130"/>
                      <a:pt x="5447030" y="21590"/>
                    </a:cubicBezTo>
                    <a:lnTo>
                      <a:pt x="5455920" y="3048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6" name="Freeform 26"/>
            <p:cNvSpPr/>
            <p:nvPr/>
          </p:nvSpPr>
          <p:spPr>
            <a:xfrm>
              <a:off x="5422290" y="3065718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488769">
              <a:off x="8190002" y="2816672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39"/>
                  </a:lnTo>
                  <a:lnTo>
                    <a:pt x="0" y="9813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06866">
              <a:off x="2635498" y="2800611"/>
              <a:ext cx="979555" cy="981339"/>
            </a:xfrm>
            <a:custGeom>
              <a:avLst/>
              <a:gdLst/>
              <a:ahLst/>
              <a:cxnLst/>
              <a:rect l="l" t="t" r="r" b="b"/>
              <a:pathLst>
                <a:path w="979555" h="981339">
                  <a:moveTo>
                    <a:pt x="0" y="0"/>
                  </a:moveTo>
                  <a:lnTo>
                    <a:pt x="979555" y="0"/>
                  </a:lnTo>
                  <a:lnTo>
                    <a:pt x="979555" y="981340"/>
                  </a:lnTo>
                  <a:lnTo>
                    <a:pt x="0" y="9813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TextBox 34"/>
          <p:cNvSpPr txBox="1"/>
          <p:nvPr/>
        </p:nvSpPr>
        <p:spPr>
          <a:xfrm>
            <a:off x="1400138" y="1665610"/>
            <a:ext cx="9091882" cy="1107996"/>
          </a:xfrm>
          <a:prstGeom prst="rect">
            <a:avLst/>
          </a:prstGeom>
        </p:spPr>
        <p:txBody>
          <a:bodyPr lIns="0" tIns="0" rIns="0" bIns="0" rtlCol="0" anchor="ctr">
            <a:spAutoFit/>
          </a:bodyPr>
          <a:lstStyle/>
          <a:p>
            <a:pPr algn="ctr"/>
            <a:r>
              <a:rPr lang="en-US" sz="7200" b="1">
                <a:solidFill>
                  <a:srgbClr val="300406"/>
                </a:solidFill>
                <a:latin typeface="Amasis MT Pro Black" panose="02040A04050005020304" pitchFamily="18" charset="0"/>
                <a:cs typeface="Childos Arabic Semi-Bold" panose="020B0604020202020204" charset="-78"/>
              </a:rPr>
              <a:t>DAILY ACTIVITIES</a:t>
            </a:r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3914445" y="505198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10225068" y="4973053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41" name="Picture 40" descr="A screenshot of a video game&#10;&#10;Description automatically generated">
            <a:extLst>
              <a:ext uri="{FF2B5EF4-FFF2-40B4-BE49-F238E27FC236}">
                <a16:creationId xmlns:a16="http://schemas.microsoft.com/office/drawing/2014/main" id="{D497E9BC-90C5-F205-1D03-59B6F635434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55099"/>
          <a:stretch/>
        </p:blipFill>
        <p:spPr>
          <a:xfrm rot="190930">
            <a:off x="2389561" y="4386894"/>
            <a:ext cx="1607531" cy="1099702"/>
          </a:xfrm>
          <a:prstGeom prst="rect">
            <a:avLst/>
          </a:prstGeom>
        </p:spPr>
      </p:pic>
      <p:pic>
        <p:nvPicPr>
          <p:cNvPr id="42" name="Picture 41" descr="A screenshot of a video game&#10;&#10;Description automatically generated">
            <a:extLst>
              <a:ext uri="{FF2B5EF4-FFF2-40B4-BE49-F238E27FC236}">
                <a16:creationId xmlns:a16="http://schemas.microsoft.com/office/drawing/2014/main" id="{77B31744-7631-75B5-11ED-55A32CC5BCE7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06" t="4386" r="715" b="-4386"/>
          <a:stretch/>
        </p:blipFill>
        <p:spPr>
          <a:xfrm rot="190930">
            <a:off x="5058484" y="4695261"/>
            <a:ext cx="1607531" cy="109970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9C4AB23B-9CC5-2F01-D689-5909046A1548}"/>
              </a:ext>
            </a:extLst>
          </p:cNvPr>
          <p:cNvGrpSpPr/>
          <p:nvPr/>
        </p:nvGrpSpPr>
        <p:grpSpPr>
          <a:xfrm>
            <a:off x="7945835" y="4267266"/>
            <a:ext cx="1350005" cy="1358347"/>
            <a:chOff x="7205731" y="-824497"/>
            <a:chExt cx="4981885" cy="5012670"/>
          </a:xfrm>
        </p:grpSpPr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1CB4711-8B65-1475-63A6-FE5EF0D81665}"/>
                </a:ext>
              </a:extLst>
            </p:cNvPr>
            <p:cNvSpPr/>
            <p:nvPr/>
          </p:nvSpPr>
          <p:spPr>
            <a:xfrm>
              <a:off x="7205731" y="73372"/>
              <a:ext cx="3122107" cy="4114801"/>
            </a:xfrm>
            <a:custGeom>
              <a:avLst/>
              <a:gdLst/>
              <a:ahLst/>
              <a:cxnLst/>
              <a:rect l="l" t="t" r="r" b="b"/>
              <a:pathLst>
                <a:path w="3122105" h="4114800">
                  <a:moveTo>
                    <a:pt x="0" y="0"/>
                  </a:moveTo>
                  <a:lnTo>
                    <a:pt x="3122104" y="0"/>
                  </a:lnTo>
                  <a:lnTo>
                    <a:pt x="312210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xmlns="" r:embed="rId2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C68FBEB-6EA3-68ED-28F2-8D634CD25763}"/>
                </a:ext>
              </a:extLst>
            </p:cNvPr>
            <p:cNvSpPr/>
            <p:nvPr/>
          </p:nvSpPr>
          <p:spPr>
            <a:xfrm>
              <a:off x="9897788" y="-824497"/>
              <a:ext cx="2289828" cy="2604546"/>
            </a:xfrm>
            <a:custGeom>
              <a:avLst/>
              <a:gdLst/>
              <a:ahLst/>
              <a:cxnLst/>
              <a:rect l="l" t="t" r="r" b="b"/>
              <a:pathLst>
                <a:path w="3617595" h="4114800">
                  <a:moveTo>
                    <a:pt x="0" y="0"/>
                  </a:moveTo>
                  <a:lnTo>
                    <a:pt x="3617596" y="0"/>
                  </a:lnTo>
                  <a:lnTo>
                    <a:pt x="36175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xmlns="" r:embed="rId2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Google Shape;1586;p38">
            <a:extLst>
              <a:ext uri="{FF2B5EF4-FFF2-40B4-BE49-F238E27FC236}">
                <a16:creationId xmlns:a16="http://schemas.microsoft.com/office/drawing/2014/main" id="{EC276052-B693-C232-8B1C-BF8E91A40B5F}"/>
              </a:ext>
            </a:extLst>
          </p:cNvPr>
          <p:cNvSpPr txBox="1">
            <a:spLocks/>
          </p:cNvSpPr>
          <p:nvPr/>
        </p:nvSpPr>
        <p:spPr>
          <a:xfrm>
            <a:off x="1555664" y="942689"/>
            <a:ext cx="2259733" cy="657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Unit 14</a:t>
            </a:r>
          </a:p>
        </p:txBody>
      </p:sp>
      <p:sp>
        <p:nvSpPr>
          <p:cNvPr id="20" name="Google Shape;1587;p38">
            <a:extLst>
              <a:ext uri="{FF2B5EF4-FFF2-40B4-BE49-F238E27FC236}">
                <a16:creationId xmlns:a16="http://schemas.microsoft.com/office/drawing/2014/main" id="{197E7D94-6E9B-3CB8-D249-3C277B734C2A}"/>
              </a:ext>
            </a:extLst>
          </p:cNvPr>
          <p:cNvSpPr txBox="1">
            <a:spLocks/>
          </p:cNvSpPr>
          <p:nvPr/>
        </p:nvSpPr>
        <p:spPr>
          <a:xfrm>
            <a:off x="3940721" y="3013765"/>
            <a:ext cx="4288876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3200">
                <a:solidFill>
                  <a:srgbClr val="FF5A66"/>
                </a:solidFill>
              </a:rPr>
              <a:t>Lesson 1 - Period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spham-0936082789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D7AED46E-7908-22B7-2D2E-FE57AFEBD5F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FD6EEE91-E5DE-A873-DA09-AF6BF2498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62" y="3566346"/>
            <a:ext cx="10634570" cy="226452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860E487-024C-962D-A3F1-8E4420D8A012}"/>
              </a:ext>
            </a:extLst>
          </p:cNvPr>
          <p:cNvGrpSpPr/>
          <p:nvPr/>
        </p:nvGrpSpPr>
        <p:grpSpPr>
          <a:xfrm>
            <a:off x="2699766" y="393196"/>
            <a:ext cx="4186782" cy="785099"/>
            <a:chOff x="5057382" y="1946043"/>
            <a:chExt cx="2743699" cy="514494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F4F3FB7F-C25C-0F7A-1277-29780930D031}"/>
                </a:ext>
              </a:extLst>
            </p:cNvPr>
            <p:cNvSpPr txBox="1"/>
            <p:nvPr/>
          </p:nvSpPr>
          <p:spPr>
            <a:xfrm>
              <a:off x="6934219" y="194604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42722F07-9D13-A88E-F9B7-6E69DF68D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057382" y="2077692"/>
              <a:ext cx="382846" cy="382845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E48F59-E0FC-6DE5-3D00-F54CFCBA5100}"/>
              </a:ext>
            </a:extLst>
          </p:cNvPr>
          <p:cNvGrpSpPr/>
          <p:nvPr/>
        </p:nvGrpSpPr>
        <p:grpSpPr>
          <a:xfrm>
            <a:off x="3532528" y="344604"/>
            <a:ext cx="5126942" cy="1204499"/>
            <a:chOff x="3532528" y="330444"/>
            <a:chExt cx="5126942" cy="1377967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7D866B87-C258-AF38-8D8B-6FBEF03A1F01}"/>
                </a:ext>
              </a:extLst>
            </p:cNvPr>
            <p:cNvSpPr txBox="1">
              <a:spLocks/>
            </p:cNvSpPr>
            <p:nvPr/>
          </p:nvSpPr>
          <p:spPr>
            <a:xfrm>
              <a:off x="3532529" y="1111268"/>
              <a:ext cx="5126941" cy="597143"/>
            </a:xfrm>
            <a:prstGeom prst="wedgeRoundRectCallout">
              <a:avLst>
                <a:gd name="adj1" fmla="val 53894"/>
                <a:gd name="adj2" fmla="val 18262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I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__________.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12678D1C-5DC4-5A36-BAB3-2D041BB5F4DE}"/>
                </a:ext>
              </a:extLst>
            </p:cNvPr>
            <p:cNvSpPr txBox="1">
              <a:spLocks/>
            </p:cNvSpPr>
            <p:nvPr/>
          </p:nvSpPr>
          <p:spPr>
            <a:xfrm>
              <a:off x="3532528" y="330444"/>
              <a:ext cx="5126941" cy="668344"/>
            </a:xfrm>
            <a:prstGeom prst="wedgeRoundRectCallout">
              <a:avLst>
                <a:gd name="adj1" fmla="val -55439"/>
                <a:gd name="adj2" fmla="val -1387"/>
                <a:gd name="adj3" fmla="val 16667"/>
              </a:avLst>
            </a:prstGeom>
            <a:solidFill>
              <a:srgbClr val="FFF7F0"/>
            </a:solidFill>
            <a:ln>
              <a:solidFill>
                <a:srgbClr val="FF5B67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200" b="0" i="0" u="none" strike="noStrike" cap="none">
                  <a:solidFill>
                    <a:schemeClr val="dk2"/>
                  </a:solidFill>
                  <a:latin typeface="Comic Sans MS" panose="030F0702030302020204" pitchFamily="66" charset="0"/>
                  <a:ea typeface="Kirang Haerang"/>
                  <a:cs typeface="Kirang Haerang"/>
                  <a:sym typeface="Kirang Haerang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3000"/>
                <a:buFont typeface="Kirang Haerang"/>
                <a:buNone/>
                <a:defRPr sz="3000" b="0" i="0" u="none" strike="noStrike" cap="none">
                  <a:solidFill>
                    <a:schemeClr val="dk2"/>
                  </a:solidFill>
                  <a:latin typeface="Kirang Haerang"/>
                  <a:ea typeface="Kirang Haerang"/>
                  <a:cs typeface="Kirang Haerang"/>
                  <a:sym typeface="Kirang Haerang"/>
                </a:defRPr>
              </a:lvl9pPr>
            </a:lstStyle>
            <a:p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When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do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 you </a:t>
              </a:r>
              <a:r>
                <a:rPr lang="en-US" sz="2400" b="1">
                  <a:solidFill>
                    <a:srgbClr val="FF0000"/>
                  </a:solidFill>
                  <a:latin typeface="Century Gothic" panose="020B0502020202020204" pitchFamily="34" charset="0"/>
                </a:rPr>
                <a:t>watch TV</a:t>
              </a:r>
              <a:r>
                <a:rPr lang="en-US" sz="24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Century Gothic" panose="020B0502020202020204" pitchFamily="34" charset="0"/>
                </a:rPr>
                <a:t>?</a:t>
              </a:r>
              <a:endPara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cxnSp>
        <p:nvCxnSpPr>
          <p:cNvPr id="12" name="Mspham-0936082789">
            <a:extLst>
              <a:ext uri="{FF2B5EF4-FFF2-40B4-BE49-F238E27FC236}">
                <a16:creationId xmlns:a16="http://schemas.microsoft.com/office/drawing/2014/main" id="{D11AD32E-80D1-67B0-E4E2-6E8EFC3F95B3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2045110" y="1549103"/>
            <a:ext cx="4050890" cy="2049503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Mspham-0936082789">
            <a:extLst>
              <a:ext uri="{FF2B5EF4-FFF2-40B4-BE49-F238E27FC236}">
                <a16:creationId xmlns:a16="http://schemas.microsoft.com/office/drawing/2014/main" id="{E62BAC9E-9CF7-8726-F400-35F902A5DC75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827639" y="1549103"/>
            <a:ext cx="1268361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Mspham-0936082789">
            <a:extLst>
              <a:ext uri="{FF2B5EF4-FFF2-40B4-BE49-F238E27FC236}">
                <a16:creationId xmlns:a16="http://schemas.microsoft.com/office/drawing/2014/main" id="{5802D8CD-C107-54C9-6F0C-2040CB84B4E2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1199537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Mspham-0936082789">
            <a:extLst>
              <a:ext uri="{FF2B5EF4-FFF2-40B4-BE49-F238E27FC236}">
                <a16:creationId xmlns:a16="http://schemas.microsoft.com/office/drawing/2014/main" id="{E5081006-B21B-0E33-8B64-0DD21A7DDA6A}"/>
              </a:ext>
            </a:extLst>
          </p:cNvPr>
          <p:cNvCxnSpPr>
            <a:cxnSpLocks/>
          </p:cNvCxnSpPr>
          <p:nvPr/>
        </p:nvCxnSpPr>
        <p:spPr>
          <a:xfrm>
            <a:off x="6095998" y="1549103"/>
            <a:ext cx="3706763" cy="2066402"/>
          </a:xfrm>
          <a:prstGeom prst="straightConnector1">
            <a:avLst/>
          </a:prstGeom>
          <a:ln>
            <a:solidFill>
              <a:srgbClr val="FF5B6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Mspham-0936082789">
            <a:extLst>
              <a:ext uri="{FF2B5EF4-FFF2-40B4-BE49-F238E27FC236}">
                <a16:creationId xmlns:a16="http://schemas.microsoft.com/office/drawing/2014/main" id="{AF6210CB-0039-C0B2-7715-43843474374E}"/>
              </a:ext>
            </a:extLst>
          </p:cNvPr>
          <p:cNvSpPr txBox="1">
            <a:spLocks/>
          </p:cNvSpPr>
          <p:nvPr/>
        </p:nvSpPr>
        <p:spPr>
          <a:xfrm>
            <a:off x="646561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morning</a:t>
            </a:r>
          </a:p>
        </p:txBody>
      </p:sp>
      <p:sp>
        <p:nvSpPr>
          <p:cNvPr id="26" name="Mspham-0936082789">
            <a:extLst>
              <a:ext uri="{FF2B5EF4-FFF2-40B4-BE49-F238E27FC236}">
                <a16:creationId xmlns:a16="http://schemas.microsoft.com/office/drawing/2014/main" id="{C0226D8E-E812-AF8B-CE0A-B9BA18D870E6}"/>
              </a:ext>
            </a:extLst>
          </p:cNvPr>
          <p:cNvSpPr txBox="1">
            <a:spLocks/>
          </p:cNvSpPr>
          <p:nvPr/>
        </p:nvSpPr>
        <p:spPr>
          <a:xfrm>
            <a:off x="8873305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evening</a:t>
            </a:r>
          </a:p>
        </p:txBody>
      </p:sp>
      <p:sp>
        <p:nvSpPr>
          <p:cNvPr id="27" name="Mspham-0936082789">
            <a:extLst>
              <a:ext uri="{FF2B5EF4-FFF2-40B4-BE49-F238E27FC236}">
                <a16:creationId xmlns:a16="http://schemas.microsoft.com/office/drawing/2014/main" id="{9A60DAB8-5FEA-6AD8-513E-30E941AC4C7C}"/>
              </a:ext>
            </a:extLst>
          </p:cNvPr>
          <p:cNvSpPr txBox="1">
            <a:spLocks/>
          </p:cNvSpPr>
          <p:nvPr/>
        </p:nvSpPr>
        <p:spPr>
          <a:xfrm>
            <a:off x="3536262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at noon</a:t>
            </a: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689A798B-EE46-1CDB-7E0B-A0BFEAC852E8}"/>
              </a:ext>
            </a:extLst>
          </p:cNvPr>
          <p:cNvSpPr txBox="1">
            <a:spLocks/>
          </p:cNvSpPr>
          <p:nvPr/>
        </p:nvSpPr>
        <p:spPr>
          <a:xfrm>
            <a:off x="6104648" y="5887234"/>
            <a:ext cx="2381773" cy="457200"/>
          </a:xfrm>
          <a:prstGeom prst="roundRect">
            <a:avLst>
              <a:gd name="adj" fmla="val 50000"/>
            </a:avLst>
          </a:prstGeom>
          <a:solidFill>
            <a:srgbClr val="FFD0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in the afternoon</a:t>
            </a:r>
          </a:p>
        </p:txBody>
      </p:sp>
    </p:spTree>
    <p:extLst>
      <p:ext uri="{BB962C8B-B14F-4D97-AF65-F5344CB8AC3E}">
        <p14:creationId xmlns:p14="http://schemas.microsoft.com/office/powerpoint/2010/main" val="4006766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98867" y="1338720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0336872" y="4934992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C5F500B9-8CEC-90BB-A5CB-E3694B418A17}"/>
              </a:ext>
            </a:extLst>
          </p:cNvPr>
          <p:cNvSpPr txBox="1"/>
          <p:nvPr/>
        </p:nvSpPr>
        <p:spPr>
          <a:xfrm rot="21372935">
            <a:off x="800323" y="-1895286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9EEEA3-68B2-1C6D-29EF-950E3781F98B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657" y="2022735"/>
            <a:ext cx="11912616" cy="214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5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tick or cross.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B9E1E65-C4FA-680A-2E66-906AAE08DF7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750" y="294878"/>
            <a:ext cx="644856" cy="64485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3667B54-5ADC-18D1-0979-0641D07E8C6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6569" y="1709379"/>
            <a:ext cx="11318862" cy="2433456"/>
          </a:xfrm>
          <a:prstGeom prst="rect">
            <a:avLst/>
          </a:prstGeom>
        </p:spPr>
      </p:pic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6117A241-04F0-1043-B582-8E2F64B84CE2}"/>
              </a:ext>
            </a:extLst>
          </p:cNvPr>
          <p:cNvSpPr txBox="1">
            <a:spLocks/>
          </p:cNvSpPr>
          <p:nvPr/>
        </p:nvSpPr>
        <p:spPr>
          <a:xfrm>
            <a:off x="7484883" y="431205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53A68EDA-48B7-BBE1-F5A1-772B1E51FBFE}"/>
              </a:ext>
            </a:extLst>
          </p:cNvPr>
          <p:cNvSpPr txBox="1">
            <a:spLocks/>
          </p:cNvSpPr>
          <p:nvPr/>
        </p:nvSpPr>
        <p:spPr>
          <a:xfrm>
            <a:off x="10562739" y="431205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C60D7A77-B175-507F-7FBA-E791312E2BAD}"/>
              </a:ext>
            </a:extLst>
          </p:cNvPr>
          <p:cNvSpPr txBox="1">
            <a:spLocks/>
          </p:cNvSpPr>
          <p:nvPr/>
        </p:nvSpPr>
        <p:spPr>
          <a:xfrm>
            <a:off x="4681347" y="4312059"/>
            <a:ext cx="548640" cy="548640"/>
          </a:xfrm>
          <a:prstGeom prst="roundRect">
            <a:avLst>
              <a:gd name="adj" fmla="val 3944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.VnAvant" panose="020B7200000000000000" pitchFamily="34" charset="0"/>
              </a:rPr>
              <a:t> 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AFAC4224-09FB-1B6A-31B6-30B156C53977}"/>
              </a:ext>
            </a:extLst>
          </p:cNvPr>
          <p:cNvSpPr txBox="1">
            <a:spLocks/>
          </p:cNvSpPr>
          <p:nvPr/>
        </p:nvSpPr>
        <p:spPr>
          <a:xfrm>
            <a:off x="1877811" y="4312059"/>
            <a:ext cx="548640" cy="548640"/>
          </a:xfrm>
          <a:prstGeom prst="roundRect">
            <a:avLst>
              <a:gd name="adj" fmla="val 2248"/>
            </a:avLst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>
              <a:lnSpc>
                <a:spcPts val="4000"/>
              </a:lnSpc>
              <a:spcAft>
                <a:spcPts val="600"/>
              </a:spcAft>
            </a:pPr>
            <a:r>
              <a:rPr lang="en-US" sz="1867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867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014F5A13-8B07-71DA-7B01-6CDA873098E9}"/>
              </a:ext>
            </a:extLst>
          </p:cNvPr>
          <p:cNvSpPr txBox="1">
            <a:spLocks/>
          </p:cNvSpPr>
          <p:nvPr/>
        </p:nvSpPr>
        <p:spPr>
          <a:xfrm>
            <a:off x="6885443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2A759772-5B2E-147D-2D96-ED39BA1DFC80}"/>
              </a:ext>
            </a:extLst>
          </p:cNvPr>
          <p:cNvSpPr txBox="1">
            <a:spLocks/>
          </p:cNvSpPr>
          <p:nvPr/>
        </p:nvSpPr>
        <p:spPr>
          <a:xfrm>
            <a:off x="9912499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b="1" dirty="0">
              <a:solidFill>
                <a:srgbClr val="754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726B947D-7CC5-AE47-4B9B-9D2E7D9FF8BD}"/>
              </a:ext>
            </a:extLst>
          </p:cNvPr>
          <p:cNvSpPr txBox="1">
            <a:spLocks/>
          </p:cNvSpPr>
          <p:nvPr/>
        </p:nvSpPr>
        <p:spPr>
          <a:xfrm>
            <a:off x="4031107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44573081-A86B-4B91-B743-31973F12D554}"/>
              </a:ext>
            </a:extLst>
          </p:cNvPr>
          <p:cNvSpPr txBox="1">
            <a:spLocks/>
          </p:cNvSpPr>
          <p:nvPr/>
        </p:nvSpPr>
        <p:spPr>
          <a:xfrm>
            <a:off x="1227571" y="4312059"/>
            <a:ext cx="548640" cy="548640"/>
          </a:xfrm>
          <a:prstGeom prst="ellipse">
            <a:avLst/>
          </a:prstGeom>
          <a:solidFill>
            <a:schemeClr val="bg1"/>
          </a:solidFill>
          <a:ln>
            <a:solidFill>
              <a:srgbClr val="8ABCEF"/>
            </a:solidFill>
          </a:ln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b="1">
                <a:solidFill>
                  <a:srgbClr val="7546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b="1" dirty="0">
              <a:solidFill>
                <a:srgbClr val="75463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298D4BF-4EF3-04DB-34A5-4DE6DF882C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275" y="4959592"/>
            <a:ext cx="644856" cy="644856"/>
          </a:xfrm>
          <a:prstGeom prst="rect">
            <a:avLst/>
          </a:prstGeom>
        </p:spPr>
      </p:pic>
      <p:pic>
        <p:nvPicPr>
          <p:cNvPr id="33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C199D601-301E-26B1-4CE7-20FA2F5BCC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38" y="4959592"/>
            <a:ext cx="644856" cy="644856"/>
          </a:xfrm>
          <a:prstGeom prst="rect">
            <a:avLst/>
          </a:prstGeom>
        </p:spPr>
      </p:pic>
      <p:pic>
        <p:nvPicPr>
          <p:cNvPr id="35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8E542F8-711D-267F-F26E-A1465288E5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455" y="4959592"/>
            <a:ext cx="644856" cy="644856"/>
          </a:xfrm>
          <a:prstGeom prst="rect">
            <a:avLst/>
          </a:prstGeom>
        </p:spPr>
      </p:pic>
      <p:pic>
        <p:nvPicPr>
          <p:cNvPr id="3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AF8C44B2-D259-B7EF-EA29-13D891890C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711" y="4959592"/>
            <a:ext cx="644856" cy="644856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CD514D6-5B2A-3B98-D7C8-6BB063E77739}"/>
              </a:ext>
            </a:extLst>
          </p:cNvPr>
          <p:cNvSpPr/>
          <p:nvPr/>
        </p:nvSpPr>
        <p:spPr>
          <a:xfrm>
            <a:off x="4534280" y="4155746"/>
            <a:ext cx="1119017" cy="886155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</a:t>
            </a:r>
            <a:endParaRPr lang="en-US" sz="80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743358FB-4CA8-544F-E61D-62CCF1C3AE39}"/>
              </a:ext>
            </a:extLst>
          </p:cNvPr>
          <p:cNvSpPr/>
          <p:nvPr/>
        </p:nvSpPr>
        <p:spPr>
          <a:xfrm>
            <a:off x="1594302" y="4129874"/>
            <a:ext cx="1098139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2F26A410-5D7F-D12E-E92D-FF41AEE0467E}"/>
              </a:ext>
            </a:extLst>
          </p:cNvPr>
          <p:cNvSpPr/>
          <p:nvPr/>
        </p:nvSpPr>
        <p:spPr>
          <a:xfrm>
            <a:off x="7210133" y="4112719"/>
            <a:ext cx="1098139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F2D52AB5-9C40-E054-573B-0F523D316A0A}"/>
              </a:ext>
            </a:extLst>
          </p:cNvPr>
          <p:cNvSpPr/>
          <p:nvPr/>
        </p:nvSpPr>
        <p:spPr>
          <a:xfrm>
            <a:off x="10287989" y="4107966"/>
            <a:ext cx="1098139" cy="972208"/>
          </a:xfrm>
          <a:prstGeom prst="rect">
            <a:avLst/>
          </a:prstGeom>
          <a:noFill/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</a:t>
            </a:r>
            <a:endParaRPr lang="en-US" sz="8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63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3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33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33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33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33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2922404" y="1242098"/>
            <a:ext cx="6805389" cy="893484"/>
            <a:chOff x="4142213" y="3183324"/>
            <a:chExt cx="6437551" cy="845189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9712902" y="3605919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9F25F1BD-C028-E292-FDAC-4AC9A0215E28}"/>
              </a:ext>
            </a:extLst>
          </p:cNvPr>
          <p:cNvSpPr txBox="1">
            <a:spLocks/>
          </p:cNvSpPr>
          <p:nvPr/>
        </p:nvSpPr>
        <p:spPr>
          <a:xfrm>
            <a:off x="1428354" y="849685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E3DE29D1-99A4-F2B6-E54B-7BE8A1017897}"/>
              </a:ext>
            </a:extLst>
          </p:cNvPr>
          <p:cNvSpPr txBox="1">
            <a:spLocks/>
          </p:cNvSpPr>
          <p:nvPr/>
        </p:nvSpPr>
        <p:spPr>
          <a:xfrm>
            <a:off x="7061200" y="849685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BF051ECF-C7F4-4A35-4FE0-B19F40463C12}"/>
              </a:ext>
            </a:extLst>
          </p:cNvPr>
          <p:cNvSpPr txBox="1">
            <a:spLocks/>
          </p:cNvSpPr>
          <p:nvPr/>
        </p:nvSpPr>
        <p:spPr>
          <a:xfrm>
            <a:off x="1428354" y="3897685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EC444823-DA2E-6739-18C5-E3A9C8143CB6}"/>
              </a:ext>
            </a:extLst>
          </p:cNvPr>
          <p:cNvSpPr txBox="1">
            <a:spLocks/>
          </p:cNvSpPr>
          <p:nvPr/>
        </p:nvSpPr>
        <p:spPr>
          <a:xfrm>
            <a:off x="7061200" y="3897685"/>
            <a:ext cx="426720" cy="426720"/>
          </a:xfrm>
          <a:prstGeom prst="ellipse">
            <a:avLst/>
          </a:prstGeom>
          <a:solidFill>
            <a:srgbClr val="FFADB6"/>
          </a:solidFill>
          <a:ln w="12700">
            <a:solidFill>
              <a:srgbClr val="FFADB6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133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61676408-9C49-751E-9920-AA17EDA58439}"/>
              </a:ext>
            </a:extLst>
          </p:cNvPr>
          <p:cNvSpPr txBox="1">
            <a:spLocks/>
          </p:cNvSpPr>
          <p:nvPr/>
        </p:nvSpPr>
        <p:spPr>
          <a:xfrm>
            <a:off x="1422400" y="2578252"/>
            <a:ext cx="4301886" cy="105394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watch TV?</a:t>
            </a:r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___________.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3A46A0B9-77A0-742F-F5C6-223AC990C941}"/>
              </a:ext>
            </a:extLst>
          </p:cNvPr>
          <p:cNvSpPr txBox="1">
            <a:spLocks/>
          </p:cNvSpPr>
          <p:nvPr/>
        </p:nvSpPr>
        <p:spPr>
          <a:xfrm>
            <a:off x="6692091" y="2635890"/>
            <a:ext cx="5168612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do housework?</a:t>
            </a:r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___________.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663213F0-10DE-455E-1C70-3EE9F94B5ECF}"/>
              </a:ext>
            </a:extLst>
          </p:cNvPr>
          <p:cNvSpPr txBox="1">
            <a:spLocks/>
          </p:cNvSpPr>
          <p:nvPr/>
        </p:nvSpPr>
        <p:spPr>
          <a:xfrm>
            <a:off x="2997200" y="2974840"/>
            <a:ext cx="140972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E3FE7E1F-ABBB-4C05-BC92-701DDD260C9F}"/>
              </a:ext>
            </a:extLst>
          </p:cNvPr>
          <p:cNvSpPr txBox="1">
            <a:spLocks/>
          </p:cNvSpPr>
          <p:nvPr/>
        </p:nvSpPr>
        <p:spPr>
          <a:xfrm>
            <a:off x="1422400" y="5643839"/>
            <a:ext cx="4809886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____________?</a:t>
            </a:r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___________.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86E1E65-6818-EB30-56FA-A5AD8A27C9D7}"/>
              </a:ext>
            </a:extLst>
          </p:cNvPr>
          <p:cNvSpPr txBox="1">
            <a:spLocks/>
          </p:cNvSpPr>
          <p:nvPr/>
        </p:nvSpPr>
        <p:spPr>
          <a:xfrm>
            <a:off x="6692090" y="5643839"/>
            <a:ext cx="6739553" cy="88431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 do you read books?</a:t>
            </a:r>
            <a:r>
              <a:rPr lang="en-US" sz="2400">
                <a:solidFill>
                  <a:schemeClr val="tx1"/>
                </a:solidFill>
                <a:latin typeface=".VnAvant" panose="020B7200000000000000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40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B:  </a:t>
            </a:r>
            <a:r>
              <a:rPr lang="en-US" sz="24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the ___________.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7E4D3A5-E227-6BD5-3783-9CAAA7F7CBBA}"/>
              </a:ext>
            </a:extLst>
          </p:cNvPr>
          <p:cNvSpPr txBox="1">
            <a:spLocks/>
          </p:cNvSpPr>
          <p:nvPr/>
        </p:nvSpPr>
        <p:spPr>
          <a:xfrm>
            <a:off x="8199121" y="3025084"/>
            <a:ext cx="1862748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afternoon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19D1DD49-711B-3CEB-DE38-709D36109D6C}"/>
              </a:ext>
            </a:extLst>
          </p:cNvPr>
          <p:cNvSpPr txBox="1">
            <a:spLocks/>
          </p:cNvSpPr>
          <p:nvPr/>
        </p:nvSpPr>
        <p:spPr>
          <a:xfrm>
            <a:off x="3795567" y="5585243"/>
            <a:ext cx="3673715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listen to music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BA0CF7F2-1A97-7765-0043-76764C10CA7D}"/>
              </a:ext>
            </a:extLst>
          </p:cNvPr>
          <p:cNvSpPr txBox="1">
            <a:spLocks/>
          </p:cNvSpPr>
          <p:nvPr/>
        </p:nvSpPr>
        <p:spPr>
          <a:xfrm>
            <a:off x="7223760" y="5557465"/>
            <a:ext cx="17733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</a:t>
            </a:r>
          </a:p>
        </p:txBody>
      </p:sp>
      <p:sp>
        <p:nvSpPr>
          <p:cNvPr id="21" name="Mspham-0936082789">
            <a:extLst>
              <a:ext uri="{FF2B5EF4-FFF2-40B4-BE49-F238E27FC236}">
                <a16:creationId xmlns:a16="http://schemas.microsoft.com/office/drawing/2014/main" id="{C817F817-4A02-6FEC-3993-2429B6C5C9E1}"/>
              </a:ext>
            </a:extLst>
          </p:cNvPr>
          <p:cNvSpPr txBox="1">
            <a:spLocks/>
          </p:cNvSpPr>
          <p:nvPr/>
        </p:nvSpPr>
        <p:spPr>
          <a:xfrm>
            <a:off x="8199121" y="6008403"/>
            <a:ext cx="2303077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24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morning</a:t>
            </a: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4045B6C7-5B88-6204-41FF-4A2927332478}"/>
              </a:ext>
            </a:extLst>
          </p:cNvPr>
          <p:cNvSpPr txBox="1">
            <a:spLocks/>
          </p:cNvSpPr>
          <p:nvPr/>
        </p:nvSpPr>
        <p:spPr>
          <a:xfrm>
            <a:off x="2576245" y="6032803"/>
            <a:ext cx="2923666" cy="52647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600" b="0" i="0" u="none" strike="noStrike" cap="none">
                <a:solidFill>
                  <a:srgbClr val="FF0000"/>
                </a:solidFill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 sz="2400"/>
              <a:t>noon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8052AE3-B3CE-4BB2-4DA2-C1549CA107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563" y="817880"/>
            <a:ext cx="3086367" cy="17451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DC14C0A-0192-44B0-4EAE-72273D8B3C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516" y="713810"/>
            <a:ext cx="3231160" cy="178323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884A472-F898-F693-7684-B06FFB59FF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469" y="3868225"/>
            <a:ext cx="3170195" cy="177561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3D9DD69-3AFC-77D9-F9EA-80CA248287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9430" y="3829250"/>
            <a:ext cx="3147333" cy="178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67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5E04671B-9B69-D6DC-8557-463FFC08C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A1E4C9B4-94BF-A692-2B4A-60C3726131E0}"/>
              </a:ext>
            </a:extLst>
          </p:cNvPr>
          <p:cNvSpPr txBox="1">
            <a:spLocks/>
          </p:cNvSpPr>
          <p:nvPr/>
        </p:nvSpPr>
        <p:spPr>
          <a:xfrm>
            <a:off x="1270000" y="330200"/>
            <a:ext cx="6458673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3C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Let’s sing.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1B0132-BE96-BEDD-5DAD-09491A99BCEA}"/>
              </a:ext>
            </a:extLst>
          </p:cNvPr>
          <p:cNvSpPr txBox="1">
            <a:spLocks/>
          </p:cNvSpPr>
          <p:nvPr/>
        </p:nvSpPr>
        <p:spPr>
          <a:xfrm>
            <a:off x="678931" y="294878"/>
            <a:ext cx="548640" cy="548640"/>
          </a:xfrm>
          <a:prstGeom prst="ellipse">
            <a:avLst/>
          </a:prstGeom>
          <a:solidFill>
            <a:srgbClr val="B1C92D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AC2724-DF5D-EE13-DECB-33F5511F50A1}"/>
              </a:ext>
            </a:extLst>
          </p:cNvPr>
          <p:cNvGrpSpPr/>
          <p:nvPr/>
        </p:nvGrpSpPr>
        <p:grpSpPr>
          <a:xfrm>
            <a:off x="1286717" y="2281243"/>
            <a:ext cx="1322799" cy="1874503"/>
            <a:chOff x="4131377" y="3183324"/>
            <a:chExt cx="866862" cy="1228406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484B2C5E-39CC-20ED-E4F9-6A34706A8E07}"/>
                </a:ext>
              </a:extLst>
            </p:cNvPr>
            <p:cNvSpPr txBox="1"/>
            <p:nvPr/>
          </p:nvSpPr>
          <p:spPr>
            <a:xfrm>
              <a:off x="4131377" y="4028513"/>
              <a:ext cx="866862" cy="383217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>
                  <a:solidFill>
                    <a:schemeClr val="bg1">
                      <a:lumMod val="6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B0589329-7747-550B-5135-6CCB4C3A35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40544F5-6548-C066-BAF1-CDC056F1A454}"/>
              </a:ext>
            </a:extLst>
          </p:cNvPr>
          <p:cNvGrpSpPr/>
          <p:nvPr/>
        </p:nvGrpSpPr>
        <p:grpSpPr>
          <a:xfrm>
            <a:off x="539275" y="964718"/>
            <a:ext cx="10950889" cy="5563082"/>
            <a:chOff x="539275" y="964718"/>
            <a:chExt cx="10950889" cy="556308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C3ED6E1F-72C7-1745-7214-1E39D861D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539275" y="964718"/>
              <a:ext cx="10950889" cy="5563082"/>
            </a:xfrm>
            <a:custGeom>
              <a:avLst/>
              <a:gdLst>
                <a:gd name="connsiteX0" fmla="*/ 0 w 10950889"/>
                <a:gd name="connsiteY0" fmla="*/ 0 h 5563082"/>
                <a:gd name="connsiteX1" fmla="*/ 10950889 w 10950889"/>
                <a:gd name="connsiteY1" fmla="*/ 0 h 5563082"/>
                <a:gd name="connsiteX2" fmla="*/ 10950889 w 10950889"/>
                <a:gd name="connsiteY2" fmla="*/ 4720279 h 5563082"/>
                <a:gd name="connsiteX3" fmla="*/ 9338034 w 10950889"/>
                <a:gd name="connsiteY3" fmla="*/ 4720279 h 5563082"/>
                <a:gd name="connsiteX4" fmla="*/ 9338034 w 10950889"/>
                <a:gd name="connsiteY4" fmla="*/ 5563082 h 5563082"/>
                <a:gd name="connsiteX5" fmla="*/ 527525 w 10950889"/>
                <a:gd name="connsiteY5" fmla="*/ 5563082 h 5563082"/>
                <a:gd name="connsiteX6" fmla="*/ 527525 w 10950889"/>
                <a:gd name="connsiteY6" fmla="*/ 5407901 h 5563082"/>
                <a:gd name="connsiteX7" fmla="*/ 0 w 10950889"/>
                <a:gd name="connsiteY7" fmla="*/ 5407901 h 5563082"/>
                <a:gd name="connsiteX8" fmla="*/ 0 w 10950889"/>
                <a:gd name="connsiteY8" fmla="*/ 0 h 5563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950889" h="5563082">
                  <a:moveTo>
                    <a:pt x="0" y="0"/>
                  </a:moveTo>
                  <a:lnTo>
                    <a:pt x="10950889" y="0"/>
                  </a:lnTo>
                  <a:lnTo>
                    <a:pt x="10950889" y="4720279"/>
                  </a:lnTo>
                  <a:lnTo>
                    <a:pt x="9338034" y="4720279"/>
                  </a:lnTo>
                  <a:lnTo>
                    <a:pt x="9338034" y="5563082"/>
                  </a:lnTo>
                  <a:lnTo>
                    <a:pt x="527525" y="5563082"/>
                  </a:lnTo>
                  <a:lnTo>
                    <a:pt x="527525" y="5407901"/>
                  </a:lnTo>
                  <a:lnTo>
                    <a:pt x="0" y="54079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50F12F7-52B2-E765-004B-D0AF6B682508}"/>
                </a:ext>
              </a:extLst>
            </p:cNvPr>
            <p:cNvSpPr/>
            <p:nvPr/>
          </p:nvSpPr>
          <p:spPr>
            <a:xfrm>
              <a:off x="5530823" y="3129280"/>
              <a:ext cx="548640" cy="4416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650526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4AE3DEC-9389-5943-3718-CF77547B66B5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22">
            <a:extLst>
              <a:ext uri="{FF2B5EF4-FFF2-40B4-BE49-F238E27FC236}">
                <a16:creationId xmlns:a16="http://schemas.microsoft.com/office/drawing/2014/main" id="{9B6D3A26-55F2-808F-034F-3F380F7E5B5E}"/>
              </a:ext>
            </a:extLst>
          </p:cNvPr>
          <p:cNvSpPr txBox="1"/>
          <p:nvPr/>
        </p:nvSpPr>
        <p:spPr>
          <a:xfrm>
            <a:off x="1414167" y="1834862"/>
            <a:ext cx="10090683" cy="164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r">
              <a:buClr>
                <a:schemeClr val="dk1"/>
              </a:buClr>
              <a:buSzPts val="5000"/>
              <a:buFont typeface="Joti One"/>
              <a:buNone/>
              <a:defRPr sz="5000" b="1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  <a:sym typeface="Joti One"/>
              </a:defRPr>
            </a:lvl9pPr>
          </a:lstStyle>
          <a:p>
            <a:pPr algn="l"/>
            <a:r>
              <a:rPr lang="en-US" sz="1500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cript MT Bold" panose="03040602040607080904" pitchFamily="66" charset="0"/>
              </a:rPr>
              <a:t>Thank you</a:t>
            </a: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6FB736-D90A-07BC-0C5B-FA4712C15ADC}"/>
              </a:ext>
            </a:extLst>
          </p:cNvPr>
          <p:cNvSpPr txBox="1">
            <a:spLocks/>
          </p:cNvSpPr>
          <p:nvPr/>
        </p:nvSpPr>
        <p:spPr>
          <a:xfrm>
            <a:off x="3613054" y="3560273"/>
            <a:ext cx="4032829" cy="350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429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marL="914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marL="1371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marL="1828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marL="22860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marL="27432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marL="32004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marL="36576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marL="4114800" indent="-317500" algn="r">
              <a:buClr>
                <a:schemeClr val="dk1"/>
              </a:buClr>
              <a:buSzPts val="1500"/>
              <a:buFont typeface="Roboto Condensed"/>
              <a:buNone/>
              <a:defRPr sz="1500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pPr algn="ctr"/>
            <a:r>
              <a:rPr lang="en-US" sz="4400">
                <a:solidFill>
                  <a:srgbClr val="3C3333"/>
                </a:solidFill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3526523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1C95B848-B4E7-325E-5CDE-85077EFC8249}"/>
              </a:ext>
            </a:extLst>
          </p:cNvPr>
          <p:cNvSpPr txBox="1"/>
          <p:nvPr/>
        </p:nvSpPr>
        <p:spPr>
          <a:xfrm rot="21372935">
            <a:off x="51857" y="1956745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r">
              <a:buClr>
                <a:schemeClr val="dk1"/>
              </a:buClr>
              <a:buSzPts val="5000"/>
              <a:buFont typeface="Joti One"/>
              <a:buNone/>
              <a:defRPr sz="13000" b="1">
                <a:solidFill>
                  <a:srgbClr val="005953"/>
                </a:solidFill>
                <a:latin typeface="Script MT Bold" panose="03040602040607080904" pitchFamily="66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pPr algn="ctr"/>
            <a:r>
              <a:rPr lang="en-US" sz="14934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02521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0AF5FEE3-BB88-AD04-A33A-B29FDA60724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4" name="MsPham-0936082789"/>
          <p:cNvSpPr/>
          <p:nvPr/>
        </p:nvSpPr>
        <p:spPr>
          <a:xfrm>
            <a:off x="5638800" y="5712616"/>
            <a:ext cx="1144973" cy="45798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PLAY </a:t>
            </a:r>
          </a:p>
        </p:txBody>
      </p:sp>
      <p:pic>
        <p:nvPicPr>
          <p:cNvPr id="151" name="MsPham-093608278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36" b="28171"/>
          <a:stretch/>
        </p:blipFill>
        <p:spPr>
          <a:xfrm>
            <a:off x="4842696" y="687395"/>
            <a:ext cx="2506611" cy="784916"/>
          </a:xfrm>
          <a:prstGeom prst="rect">
            <a:avLst/>
          </a:prstGeom>
        </p:spPr>
      </p:pic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90D129C-BE1D-DB27-7178-1D1191BE51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8454" y="1889627"/>
            <a:ext cx="7443861" cy="3078747"/>
          </a:xfrm>
          <a:prstGeom prst="rect">
            <a:avLst/>
          </a:prstGeom>
        </p:spPr>
      </p:pic>
      <p:sp>
        <p:nvSpPr>
          <p:cNvPr id="149" name="MsPham-0936082789"/>
          <p:cNvSpPr/>
          <p:nvPr/>
        </p:nvSpPr>
        <p:spPr>
          <a:xfrm>
            <a:off x="2541146" y="2639236"/>
            <a:ext cx="7371169" cy="1781583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sz="4400" b="1" dirty="0">
                <a:ln w="6600">
                  <a:solidFill>
                    <a:srgbClr val="00A7F1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0000" endA="300" endPos="50000" dist="29997" dir="5400000" sy="-100000" algn="bl" rotWithShape="0"/>
                </a:effectLst>
                <a:latin typeface="Britannic Bold" panose="020B0903060703020204" pitchFamily="34" charset="0"/>
                <a:cs typeface="Arial" panose="020B0604020202020204" pitchFamily="34" charset="0"/>
              </a:rPr>
              <a:t>BRICK WALL GAME</a:t>
            </a:r>
          </a:p>
        </p:txBody>
      </p:sp>
    </p:spTree>
    <p:extLst>
      <p:ext uri="{BB962C8B-B14F-4D97-AF65-F5344CB8AC3E}">
        <p14:creationId xmlns:p14="http://schemas.microsoft.com/office/powerpoint/2010/main" val="25776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1500" decel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A253DD3A-6A1E-5B4D-68BB-ED0F74F992DB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C108A6-8A8C-3D22-181C-3F732A28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011" y="2124051"/>
            <a:ext cx="5434355" cy="3079029"/>
          </a:xfrm>
          <a:prstGeom prst="rect">
            <a:avLst/>
          </a:prstGeom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5" y="4714416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7" y="2722781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92414" y="2722781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6" y="4352321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1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3" y="4895501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90" y="1081268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8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6" y="1081268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4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7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AE9E895D-0036-364B-0393-D4F7F7DE8D50}"/>
              </a:ext>
            </a:extLst>
          </p:cNvPr>
          <p:cNvSpPr/>
          <p:nvPr/>
        </p:nvSpPr>
        <p:spPr>
          <a:xfrm>
            <a:off x="6993035" y="2147448"/>
            <a:ext cx="5044635" cy="188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When do you read books?</a:t>
            </a:r>
          </a:p>
          <a:p>
            <a:pPr algn="ctr"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I read books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393251" y="3353961"/>
            <a:ext cx="4193008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the morning 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8094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15" grpId="0" animBg="1"/>
      <p:bldP spid="114" grpId="0" animBg="1"/>
      <p:bldP spid="10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E2AEE7D9-BB76-F758-E5FD-223C061EE8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95321C-0503-A1C9-A57C-1C38E705D6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273" y="2130630"/>
            <a:ext cx="5473830" cy="3065871"/>
          </a:xfrm>
          <a:prstGeom prst="rect">
            <a:avLst/>
          </a:prstGeom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5" y="4714416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7" y="2722781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90" y="2722781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6" y="4352321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1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3" y="4895501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90" y="1081268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8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6" y="1081268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4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7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3F8C532-7BB9-2DC9-7052-CDFFF760509F}"/>
              </a:ext>
            </a:extLst>
          </p:cNvPr>
          <p:cNvSpPr/>
          <p:nvPr/>
        </p:nvSpPr>
        <p:spPr>
          <a:xfrm>
            <a:off x="6951238" y="2147448"/>
            <a:ext cx="5051709" cy="188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600">
                <a:solidFill>
                  <a:schemeClr val="tx1"/>
                </a:solidFill>
                <a:latin typeface=".VnAvant" panose="020B7200000000000000" pitchFamily="34" charset="0"/>
              </a:rPr>
              <a:t>When do you listen to music?</a:t>
            </a:r>
          </a:p>
          <a:p>
            <a:pPr algn="ctr"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I listen to music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309433" y="3366887"/>
            <a:ext cx="4335317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at noon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15" grpId="0" animBg="1"/>
      <p:bldP spid="114" grpId="0" animBg="1"/>
      <p:bldP spid="10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4B23839A-9722-6A5A-0BF9-B471DEA3AE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CCF1DE-DEDB-64D8-50DB-FA9980EC62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644" y="2156947"/>
            <a:ext cx="5329088" cy="3013237"/>
          </a:xfrm>
          <a:prstGeom prst="rect">
            <a:avLst/>
          </a:prstGeom>
        </p:spPr>
      </p:pic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5" y="4714416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7" y="2722781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90" y="2722781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6" y="4352321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1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3" y="4895501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90" y="1081268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8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6" y="1081268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364833" y="3376929"/>
            <a:ext cx="4335317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the evening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4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7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65941C3A-D71F-0CB0-6F42-56B66C3B7B4B}"/>
              </a:ext>
            </a:extLst>
          </p:cNvPr>
          <p:cNvSpPr/>
          <p:nvPr/>
        </p:nvSpPr>
        <p:spPr>
          <a:xfrm>
            <a:off x="7206278" y="2147448"/>
            <a:ext cx="4711700" cy="188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When do you watch TV?</a:t>
            </a:r>
          </a:p>
          <a:p>
            <a:pPr algn="ctr"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I watch TV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67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8BAC5516-F348-2178-3553-4B28BBB7E8F6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6CC37-E3BB-E771-185F-54C874065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4640" y="2124050"/>
            <a:ext cx="5579097" cy="3079031"/>
          </a:xfrm>
          <a:prstGeom prst="rect">
            <a:avLst/>
          </a:prstGeom>
        </p:spPr>
      </p:pic>
      <p:sp>
        <p:nvSpPr>
          <p:cNvPr id="40" name="MsPham-0936082789"/>
          <p:cNvSpPr/>
          <p:nvPr/>
        </p:nvSpPr>
        <p:spPr>
          <a:xfrm>
            <a:off x="7206278" y="2147448"/>
            <a:ext cx="4711700" cy="18877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When do you watch TV?</a:t>
            </a:r>
          </a:p>
          <a:p>
            <a:pPr algn="ctr">
              <a:lnSpc>
                <a:spcPct val="100000"/>
              </a:lnSpc>
            </a:pPr>
            <a:endParaRPr lang="en-US" sz="2800">
              <a:solidFill>
                <a:schemeClr val="tx1"/>
              </a:solidFill>
              <a:latin typeface=".VnAvant" panose="020B7200000000000000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en-US" sz="2800">
                <a:solidFill>
                  <a:schemeClr val="tx1"/>
                </a:solidFill>
                <a:latin typeface=".VnAvant" panose="020B7200000000000000" pitchFamily="34" charset="0"/>
              </a:rPr>
              <a:t>I watch TV </a:t>
            </a:r>
            <a:r>
              <a:rPr lang="en-US" sz="3600" b="1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_______________.</a:t>
            </a:r>
            <a:endParaRPr lang="en-US" sz="3600" b="1" dirty="0">
              <a:solidFill>
                <a:srgbClr val="00206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MsPham-0936082789"/>
          <p:cNvSpPr/>
          <p:nvPr/>
        </p:nvSpPr>
        <p:spPr>
          <a:xfrm>
            <a:off x="6101561" y="4341361"/>
            <a:ext cx="4711700" cy="661728"/>
          </a:xfrm>
          <a:prstGeom prst="rect">
            <a:avLst/>
          </a:prstGeom>
          <a:noFill/>
          <a:ln w="9525">
            <a:solidFill>
              <a:schemeClr val="bg1"/>
            </a:solidFill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600" b="1" dirty="0">
              <a:noFill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MsPham-0936082789">
            <a:hlinkClick r:id="" action="ppaction://hlinkshowjump?jump=nextslide"/>
          </p:cNvPr>
          <p:cNvSpPr/>
          <p:nvPr/>
        </p:nvSpPr>
        <p:spPr>
          <a:xfrm>
            <a:off x="9512355" y="4714416"/>
            <a:ext cx="1387117" cy="789226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FBE9403A-CD27-2106-3137-03A9C2075680}"/>
              </a:ext>
            </a:extLst>
          </p:cNvPr>
          <p:cNvSpPr/>
          <p:nvPr/>
        </p:nvSpPr>
        <p:spPr>
          <a:xfrm flipH="1">
            <a:off x="4346267" y="2722781"/>
            <a:ext cx="2604973" cy="1603625"/>
          </a:xfrm>
          <a:custGeom>
            <a:avLst/>
            <a:gdLst>
              <a:gd name="connsiteX0" fmla="*/ 1606012 w 1606012"/>
              <a:gd name="connsiteY0" fmla="*/ 669760 h 988663"/>
              <a:gd name="connsiteX1" fmla="*/ 815890 w 1606012"/>
              <a:gd name="connsiteY1" fmla="*/ 669760 h 988663"/>
              <a:gd name="connsiteX2" fmla="*/ 815890 w 1606012"/>
              <a:gd name="connsiteY2" fmla="*/ 988663 h 988663"/>
              <a:gd name="connsiteX3" fmla="*/ 1606012 w 1606012"/>
              <a:gd name="connsiteY3" fmla="*/ 988663 h 988663"/>
              <a:gd name="connsiteX4" fmla="*/ 438957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438957 w 1606012"/>
              <a:gd name="connsiteY7" fmla="*/ 653783 h 988663"/>
              <a:gd name="connsiteX8" fmla="*/ 1254848 w 1606012"/>
              <a:gd name="connsiteY8" fmla="*/ 334880 h 988663"/>
              <a:gd name="connsiteX9" fmla="*/ 464726 w 1606012"/>
              <a:gd name="connsiteY9" fmla="*/ 334880 h 988663"/>
              <a:gd name="connsiteX10" fmla="*/ 464726 w 1606012"/>
              <a:gd name="connsiteY10" fmla="*/ 653783 h 988663"/>
              <a:gd name="connsiteX11" fmla="*/ 1254848 w 1606012"/>
              <a:gd name="connsiteY11" fmla="*/ 653783 h 988663"/>
              <a:gd name="connsiteX12" fmla="*/ 790122 w 1606012"/>
              <a:gd name="connsiteY12" fmla="*/ 0 h 988663"/>
              <a:gd name="connsiteX13" fmla="*/ 0 w 1606012"/>
              <a:gd name="connsiteY13" fmla="*/ 0 h 988663"/>
              <a:gd name="connsiteX14" fmla="*/ 0 w 1606012"/>
              <a:gd name="connsiteY14" fmla="*/ 318903 h 988663"/>
              <a:gd name="connsiteX15" fmla="*/ 790122 w 1606012"/>
              <a:gd name="connsiteY15" fmla="*/ 318903 h 988663"/>
              <a:gd name="connsiteX16" fmla="*/ 1606012 w 1606012"/>
              <a:gd name="connsiteY16" fmla="*/ 0 h 988663"/>
              <a:gd name="connsiteX17" fmla="*/ 815890 w 1606012"/>
              <a:gd name="connsiteY17" fmla="*/ 0 h 988663"/>
              <a:gd name="connsiteX18" fmla="*/ 815890 w 1606012"/>
              <a:gd name="connsiteY18" fmla="*/ 318903 h 988663"/>
              <a:gd name="connsiteX19" fmla="*/ 1606012 w 1606012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88663">
                <a:moveTo>
                  <a:pt x="1606012" y="669760"/>
                </a:moveTo>
                <a:lnTo>
                  <a:pt x="815890" y="669760"/>
                </a:lnTo>
                <a:lnTo>
                  <a:pt x="815890" y="988663"/>
                </a:lnTo>
                <a:lnTo>
                  <a:pt x="160601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606012" y="0"/>
                </a:moveTo>
                <a:lnTo>
                  <a:pt x="815890" y="0"/>
                </a:lnTo>
                <a:lnTo>
                  <a:pt x="815890" y="318903"/>
                </a:lnTo>
                <a:lnTo>
                  <a:pt x="160601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MsPham-0936082789">
            <a:extLst>
              <a:ext uri="{FF2B5EF4-FFF2-40B4-BE49-F238E27FC236}">
                <a16:creationId xmlns:a16="http://schemas.microsoft.com/office/drawing/2014/main" id="{F5957204-B884-A49D-91CB-64FA02B81A20}"/>
              </a:ext>
            </a:extLst>
          </p:cNvPr>
          <p:cNvSpPr/>
          <p:nvPr/>
        </p:nvSpPr>
        <p:spPr>
          <a:xfrm flipH="1">
            <a:off x="2269090" y="2722781"/>
            <a:ext cx="2604973" cy="1603625"/>
          </a:xfrm>
          <a:custGeom>
            <a:avLst/>
            <a:gdLst>
              <a:gd name="connsiteX0" fmla="*/ 1141286 w 1606012"/>
              <a:gd name="connsiteY0" fmla="*/ 669760 h 988663"/>
              <a:gd name="connsiteX1" fmla="*/ 351164 w 1606012"/>
              <a:gd name="connsiteY1" fmla="*/ 669760 h 988663"/>
              <a:gd name="connsiteX2" fmla="*/ 351164 w 1606012"/>
              <a:gd name="connsiteY2" fmla="*/ 988663 h 988663"/>
              <a:gd name="connsiteX3" fmla="*/ 1141286 w 1606012"/>
              <a:gd name="connsiteY3" fmla="*/ 988663 h 988663"/>
              <a:gd name="connsiteX4" fmla="*/ 790122 w 1606012"/>
              <a:gd name="connsiteY4" fmla="*/ 334880 h 988663"/>
              <a:gd name="connsiteX5" fmla="*/ 0 w 1606012"/>
              <a:gd name="connsiteY5" fmla="*/ 334880 h 988663"/>
              <a:gd name="connsiteX6" fmla="*/ 0 w 1606012"/>
              <a:gd name="connsiteY6" fmla="*/ 653783 h 988663"/>
              <a:gd name="connsiteX7" fmla="*/ 790122 w 1606012"/>
              <a:gd name="connsiteY7" fmla="*/ 653783 h 988663"/>
              <a:gd name="connsiteX8" fmla="*/ 1606012 w 1606012"/>
              <a:gd name="connsiteY8" fmla="*/ 334880 h 988663"/>
              <a:gd name="connsiteX9" fmla="*/ 815890 w 1606012"/>
              <a:gd name="connsiteY9" fmla="*/ 334880 h 988663"/>
              <a:gd name="connsiteX10" fmla="*/ 815890 w 1606012"/>
              <a:gd name="connsiteY10" fmla="*/ 653783 h 988663"/>
              <a:gd name="connsiteX11" fmla="*/ 1606012 w 1606012"/>
              <a:gd name="connsiteY11" fmla="*/ 653783 h 988663"/>
              <a:gd name="connsiteX12" fmla="*/ 1141286 w 1606012"/>
              <a:gd name="connsiteY12" fmla="*/ 0 h 988663"/>
              <a:gd name="connsiteX13" fmla="*/ 351164 w 1606012"/>
              <a:gd name="connsiteY13" fmla="*/ 0 h 988663"/>
              <a:gd name="connsiteX14" fmla="*/ 351164 w 1606012"/>
              <a:gd name="connsiteY14" fmla="*/ 318903 h 988663"/>
              <a:gd name="connsiteX15" fmla="*/ 1141286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1141286" y="669760"/>
                </a:moveTo>
                <a:lnTo>
                  <a:pt x="351164" y="669760"/>
                </a:lnTo>
                <a:lnTo>
                  <a:pt x="351164" y="988663"/>
                </a:lnTo>
                <a:lnTo>
                  <a:pt x="1141286" y="988663"/>
                </a:lnTo>
                <a:close/>
                <a:moveTo>
                  <a:pt x="790122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790122" y="653783"/>
                </a:lnTo>
                <a:close/>
                <a:moveTo>
                  <a:pt x="1606012" y="334880"/>
                </a:moveTo>
                <a:lnTo>
                  <a:pt x="815890" y="334880"/>
                </a:lnTo>
                <a:lnTo>
                  <a:pt x="815890" y="653783"/>
                </a:lnTo>
                <a:lnTo>
                  <a:pt x="1606012" y="653783"/>
                </a:lnTo>
                <a:close/>
                <a:moveTo>
                  <a:pt x="1141286" y="0"/>
                </a:moveTo>
                <a:lnTo>
                  <a:pt x="351164" y="0"/>
                </a:lnTo>
                <a:lnTo>
                  <a:pt x="351164" y="318903"/>
                </a:lnTo>
                <a:lnTo>
                  <a:pt x="114128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MsPham-0936082789">
            <a:extLst>
              <a:ext uri="{FF2B5EF4-FFF2-40B4-BE49-F238E27FC236}">
                <a16:creationId xmlns:a16="http://schemas.microsoft.com/office/drawing/2014/main" id="{2900ABF6-8554-E5A6-4DDE-485031EAB440}"/>
              </a:ext>
            </a:extLst>
          </p:cNvPr>
          <p:cNvSpPr/>
          <p:nvPr/>
        </p:nvSpPr>
        <p:spPr>
          <a:xfrm flipH="1">
            <a:off x="945703" y="272278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1254848 w 1254848"/>
              <a:gd name="connsiteY4" fmla="*/ 669760 h 988663"/>
              <a:gd name="connsiteX5" fmla="*/ 815891 w 1254848"/>
              <a:gd name="connsiteY5" fmla="*/ 669760 h 988663"/>
              <a:gd name="connsiteX6" fmla="*/ 815891 w 1254848"/>
              <a:gd name="connsiteY6" fmla="*/ 988663 h 988663"/>
              <a:gd name="connsiteX7" fmla="*/ 1254848 w 1254848"/>
              <a:gd name="connsiteY7" fmla="*/ 98866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  <a:gd name="connsiteX16" fmla="*/ 1254848 w 1254848"/>
              <a:gd name="connsiteY16" fmla="*/ 0 h 988663"/>
              <a:gd name="connsiteX17" fmla="*/ 815891 w 1254848"/>
              <a:gd name="connsiteY17" fmla="*/ 0 h 988663"/>
              <a:gd name="connsiteX18" fmla="*/ 815891 w 1254848"/>
              <a:gd name="connsiteY18" fmla="*/ 318903 h 988663"/>
              <a:gd name="connsiteX19" fmla="*/ 1254848 w 1254848"/>
              <a:gd name="connsiteY19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1254848" y="669760"/>
                </a:moveTo>
                <a:lnTo>
                  <a:pt x="815891" y="669760"/>
                </a:lnTo>
                <a:lnTo>
                  <a:pt x="815891" y="988663"/>
                </a:lnTo>
                <a:lnTo>
                  <a:pt x="1254848" y="98866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  <a:moveTo>
                  <a:pt x="1254848" y="0"/>
                </a:moveTo>
                <a:lnTo>
                  <a:pt x="815891" y="0"/>
                </a:lnTo>
                <a:lnTo>
                  <a:pt x="815891" y="318903"/>
                </a:lnTo>
                <a:lnTo>
                  <a:pt x="1254848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MsPham-0936082789">
            <a:extLst>
              <a:ext uri="{FF2B5EF4-FFF2-40B4-BE49-F238E27FC236}">
                <a16:creationId xmlns:a16="http://schemas.microsoft.com/office/drawing/2014/main" id="{3051A757-A9FA-1FFF-178A-8201A9D10BD4}"/>
              </a:ext>
            </a:extLst>
          </p:cNvPr>
          <p:cNvSpPr/>
          <p:nvPr/>
        </p:nvSpPr>
        <p:spPr>
          <a:xfrm flipH="1">
            <a:off x="4915859" y="3809141"/>
            <a:ext cx="2035380" cy="1603625"/>
          </a:xfrm>
          <a:custGeom>
            <a:avLst/>
            <a:gdLst>
              <a:gd name="connsiteX0" fmla="*/ 790122 w 1254848"/>
              <a:gd name="connsiteY0" fmla="*/ 669760 h 988663"/>
              <a:gd name="connsiteX1" fmla="*/ 0 w 1254848"/>
              <a:gd name="connsiteY1" fmla="*/ 669760 h 988663"/>
              <a:gd name="connsiteX2" fmla="*/ 0 w 1254848"/>
              <a:gd name="connsiteY2" fmla="*/ 988663 h 988663"/>
              <a:gd name="connsiteX3" fmla="*/ 790122 w 1254848"/>
              <a:gd name="connsiteY3" fmla="*/ 988663 h 988663"/>
              <a:gd name="connsiteX4" fmla="*/ 438957 w 1254848"/>
              <a:gd name="connsiteY4" fmla="*/ 334880 h 988663"/>
              <a:gd name="connsiteX5" fmla="*/ 0 w 1254848"/>
              <a:gd name="connsiteY5" fmla="*/ 334880 h 988663"/>
              <a:gd name="connsiteX6" fmla="*/ 0 w 1254848"/>
              <a:gd name="connsiteY6" fmla="*/ 653783 h 988663"/>
              <a:gd name="connsiteX7" fmla="*/ 438957 w 1254848"/>
              <a:gd name="connsiteY7" fmla="*/ 653783 h 988663"/>
              <a:gd name="connsiteX8" fmla="*/ 1254848 w 1254848"/>
              <a:gd name="connsiteY8" fmla="*/ 334880 h 988663"/>
              <a:gd name="connsiteX9" fmla="*/ 464726 w 1254848"/>
              <a:gd name="connsiteY9" fmla="*/ 334880 h 988663"/>
              <a:gd name="connsiteX10" fmla="*/ 464726 w 1254848"/>
              <a:gd name="connsiteY10" fmla="*/ 653783 h 988663"/>
              <a:gd name="connsiteX11" fmla="*/ 1254848 w 1254848"/>
              <a:gd name="connsiteY11" fmla="*/ 653783 h 988663"/>
              <a:gd name="connsiteX12" fmla="*/ 790122 w 1254848"/>
              <a:gd name="connsiteY12" fmla="*/ 0 h 988663"/>
              <a:gd name="connsiteX13" fmla="*/ 0 w 1254848"/>
              <a:gd name="connsiteY13" fmla="*/ 0 h 988663"/>
              <a:gd name="connsiteX14" fmla="*/ 0 w 1254848"/>
              <a:gd name="connsiteY14" fmla="*/ 318903 h 988663"/>
              <a:gd name="connsiteX15" fmla="*/ 790122 w 1254848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88663">
                <a:moveTo>
                  <a:pt x="790122" y="669760"/>
                </a:moveTo>
                <a:lnTo>
                  <a:pt x="0" y="669760"/>
                </a:lnTo>
                <a:lnTo>
                  <a:pt x="0" y="988663"/>
                </a:lnTo>
                <a:lnTo>
                  <a:pt x="790122" y="988663"/>
                </a:lnTo>
                <a:close/>
                <a:moveTo>
                  <a:pt x="438957" y="334880"/>
                </a:moveTo>
                <a:lnTo>
                  <a:pt x="0" y="334880"/>
                </a:lnTo>
                <a:lnTo>
                  <a:pt x="0" y="653783"/>
                </a:lnTo>
                <a:lnTo>
                  <a:pt x="438957" y="653783"/>
                </a:lnTo>
                <a:close/>
                <a:moveTo>
                  <a:pt x="1254848" y="334880"/>
                </a:moveTo>
                <a:lnTo>
                  <a:pt x="464726" y="334880"/>
                </a:lnTo>
                <a:lnTo>
                  <a:pt x="464726" y="653783"/>
                </a:lnTo>
                <a:lnTo>
                  <a:pt x="1254848" y="653783"/>
                </a:lnTo>
                <a:close/>
                <a:moveTo>
                  <a:pt x="790122" y="0"/>
                </a:moveTo>
                <a:lnTo>
                  <a:pt x="0" y="0"/>
                </a:lnTo>
                <a:lnTo>
                  <a:pt x="0" y="318903"/>
                </a:lnTo>
                <a:lnTo>
                  <a:pt x="790122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MsPham-0936082789">
            <a:extLst>
              <a:ext uri="{FF2B5EF4-FFF2-40B4-BE49-F238E27FC236}">
                <a16:creationId xmlns:a16="http://schemas.microsoft.com/office/drawing/2014/main" id="{F8565037-E9CD-2F44-88C1-62CF79759823}"/>
              </a:ext>
            </a:extLst>
          </p:cNvPr>
          <p:cNvSpPr/>
          <p:nvPr/>
        </p:nvSpPr>
        <p:spPr>
          <a:xfrm>
            <a:off x="945706" y="4352321"/>
            <a:ext cx="2604973" cy="1603625"/>
          </a:xfrm>
          <a:custGeom>
            <a:avLst/>
            <a:gdLst>
              <a:gd name="connsiteX0" fmla="*/ 0 w 1606012"/>
              <a:gd name="connsiteY0" fmla="*/ 669760 h 988663"/>
              <a:gd name="connsiteX1" fmla="*/ 790122 w 1606012"/>
              <a:gd name="connsiteY1" fmla="*/ 669760 h 988663"/>
              <a:gd name="connsiteX2" fmla="*/ 790122 w 1606012"/>
              <a:gd name="connsiteY2" fmla="*/ 988663 h 988663"/>
              <a:gd name="connsiteX3" fmla="*/ 0 w 1606012"/>
              <a:gd name="connsiteY3" fmla="*/ 988663 h 988663"/>
              <a:gd name="connsiteX4" fmla="*/ 0 w 1606012"/>
              <a:gd name="connsiteY4" fmla="*/ 334880 h 988663"/>
              <a:gd name="connsiteX5" fmla="*/ 438957 w 1606012"/>
              <a:gd name="connsiteY5" fmla="*/ 334880 h 988663"/>
              <a:gd name="connsiteX6" fmla="*/ 438957 w 1606012"/>
              <a:gd name="connsiteY6" fmla="*/ 653783 h 988663"/>
              <a:gd name="connsiteX7" fmla="*/ 0 w 1606012"/>
              <a:gd name="connsiteY7" fmla="*/ 653783 h 988663"/>
              <a:gd name="connsiteX8" fmla="*/ 815890 w 1606012"/>
              <a:gd name="connsiteY8" fmla="*/ 0 h 988663"/>
              <a:gd name="connsiteX9" fmla="*/ 1606012 w 1606012"/>
              <a:gd name="connsiteY9" fmla="*/ 0 h 988663"/>
              <a:gd name="connsiteX10" fmla="*/ 1606012 w 1606012"/>
              <a:gd name="connsiteY10" fmla="*/ 318903 h 988663"/>
              <a:gd name="connsiteX11" fmla="*/ 815890 w 1606012"/>
              <a:gd name="connsiteY11" fmla="*/ 318903 h 988663"/>
              <a:gd name="connsiteX12" fmla="*/ 0 w 1606012"/>
              <a:gd name="connsiteY12" fmla="*/ 0 h 988663"/>
              <a:gd name="connsiteX13" fmla="*/ 790122 w 1606012"/>
              <a:gd name="connsiteY13" fmla="*/ 0 h 988663"/>
              <a:gd name="connsiteX14" fmla="*/ 790122 w 1606012"/>
              <a:gd name="connsiteY14" fmla="*/ 318903 h 988663"/>
              <a:gd name="connsiteX15" fmla="*/ 0 w 1606012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606012" h="988663">
                <a:moveTo>
                  <a:pt x="0" y="669760"/>
                </a:moveTo>
                <a:lnTo>
                  <a:pt x="790122" y="669760"/>
                </a:lnTo>
                <a:lnTo>
                  <a:pt x="790122" y="988663"/>
                </a:lnTo>
                <a:lnTo>
                  <a:pt x="0" y="98866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MsPham-0936082789">
            <a:extLst>
              <a:ext uri="{FF2B5EF4-FFF2-40B4-BE49-F238E27FC236}">
                <a16:creationId xmlns:a16="http://schemas.microsoft.com/office/drawing/2014/main" id="{2A7AC19C-7680-26FE-ED00-4C95D0EC9C25}"/>
              </a:ext>
            </a:extLst>
          </p:cNvPr>
          <p:cNvSpPr/>
          <p:nvPr/>
        </p:nvSpPr>
        <p:spPr>
          <a:xfrm>
            <a:off x="1699496" y="4352321"/>
            <a:ext cx="3174566" cy="1603625"/>
          </a:xfrm>
          <a:custGeom>
            <a:avLst/>
            <a:gdLst>
              <a:gd name="connsiteX0" fmla="*/ 351164 w 1957176"/>
              <a:gd name="connsiteY0" fmla="*/ 669760 h 988663"/>
              <a:gd name="connsiteX1" fmla="*/ 1141286 w 1957176"/>
              <a:gd name="connsiteY1" fmla="*/ 669760 h 988663"/>
              <a:gd name="connsiteX2" fmla="*/ 1141286 w 1957176"/>
              <a:gd name="connsiteY2" fmla="*/ 988663 h 988663"/>
              <a:gd name="connsiteX3" fmla="*/ 351164 w 1957176"/>
              <a:gd name="connsiteY3" fmla="*/ 988663 h 988663"/>
              <a:gd name="connsiteX4" fmla="*/ 815890 w 1957176"/>
              <a:gd name="connsiteY4" fmla="*/ 334880 h 988663"/>
              <a:gd name="connsiteX5" fmla="*/ 1606012 w 1957176"/>
              <a:gd name="connsiteY5" fmla="*/ 334880 h 988663"/>
              <a:gd name="connsiteX6" fmla="*/ 1606012 w 1957176"/>
              <a:gd name="connsiteY6" fmla="*/ 653783 h 988663"/>
              <a:gd name="connsiteX7" fmla="*/ 815890 w 1957176"/>
              <a:gd name="connsiteY7" fmla="*/ 653783 h 988663"/>
              <a:gd name="connsiteX8" fmla="*/ 0 w 1957176"/>
              <a:gd name="connsiteY8" fmla="*/ 334880 h 988663"/>
              <a:gd name="connsiteX9" fmla="*/ 790122 w 1957176"/>
              <a:gd name="connsiteY9" fmla="*/ 334880 h 988663"/>
              <a:gd name="connsiteX10" fmla="*/ 790122 w 1957176"/>
              <a:gd name="connsiteY10" fmla="*/ 653783 h 988663"/>
              <a:gd name="connsiteX11" fmla="*/ 0 w 1957176"/>
              <a:gd name="connsiteY11" fmla="*/ 653783 h 988663"/>
              <a:gd name="connsiteX12" fmla="*/ 1167054 w 1957176"/>
              <a:gd name="connsiteY12" fmla="*/ 0 h 988663"/>
              <a:gd name="connsiteX13" fmla="*/ 1957176 w 1957176"/>
              <a:gd name="connsiteY13" fmla="*/ 0 h 988663"/>
              <a:gd name="connsiteX14" fmla="*/ 1957176 w 1957176"/>
              <a:gd name="connsiteY14" fmla="*/ 318903 h 988663"/>
              <a:gd name="connsiteX15" fmla="*/ 1167054 w 1957176"/>
              <a:gd name="connsiteY15" fmla="*/ 318903 h 988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957176" h="988663">
                <a:moveTo>
                  <a:pt x="351164" y="669760"/>
                </a:moveTo>
                <a:lnTo>
                  <a:pt x="1141286" y="669760"/>
                </a:lnTo>
                <a:lnTo>
                  <a:pt x="1141286" y="988663"/>
                </a:lnTo>
                <a:lnTo>
                  <a:pt x="351164" y="98866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1167054" y="0"/>
                </a:moveTo>
                <a:lnTo>
                  <a:pt x="1957176" y="0"/>
                </a:lnTo>
                <a:lnTo>
                  <a:pt x="1957176" y="318903"/>
                </a:lnTo>
                <a:lnTo>
                  <a:pt x="1167054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MsPham-0936082789">
            <a:extLst>
              <a:ext uri="{FF2B5EF4-FFF2-40B4-BE49-F238E27FC236}">
                <a16:creationId xmlns:a16="http://schemas.microsoft.com/office/drawing/2014/main" id="{DEF0F7D2-4844-5B63-449B-1C4AC1B621CD}"/>
              </a:ext>
            </a:extLst>
          </p:cNvPr>
          <p:cNvSpPr/>
          <p:nvPr/>
        </p:nvSpPr>
        <p:spPr>
          <a:xfrm>
            <a:off x="3592473" y="4895501"/>
            <a:ext cx="3358765" cy="1060445"/>
          </a:xfrm>
          <a:custGeom>
            <a:avLst/>
            <a:gdLst>
              <a:gd name="connsiteX0" fmla="*/ 1631781 w 2070738"/>
              <a:gd name="connsiteY0" fmla="*/ 334880 h 653783"/>
              <a:gd name="connsiteX1" fmla="*/ 2070738 w 2070738"/>
              <a:gd name="connsiteY1" fmla="*/ 334880 h 653783"/>
              <a:gd name="connsiteX2" fmla="*/ 2070738 w 2070738"/>
              <a:gd name="connsiteY2" fmla="*/ 653783 h 653783"/>
              <a:gd name="connsiteX3" fmla="*/ 1631781 w 2070738"/>
              <a:gd name="connsiteY3" fmla="*/ 653783 h 653783"/>
              <a:gd name="connsiteX4" fmla="*/ 815890 w 2070738"/>
              <a:gd name="connsiteY4" fmla="*/ 334880 h 653783"/>
              <a:gd name="connsiteX5" fmla="*/ 1606012 w 2070738"/>
              <a:gd name="connsiteY5" fmla="*/ 334880 h 653783"/>
              <a:gd name="connsiteX6" fmla="*/ 1606012 w 2070738"/>
              <a:gd name="connsiteY6" fmla="*/ 653783 h 653783"/>
              <a:gd name="connsiteX7" fmla="*/ 815890 w 2070738"/>
              <a:gd name="connsiteY7" fmla="*/ 653783 h 653783"/>
              <a:gd name="connsiteX8" fmla="*/ 0 w 2070738"/>
              <a:gd name="connsiteY8" fmla="*/ 334880 h 653783"/>
              <a:gd name="connsiteX9" fmla="*/ 790122 w 2070738"/>
              <a:gd name="connsiteY9" fmla="*/ 334880 h 653783"/>
              <a:gd name="connsiteX10" fmla="*/ 790122 w 2070738"/>
              <a:gd name="connsiteY10" fmla="*/ 653783 h 653783"/>
              <a:gd name="connsiteX11" fmla="*/ 0 w 2070738"/>
              <a:gd name="connsiteY11" fmla="*/ 653783 h 653783"/>
              <a:gd name="connsiteX12" fmla="*/ 464726 w 2070738"/>
              <a:gd name="connsiteY12" fmla="*/ 0 h 653783"/>
              <a:gd name="connsiteX13" fmla="*/ 1254848 w 2070738"/>
              <a:gd name="connsiteY13" fmla="*/ 0 h 653783"/>
              <a:gd name="connsiteX14" fmla="*/ 1254848 w 2070738"/>
              <a:gd name="connsiteY14" fmla="*/ 318903 h 653783"/>
              <a:gd name="connsiteX15" fmla="*/ 464726 w 2070738"/>
              <a:gd name="connsiteY15" fmla="*/ 318903 h 653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070738" h="653783">
                <a:moveTo>
                  <a:pt x="1631781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631781" y="653783"/>
                </a:lnTo>
                <a:close/>
                <a:moveTo>
                  <a:pt x="815890" y="334880"/>
                </a:moveTo>
                <a:lnTo>
                  <a:pt x="1606012" y="334880"/>
                </a:lnTo>
                <a:lnTo>
                  <a:pt x="1606012" y="653783"/>
                </a:lnTo>
                <a:lnTo>
                  <a:pt x="815890" y="653783"/>
                </a:lnTo>
                <a:close/>
                <a:moveTo>
                  <a:pt x="0" y="334880"/>
                </a:moveTo>
                <a:lnTo>
                  <a:pt x="790122" y="334880"/>
                </a:lnTo>
                <a:lnTo>
                  <a:pt x="790122" y="653783"/>
                </a:lnTo>
                <a:lnTo>
                  <a:pt x="0" y="653783"/>
                </a:lnTo>
                <a:close/>
                <a:moveTo>
                  <a:pt x="464726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464726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MsPham-0936082789">
            <a:extLst>
              <a:ext uri="{FF2B5EF4-FFF2-40B4-BE49-F238E27FC236}">
                <a16:creationId xmlns:a16="http://schemas.microsoft.com/office/drawing/2014/main" id="{7A3A463C-BA94-A8F6-8835-C51E28453B70}"/>
              </a:ext>
            </a:extLst>
          </p:cNvPr>
          <p:cNvSpPr/>
          <p:nvPr/>
        </p:nvSpPr>
        <p:spPr>
          <a:xfrm>
            <a:off x="2269090" y="1081268"/>
            <a:ext cx="3928358" cy="1615597"/>
          </a:xfrm>
          <a:custGeom>
            <a:avLst/>
            <a:gdLst>
              <a:gd name="connsiteX0" fmla="*/ 1631780 w 2421902"/>
              <a:gd name="connsiteY0" fmla="*/ 677141 h 996044"/>
              <a:gd name="connsiteX1" fmla="*/ 2421902 w 2421902"/>
              <a:gd name="connsiteY1" fmla="*/ 677141 h 996044"/>
              <a:gd name="connsiteX2" fmla="*/ 2421902 w 2421902"/>
              <a:gd name="connsiteY2" fmla="*/ 996044 h 996044"/>
              <a:gd name="connsiteX3" fmla="*/ 1631780 w 2421902"/>
              <a:gd name="connsiteY3" fmla="*/ 996044 h 996044"/>
              <a:gd name="connsiteX4" fmla="*/ 815890 w 2421902"/>
              <a:gd name="connsiteY4" fmla="*/ 677141 h 996044"/>
              <a:gd name="connsiteX5" fmla="*/ 1606012 w 2421902"/>
              <a:gd name="connsiteY5" fmla="*/ 677141 h 996044"/>
              <a:gd name="connsiteX6" fmla="*/ 1606012 w 2421902"/>
              <a:gd name="connsiteY6" fmla="*/ 996044 h 996044"/>
              <a:gd name="connsiteX7" fmla="*/ 815890 w 2421902"/>
              <a:gd name="connsiteY7" fmla="*/ 996044 h 996044"/>
              <a:gd name="connsiteX8" fmla="*/ 0 w 2421902"/>
              <a:gd name="connsiteY8" fmla="*/ 677141 h 996044"/>
              <a:gd name="connsiteX9" fmla="*/ 790122 w 2421902"/>
              <a:gd name="connsiteY9" fmla="*/ 677141 h 996044"/>
              <a:gd name="connsiteX10" fmla="*/ 790122 w 2421902"/>
              <a:gd name="connsiteY10" fmla="*/ 996044 h 996044"/>
              <a:gd name="connsiteX11" fmla="*/ 0 w 2421902"/>
              <a:gd name="connsiteY11" fmla="*/ 996044 h 996044"/>
              <a:gd name="connsiteX12" fmla="*/ 1280616 w 2421902"/>
              <a:gd name="connsiteY12" fmla="*/ 334880 h 996044"/>
              <a:gd name="connsiteX13" fmla="*/ 2070738 w 2421902"/>
              <a:gd name="connsiteY13" fmla="*/ 334880 h 996044"/>
              <a:gd name="connsiteX14" fmla="*/ 2070738 w 2421902"/>
              <a:gd name="connsiteY14" fmla="*/ 653783 h 996044"/>
              <a:gd name="connsiteX15" fmla="*/ 1280616 w 2421902"/>
              <a:gd name="connsiteY15" fmla="*/ 653783 h 996044"/>
              <a:gd name="connsiteX16" fmla="*/ 464726 w 2421902"/>
              <a:gd name="connsiteY16" fmla="*/ 334880 h 996044"/>
              <a:gd name="connsiteX17" fmla="*/ 1254848 w 2421902"/>
              <a:gd name="connsiteY17" fmla="*/ 334880 h 996044"/>
              <a:gd name="connsiteX18" fmla="*/ 1254848 w 2421902"/>
              <a:gd name="connsiteY18" fmla="*/ 653783 h 996044"/>
              <a:gd name="connsiteX19" fmla="*/ 464726 w 2421902"/>
              <a:gd name="connsiteY19" fmla="*/ 653783 h 996044"/>
              <a:gd name="connsiteX20" fmla="*/ 815890 w 2421902"/>
              <a:gd name="connsiteY20" fmla="*/ 0 h 996044"/>
              <a:gd name="connsiteX21" fmla="*/ 1606012 w 2421902"/>
              <a:gd name="connsiteY21" fmla="*/ 0 h 996044"/>
              <a:gd name="connsiteX22" fmla="*/ 1606012 w 2421902"/>
              <a:gd name="connsiteY22" fmla="*/ 318903 h 996044"/>
              <a:gd name="connsiteX23" fmla="*/ 815890 w 2421902"/>
              <a:gd name="connsiteY23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21902" h="996044">
                <a:moveTo>
                  <a:pt x="1631780" y="677141"/>
                </a:moveTo>
                <a:lnTo>
                  <a:pt x="2421902" y="677141"/>
                </a:lnTo>
                <a:lnTo>
                  <a:pt x="2421902" y="996044"/>
                </a:lnTo>
                <a:lnTo>
                  <a:pt x="1631780" y="996044"/>
                </a:lnTo>
                <a:close/>
                <a:moveTo>
                  <a:pt x="815890" y="677141"/>
                </a:moveTo>
                <a:lnTo>
                  <a:pt x="1606012" y="677141"/>
                </a:lnTo>
                <a:lnTo>
                  <a:pt x="1606012" y="996044"/>
                </a:lnTo>
                <a:lnTo>
                  <a:pt x="815890" y="996044"/>
                </a:lnTo>
                <a:close/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1280616" y="334880"/>
                </a:moveTo>
                <a:lnTo>
                  <a:pt x="2070738" y="334880"/>
                </a:lnTo>
                <a:lnTo>
                  <a:pt x="2070738" y="653783"/>
                </a:lnTo>
                <a:lnTo>
                  <a:pt x="1280616" y="653783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3" name="MsPham-0936082789">
            <a:extLst>
              <a:ext uri="{FF2B5EF4-FFF2-40B4-BE49-F238E27FC236}">
                <a16:creationId xmlns:a16="http://schemas.microsoft.com/office/drawing/2014/main" id="{97113A86-712A-EC1E-CA2C-914ADC7CADEC}"/>
              </a:ext>
            </a:extLst>
          </p:cNvPr>
          <p:cNvSpPr/>
          <p:nvPr/>
        </p:nvSpPr>
        <p:spPr>
          <a:xfrm>
            <a:off x="4915859" y="1081268"/>
            <a:ext cx="2035380" cy="1615597"/>
          </a:xfrm>
          <a:custGeom>
            <a:avLst/>
            <a:gdLst>
              <a:gd name="connsiteX0" fmla="*/ 815891 w 1254848"/>
              <a:gd name="connsiteY0" fmla="*/ 677141 h 996044"/>
              <a:gd name="connsiteX1" fmla="*/ 1254848 w 1254848"/>
              <a:gd name="connsiteY1" fmla="*/ 677141 h 996044"/>
              <a:gd name="connsiteX2" fmla="*/ 1254848 w 1254848"/>
              <a:gd name="connsiteY2" fmla="*/ 996044 h 996044"/>
              <a:gd name="connsiteX3" fmla="*/ 815891 w 1254848"/>
              <a:gd name="connsiteY3" fmla="*/ 996044 h 996044"/>
              <a:gd name="connsiteX4" fmla="*/ 464726 w 1254848"/>
              <a:gd name="connsiteY4" fmla="*/ 334880 h 996044"/>
              <a:gd name="connsiteX5" fmla="*/ 1254848 w 1254848"/>
              <a:gd name="connsiteY5" fmla="*/ 334880 h 996044"/>
              <a:gd name="connsiteX6" fmla="*/ 1254848 w 1254848"/>
              <a:gd name="connsiteY6" fmla="*/ 653783 h 996044"/>
              <a:gd name="connsiteX7" fmla="*/ 464726 w 1254848"/>
              <a:gd name="connsiteY7" fmla="*/ 653783 h 996044"/>
              <a:gd name="connsiteX8" fmla="*/ 815891 w 1254848"/>
              <a:gd name="connsiteY8" fmla="*/ 0 h 996044"/>
              <a:gd name="connsiteX9" fmla="*/ 1254848 w 1254848"/>
              <a:gd name="connsiteY9" fmla="*/ 0 h 996044"/>
              <a:gd name="connsiteX10" fmla="*/ 1254848 w 1254848"/>
              <a:gd name="connsiteY10" fmla="*/ 318903 h 996044"/>
              <a:gd name="connsiteX11" fmla="*/ 815891 w 1254848"/>
              <a:gd name="connsiteY11" fmla="*/ 318903 h 996044"/>
              <a:gd name="connsiteX12" fmla="*/ 0 w 1254848"/>
              <a:gd name="connsiteY12" fmla="*/ 0 h 996044"/>
              <a:gd name="connsiteX13" fmla="*/ 790122 w 1254848"/>
              <a:gd name="connsiteY13" fmla="*/ 0 h 996044"/>
              <a:gd name="connsiteX14" fmla="*/ 790122 w 1254848"/>
              <a:gd name="connsiteY14" fmla="*/ 318903 h 996044"/>
              <a:gd name="connsiteX15" fmla="*/ 0 w 1254848"/>
              <a:gd name="connsiteY15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54848" h="996044">
                <a:moveTo>
                  <a:pt x="815891" y="677141"/>
                </a:moveTo>
                <a:lnTo>
                  <a:pt x="1254848" y="677141"/>
                </a:lnTo>
                <a:lnTo>
                  <a:pt x="1254848" y="996044"/>
                </a:lnTo>
                <a:lnTo>
                  <a:pt x="815891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815891" y="0"/>
                </a:moveTo>
                <a:lnTo>
                  <a:pt x="1254848" y="0"/>
                </a:lnTo>
                <a:lnTo>
                  <a:pt x="1254848" y="318903"/>
                </a:lnTo>
                <a:lnTo>
                  <a:pt x="815891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MsPham-0936082789">
            <a:extLst>
              <a:ext uri="{FF2B5EF4-FFF2-40B4-BE49-F238E27FC236}">
                <a16:creationId xmlns:a16="http://schemas.microsoft.com/office/drawing/2014/main" id="{967A9D0B-F0D8-D076-1ED2-54919EEE1F63}"/>
              </a:ext>
            </a:extLst>
          </p:cNvPr>
          <p:cNvSpPr/>
          <p:nvPr/>
        </p:nvSpPr>
        <p:spPr>
          <a:xfrm>
            <a:off x="945706" y="1081268"/>
            <a:ext cx="2604973" cy="1615597"/>
          </a:xfrm>
          <a:custGeom>
            <a:avLst/>
            <a:gdLst>
              <a:gd name="connsiteX0" fmla="*/ 0 w 1606012"/>
              <a:gd name="connsiteY0" fmla="*/ 677141 h 996044"/>
              <a:gd name="connsiteX1" fmla="*/ 790122 w 1606012"/>
              <a:gd name="connsiteY1" fmla="*/ 677141 h 996044"/>
              <a:gd name="connsiteX2" fmla="*/ 790122 w 1606012"/>
              <a:gd name="connsiteY2" fmla="*/ 996044 h 996044"/>
              <a:gd name="connsiteX3" fmla="*/ 0 w 1606012"/>
              <a:gd name="connsiteY3" fmla="*/ 996044 h 996044"/>
              <a:gd name="connsiteX4" fmla="*/ 464726 w 1606012"/>
              <a:gd name="connsiteY4" fmla="*/ 334880 h 996044"/>
              <a:gd name="connsiteX5" fmla="*/ 1254848 w 1606012"/>
              <a:gd name="connsiteY5" fmla="*/ 334880 h 996044"/>
              <a:gd name="connsiteX6" fmla="*/ 1254848 w 1606012"/>
              <a:gd name="connsiteY6" fmla="*/ 653783 h 996044"/>
              <a:gd name="connsiteX7" fmla="*/ 464726 w 1606012"/>
              <a:gd name="connsiteY7" fmla="*/ 653783 h 996044"/>
              <a:gd name="connsiteX8" fmla="*/ 0 w 1606012"/>
              <a:gd name="connsiteY8" fmla="*/ 334880 h 996044"/>
              <a:gd name="connsiteX9" fmla="*/ 438957 w 1606012"/>
              <a:gd name="connsiteY9" fmla="*/ 334880 h 996044"/>
              <a:gd name="connsiteX10" fmla="*/ 438957 w 1606012"/>
              <a:gd name="connsiteY10" fmla="*/ 653783 h 996044"/>
              <a:gd name="connsiteX11" fmla="*/ 0 w 1606012"/>
              <a:gd name="connsiteY11" fmla="*/ 653783 h 996044"/>
              <a:gd name="connsiteX12" fmla="*/ 815890 w 1606012"/>
              <a:gd name="connsiteY12" fmla="*/ 0 h 996044"/>
              <a:gd name="connsiteX13" fmla="*/ 1606012 w 1606012"/>
              <a:gd name="connsiteY13" fmla="*/ 0 h 996044"/>
              <a:gd name="connsiteX14" fmla="*/ 1606012 w 1606012"/>
              <a:gd name="connsiteY14" fmla="*/ 318903 h 996044"/>
              <a:gd name="connsiteX15" fmla="*/ 815890 w 1606012"/>
              <a:gd name="connsiteY15" fmla="*/ 318903 h 996044"/>
              <a:gd name="connsiteX16" fmla="*/ 0 w 1606012"/>
              <a:gd name="connsiteY16" fmla="*/ 0 h 996044"/>
              <a:gd name="connsiteX17" fmla="*/ 790122 w 1606012"/>
              <a:gd name="connsiteY17" fmla="*/ 0 h 996044"/>
              <a:gd name="connsiteX18" fmla="*/ 790122 w 1606012"/>
              <a:gd name="connsiteY18" fmla="*/ 318903 h 996044"/>
              <a:gd name="connsiteX19" fmla="*/ 0 w 1606012"/>
              <a:gd name="connsiteY19" fmla="*/ 318903 h 996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606012" h="996044">
                <a:moveTo>
                  <a:pt x="0" y="677141"/>
                </a:moveTo>
                <a:lnTo>
                  <a:pt x="790122" y="677141"/>
                </a:lnTo>
                <a:lnTo>
                  <a:pt x="790122" y="996044"/>
                </a:lnTo>
                <a:lnTo>
                  <a:pt x="0" y="996044"/>
                </a:lnTo>
                <a:close/>
                <a:moveTo>
                  <a:pt x="464726" y="334880"/>
                </a:moveTo>
                <a:lnTo>
                  <a:pt x="1254848" y="334880"/>
                </a:lnTo>
                <a:lnTo>
                  <a:pt x="1254848" y="653783"/>
                </a:lnTo>
                <a:lnTo>
                  <a:pt x="464726" y="653783"/>
                </a:lnTo>
                <a:close/>
                <a:moveTo>
                  <a:pt x="0" y="334880"/>
                </a:moveTo>
                <a:lnTo>
                  <a:pt x="438957" y="334880"/>
                </a:lnTo>
                <a:lnTo>
                  <a:pt x="438957" y="653783"/>
                </a:lnTo>
                <a:lnTo>
                  <a:pt x="0" y="653783"/>
                </a:lnTo>
                <a:close/>
                <a:moveTo>
                  <a:pt x="815890" y="0"/>
                </a:moveTo>
                <a:lnTo>
                  <a:pt x="1606012" y="0"/>
                </a:lnTo>
                <a:lnTo>
                  <a:pt x="1606012" y="318903"/>
                </a:lnTo>
                <a:lnTo>
                  <a:pt x="815890" y="318903"/>
                </a:lnTo>
                <a:close/>
                <a:moveTo>
                  <a:pt x="0" y="0"/>
                </a:moveTo>
                <a:lnTo>
                  <a:pt x="790122" y="0"/>
                </a:lnTo>
                <a:lnTo>
                  <a:pt x="790122" y="318903"/>
                </a:lnTo>
                <a:lnTo>
                  <a:pt x="0" y="318903"/>
                </a:lnTo>
                <a:close/>
              </a:path>
            </a:pathLst>
          </a:custGeom>
          <a:solidFill>
            <a:srgbClr val="EC383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defRPr/>
            </a:pPr>
            <a:endParaRPr lang="es-E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MsPham-0936082789">
            <a:extLst>
              <a:ext uri="{FF2B5EF4-FFF2-40B4-BE49-F238E27FC236}">
                <a16:creationId xmlns:a16="http://schemas.microsoft.com/office/drawing/2014/main" id="{76EEEF22-0D28-B3A1-649F-9ADADCB126D3}"/>
              </a:ext>
            </a:extLst>
          </p:cNvPr>
          <p:cNvSpPr/>
          <p:nvPr/>
        </p:nvSpPr>
        <p:spPr>
          <a:xfrm>
            <a:off x="7403961" y="3388504"/>
            <a:ext cx="4335317" cy="731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in the morning  </a:t>
            </a:r>
            <a:endParaRPr lang="en-US" sz="3600" b="1" dirty="0">
              <a:solidFill>
                <a:srgbClr val="FF0000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MsPham-0936082789">
            <a:extLst>
              <a:ext uri="{FF2B5EF4-FFF2-40B4-BE49-F238E27FC236}">
                <a16:creationId xmlns:a16="http://schemas.microsoft.com/office/drawing/2014/main" id="{75647B3D-379E-B52A-9B59-CFDFA14F4566}"/>
              </a:ext>
            </a:extLst>
          </p:cNvPr>
          <p:cNvSpPr/>
          <p:nvPr/>
        </p:nvSpPr>
        <p:spPr>
          <a:xfrm>
            <a:off x="9502604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Check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MsPham-0936082789"/>
          <p:cNvSpPr/>
          <p:nvPr/>
        </p:nvSpPr>
        <p:spPr>
          <a:xfrm>
            <a:off x="7943067" y="4827270"/>
            <a:ext cx="1387117" cy="563519"/>
          </a:xfrm>
          <a:prstGeom prst="flowChartTerminator">
            <a:avLst/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487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</p:childTnLst>
        </p:cTn>
      </p:par>
    </p:tnLst>
    <p:bldLst>
      <p:bldP spid="64" grpId="0" animBg="1"/>
      <p:bldP spid="68" grpId="0" animBg="1"/>
      <p:bldP spid="68" grpId="1" animBg="1"/>
      <p:bldP spid="67" grpId="0" animBg="1"/>
      <p:bldP spid="67" grpId="1" animBg="1"/>
      <p:bldP spid="66" grpId="0" animBg="1"/>
      <p:bldP spid="66" grpId="1" animBg="1"/>
      <p:bldP spid="99" grpId="0" animBg="1"/>
      <p:bldP spid="99" grpId="1" animBg="1"/>
      <p:bldP spid="102" grpId="0" animBg="1"/>
      <p:bldP spid="101" grpId="0" animBg="1"/>
      <p:bldP spid="101" grpId="1" animBg="1"/>
      <p:bldP spid="100" grpId="0" animBg="1"/>
      <p:bldP spid="62" grpId="0" animBg="1"/>
      <p:bldP spid="62" grpId="1" animBg="1"/>
      <p:bldP spid="63" grpId="0" animBg="1"/>
      <p:bldP spid="60" grpId="0" animBg="1"/>
      <p:bldP spid="103" grpId="0"/>
      <p:bldP spid="115" grpId="0" animBg="1"/>
      <p:bldP spid="1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rectangular frame with yellow border&#10;&#10;Description automatically generated">
            <a:extLst>
              <a:ext uri="{FF2B5EF4-FFF2-40B4-BE49-F238E27FC236}">
                <a16:creationId xmlns:a16="http://schemas.microsoft.com/office/drawing/2014/main" id="{96AF4499-F233-9774-2670-3948D3F2DBC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2" name="MsPham-0936082789">
            <a:hlinkClick r:id="" action="ppaction://hlinkshowjump?jump=nextslide"/>
          </p:cNvPr>
          <p:cNvSpPr/>
          <p:nvPr/>
        </p:nvSpPr>
        <p:spPr>
          <a:xfrm>
            <a:off x="5952466" y="5509936"/>
            <a:ext cx="1047774" cy="692530"/>
          </a:xfrm>
          <a:prstGeom prst="rightArrow">
            <a:avLst>
              <a:gd name="adj1" fmla="val 58389"/>
              <a:gd name="adj2" fmla="val 50000"/>
            </a:avLst>
          </a:prstGeom>
          <a:solidFill>
            <a:srgbClr val="E51A2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Next </a:t>
            </a:r>
          </a:p>
        </p:txBody>
      </p:sp>
      <p:pic>
        <p:nvPicPr>
          <p:cNvPr id="3" name="MsPham-0936082789">
            <a:extLst>
              <a:ext uri="{FF2B5EF4-FFF2-40B4-BE49-F238E27FC236}">
                <a16:creationId xmlns:a16="http://schemas.microsoft.com/office/drawing/2014/main" id="{D67394B3-1C95-E87C-AE02-808220FD4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5491" y="1588136"/>
            <a:ext cx="8743319" cy="3623357"/>
          </a:xfrm>
          <a:prstGeom prst="rect">
            <a:avLst/>
          </a:prstGeom>
        </p:spPr>
      </p:pic>
      <p:pic>
        <p:nvPicPr>
          <p:cNvPr id="2" name="MsPham-0936082789"/>
          <p:cNvPicPr>
            <a:picLocks noChangeAspect="1"/>
          </p:cNvPicPr>
          <p:nvPr/>
        </p:nvPicPr>
        <p:blipFill rotWithShape="1">
          <a:blip r:embed="rId5"/>
          <a:srcRect b="20748"/>
          <a:stretch/>
        </p:blipFill>
        <p:spPr>
          <a:xfrm>
            <a:off x="2501798" y="2419088"/>
            <a:ext cx="7370703" cy="23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4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applause.wav"/>
          </p:stSnd>
        </p:sndAc>
      </p:transition>
    </mc:Choice>
    <mc:Fallback xmlns="">
      <p:transition spd="slow">
        <p:split orient="vert"/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B7949F7-1E4F-5D11-5F18-B65624518A79}"/>
              </a:ext>
            </a:extLst>
          </p:cNvPr>
          <p:cNvSpPr txBox="1"/>
          <p:nvPr/>
        </p:nvSpPr>
        <p:spPr>
          <a:xfrm>
            <a:off x="863600" y="474563"/>
            <a:ext cx="10566400" cy="5985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 </a:t>
            </a:r>
          </a:p>
          <a:p>
            <a:pPr algn="just">
              <a:lnSpc>
                <a:spcPts val="3400"/>
              </a:lnSpc>
            </a:pPr>
            <a:r>
              <a:rPr lang="en-US" sz="40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MsPham xin gửi lời cảm ơn chân thành tới quý thầy cô đã tin tưởng và sử dụng bộ bài giảng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Sucess 4 được soạn bởi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giảng là tâm huyết và công sức lao động của MsPham. Kính mong quý thầy cô trân trọng và sử dụng bài giảng đúng mục đích. Quý thầy cô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 chỉnh sửa bài giảng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ý đồ dạy học của mình. Tuy nhiên, </a:t>
            </a:r>
            <a:r>
              <a:rPr lang="vi-VN" sz="2133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hình thức sao chép, mua bán, chia sẻ bộ bài giảng này đều là "ĂN CẮP".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MsPham tin rằng quý thầy cô đều là những NGƯỜI LÀM GIÁO DỤC CHÂN CHÍNH.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 thông tin phản hồi hoặc cần hỗ trợ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 lòng liên hệ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với MsPham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2133">
                <a:latin typeface="Arial" panose="020B0604020202020204" pitchFamily="34" charset="0"/>
                <a:cs typeface="Arial" panose="020B0604020202020204" pitchFamily="34" charset="0"/>
              </a:rPr>
              <a:t>0936082789</a:t>
            </a:r>
            <a:r>
              <a:rPr lang="en-US" sz="2133">
                <a:latin typeface="Arial" panose="020B0604020202020204" pitchFamily="34" charset="0"/>
                <a:cs typeface="Arial" panose="020B0604020202020204" pitchFamily="34" charset="0"/>
              </a:rPr>
              <a:t> (zalo).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xin kính chúc quý thầy cô sức khỏe để 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thắp lửa và lan tỏa tri thức tốt đẹp tới phụ huynh và học sinh của mình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133">
              <a:solidFill>
                <a:srgbClr val="081C3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vi-VN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love, MsPham</a:t>
            </a:r>
            <a:r>
              <a:rPr lang="en-US" sz="2133">
                <a:solidFill>
                  <a:srgbClr val="081C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B8C87C-3776-21A7-A29C-EB0708B150B3}"/>
              </a:ext>
            </a:extLst>
          </p:cNvPr>
          <p:cNvSpPr/>
          <p:nvPr/>
        </p:nvSpPr>
        <p:spPr>
          <a:xfrm>
            <a:off x="-1" y="-15906"/>
            <a:ext cx="12191999" cy="6873906"/>
          </a:xfrm>
          <a:prstGeom prst="rect">
            <a:avLst/>
          </a:prstGeom>
          <a:solidFill>
            <a:srgbClr val="F8FF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>
            <a:off x="282241" y="3068812"/>
            <a:ext cx="972234" cy="949143"/>
          </a:xfrm>
          <a:custGeom>
            <a:avLst/>
            <a:gdLst/>
            <a:ahLst/>
            <a:cxnLst/>
            <a:rect l="l" t="t" r="r" b="b"/>
            <a:pathLst>
              <a:path w="1274481" h="1244212">
                <a:moveTo>
                  <a:pt x="0" y="0"/>
                </a:moveTo>
                <a:lnTo>
                  <a:pt x="1274482" y="0"/>
                </a:lnTo>
                <a:lnTo>
                  <a:pt x="1274482" y="1244212"/>
                </a:lnTo>
                <a:lnTo>
                  <a:pt x="0" y="12442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49874" y="6172200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flipH="1">
            <a:off x="3022289" y="4367366"/>
            <a:ext cx="1371674" cy="1804834"/>
          </a:xfrm>
          <a:custGeom>
            <a:avLst/>
            <a:gdLst/>
            <a:ahLst/>
            <a:cxnLst/>
            <a:rect l="l" t="t" r="r" b="b"/>
            <a:pathLst>
              <a:path w="1702726" h="2240429">
                <a:moveTo>
                  <a:pt x="0" y="0"/>
                </a:moveTo>
                <a:lnTo>
                  <a:pt x="1702726" y="0"/>
                </a:lnTo>
                <a:lnTo>
                  <a:pt x="1702726" y="2240430"/>
                </a:lnTo>
                <a:lnTo>
                  <a:pt x="0" y="22404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683017" y="4089467"/>
            <a:ext cx="1101252" cy="761241"/>
          </a:xfrm>
          <a:custGeom>
            <a:avLst/>
            <a:gdLst/>
            <a:ahLst/>
            <a:cxnLst/>
            <a:rect l="l" t="t" r="r" b="b"/>
            <a:pathLst>
              <a:path w="1101252" h="761241">
                <a:moveTo>
                  <a:pt x="0" y="0"/>
                </a:moveTo>
                <a:lnTo>
                  <a:pt x="1101253" y="0"/>
                </a:lnTo>
                <a:lnTo>
                  <a:pt x="1101253" y="761240"/>
                </a:lnTo>
                <a:lnTo>
                  <a:pt x="0" y="7612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9067800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12A9BE1-9C5F-D567-76CB-4F1A056BBCB5}"/>
              </a:ext>
            </a:extLst>
          </p:cNvPr>
          <p:cNvGrpSpPr/>
          <p:nvPr/>
        </p:nvGrpSpPr>
        <p:grpSpPr>
          <a:xfrm>
            <a:off x="-449083" y="-351470"/>
            <a:ext cx="3347950" cy="1690190"/>
            <a:chOff x="-449083" y="-494794"/>
            <a:chExt cx="4645243" cy="2345120"/>
          </a:xfrm>
        </p:grpSpPr>
        <p:sp>
          <p:nvSpPr>
            <p:cNvPr id="29" name="Freeform 29"/>
            <p:cNvSpPr/>
            <p:nvPr/>
          </p:nvSpPr>
          <p:spPr>
            <a:xfrm>
              <a:off x="-449083" y="-100676"/>
              <a:ext cx="4645243" cy="1951002"/>
            </a:xfrm>
            <a:custGeom>
              <a:avLst/>
              <a:gdLst/>
              <a:ahLst/>
              <a:cxnLst/>
              <a:rect l="l" t="t" r="r" b="b"/>
              <a:pathLst>
                <a:path w="6545083" h="2748935">
                  <a:moveTo>
                    <a:pt x="0" y="0"/>
                  </a:moveTo>
                  <a:lnTo>
                    <a:pt x="6545083" y="0"/>
                  </a:lnTo>
                  <a:lnTo>
                    <a:pt x="6545083" y="2748935"/>
                  </a:lnTo>
                  <a:lnTo>
                    <a:pt x="0" y="2748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>
              <a:off x="329290" y="-100677"/>
              <a:ext cx="1147878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8"/>
                  </a:lnTo>
                  <a:lnTo>
                    <a:pt x="0" y="14989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-8019608">
              <a:off x="2152361" y="-410138"/>
              <a:ext cx="1147877" cy="978566"/>
            </a:xfrm>
            <a:custGeom>
              <a:avLst/>
              <a:gdLst/>
              <a:ahLst/>
              <a:cxnLst/>
              <a:rect l="l" t="t" r="r" b="b"/>
              <a:pathLst>
                <a:path w="1758343" h="1498988">
                  <a:moveTo>
                    <a:pt x="0" y="0"/>
                  </a:moveTo>
                  <a:lnTo>
                    <a:pt x="1758343" y="0"/>
                  </a:lnTo>
                  <a:lnTo>
                    <a:pt x="1758343" y="1498987"/>
                  </a:lnTo>
                  <a:lnTo>
                    <a:pt x="0" y="1498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>
            <a:off x="4357342" y="6334763"/>
            <a:ext cx="4876800" cy="870857"/>
          </a:xfrm>
          <a:custGeom>
            <a:avLst/>
            <a:gdLst/>
            <a:ahLst/>
            <a:cxnLst/>
            <a:rect l="l" t="t" r="r" b="b"/>
            <a:pathLst>
              <a:path w="4876800" h="870857">
                <a:moveTo>
                  <a:pt x="0" y="0"/>
                </a:moveTo>
                <a:lnTo>
                  <a:pt x="4876800" y="0"/>
                </a:lnTo>
                <a:lnTo>
                  <a:pt x="4876800" y="870857"/>
                </a:lnTo>
                <a:lnTo>
                  <a:pt x="0" y="8708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flipH="1" flipV="1">
            <a:off x="10458007" y="-9217"/>
            <a:ext cx="1733992" cy="1738338"/>
          </a:xfrm>
          <a:custGeom>
            <a:avLst/>
            <a:gdLst/>
            <a:ahLst/>
            <a:cxnLst/>
            <a:rect l="l" t="t" r="r" b="b"/>
            <a:pathLst>
              <a:path w="2256143" h="2261798">
                <a:moveTo>
                  <a:pt x="2256143" y="2261797"/>
                </a:moveTo>
                <a:lnTo>
                  <a:pt x="0" y="2261797"/>
                </a:lnTo>
                <a:lnTo>
                  <a:pt x="0" y="0"/>
                </a:lnTo>
                <a:lnTo>
                  <a:pt x="2256143" y="0"/>
                </a:lnTo>
                <a:lnTo>
                  <a:pt x="2256143" y="2261797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9982199" y="2505730"/>
            <a:ext cx="744753" cy="770767"/>
          </a:xfrm>
          <a:custGeom>
            <a:avLst/>
            <a:gdLst/>
            <a:ahLst/>
            <a:cxnLst/>
            <a:rect l="l" t="t" r="r" b="b"/>
            <a:pathLst>
              <a:path w="1192237" h="1233881">
                <a:moveTo>
                  <a:pt x="0" y="0"/>
                </a:moveTo>
                <a:lnTo>
                  <a:pt x="1192237" y="0"/>
                </a:lnTo>
                <a:lnTo>
                  <a:pt x="1192237" y="1233881"/>
                </a:lnTo>
                <a:lnTo>
                  <a:pt x="0" y="123388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7170635" y="328715"/>
            <a:ext cx="1290187" cy="598324"/>
          </a:xfrm>
          <a:custGeom>
            <a:avLst/>
            <a:gdLst/>
            <a:ahLst/>
            <a:cxnLst/>
            <a:rect l="l" t="t" r="r" b="b"/>
            <a:pathLst>
              <a:path w="1290187" h="598324">
                <a:moveTo>
                  <a:pt x="0" y="0"/>
                </a:moveTo>
                <a:lnTo>
                  <a:pt x="1290186" y="0"/>
                </a:lnTo>
                <a:lnTo>
                  <a:pt x="1290186" y="598324"/>
                </a:lnTo>
                <a:lnTo>
                  <a:pt x="0" y="59832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 flipH="1">
            <a:off x="1164205" y="5051915"/>
            <a:ext cx="885796" cy="684479"/>
          </a:xfrm>
          <a:custGeom>
            <a:avLst/>
            <a:gdLst/>
            <a:ahLst/>
            <a:cxnLst/>
            <a:rect l="l" t="t" r="r" b="b"/>
            <a:pathLst>
              <a:path w="885796" h="684479">
                <a:moveTo>
                  <a:pt x="0" y="0"/>
                </a:moveTo>
                <a:lnTo>
                  <a:pt x="885795" y="0"/>
                </a:lnTo>
                <a:lnTo>
                  <a:pt x="885795" y="684479"/>
                </a:lnTo>
                <a:lnTo>
                  <a:pt x="0" y="6844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4">
            <a:extLst>
              <a:ext uri="{FF2B5EF4-FFF2-40B4-BE49-F238E27FC236}">
                <a16:creationId xmlns:a16="http://schemas.microsoft.com/office/drawing/2014/main" id="{A4E70693-4FF8-35A1-AFD2-05A31777FCF4}"/>
              </a:ext>
            </a:extLst>
          </p:cNvPr>
          <p:cNvSpPr/>
          <p:nvPr/>
        </p:nvSpPr>
        <p:spPr>
          <a:xfrm>
            <a:off x="7351821" y="4529250"/>
            <a:ext cx="1817890" cy="1454312"/>
          </a:xfrm>
          <a:custGeom>
            <a:avLst/>
            <a:gdLst/>
            <a:ahLst/>
            <a:cxnLst/>
            <a:rect l="l" t="t" r="r" b="b"/>
            <a:pathLst>
              <a:path w="8759247" h="7007397">
                <a:moveTo>
                  <a:pt x="0" y="0"/>
                </a:moveTo>
                <a:lnTo>
                  <a:pt x="8759246" y="0"/>
                </a:lnTo>
                <a:lnTo>
                  <a:pt x="8759246" y="7007397"/>
                </a:lnTo>
                <a:lnTo>
                  <a:pt x="0" y="700739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FC6CBB36-C5F8-61E2-6D70-F2959B5C37CF}"/>
              </a:ext>
            </a:extLst>
          </p:cNvPr>
          <p:cNvSpPr txBox="1"/>
          <p:nvPr/>
        </p:nvSpPr>
        <p:spPr>
          <a:xfrm rot="21372935">
            <a:off x="143876" y="2414434"/>
            <a:ext cx="11050191" cy="1333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indent="0" algn="ctr">
              <a:buClr>
                <a:schemeClr val="dk1"/>
              </a:buClr>
              <a:buSzPts val="5000"/>
              <a:buFont typeface="Joti One"/>
              <a:buNone/>
              <a:defRPr sz="14934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A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nap ITC" panose="04040A07060A02020202" pitchFamily="82" charset="0"/>
                <a:ea typeface="Joti One"/>
                <a:cs typeface="Joti One"/>
              </a:defRPr>
            </a:lvl1pPr>
            <a:lvl2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2pPr>
            <a:lvl3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3pPr>
            <a:lvl4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4pPr>
            <a:lvl5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5pPr>
            <a:lvl6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6pPr>
            <a:lvl7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7pPr>
            <a:lvl8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8pPr>
            <a:lvl9pPr algn="r">
              <a:buClr>
                <a:schemeClr val="dk1"/>
              </a:buClr>
              <a:buSzPts val="5200"/>
              <a:buFont typeface="Joti One"/>
              <a:buNone/>
              <a:defRPr sz="5200">
                <a:solidFill>
                  <a:schemeClr val="dk1"/>
                </a:solidFill>
                <a:latin typeface="Joti One"/>
                <a:ea typeface="Joti One"/>
                <a:cs typeface="Joti One"/>
              </a:defRPr>
            </a:lvl9pPr>
          </a:lstStyle>
          <a:p>
            <a:r>
              <a:rPr lang="en-US"/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191537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231</Words>
  <Application>Microsoft Office PowerPoint</Application>
  <PresentationFormat>Widescreen</PresentationFormat>
  <Paragraphs>108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Amasis MT Pro Black</vt:lpstr>
      <vt:lpstr>Century Gothic</vt:lpstr>
      <vt:lpstr>Roboto Condensed</vt:lpstr>
      <vt:lpstr>Britannic Bold</vt:lpstr>
      <vt:lpstr>Kirang Haerang</vt:lpstr>
      <vt:lpstr>Script MT Bold</vt:lpstr>
      <vt:lpstr>Calibri Light</vt:lpstr>
      <vt:lpstr>.VnAvant</vt:lpstr>
      <vt:lpstr>Wingdings</vt:lpstr>
      <vt:lpstr>Childos Arabic Semi-Bold</vt:lpstr>
      <vt:lpstr>Calibri</vt:lpstr>
      <vt:lpstr>Arial</vt:lpstr>
      <vt:lpstr>Joti One</vt:lpstr>
      <vt:lpstr>Snap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LIEN THANH</cp:lastModifiedBy>
  <cp:revision>5</cp:revision>
  <dcterms:created xsi:type="dcterms:W3CDTF">2023-10-24T06:59:08Z</dcterms:created>
  <dcterms:modified xsi:type="dcterms:W3CDTF">2025-02-25T02:11:54Z</dcterms:modified>
</cp:coreProperties>
</file>