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86" r:id="rId2"/>
    <p:sldId id="260" r:id="rId3"/>
    <p:sldId id="284" r:id="rId4"/>
    <p:sldId id="285" r:id="rId5"/>
    <p:sldId id="283" r:id="rId6"/>
    <p:sldId id="261" r:id="rId7"/>
    <p:sldId id="262" r:id="rId8"/>
    <p:sldId id="266" r:id="rId9"/>
    <p:sldId id="265" r:id="rId10"/>
    <p:sldId id="264" r:id="rId11"/>
    <p:sldId id="263" r:id="rId12"/>
    <p:sldId id="279" r:id="rId13"/>
    <p:sldId id="288" r:id="rId14"/>
    <p:sldId id="267" r:id="rId15"/>
    <p:sldId id="269" r:id="rId16"/>
    <p:sldId id="268" r:id="rId17"/>
    <p:sldId id="259" r:id="rId18"/>
    <p:sldId id="270" r:id="rId19"/>
    <p:sldId id="278" r:id="rId20"/>
    <p:sldId id="282" r:id="rId21"/>
    <p:sldId id="271" r:id="rId22"/>
    <p:sldId id="277" r:id="rId23"/>
    <p:sldId id="257" r:id="rId24"/>
    <p:sldId id="281" r:id="rId25"/>
  </p:sldIdLst>
  <p:sldSz cx="18288000" cy="10287000"/>
  <p:notesSz cx="6858000" cy="9144000"/>
  <p:embeddedFontLst>
    <p:embeddedFont>
      <p:font typeface="HP001 5 hàng" panose="020B0603050302020204" pitchFamily="34" charset="0"/>
      <p:regular r:id="rId27"/>
      <p:bold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DF9"/>
    <a:srgbClr val="FDFAC3"/>
    <a:srgbClr val="F0A818"/>
    <a:srgbClr val="FCF7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01" autoAdjust="0"/>
    <p:restoredTop sz="92260" autoAdjust="0"/>
  </p:normalViewPr>
  <p:slideViewPr>
    <p:cSldViewPr>
      <p:cViewPr varScale="1">
        <p:scale>
          <a:sx n="42" d="100"/>
          <a:sy n="42" d="100"/>
        </p:scale>
        <p:origin x="6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8B378-0AD1-46D4-86D2-CABD2CBA5A6A}"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17248-49B8-4FE5-9F55-18E6EE4949BA}" type="slidenum">
              <a:rPr lang="en-US" smtClean="0"/>
              <a:t>‹#›</a:t>
            </a:fld>
            <a:endParaRPr lang="en-US"/>
          </a:p>
        </p:txBody>
      </p:sp>
    </p:spTree>
    <p:extLst>
      <p:ext uri="{BB962C8B-B14F-4D97-AF65-F5344CB8AC3E}">
        <p14:creationId xmlns:p14="http://schemas.microsoft.com/office/powerpoint/2010/main" val="2012131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a:t>
            </a:fld>
            <a:endParaRPr lang="en-US"/>
          </a:p>
        </p:txBody>
      </p:sp>
    </p:spTree>
    <p:extLst>
      <p:ext uri="{BB962C8B-B14F-4D97-AF65-F5344CB8AC3E}">
        <p14:creationId xmlns:p14="http://schemas.microsoft.com/office/powerpoint/2010/main" val="2648528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Em</a:t>
            </a:r>
            <a:r>
              <a:rPr lang="en-US" dirty="0" smtClean="0"/>
              <a:t> </a:t>
            </a:r>
            <a:r>
              <a:rPr lang="en-US" dirty="0" err="1" smtClean="0"/>
              <a:t>không</a:t>
            </a:r>
            <a:r>
              <a:rPr lang="en-US" baseline="0" dirty="0" smtClean="0"/>
              <a:t> </a:t>
            </a:r>
            <a:r>
              <a:rPr lang="en-US" baseline="0" dirty="0" err="1" smtClean="0"/>
              <a:t>đồng</a:t>
            </a:r>
            <a:r>
              <a:rPr lang="en-US" baseline="0" dirty="0" smtClean="0"/>
              <a:t> </a:t>
            </a:r>
            <a:r>
              <a:rPr lang="en-US" baseline="0" dirty="0" err="1" smtClean="0"/>
              <a:t>tình</a:t>
            </a:r>
            <a:r>
              <a:rPr lang="en-US" baseline="0" dirty="0" smtClean="0"/>
              <a:t> </a:t>
            </a:r>
            <a:r>
              <a:rPr lang="en-US" baseline="0" dirty="0" err="1" smtClean="0"/>
              <a:t>với</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Huy</a:t>
            </a:r>
            <a:r>
              <a:rPr lang="en-US" baseline="0" dirty="0" smtClean="0"/>
              <a:t> </a:t>
            </a:r>
            <a:r>
              <a:rPr lang="en-US" baseline="0" dirty="0" err="1" smtClean="0"/>
              <a:t>và</a:t>
            </a:r>
            <a:r>
              <a:rPr lang="en-US" baseline="0" dirty="0" smtClean="0"/>
              <a:t> Minh. </a:t>
            </a:r>
            <a:r>
              <a:rPr lang="en-US" baseline="0" dirty="0" err="1" smtClean="0"/>
              <a:t>Nếu</a:t>
            </a:r>
            <a:r>
              <a:rPr lang="en-US" baseline="0" dirty="0" smtClean="0"/>
              <a:t> Minh </a:t>
            </a:r>
            <a:r>
              <a:rPr lang="en-US" baseline="0" dirty="0" err="1" smtClean="0"/>
              <a:t>và</a:t>
            </a:r>
            <a:r>
              <a:rPr lang="en-US" baseline="0" dirty="0" smtClean="0"/>
              <a:t> </a:t>
            </a:r>
            <a:r>
              <a:rPr lang="en-US" baseline="0" dirty="0" err="1" smtClean="0"/>
              <a:t>Huy</a:t>
            </a:r>
            <a:r>
              <a:rPr lang="en-US" baseline="0" dirty="0" smtClean="0"/>
              <a:t> </a:t>
            </a:r>
            <a:r>
              <a:rPr lang="en-US" baseline="0" dirty="0" err="1" smtClean="0"/>
              <a:t>không</a:t>
            </a:r>
            <a:r>
              <a:rPr lang="en-US" baseline="0" dirty="0" smtClean="0"/>
              <a:t> </a:t>
            </a:r>
            <a:r>
              <a:rPr lang="en-US" baseline="0" dirty="0" err="1" smtClean="0"/>
              <a:t>báo</a:t>
            </a:r>
            <a:r>
              <a:rPr lang="en-US" baseline="0" dirty="0" smtClean="0"/>
              <a:t> </a:t>
            </a:r>
            <a:r>
              <a:rPr lang="en-US" baseline="0" dirty="0" err="1" smtClean="0"/>
              <a:t>cho</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để</a:t>
            </a:r>
            <a:r>
              <a:rPr lang="en-US" baseline="0" dirty="0" smtClean="0"/>
              <a:t> </a:t>
            </a:r>
            <a:r>
              <a:rPr lang="en-US" baseline="0" dirty="0" err="1" smtClean="0"/>
              <a:t>thầy</a:t>
            </a:r>
            <a:r>
              <a:rPr lang="en-US" baseline="0" dirty="0" smtClean="0"/>
              <a:t> </a:t>
            </a:r>
            <a:r>
              <a:rPr lang="en-US" baseline="0" dirty="0" err="1" smtClean="0"/>
              <a:t>cô</a:t>
            </a:r>
            <a:r>
              <a:rPr lang="en-US" baseline="0" dirty="0" smtClean="0"/>
              <a:t> </a:t>
            </a:r>
            <a:r>
              <a:rPr lang="en-US" baseline="0" dirty="0" err="1" smtClean="0"/>
              <a:t>giúp</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thì</a:t>
            </a:r>
            <a:r>
              <a:rPr lang="en-US" baseline="0" dirty="0" smtClean="0"/>
              <a:t> </a:t>
            </a:r>
            <a:r>
              <a:rPr lang="en-US" baseline="0" dirty="0" err="1" smtClean="0"/>
              <a:t>các</a:t>
            </a:r>
            <a:r>
              <a:rPr lang="en-US" baseline="0" dirty="0" smtClean="0"/>
              <a:t> </a:t>
            </a:r>
            <a:r>
              <a:rPr lang="en-US" baseline="0" dirty="0" err="1" smtClean="0"/>
              <a:t>bạn</a:t>
            </a:r>
            <a:r>
              <a:rPr lang="en-US" baseline="0" dirty="0" smtClean="0"/>
              <a:t> </a:t>
            </a:r>
            <a:r>
              <a:rPr lang="en-US" baseline="0" dirty="0" err="1" smtClean="0"/>
              <a:t>của</a:t>
            </a:r>
            <a:r>
              <a:rPr lang="en-US" baseline="0" dirty="0" smtClean="0"/>
              <a:t> Minh </a:t>
            </a:r>
            <a:r>
              <a:rPr lang="en-US" baseline="0" dirty="0" err="1" smtClean="0"/>
              <a:t>và</a:t>
            </a:r>
            <a:r>
              <a:rPr lang="en-US" baseline="0" dirty="0" smtClean="0"/>
              <a:t> </a:t>
            </a:r>
            <a:r>
              <a:rPr lang="en-US" baseline="0" dirty="0" err="1" smtClean="0"/>
              <a:t>Huy</a:t>
            </a:r>
            <a:r>
              <a:rPr lang="en-US" baseline="0" dirty="0" smtClean="0"/>
              <a:t>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những</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trêu</a:t>
            </a:r>
            <a:r>
              <a:rPr lang="en-US" baseline="0" dirty="0" smtClean="0"/>
              <a:t> </a:t>
            </a:r>
            <a:r>
              <a:rPr lang="en-US" baseline="0" dirty="0" err="1" smtClean="0"/>
              <a:t>chọc</a:t>
            </a:r>
            <a:r>
              <a:rPr lang="en-US" baseline="0" dirty="0" smtClean="0"/>
              <a:t>, </a:t>
            </a:r>
            <a:r>
              <a:rPr lang="en-US" baseline="0" dirty="0" err="1" smtClean="0"/>
              <a:t>không</a:t>
            </a:r>
            <a:r>
              <a:rPr lang="en-US" baseline="0" dirty="0" smtClean="0"/>
              <a:t> </a:t>
            </a:r>
            <a:r>
              <a:rPr lang="en-US" baseline="0" dirty="0" err="1" smtClean="0"/>
              <a:t>biết</a:t>
            </a:r>
            <a:r>
              <a:rPr lang="en-US" baseline="0" dirty="0" smtClean="0"/>
              <a:t> </a:t>
            </a:r>
            <a:r>
              <a:rPr lang="en-US" baseline="0" dirty="0" err="1" smtClean="0"/>
              <a:t>được</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là</a:t>
            </a:r>
            <a:r>
              <a:rPr lang="en-US" baseline="0" dirty="0" smtClean="0"/>
              <a:t> </a:t>
            </a:r>
            <a:r>
              <a:rPr lang="en-US" baseline="0" dirty="0" err="1" smtClean="0"/>
              <a:t>sai</a:t>
            </a:r>
            <a:r>
              <a:rPr lang="en-US" baseline="0" dirty="0" smtClean="0"/>
              <a:t> </a:t>
            </a:r>
            <a:r>
              <a:rPr lang="en-US" baseline="0" dirty="0" err="1" smtClean="0"/>
              <a:t>và</a:t>
            </a:r>
            <a:r>
              <a:rPr lang="en-US" baseline="0" dirty="0" smtClean="0"/>
              <a:t> </a:t>
            </a:r>
            <a:r>
              <a:rPr lang="en-US" baseline="0" dirty="0" err="1" smtClean="0"/>
              <a:t>dừng</a:t>
            </a:r>
            <a:r>
              <a:rPr lang="en-US" baseline="0" dirty="0" smtClean="0"/>
              <a:t> </a:t>
            </a:r>
            <a:r>
              <a:rPr lang="en-US" baseline="0" dirty="0" err="1" smtClean="0"/>
              <a:t>lại</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đó</a:t>
            </a:r>
            <a:r>
              <a:rPr lang="en-US" baseline="0" dirty="0" smtClean="0"/>
              <a:t>.</a:t>
            </a:r>
          </a:p>
          <a:p>
            <a:pPr marL="171450" indent="-171450">
              <a:buFontTx/>
              <a:buChar char="-"/>
            </a:pPr>
            <a:r>
              <a:rPr lang="en-US" baseline="0" dirty="0" smtClean="0"/>
              <a:t> Ta </a:t>
            </a:r>
            <a:r>
              <a:rPr lang="en-US" baseline="0" dirty="0" err="1" smtClean="0"/>
              <a:t>đồng</a:t>
            </a:r>
            <a:r>
              <a:rPr lang="en-US" baseline="0" dirty="0" smtClean="0"/>
              <a:t> </a:t>
            </a:r>
            <a:r>
              <a:rPr lang="en-US" baseline="0" dirty="0" err="1" smtClean="0"/>
              <a:t>tình</a:t>
            </a:r>
            <a:r>
              <a:rPr lang="en-US" baseline="0" dirty="0" smtClean="0"/>
              <a:t> </a:t>
            </a:r>
            <a:r>
              <a:rPr lang="en-US" baseline="0" dirty="0" err="1" smtClean="0"/>
              <a:t>với</a:t>
            </a:r>
            <a:r>
              <a:rPr lang="en-US" baseline="0" dirty="0" smtClean="0"/>
              <a:t> </a:t>
            </a:r>
            <a:r>
              <a:rPr lang="en-US" baseline="0" dirty="0" err="1" smtClean="0"/>
              <a:t>việc</a:t>
            </a:r>
            <a:r>
              <a:rPr lang="en-US" baseline="0" dirty="0" smtClean="0"/>
              <a:t> </a:t>
            </a:r>
            <a:r>
              <a:rPr lang="en-US" baseline="0" dirty="0" err="1" smtClean="0"/>
              <a:t>làm</a:t>
            </a:r>
            <a:r>
              <a:rPr lang="en-US" baseline="0" dirty="0" smtClean="0"/>
              <a:t> </a:t>
            </a:r>
            <a:r>
              <a:rPr lang="en-US" baseline="0" dirty="0" err="1" smtClean="0"/>
              <a:t>của</a:t>
            </a:r>
            <a:r>
              <a:rPr lang="en-US" baseline="0" dirty="0" smtClean="0"/>
              <a:t> </a:t>
            </a:r>
            <a:r>
              <a:rPr lang="en-US" baseline="0" dirty="0" err="1" smtClean="0"/>
              <a:t>Ngọc</a:t>
            </a:r>
            <a:r>
              <a:rPr lang="en-US" baseline="0" dirty="0" smtClean="0"/>
              <a:t> </a:t>
            </a:r>
            <a:r>
              <a:rPr lang="en-US" baseline="0" dirty="0" err="1" smtClean="0"/>
              <a:t>và</a:t>
            </a:r>
            <a:r>
              <a:rPr lang="en-US" baseline="0" dirty="0" smtClean="0"/>
              <a:t> Lan. </a:t>
            </a:r>
            <a:r>
              <a:rPr lang="en-US" baseline="0" dirty="0" err="1" smtClean="0"/>
              <a:t>Khi</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biết</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giúp</a:t>
            </a:r>
            <a:r>
              <a:rPr lang="en-US" baseline="0" dirty="0" smtClean="0"/>
              <a:t> </a:t>
            </a:r>
            <a:r>
              <a:rPr lang="en-US" baseline="0" dirty="0" err="1" smtClean="0"/>
              <a:t>đỡ</a:t>
            </a:r>
            <a:r>
              <a:rPr lang="en-US" baseline="0" dirty="0" smtClean="0"/>
              <a:t> </a:t>
            </a:r>
            <a:r>
              <a:rPr lang="en-US" baseline="0" dirty="0" err="1" smtClean="0"/>
              <a:t>của</a:t>
            </a:r>
            <a:r>
              <a:rPr lang="en-US" baseline="0" dirty="0" smtClean="0"/>
              <a:t> </a:t>
            </a:r>
            <a:r>
              <a:rPr lang="en-US" baseline="0" dirty="0" err="1" smtClean="0"/>
              <a:t>cô</a:t>
            </a:r>
            <a:r>
              <a:rPr lang="en-US" baseline="0" dirty="0" smtClean="0"/>
              <a:t> </a:t>
            </a:r>
            <a:r>
              <a:rPr lang="en-US" baseline="0" dirty="0" err="1" smtClean="0"/>
              <a:t>giáo</a:t>
            </a:r>
            <a:r>
              <a:rPr lang="en-US" baseline="0" dirty="0" smtClean="0"/>
              <a:t> </a:t>
            </a:r>
            <a:r>
              <a:rPr lang="en-US" baseline="0" dirty="0" err="1" smtClean="0"/>
              <a:t>thì</a:t>
            </a:r>
            <a:r>
              <a:rPr lang="en-US" baseline="0" dirty="0" smtClean="0"/>
              <a:t> </a:t>
            </a:r>
            <a:r>
              <a:rPr lang="en-US" baseline="0" dirty="0" err="1" smtClean="0"/>
              <a:t>cô</a:t>
            </a:r>
            <a:r>
              <a:rPr lang="en-US" baseline="0" dirty="0" smtClean="0"/>
              <a:t> </a:t>
            </a:r>
            <a:r>
              <a:rPr lang="en-US" baseline="0" dirty="0" err="1" smtClean="0"/>
              <a:t>sẽ</a:t>
            </a:r>
            <a:r>
              <a:rPr lang="en-US" baseline="0" dirty="0" smtClean="0"/>
              <a:t> </a:t>
            </a:r>
            <a:r>
              <a:rPr lang="en-US" baseline="0" dirty="0" err="1" smtClean="0"/>
              <a:t>giúp</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giải</a:t>
            </a:r>
            <a:r>
              <a:rPr lang="en-US" baseline="0" dirty="0" smtClean="0"/>
              <a:t> </a:t>
            </a:r>
            <a:r>
              <a:rPr lang="en-US" baseline="0" dirty="0" err="1" smtClean="0"/>
              <a:t>quyết</a:t>
            </a:r>
            <a:r>
              <a:rPr lang="en-US" baseline="0" dirty="0" smtClean="0"/>
              <a:t> </a:t>
            </a:r>
            <a:r>
              <a:rPr lang="en-US" baseline="0" dirty="0" err="1" smtClean="0"/>
              <a:t>vấn</a:t>
            </a:r>
            <a:r>
              <a:rPr lang="en-US" baseline="0" dirty="0" smtClean="0"/>
              <a:t> </a:t>
            </a:r>
            <a:r>
              <a:rPr lang="en-US" baseline="0" dirty="0" err="1" smtClean="0"/>
              <a:t>đề</a:t>
            </a:r>
            <a:r>
              <a:rPr lang="en-US" baseline="0" dirty="0" smtClean="0"/>
              <a:t> </a:t>
            </a:r>
            <a:r>
              <a:rPr lang="en-US" baseline="0" dirty="0" err="1" smtClean="0"/>
              <a:t>dễ</a:t>
            </a:r>
            <a:r>
              <a:rPr lang="en-US" baseline="0" dirty="0" smtClean="0"/>
              <a:t> </a:t>
            </a:r>
            <a:r>
              <a:rPr lang="en-US" baseline="0" dirty="0" err="1" smtClean="0"/>
              <a:t>dàng</a:t>
            </a:r>
            <a:r>
              <a:rPr lang="en-US" baseline="0" dirty="0" smtClean="0"/>
              <a:t> </a:t>
            </a:r>
            <a:r>
              <a:rPr lang="en-US" baseline="0" dirty="0" err="1" smtClean="0"/>
              <a:t>hơn</a:t>
            </a:r>
            <a:r>
              <a:rPr lang="en-US" baseline="0" dirty="0" smtClean="0"/>
              <a:t> </a:t>
            </a:r>
            <a:r>
              <a:rPr lang="en-US" baseline="0" dirty="0" err="1" smtClean="0"/>
              <a:t>còn</a:t>
            </a:r>
            <a:r>
              <a:rPr lang="en-US" baseline="0" dirty="0" smtClean="0"/>
              <a:t> </a:t>
            </a:r>
            <a:r>
              <a:rPr lang="en-US" baseline="0" dirty="0" err="1" smtClean="0"/>
              <a:t>nếu</a:t>
            </a:r>
            <a:r>
              <a:rPr lang="en-US" baseline="0" dirty="0" smtClean="0"/>
              <a:t> </a:t>
            </a:r>
            <a:r>
              <a:rPr lang="en-US" baseline="0" dirty="0" err="1" smtClean="0"/>
              <a:t>hai</a:t>
            </a:r>
            <a:r>
              <a:rPr lang="en-US" baseline="0" dirty="0" smtClean="0"/>
              <a:t> </a:t>
            </a:r>
            <a:r>
              <a:rPr lang="en-US" baseline="0" dirty="0" err="1" smtClean="0"/>
              <a:t>bạn</a:t>
            </a:r>
            <a:r>
              <a:rPr lang="en-US" baseline="0" dirty="0" smtClean="0"/>
              <a:t> </a:t>
            </a:r>
            <a:r>
              <a:rPr lang="en-US" baseline="0" dirty="0" err="1" smtClean="0"/>
              <a:t>im</a:t>
            </a:r>
            <a:r>
              <a:rPr lang="en-US" baseline="0" dirty="0" smtClean="0"/>
              <a:t> </a:t>
            </a:r>
            <a:r>
              <a:rPr lang="en-US" baseline="0" dirty="0" err="1" smtClean="0"/>
              <a:t>lặng</a:t>
            </a:r>
            <a:r>
              <a:rPr lang="en-US" baseline="0" dirty="0" smtClean="0"/>
              <a:t>, </a:t>
            </a:r>
            <a:r>
              <a:rPr lang="en-US" baseline="0" dirty="0" err="1" smtClean="0"/>
              <a:t>không</a:t>
            </a:r>
            <a:r>
              <a:rPr lang="en-US" baseline="0" dirty="0" smtClean="0"/>
              <a:t> </a:t>
            </a:r>
            <a:r>
              <a:rPr lang="en-US" baseline="0" dirty="0" err="1" smtClean="0"/>
              <a:t>nói</a:t>
            </a:r>
            <a:r>
              <a:rPr lang="en-US" baseline="0" dirty="0" smtClean="0"/>
              <a:t> </a:t>
            </a:r>
            <a:r>
              <a:rPr lang="en-US" baseline="0" dirty="0" err="1" smtClean="0"/>
              <a:t>với</a:t>
            </a:r>
            <a:r>
              <a:rPr lang="en-US" baseline="0" dirty="0" smtClean="0"/>
              <a:t> </a:t>
            </a:r>
            <a:r>
              <a:rPr lang="en-US" baseline="0" dirty="0" err="1" smtClean="0"/>
              <a:t>ai</a:t>
            </a:r>
            <a:r>
              <a:rPr lang="en-US" baseline="0" dirty="0" smtClean="0"/>
              <a:t> </a:t>
            </a:r>
            <a:r>
              <a:rPr lang="en-US" baseline="0" dirty="0" err="1" smtClean="0"/>
              <a:t>thì</a:t>
            </a:r>
            <a:r>
              <a:rPr lang="en-US" baseline="0" dirty="0" smtClean="0"/>
              <a:t> </a:t>
            </a:r>
            <a:r>
              <a:rPr lang="en-US" baseline="0" dirty="0" err="1" smtClean="0"/>
              <a:t>việc</a:t>
            </a:r>
            <a:r>
              <a:rPr lang="en-US" baseline="0" dirty="0" smtClean="0"/>
              <a:t> </a:t>
            </a:r>
            <a:r>
              <a:rPr lang="en-US" baseline="0" dirty="0" err="1" smtClean="0"/>
              <a:t>bạn</a:t>
            </a:r>
            <a:r>
              <a:rPr lang="en-US" baseline="0" dirty="0" smtClean="0"/>
              <a:t> </a:t>
            </a:r>
            <a:r>
              <a:rPr lang="en-US" baseline="0" dirty="0" err="1" smtClean="0"/>
              <a:t>bị</a:t>
            </a:r>
            <a:r>
              <a:rPr lang="en-US" baseline="0" dirty="0" smtClean="0"/>
              <a:t> </a:t>
            </a:r>
            <a:r>
              <a:rPr lang="en-US" baseline="0" dirty="0" err="1" smtClean="0"/>
              <a:t>bắt</a:t>
            </a:r>
            <a:r>
              <a:rPr lang="en-US" baseline="0" dirty="0" smtClean="0"/>
              <a:t> </a:t>
            </a:r>
            <a:r>
              <a:rPr lang="en-US" baseline="0" dirty="0" err="1" smtClean="0"/>
              <a:t>nạt</a:t>
            </a:r>
            <a:r>
              <a:rPr lang="en-US" baseline="0" dirty="0" smtClean="0"/>
              <a:t> </a:t>
            </a:r>
            <a:r>
              <a:rPr lang="en-US" baseline="0" dirty="0" err="1" smtClean="0"/>
              <a:t>và</a:t>
            </a:r>
            <a:r>
              <a:rPr lang="en-US" baseline="0" dirty="0" smtClean="0"/>
              <a:t> </a:t>
            </a:r>
            <a:r>
              <a:rPr lang="en-US" baseline="0" dirty="0" err="1" smtClean="0"/>
              <a:t>mất</a:t>
            </a:r>
            <a:r>
              <a:rPr lang="en-US" baseline="0" dirty="0" smtClean="0"/>
              <a:t> </a:t>
            </a:r>
            <a:r>
              <a:rPr lang="en-US" baseline="0" dirty="0" err="1" smtClean="0"/>
              <a:t>đồ</a:t>
            </a:r>
            <a:r>
              <a:rPr lang="en-US" baseline="0" dirty="0" smtClean="0"/>
              <a:t> </a:t>
            </a:r>
            <a:r>
              <a:rPr lang="en-US" baseline="0" dirty="0" err="1" smtClean="0"/>
              <a:t>sẽ</a:t>
            </a:r>
            <a:r>
              <a:rPr lang="en-US" baseline="0" dirty="0" smtClean="0"/>
              <a:t> </a:t>
            </a:r>
            <a:r>
              <a:rPr lang="en-US" baseline="0" dirty="0" err="1" smtClean="0"/>
              <a:t>tiếp</a:t>
            </a:r>
            <a:r>
              <a:rPr lang="en-US" baseline="0" dirty="0" smtClean="0"/>
              <a:t> </a:t>
            </a:r>
            <a:r>
              <a:rPr lang="en-US" baseline="0" dirty="0" err="1" smtClean="0"/>
              <a:t>tục</a:t>
            </a:r>
            <a:r>
              <a:rPr lang="en-US" baseline="0" dirty="0" smtClean="0"/>
              <a:t> </a:t>
            </a:r>
            <a:r>
              <a:rPr lang="en-US" baseline="0" dirty="0" err="1" smtClean="0"/>
              <a:t>diễn</a:t>
            </a:r>
            <a:r>
              <a:rPr lang="en-US" baseline="0" dirty="0" smtClean="0"/>
              <a:t> </a:t>
            </a:r>
            <a:r>
              <a:rPr lang="en-US" baseline="0" dirty="0" err="1" smtClean="0"/>
              <a:t>ra</a:t>
            </a:r>
            <a:endParaRPr lang="en-US" baseline="0" dirty="0" smtClean="0"/>
          </a:p>
        </p:txBody>
      </p:sp>
      <p:sp>
        <p:nvSpPr>
          <p:cNvPr id="4" name="Slide Number Placeholder 3"/>
          <p:cNvSpPr>
            <a:spLocks noGrp="1"/>
          </p:cNvSpPr>
          <p:nvPr>
            <p:ph type="sldNum" sz="quarter" idx="10"/>
          </p:nvPr>
        </p:nvSpPr>
        <p:spPr/>
        <p:txBody>
          <a:bodyPr/>
          <a:lstStyle/>
          <a:p>
            <a:fld id="{37A17248-49B8-4FE5-9F55-18E6EE4949BA}" type="slidenum">
              <a:rPr lang="en-US" smtClean="0"/>
              <a:t>12</a:t>
            </a:fld>
            <a:endParaRPr lang="en-US"/>
          </a:p>
        </p:txBody>
      </p:sp>
    </p:spTree>
    <p:extLst>
      <p:ext uri="{BB962C8B-B14F-4D97-AF65-F5344CB8AC3E}">
        <p14:creationId xmlns:p14="http://schemas.microsoft.com/office/powerpoint/2010/main" val="3516125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smtClean="0">
                <a:solidFill>
                  <a:schemeClr val="tx1"/>
                </a:solidFill>
                <a:effectLst/>
                <a:latin typeface="+mn-lt"/>
                <a:ea typeface="+mn-ea"/>
                <a:cs typeface="+mn-cs"/>
              </a:rPr>
              <a:t> Khi gặp rắc rối, chúng ta không nên khóc hoặc cứ mãi im lặng chịu đựng, như vậy là yếu đuối và thiếu bản lĩnh. Chúng ta  cẩn tìm sự hỗ trợ của thẩy, cô giáo, chú bảo vệ,... hoặc người lớn khác khi gặp tình huống này.</a:t>
            </a:r>
            <a:endParaRPr lang="en-US" dirty="0" smtClean="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13</a:t>
            </a:fld>
            <a:endParaRPr lang="en-US"/>
          </a:p>
        </p:txBody>
      </p:sp>
    </p:spTree>
    <p:extLst>
      <p:ext uri="{BB962C8B-B14F-4D97-AF65-F5344CB8AC3E}">
        <p14:creationId xmlns:p14="http://schemas.microsoft.com/office/powerpoint/2010/main" val="1142405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14</a:t>
            </a:fld>
            <a:endParaRPr lang="en-US"/>
          </a:p>
        </p:txBody>
      </p:sp>
    </p:spTree>
    <p:extLst>
      <p:ext uri="{BB962C8B-B14F-4D97-AF65-F5344CB8AC3E}">
        <p14:creationId xmlns:p14="http://schemas.microsoft.com/office/powerpoint/2010/main" val="286875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Phân</a:t>
            </a:r>
            <a:r>
              <a:rPr lang="en-US" baseline="0" dirty="0" smtClean="0"/>
              <a:t> </a:t>
            </a:r>
            <a:r>
              <a:rPr lang="en-US" baseline="0" dirty="0" err="1" smtClean="0"/>
              <a:t>tích</a:t>
            </a:r>
            <a:r>
              <a:rPr lang="en-US" baseline="0" dirty="0" smtClean="0"/>
              <a:t> </a:t>
            </a:r>
            <a:r>
              <a:rPr lang="en-US" baseline="0" dirty="0" err="1" smtClean="0"/>
              <a:t>tranh</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cử</a:t>
            </a:r>
            <a:r>
              <a:rPr lang="en-US" baseline="0" dirty="0" smtClean="0"/>
              <a:t> </a:t>
            </a:r>
            <a:r>
              <a:rPr lang="en-US" baseline="0" dirty="0" err="1" smtClean="0"/>
              <a:t>chỉ</a:t>
            </a:r>
            <a:endParaRPr lang="en-US" baseline="0" dirty="0" smtClean="0"/>
          </a:p>
          <a:p>
            <a:pPr marL="171450" indent="-171450">
              <a:buFontTx/>
              <a:buChar char="-"/>
            </a:pPr>
            <a:r>
              <a:rPr lang="en-US" baseline="0" dirty="0" err="1" smtClean="0"/>
              <a:t>Nêu</a:t>
            </a:r>
            <a:r>
              <a:rPr lang="en-US" baseline="0" dirty="0" smtClean="0"/>
              <a:t> </a:t>
            </a:r>
            <a:r>
              <a:rPr lang="en-US" baseline="0" dirty="0" err="1" smtClean="0"/>
              <a:t>tình</a:t>
            </a:r>
            <a:r>
              <a:rPr lang="en-US" baseline="0" dirty="0" smtClean="0"/>
              <a:t> </a:t>
            </a:r>
            <a:r>
              <a:rPr lang="en-US" baseline="0" dirty="0" err="1" smtClean="0"/>
              <a:t>huống</a:t>
            </a:r>
            <a:endParaRPr lang="en-US" baseline="0" dirty="0" smtClean="0"/>
          </a:p>
          <a:p>
            <a:pPr marL="171450" indent="-171450">
              <a:buFontTx/>
              <a:buChar char="-"/>
            </a:pPr>
            <a:r>
              <a:rPr lang="en-US" baseline="0" dirty="0" err="1" smtClean="0"/>
              <a:t>Hỏi</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khuyên</a:t>
            </a:r>
            <a:r>
              <a:rPr lang="en-US" baseline="0" dirty="0" smtClean="0"/>
              <a:t> </a:t>
            </a:r>
            <a:r>
              <a:rPr lang="en-US" baseline="0" dirty="0" err="1" smtClean="0"/>
              <a:t>bạn</a:t>
            </a:r>
            <a:r>
              <a:rPr lang="en-US" baseline="0" dirty="0" smtClean="0"/>
              <a:t> </a:t>
            </a:r>
            <a:r>
              <a:rPr lang="en-US" baseline="0" dirty="0" err="1" smtClean="0"/>
              <a:t>Hùng</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15</a:t>
            </a:fld>
            <a:endParaRPr lang="en-US"/>
          </a:p>
        </p:txBody>
      </p:sp>
    </p:spTree>
    <p:extLst>
      <p:ext uri="{BB962C8B-B14F-4D97-AF65-F5344CB8AC3E}">
        <p14:creationId xmlns:p14="http://schemas.microsoft.com/office/powerpoint/2010/main" val="2648874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Phân</a:t>
            </a:r>
            <a:r>
              <a:rPr lang="en-US" baseline="0" dirty="0" smtClean="0"/>
              <a:t> </a:t>
            </a:r>
            <a:r>
              <a:rPr lang="en-US" baseline="0" dirty="0" err="1" smtClean="0"/>
              <a:t>tích</a:t>
            </a:r>
            <a:r>
              <a:rPr lang="en-US" baseline="0" dirty="0" smtClean="0"/>
              <a:t> </a:t>
            </a:r>
            <a:r>
              <a:rPr lang="en-US" baseline="0" dirty="0" err="1" smtClean="0"/>
              <a:t>tranh</a:t>
            </a:r>
            <a:r>
              <a:rPr lang="en-US" baseline="0" dirty="0" smtClean="0"/>
              <a:t>, </a:t>
            </a:r>
            <a:r>
              <a:rPr lang="en-US" baseline="0" dirty="0" err="1" smtClean="0"/>
              <a:t>hành</a:t>
            </a:r>
            <a:r>
              <a:rPr lang="en-US" baseline="0" dirty="0" smtClean="0"/>
              <a:t> </a:t>
            </a:r>
            <a:r>
              <a:rPr lang="en-US" baseline="0" dirty="0" err="1" smtClean="0"/>
              <a:t>động</a:t>
            </a:r>
            <a:r>
              <a:rPr lang="en-US" baseline="0" dirty="0" smtClean="0"/>
              <a:t>, </a:t>
            </a:r>
            <a:r>
              <a:rPr lang="en-US" baseline="0" dirty="0" err="1" smtClean="0"/>
              <a:t>lời</a:t>
            </a:r>
            <a:r>
              <a:rPr lang="en-US" baseline="0" dirty="0" smtClean="0"/>
              <a:t> </a:t>
            </a:r>
            <a:r>
              <a:rPr lang="en-US" baseline="0" dirty="0" err="1" smtClean="0"/>
              <a:t>nói</a:t>
            </a:r>
            <a:r>
              <a:rPr lang="en-US" baseline="0" dirty="0" smtClean="0"/>
              <a:t>, </a:t>
            </a:r>
            <a:r>
              <a:rPr lang="en-US" baseline="0" dirty="0" err="1" smtClean="0"/>
              <a:t>cử</a:t>
            </a:r>
            <a:r>
              <a:rPr lang="en-US" baseline="0" dirty="0" smtClean="0"/>
              <a:t> </a:t>
            </a:r>
            <a:r>
              <a:rPr lang="en-US" baseline="0" dirty="0" err="1" smtClean="0"/>
              <a:t>chỉ</a:t>
            </a:r>
            <a:endParaRPr lang="en-US" baseline="0" dirty="0" smtClean="0"/>
          </a:p>
          <a:p>
            <a:pPr marL="171450" indent="-171450">
              <a:buFontTx/>
              <a:buChar char="-"/>
            </a:pPr>
            <a:r>
              <a:rPr lang="en-US" baseline="0" dirty="0" err="1" smtClean="0"/>
              <a:t>Nêu</a:t>
            </a:r>
            <a:r>
              <a:rPr lang="en-US" baseline="0" dirty="0" smtClean="0"/>
              <a:t> </a:t>
            </a:r>
            <a:r>
              <a:rPr lang="en-US" baseline="0" dirty="0" err="1" smtClean="0"/>
              <a:t>tình</a:t>
            </a:r>
            <a:r>
              <a:rPr lang="en-US" baseline="0" dirty="0" smtClean="0"/>
              <a:t> </a:t>
            </a:r>
            <a:r>
              <a:rPr lang="en-US" baseline="0" dirty="0" err="1" smtClean="0"/>
              <a:t>huống</a:t>
            </a:r>
            <a:endParaRPr lang="en-US" baseline="0" dirty="0" smtClean="0"/>
          </a:p>
          <a:p>
            <a:pPr marL="171450" indent="-171450">
              <a:buFontTx/>
              <a:buChar char="-"/>
            </a:pPr>
            <a:r>
              <a:rPr lang="en-US" baseline="0" dirty="0" err="1" smtClean="0"/>
              <a:t>Hỏi</a:t>
            </a:r>
            <a:r>
              <a:rPr lang="en-US" baseline="0" dirty="0" smtClean="0"/>
              <a:t> </a:t>
            </a:r>
            <a:r>
              <a:rPr lang="en-US" baseline="0" dirty="0" err="1" smtClean="0"/>
              <a:t>học</a:t>
            </a:r>
            <a:r>
              <a:rPr lang="en-US" baseline="0" dirty="0" smtClean="0"/>
              <a:t> </a:t>
            </a:r>
            <a:r>
              <a:rPr lang="en-US" baseline="0" dirty="0" err="1" smtClean="0"/>
              <a:t>sinh</a:t>
            </a:r>
            <a:r>
              <a:rPr lang="en-US" baseline="0" dirty="0" smtClean="0"/>
              <a:t>: “</a:t>
            </a:r>
            <a:r>
              <a:rPr lang="en-US" baseline="0" dirty="0" err="1" smtClean="0"/>
              <a:t>Em</a:t>
            </a:r>
            <a:r>
              <a:rPr lang="en-US" baseline="0" dirty="0" smtClean="0"/>
              <a:t> </a:t>
            </a:r>
            <a:r>
              <a:rPr lang="en-US" baseline="0" dirty="0" err="1" smtClean="0"/>
              <a:t>sẽ</a:t>
            </a:r>
            <a:r>
              <a:rPr lang="en-US" baseline="0" dirty="0" smtClean="0"/>
              <a:t> </a:t>
            </a:r>
            <a:r>
              <a:rPr lang="en-US" baseline="0" dirty="0" err="1" smtClean="0"/>
              <a:t>khuyên</a:t>
            </a:r>
            <a:r>
              <a:rPr lang="en-US" baseline="0" dirty="0" smtClean="0"/>
              <a:t> </a:t>
            </a:r>
            <a:r>
              <a:rPr lang="en-US" baseline="0" dirty="0" err="1" smtClean="0"/>
              <a:t>bạn</a:t>
            </a:r>
            <a:r>
              <a:rPr lang="en-US" baseline="0" dirty="0" smtClean="0"/>
              <a:t> </a:t>
            </a:r>
            <a:r>
              <a:rPr lang="en-US" baseline="0" dirty="0" err="1" smtClean="0"/>
              <a:t>Hoa</a:t>
            </a:r>
            <a:r>
              <a:rPr lang="en-US" baseline="0" dirty="0" smtClean="0"/>
              <a:t> </a:t>
            </a:r>
            <a:r>
              <a:rPr lang="en-US" baseline="0" dirty="0" err="1" smtClean="0"/>
              <a:t>điều</a:t>
            </a:r>
            <a:r>
              <a:rPr lang="en-US" baseline="0" dirty="0" smtClean="0"/>
              <a:t> </a:t>
            </a:r>
            <a:r>
              <a:rPr lang="en-US" baseline="0" dirty="0" err="1" smtClean="0"/>
              <a:t>gì</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16</a:t>
            </a:fld>
            <a:endParaRPr lang="en-US"/>
          </a:p>
        </p:txBody>
      </p:sp>
    </p:spTree>
    <p:extLst>
      <p:ext uri="{BB962C8B-B14F-4D97-AF65-F5344CB8AC3E}">
        <p14:creationId xmlns:p14="http://schemas.microsoft.com/office/powerpoint/2010/main" val="2896282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17</a:t>
            </a:fld>
            <a:endParaRPr lang="en-US"/>
          </a:p>
        </p:txBody>
      </p:sp>
    </p:spTree>
    <p:extLst>
      <p:ext uri="{BB962C8B-B14F-4D97-AF65-F5344CB8AC3E}">
        <p14:creationId xmlns:p14="http://schemas.microsoft.com/office/powerpoint/2010/main" val="1042040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4 </a:t>
            </a:r>
            <a:r>
              <a:rPr lang="en-US" baseline="0" dirty="0" err="1" smtClean="0"/>
              <a:t>trong</a:t>
            </a:r>
            <a:r>
              <a:rPr lang="en-US" baseline="0" dirty="0" smtClean="0"/>
              <a:t> 3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18</a:t>
            </a:fld>
            <a:endParaRPr lang="en-US"/>
          </a:p>
        </p:txBody>
      </p:sp>
    </p:spTree>
    <p:extLst>
      <p:ext uri="{BB962C8B-B14F-4D97-AF65-F5344CB8AC3E}">
        <p14:creationId xmlns:p14="http://schemas.microsoft.com/office/powerpoint/2010/main" val="740082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3 </a:t>
            </a:r>
            <a:r>
              <a:rPr lang="en-US" baseline="0" dirty="0" err="1" smtClean="0"/>
              <a:t>trong</a:t>
            </a:r>
            <a:r>
              <a:rPr lang="en-US" baseline="0" dirty="0" smtClean="0"/>
              <a:t> 3 </a:t>
            </a:r>
            <a:r>
              <a:rPr lang="en-US" baseline="0" dirty="0" err="1" smtClean="0"/>
              <a:t>phút</a:t>
            </a:r>
            <a:endParaRPr lang="en-US" baseline="0" dirty="0" smtClean="0"/>
          </a:p>
          <a:p>
            <a:r>
              <a:rPr lang="en-US" baseline="0" dirty="0" err="1" smtClean="0"/>
              <a:t>Sau</a:t>
            </a:r>
            <a:r>
              <a:rPr lang="en-US" baseline="0" dirty="0" smtClean="0"/>
              <a:t> </a:t>
            </a:r>
            <a:r>
              <a:rPr lang="en-US" baseline="0" dirty="0" err="1" smtClean="0"/>
              <a:t>đó</a:t>
            </a:r>
            <a:r>
              <a:rPr lang="en-US" baseline="0" dirty="0" smtClean="0"/>
              <a:t> </a:t>
            </a:r>
            <a:r>
              <a:rPr lang="en-US" baseline="0" dirty="0" err="1" smtClean="0"/>
              <a:t>đứng</a:t>
            </a:r>
            <a:r>
              <a:rPr lang="en-US" baseline="0" dirty="0" smtClean="0"/>
              <a:t> </a:t>
            </a:r>
            <a:r>
              <a:rPr lang="en-US" baseline="0" dirty="0" err="1" smtClean="0"/>
              <a:t>lên</a:t>
            </a:r>
            <a:r>
              <a:rPr lang="en-US" baseline="0" dirty="0" smtClean="0"/>
              <a:t> chia </a:t>
            </a:r>
            <a:r>
              <a:rPr lang="en-US" baseline="0" dirty="0" err="1" smtClean="0"/>
              <a:t>sẻ</a:t>
            </a:r>
            <a:r>
              <a:rPr lang="en-US" baseline="0" dirty="0" smtClean="0"/>
              <a:t> </a:t>
            </a:r>
            <a:r>
              <a:rPr lang="en-US" baseline="0" dirty="0" err="1" smtClean="0"/>
              <a:t>với</a:t>
            </a:r>
            <a:r>
              <a:rPr lang="en-US" baseline="0" dirty="0" smtClean="0"/>
              <a:t> </a:t>
            </a:r>
            <a:r>
              <a:rPr lang="en-US" baseline="0" dirty="0" err="1" smtClean="0"/>
              <a:t>cả</a:t>
            </a:r>
            <a:r>
              <a:rPr lang="en-US" baseline="0" dirty="0" smtClean="0"/>
              <a:t> </a:t>
            </a:r>
            <a:r>
              <a:rPr lang="en-US" baseline="0" dirty="0" err="1" smtClean="0"/>
              <a:t>lớp</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19</a:t>
            </a:fld>
            <a:endParaRPr lang="en-US"/>
          </a:p>
        </p:txBody>
      </p:sp>
    </p:spTree>
    <p:extLst>
      <p:ext uri="{BB962C8B-B14F-4D97-AF65-F5344CB8AC3E}">
        <p14:creationId xmlns:p14="http://schemas.microsoft.com/office/powerpoint/2010/main" val="1850670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để</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chia </a:t>
            </a:r>
            <a:r>
              <a:rPr lang="en-US" baseline="0" dirty="0" err="1" smtClean="0"/>
              <a:t>sẻ</a:t>
            </a:r>
            <a:r>
              <a:rPr lang="en-US" baseline="0" dirty="0" smtClean="0"/>
              <a:t> </a:t>
            </a:r>
            <a:r>
              <a:rPr lang="en-US" baseline="0" dirty="0" err="1" smtClean="0"/>
              <a:t>cách</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ở </a:t>
            </a:r>
            <a:r>
              <a:rPr lang="en-US" baseline="0" dirty="0" err="1" smtClean="0"/>
              <a:t>trường</a:t>
            </a:r>
            <a:r>
              <a:rPr lang="en-US" baseline="0" dirty="0" smtClean="0"/>
              <a:t> </a:t>
            </a:r>
            <a:r>
              <a:rPr lang="en-US" baseline="0" dirty="0" err="1" smtClean="0"/>
              <a:t>bây</a:t>
            </a:r>
            <a:r>
              <a:rPr lang="en-US" baseline="0" dirty="0" smtClean="0"/>
              <a:t> </a:t>
            </a:r>
            <a:r>
              <a:rPr lang="en-US" baseline="0" dirty="0" err="1" smtClean="0"/>
              <a:t>giờ</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bục</a:t>
            </a:r>
            <a:r>
              <a:rPr lang="en-US" baseline="0" dirty="0" smtClean="0"/>
              <a:t> </a:t>
            </a:r>
            <a:r>
              <a:rPr lang="en-US" baseline="0" dirty="0" err="1" smtClean="0"/>
              <a:t>giảng</a:t>
            </a:r>
            <a:r>
              <a:rPr lang="en-US" baseline="0" dirty="0" smtClean="0"/>
              <a:t> </a:t>
            </a:r>
            <a:r>
              <a:rPr lang="en-US" baseline="0" dirty="0" err="1" smtClean="0"/>
              <a:t>để</a:t>
            </a:r>
            <a:r>
              <a:rPr lang="en-US" baseline="0" dirty="0" smtClean="0"/>
              <a:t> </a:t>
            </a:r>
            <a:r>
              <a:rPr lang="en-US" baseline="0" dirty="0" err="1" smtClean="0"/>
              <a:t>có</a:t>
            </a:r>
            <a:r>
              <a:rPr lang="en-US" baseline="0" dirty="0" smtClean="0"/>
              <a:t> </a:t>
            </a:r>
            <a:r>
              <a:rPr lang="en-US" baseline="0" dirty="0" err="1" smtClean="0"/>
              <a:t>thể</a:t>
            </a:r>
            <a:r>
              <a:rPr lang="en-US" baseline="0" dirty="0" smtClean="0"/>
              <a:t> chia </a:t>
            </a:r>
            <a:r>
              <a:rPr lang="en-US" baseline="0" dirty="0" err="1" smtClean="0"/>
              <a:t>sẻ</a:t>
            </a:r>
            <a:r>
              <a:rPr lang="en-US" baseline="0" dirty="0" smtClean="0"/>
              <a:t> </a:t>
            </a:r>
            <a:r>
              <a:rPr lang="en-US" baseline="0" dirty="0" err="1" smtClean="0"/>
              <a:t>lại</a:t>
            </a:r>
            <a:r>
              <a:rPr lang="en-US" baseline="0" dirty="0" smtClean="0"/>
              <a:t> </a:t>
            </a:r>
            <a:r>
              <a:rPr lang="en-US" baseline="0" dirty="0" err="1" smtClean="0"/>
              <a:t>cho</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và</a:t>
            </a:r>
            <a:r>
              <a:rPr lang="en-US" baseline="0" dirty="0" smtClean="0"/>
              <a:t> </a:t>
            </a:r>
            <a:r>
              <a:rPr lang="en-US" baseline="0" dirty="0" err="1" smtClean="0"/>
              <a:t>sau</a:t>
            </a:r>
            <a:r>
              <a:rPr lang="en-US" baseline="0" dirty="0" smtClean="0"/>
              <a:t> </a:t>
            </a:r>
            <a:r>
              <a:rPr lang="en-US" baseline="0" dirty="0" err="1" smtClean="0"/>
              <a:t>đó</a:t>
            </a:r>
            <a:r>
              <a:rPr lang="en-US" baseline="0" dirty="0" smtClean="0"/>
              <a:t> con </a:t>
            </a:r>
            <a:r>
              <a:rPr lang="en-US" baseline="0" dirty="0" err="1" smtClean="0"/>
              <a:t>hãy</a:t>
            </a:r>
            <a:r>
              <a:rPr lang="en-US" baseline="0" dirty="0" smtClean="0"/>
              <a:t> </a:t>
            </a:r>
            <a:r>
              <a:rPr lang="en-US" baseline="0" dirty="0" err="1" smtClean="0"/>
              <a:t>nêu</a:t>
            </a:r>
            <a:r>
              <a:rPr lang="en-US" baseline="0" dirty="0" smtClean="0"/>
              <a:t> </a:t>
            </a:r>
            <a:r>
              <a:rPr lang="en-US" baseline="0" dirty="0" err="1" smtClean="0"/>
              <a:t>một</a:t>
            </a:r>
            <a:r>
              <a:rPr lang="en-US" baseline="0" dirty="0" smtClean="0"/>
              <a:t> </a:t>
            </a:r>
            <a:r>
              <a:rPr lang="en-US" baseline="0" dirty="0" err="1" smtClean="0"/>
              <a:t>câu</a:t>
            </a:r>
            <a:r>
              <a:rPr lang="en-US" baseline="0" dirty="0" smtClean="0"/>
              <a:t> </a:t>
            </a:r>
            <a:r>
              <a:rPr lang="en-US" baseline="0" dirty="0" err="1" smtClean="0"/>
              <a:t>nói</a:t>
            </a:r>
            <a:r>
              <a:rPr lang="en-US" baseline="0" dirty="0" smtClean="0"/>
              <a:t> </a:t>
            </a:r>
            <a:r>
              <a:rPr lang="en-US" baseline="0" dirty="0" err="1" smtClean="0"/>
              <a:t>để</a:t>
            </a:r>
            <a:r>
              <a:rPr lang="en-US" baseline="0" dirty="0" smtClean="0"/>
              <a:t> </a:t>
            </a:r>
            <a:r>
              <a:rPr lang="en-US" baseline="0" dirty="0" err="1" smtClean="0"/>
              <a:t>nhắc</a:t>
            </a:r>
            <a:r>
              <a:rPr lang="en-US" baseline="0" dirty="0" smtClean="0"/>
              <a:t> </a:t>
            </a:r>
            <a:r>
              <a:rPr lang="en-US" baseline="0" dirty="0" err="1" smtClean="0"/>
              <a:t>nhở</a:t>
            </a:r>
            <a:r>
              <a:rPr lang="en-US" baseline="0" dirty="0" smtClean="0"/>
              <a:t> </a:t>
            </a:r>
            <a:r>
              <a:rPr lang="en-US" baseline="0" dirty="0" err="1" smtClean="0"/>
              <a:t>bạn</a:t>
            </a:r>
            <a:r>
              <a:rPr lang="en-US" baseline="0" dirty="0" smtClean="0"/>
              <a:t> </a:t>
            </a:r>
            <a:r>
              <a:rPr lang="en-US" baseline="0" dirty="0" err="1" smtClean="0"/>
              <a:t>bè</a:t>
            </a:r>
            <a:r>
              <a:rPr lang="en-US" baseline="0" dirty="0" smtClean="0"/>
              <a:t> </a:t>
            </a:r>
            <a:r>
              <a:rPr lang="en-US" baseline="0" dirty="0" err="1" smtClean="0"/>
              <a:t>của</a:t>
            </a:r>
            <a:r>
              <a:rPr lang="en-US" baseline="0" dirty="0" smtClean="0"/>
              <a:t> </a:t>
            </a:r>
            <a:r>
              <a:rPr lang="en-US" baseline="0" dirty="0" err="1" smtClean="0"/>
              <a:t>mình</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a:t>
            </a:r>
            <a:r>
              <a:rPr lang="en-US" baseline="0" dirty="0" err="1" smtClean="0"/>
              <a:t>gặp</a:t>
            </a:r>
            <a:r>
              <a:rPr lang="en-US" baseline="0" dirty="0" smtClean="0"/>
              <a:t> </a:t>
            </a:r>
            <a:r>
              <a:rPr lang="en-US" baseline="0" dirty="0" err="1" smtClean="0"/>
              <a:t>khó</a:t>
            </a:r>
            <a:r>
              <a:rPr lang="en-US" baseline="0" dirty="0" smtClean="0"/>
              <a:t> </a:t>
            </a:r>
            <a:r>
              <a:rPr lang="en-US" baseline="0" dirty="0" err="1" smtClean="0"/>
              <a:t>khăn</a:t>
            </a:r>
            <a:r>
              <a:rPr lang="en-US" baseline="0" dirty="0" smtClean="0"/>
              <a:t> ở </a:t>
            </a:r>
            <a:r>
              <a:rPr lang="en-US" baseline="0" dirty="0" err="1" smtClean="0"/>
              <a:t>trường</a:t>
            </a:r>
            <a:r>
              <a:rPr lang="en-US" baseline="0" dirty="0" smtClean="0"/>
              <a:t> </a:t>
            </a:r>
            <a:r>
              <a:rPr lang="en-US" baseline="0" dirty="0" err="1" smtClean="0"/>
              <a:t>cho</a:t>
            </a:r>
            <a:r>
              <a:rPr lang="en-US" baseline="0" dirty="0" smtClean="0"/>
              <a:t> </a:t>
            </a:r>
            <a:r>
              <a:rPr lang="en-US" baseline="0" dirty="0" err="1" smtClean="0"/>
              <a:t>cả</a:t>
            </a:r>
            <a:r>
              <a:rPr lang="en-US" baseline="0" dirty="0" smtClean="0"/>
              <a:t> </a:t>
            </a:r>
            <a:r>
              <a:rPr lang="en-US" baseline="0" dirty="0" err="1" smtClean="0"/>
              <a:t>lớp</a:t>
            </a:r>
            <a:r>
              <a:rPr lang="en-US" baseline="0" dirty="0" smtClean="0"/>
              <a:t> </a:t>
            </a:r>
            <a:r>
              <a:rPr lang="en-US" baseline="0" dirty="0" err="1" smtClean="0"/>
              <a:t>cùng</a:t>
            </a:r>
            <a:r>
              <a:rPr lang="en-US" baseline="0" dirty="0" smtClean="0"/>
              <a:t> </a:t>
            </a:r>
            <a:r>
              <a:rPr lang="en-US" baseline="0" dirty="0" err="1" smtClean="0"/>
              <a:t>nghe</a:t>
            </a:r>
            <a:r>
              <a:rPr lang="en-US" baseline="0" dirty="0" smtClean="0"/>
              <a:t> </a:t>
            </a:r>
            <a:r>
              <a:rPr lang="en-US" baseline="0" dirty="0" err="1" smtClean="0"/>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20</a:t>
            </a:fld>
            <a:endParaRPr lang="en-US"/>
          </a:p>
        </p:txBody>
      </p:sp>
    </p:spTree>
    <p:extLst>
      <p:ext uri="{BB962C8B-B14F-4D97-AF65-F5344CB8AC3E}">
        <p14:creationId xmlns:p14="http://schemas.microsoft.com/office/powerpoint/2010/main" val="3794345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Bây</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giờ</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cô</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cùng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các</a:t>
            </a:r>
            <a:r>
              <a:rPr lang="en-US" sz="1200" kern="1200" baseline="0" dirty="0" smtClean="0">
                <a:solidFill>
                  <a:schemeClr val="tx1"/>
                </a:solidFill>
                <a:effectLst/>
                <a:latin typeface="+mn-lt"/>
                <a:ea typeface="+mn-ea"/>
                <a:cs typeface="+mn-cs"/>
              </a:rPr>
              <a:t> con </a:t>
            </a:r>
            <a:r>
              <a:rPr lang="en-US" sz="1200" kern="1200" baseline="0" dirty="0" err="1" smtClean="0">
                <a:solidFill>
                  <a:schemeClr val="tx1"/>
                </a:solidFill>
                <a:effectLst/>
                <a:latin typeface="+mn-lt"/>
                <a:ea typeface="+mn-ea"/>
                <a:cs typeface="+mn-cs"/>
              </a:rPr>
              <a:t>tiến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hành</a:t>
            </a:r>
            <a:r>
              <a:rPr lang="vi-VN" sz="1200" kern="1200" dirty="0" smtClean="0">
                <a:solidFill>
                  <a:schemeClr val="tx1"/>
                </a:solidFill>
                <a:effectLst/>
                <a:latin typeface="+mn-lt"/>
                <a:ea typeface="+mn-ea"/>
                <a:cs typeface="+mn-cs"/>
              </a:rPr>
              <a:t> làm thẻ thông tin cá nhân để ghi nhớ tên người thân, số điện thoại, địa chỉ</a:t>
            </a:r>
            <a:r>
              <a:rPr lang="en-US" sz="1200" kern="1200" dirty="0" smtClean="0">
                <a:solidFill>
                  <a:schemeClr val="tx1"/>
                </a:solidFill>
                <a:effectLst/>
                <a:latin typeface="+mn-lt"/>
                <a:ea typeface="+mn-ea"/>
                <a:cs typeface="+mn-cs"/>
              </a:rPr>
              <a:t> đ</a:t>
            </a:r>
            <a:r>
              <a:rPr lang="vi-VN" sz="1200" kern="1200" dirty="0" smtClean="0">
                <a:solidFill>
                  <a:schemeClr val="tx1"/>
                </a:solidFill>
                <a:effectLst/>
                <a:latin typeface="+mn-lt"/>
                <a:ea typeface="+mn-ea"/>
                <a:cs typeface="+mn-cs"/>
              </a:rPr>
              <a:t>ể kịp thời tìm kiếm sự hỗ trợ khi gặp khó khăn ở trưòng</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nhé</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21</a:t>
            </a:fld>
            <a:endParaRPr lang="en-US"/>
          </a:p>
        </p:txBody>
      </p:sp>
    </p:spTree>
    <p:extLst>
      <p:ext uri="{BB962C8B-B14F-4D97-AF65-F5344CB8AC3E}">
        <p14:creationId xmlns:p14="http://schemas.microsoft.com/office/powerpoint/2010/main" val="23246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3</a:t>
            </a:fld>
            <a:endParaRPr lang="en-US"/>
          </a:p>
        </p:txBody>
      </p:sp>
    </p:spTree>
    <p:extLst>
      <p:ext uri="{BB962C8B-B14F-4D97-AF65-F5344CB8AC3E}">
        <p14:creationId xmlns:p14="http://schemas.microsoft.com/office/powerpoint/2010/main" val="2313389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Khi</a:t>
            </a:r>
            <a:r>
              <a:rPr lang="en-US" dirty="0" smtClean="0"/>
              <a:t> </a:t>
            </a:r>
            <a:r>
              <a:rPr lang="en-US" dirty="0" err="1" smtClean="0"/>
              <a:t>chúng</a:t>
            </a:r>
            <a:r>
              <a:rPr lang="en-US" baseline="0" dirty="0" smtClean="0"/>
              <a:t> ta </a:t>
            </a:r>
            <a:r>
              <a:rPr lang="en-US" baseline="0" dirty="0" err="1" smtClean="0"/>
              <a:t>gặp</a:t>
            </a:r>
            <a:r>
              <a:rPr lang="en-US" baseline="0" dirty="0" smtClean="0"/>
              <a:t> </a:t>
            </a:r>
            <a:r>
              <a:rPr lang="en-US" baseline="0" dirty="0" err="1" smtClean="0"/>
              <a:t>sự</a:t>
            </a:r>
            <a:r>
              <a:rPr lang="en-US" baseline="0" dirty="0" smtClean="0"/>
              <a:t> </a:t>
            </a:r>
            <a:r>
              <a:rPr lang="en-US" baseline="0" dirty="0" err="1" smtClean="0"/>
              <a:t>cố</a:t>
            </a:r>
            <a:r>
              <a:rPr lang="en-US" baseline="0" dirty="0" smtClean="0"/>
              <a:t> </a:t>
            </a:r>
            <a:r>
              <a:rPr lang="en-US" baseline="0" dirty="0" err="1" smtClean="0"/>
              <a:t>gì</a:t>
            </a:r>
            <a:r>
              <a:rPr lang="en-US" baseline="0" dirty="0" smtClean="0"/>
              <a:t> </a:t>
            </a:r>
            <a:r>
              <a:rPr lang="en-US" baseline="0" dirty="0" err="1" smtClean="0"/>
              <a:t>thì</a:t>
            </a:r>
            <a:r>
              <a:rPr lang="en-US" baseline="0" dirty="0" smtClean="0"/>
              <a:t> ta </a:t>
            </a:r>
            <a:r>
              <a:rPr lang="en-US" baseline="0" dirty="0" err="1" smtClean="0"/>
              <a:t>có</a:t>
            </a:r>
            <a:r>
              <a:rPr lang="en-US" baseline="0" dirty="0" smtClean="0"/>
              <a:t> </a:t>
            </a:r>
            <a:r>
              <a:rPr lang="en-US" baseline="0" dirty="0" err="1" smtClean="0"/>
              <a:t>thể</a:t>
            </a:r>
            <a:r>
              <a:rPr lang="en-US" baseline="0" dirty="0" smtClean="0"/>
              <a:t> </a:t>
            </a:r>
            <a:r>
              <a:rPr lang="en-US" baseline="0" dirty="0" err="1" smtClean="0"/>
              <a:t>nhờ</a:t>
            </a:r>
            <a:r>
              <a:rPr lang="en-US" baseline="0" dirty="0" smtClean="0"/>
              <a:t> </a:t>
            </a:r>
            <a:r>
              <a:rPr lang="en-US" baseline="0" dirty="0" err="1" smtClean="0"/>
              <a:t>mọi</a:t>
            </a:r>
            <a:r>
              <a:rPr lang="en-US" baseline="0" dirty="0" smtClean="0"/>
              <a:t> </a:t>
            </a:r>
            <a:r>
              <a:rPr lang="en-US" baseline="0" dirty="0" err="1" smtClean="0"/>
              <a:t>người</a:t>
            </a:r>
            <a:r>
              <a:rPr lang="en-US" baseline="0" dirty="0" smtClean="0"/>
              <a:t> </a:t>
            </a:r>
            <a:r>
              <a:rPr lang="en-US" baseline="0" dirty="0" err="1" smtClean="0"/>
              <a:t>gọi</a:t>
            </a:r>
            <a:r>
              <a:rPr lang="en-US" baseline="0" dirty="0" smtClean="0"/>
              <a:t> </a:t>
            </a:r>
            <a:r>
              <a:rPr lang="en-US" baseline="0" dirty="0" err="1" smtClean="0"/>
              <a:t>cho</a:t>
            </a:r>
            <a:r>
              <a:rPr lang="en-US" baseline="0" dirty="0" smtClean="0"/>
              <a:t> </a:t>
            </a:r>
            <a:r>
              <a:rPr lang="en-US" baseline="0" dirty="0" err="1" smtClean="0"/>
              <a:t>bố</a:t>
            </a:r>
            <a:r>
              <a:rPr lang="en-US" baseline="0" dirty="0" smtClean="0"/>
              <a:t> </a:t>
            </a:r>
            <a:r>
              <a:rPr lang="en-US" baseline="0" dirty="0" err="1" smtClean="0"/>
              <a:t>mẹ</a:t>
            </a:r>
            <a:r>
              <a:rPr lang="en-US" baseline="0" dirty="0" smtClean="0"/>
              <a:t> </a:t>
            </a:r>
            <a:r>
              <a:rPr lang="en-US" baseline="0" dirty="0" err="1" smtClean="0"/>
              <a:t>để</a:t>
            </a:r>
            <a:r>
              <a:rPr lang="en-US" baseline="0" dirty="0" smtClean="0"/>
              <a:t> </a:t>
            </a:r>
            <a:r>
              <a:rPr lang="en-US" baseline="0" dirty="0" err="1" smtClean="0"/>
              <a:t>được</a:t>
            </a:r>
            <a:r>
              <a:rPr lang="en-US" baseline="0" dirty="0" smtClean="0"/>
              <a:t> </a:t>
            </a:r>
            <a:r>
              <a:rPr lang="en-US" baseline="0" dirty="0" err="1" smtClean="0"/>
              <a:t>giúp</a:t>
            </a:r>
            <a:r>
              <a:rPr lang="en-US" baseline="0" dirty="0" smtClean="0"/>
              <a:t> </a:t>
            </a:r>
            <a:r>
              <a:rPr lang="en-US" baseline="0" dirty="0" err="1" smtClean="0"/>
              <a:t>đỡ</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22</a:t>
            </a:fld>
            <a:endParaRPr lang="en-US"/>
          </a:p>
        </p:txBody>
      </p:sp>
    </p:spTree>
    <p:extLst>
      <p:ext uri="{BB962C8B-B14F-4D97-AF65-F5344CB8AC3E}">
        <p14:creationId xmlns:p14="http://schemas.microsoft.com/office/powerpoint/2010/main" val="3828343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23</a:t>
            </a:fld>
            <a:endParaRPr lang="en-US"/>
          </a:p>
        </p:txBody>
      </p:sp>
    </p:spTree>
    <p:extLst>
      <p:ext uri="{BB962C8B-B14F-4D97-AF65-F5344CB8AC3E}">
        <p14:creationId xmlns:p14="http://schemas.microsoft.com/office/powerpoint/2010/main" val="338897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a:t>
            </a:r>
            <a:r>
              <a:rPr lang="en-US" baseline="0" dirty="0" smtClean="0"/>
              <a:t>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24</a:t>
            </a:fld>
            <a:endParaRPr lang="en-US"/>
          </a:p>
        </p:txBody>
      </p:sp>
    </p:spTree>
    <p:extLst>
      <p:ext uri="{BB962C8B-B14F-4D97-AF65-F5344CB8AC3E}">
        <p14:creationId xmlns:p14="http://schemas.microsoft.com/office/powerpoint/2010/main" val="3225669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Ở</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trước</a:t>
            </a:r>
            <a:r>
              <a:rPr lang="en-US" baseline="0" dirty="0" smtClean="0"/>
              <a:t> </a:t>
            </a:r>
            <a:r>
              <a:rPr lang="en-US" baseline="0" dirty="0" err="1" smtClean="0"/>
              <a:t>các</a:t>
            </a:r>
            <a:r>
              <a:rPr lang="en-US" baseline="0" dirty="0" smtClean="0"/>
              <a:t> con </a:t>
            </a:r>
            <a:r>
              <a:rPr lang="en-US" baseline="0" dirty="0" err="1" smtClean="0"/>
              <a:t>đã</a:t>
            </a:r>
            <a:r>
              <a:rPr lang="en-US" baseline="0" dirty="0" smtClean="0"/>
              <a:t> </a:t>
            </a:r>
            <a:r>
              <a:rPr lang="en-US" baseline="0" dirty="0" err="1" smtClean="0"/>
              <a:t>được</a:t>
            </a:r>
            <a:r>
              <a:rPr lang="en-US" baseline="0" dirty="0" smtClean="0"/>
              <a:t> </a:t>
            </a:r>
            <a:r>
              <a:rPr lang="en-US" baseline="0" dirty="0" err="1" smtClean="0"/>
              <a:t>tìm</a:t>
            </a:r>
            <a:r>
              <a:rPr lang="en-US" baseline="0" dirty="0" smtClean="0"/>
              <a:t> </a:t>
            </a:r>
            <a:r>
              <a:rPr lang="en-US" baseline="0" dirty="0" err="1" smtClean="0"/>
              <a:t>hiểu</a:t>
            </a:r>
            <a:r>
              <a:rPr lang="en-US" baseline="0" dirty="0" smtClean="0"/>
              <a:t> </a:t>
            </a:r>
            <a:r>
              <a:rPr lang="en-US" baseline="0" dirty="0" err="1" smtClean="0"/>
              <a:t>những</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cần</a:t>
            </a:r>
            <a:r>
              <a:rPr lang="en-US" baseline="0" dirty="0" smtClean="0"/>
              <a:t> </a:t>
            </a:r>
            <a:r>
              <a:rPr lang="en-US" baseline="0" dirty="0" err="1" smtClean="0"/>
              <a:t>tìm</a:t>
            </a:r>
            <a:r>
              <a:rPr lang="en-US" baseline="0" dirty="0" smtClean="0"/>
              <a:t> </a:t>
            </a:r>
            <a:r>
              <a:rPr lang="en-US" baseline="0" dirty="0" err="1" smtClean="0"/>
              <a:t>kiếm</a:t>
            </a:r>
            <a:r>
              <a:rPr lang="en-US" baseline="0" dirty="0" smtClean="0"/>
              <a:t> </a:t>
            </a:r>
            <a:r>
              <a:rPr lang="en-US" baseline="0" dirty="0" err="1" smtClean="0"/>
              <a:t>sự</a:t>
            </a:r>
            <a:r>
              <a:rPr lang="en-US" baseline="0" dirty="0" smtClean="0"/>
              <a:t> </a:t>
            </a:r>
            <a:r>
              <a:rPr lang="en-US" baseline="0" dirty="0" err="1" smtClean="0"/>
              <a:t>hỗ</a:t>
            </a:r>
            <a:r>
              <a:rPr lang="en-US" baseline="0" dirty="0" smtClean="0"/>
              <a:t> </a:t>
            </a:r>
            <a:r>
              <a:rPr lang="en-US" baseline="0" dirty="0" err="1" smtClean="0"/>
              <a:t>trợ</a:t>
            </a:r>
            <a:r>
              <a:rPr lang="en-US" baseline="0" dirty="0" smtClean="0"/>
              <a:t> </a:t>
            </a:r>
            <a:r>
              <a:rPr lang="en-US" baseline="0" dirty="0" err="1" smtClean="0"/>
              <a:t>khi</a:t>
            </a:r>
            <a:r>
              <a:rPr lang="en-US" baseline="0" dirty="0" smtClean="0"/>
              <a:t> ở </a:t>
            </a:r>
            <a:r>
              <a:rPr lang="en-US" baseline="0" dirty="0" err="1" smtClean="0"/>
              <a:t>trường</a:t>
            </a:r>
            <a:r>
              <a:rPr lang="en-US" baseline="0" dirty="0" smtClean="0"/>
              <a:t>, </a:t>
            </a:r>
            <a:r>
              <a:rPr lang="en-US" baseline="0" dirty="0" err="1" smtClean="0"/>
              <a:t>để</a:t>
            </a:r>
            <a:r>
              <a:rPr lang="en-US" baseline="0" dirty="0" smtClean="0"/>
              <a:t> </a:t>
            </a:r>
            <a:r>
              <a:rPr lang="en-US" baseline="0" dirty="0" err="1" smtClean="0"/>
              <a:t>củng</a:t>
            </a:r>
            <a:r>
              <a:rPr lang="en-US" baseline="0" dirty="0" smtClean="0"/>
              <a:t> </a:t>
            </a:r>
            <a:r>
              <a:rPr lang="en-US" baseline="0" dirty="0" err="1" smtClean="0"/>
              <a:t>cố</a:t>
            </a:r>
            <a:r>
              <a:rPr lang="en-US" baseline="0" dirty="0" smtClean="0"/>
              <a:t> </a:t>
            </a:r>
            <a:r>
              <a:rPr lang="en-US" baseline="0" dirty="0" err="1" smtClean="0"/>
              <a:t>hơn</a:t>
            </a:r>
            <a:r>
              <a:rPr lang="en-US" baseline="0" dirty="0" smtClean="0"/>
              <a:t> </a:t>
            </a:r>
            <a:r>
              <a:rPr lang="en-US" baseline="0" dirty="0" err="1" smtClean="0"/>
              <a:t>cố</a:t>
            </a:r>
            <a:r>
              <a:rPr lang="en-US" baseline="0" dirty="0" smtClean="0"/>
              <a:t> </a:t>
            </a:r>
            <a:r>
              <a:rPr lang="en-US" baseline="0" dirty="0" err="1" smtClean="0"/>
              <a:t>kiến</a:t>
            </a:r>
            <a:r>
              <a:rPr lang="en-US" baseline="0" dirty="0" smtClean="0"/>
              <a:t> </a:t>
            </a:r>
            <a:r>
              <a:rPr lang="en-US" baseline="0" dirty="0" err="1" smtClean="0"/>
              <a:t>thức</a:t>
            </a:r>
            <a:r>
              <a:rPr lang="en-US" baseline="0" dirty="0" smtClean="0"/>
              <a:t> </a:t>
            </a:r>
            <a:r>
              <a:rPr lang="en-US" baseline="0" dirty="0" err="1" smtClean="0"/>
              <a:t>đã</a:t>
            </a:r>
            <a:r>
              <a:rPr lang="en-US" baseline="0" dirty="0" smtClean="0"/>
              <a:t> </a:t>
            </a:r>
            <a:r>
              <a:rPr lang="en-US" baseline="0" dirty="0" err="1" smtClean="0"/>
              <a:t>học</a:t>
            </a:r>
            <a:r>
              <a:rPr lang="en-US" baseline="0" dirty="0" smtClean="0"/>
              <a:t> </a:t>
            </a:r>
            <a:r>
              <a:rPr lang="en-US" baseline="0" dirty="0" err="1" smtClean="0"/>
              <a:t>và</a:t>
            </a:r>
            <a:r>
              <a:rPr lang="en-US" baseline="0" dirty="0" smtClean="0"/>
              <a:t> </a:t>
            </a:r>
            <a:r>
              <a:rPr lang="en-US" baseline="0" dirty="0" err="1" smtClean="0"/>
              <a:t>và</a:t>
            </a:r>
            <a:r>
              <a:rPr lang="en-US" baseline="0" dirty="0" smtClean="0"/>
              <a:t> </a:t>
            </a:r>
            <a:r>
              <a:rPr lang="en-US" baseline="0" dirty="0" err="1" smtClean="0"/>
              <a:t>cùng</a:t>
            </a:r>
            <a:r>
              <a:rPr lang="en-US" baseline="0" dirty="0" smtClean="0"/>
              <a:t> </a:t>
            </a:r>
            <a:r>
              <a:rPr lang="en-US" baseline="0" dirty="0" err="1" smtClean="0"/>
              <a:t>nhau</a:t>
            </a:r>
            <a:r>
              <a:rPr lang="en-US" baseline="0" dirty="0" smtClean="0"/>
              <a:t> </a:t>
            </a:r>
            <a:r>
              <a:rPr lang="en-US" baseline="0" dirty="0" err="1" smtClean="0"/>
              <a:t>xử</a:t>
            </a:r>
            <a:r>
              <a:rPr lang="en-US" baseline="0" dirty="0" smtClean="0"/>
              <a:t> </a:t>
            </a:r>
            <a:r>
              <a:rPr lang="en-US" baseline="0" dirty="0" err="1" smtClean="0"/>
              <a:t>lý</a:t>
            </a:r>
            <a:r>
              <a:rPr lang="en-US" baseline="0" dirty="0" smtClean="0"/>
              <a:t> </a:t>
            </a:r>
            <a:r>
              <a:rPr lang="en-US" baseline="0" dirty="0" err="1" smtClean="0"/>
              <a:t>các</a:t>
            </a:r>
            <a:r>
              <a:rPr lang="en-US" baseline="0" dirty="0" smtClean="0"/>
              <a:t> </a:t>
            </a:r>
            <a:r>
              <a:rPr lang="en-US" baseline="0" dirty="0" err="1" smtClean="0"/>
              <a:t>tình</a:t>
            </a:r>
            <a:r>
              <a:rPr lang="en-US" baseline="0" dirty="0" smtClean="0"/>
              <a:t> </a:t>
            </a:r>
            <a:r>
              <a:rPr lang="en-US" baseline="0" dirty="0" err="1" smtClean="0"/>
              <a:t>huống</a:t>
            </a:r>
            <a:r>
              <a:rPr lang="en-US" baseline="0" dirty="0" smtClean="0"/>
              <a:t> </a:t>
            </a:r>
            <a:r>
              <a:rPr lang="en-US" baseline="0" dirty="0" err="1" smtClean="0"/>
              <a:t>cụ</a:t>
            </a:r>
            <a:r>
              <a:rPr lang="en-US" baseline="0" dirty="0" smtClean="0"/>
              <a:t> </a:t>
            </a:r>
            <a:r>
              <a:rPr lang="en-US" baseline="0" dirty="0" err="1" smtClean="0"/>
              <a:t>thể</a:t>
            </a:r>
            <a:r>
              <a:rPr lang="en-US" baseline="0" dirty="0" smtClean="0"/>
              <a:t> ta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tiết</a:t>
            </a:r>
            <a:r>
              <a:rPr lang="en-US" baseline="0" dirty="0" smtClean="0"/>
              <a:t> </a:t>
            </a:r>
            <a:r>
              <a:rPr lang="en-US" baseline="0" dirty="0" err="1" smtClean="0"/>
              <a:t>học</a:t>
            </a:r>
            <a:r>
              <a:rPr lang="en-US" baseline="0" dirty="0" smtClean="0"/>
              <a:t> </a:t>
            </a:r>
            <a:r>
              <a:rPr lang="en-US" baseline="0" dirty="0" err="1" smtClean="0"/>
              <a:t>ngày</a:t>
            </a:r>
            <a:r>
              <a:rPr lang="en-US" baseline="0" dirty="0" smtClean="0"/>
              <a:t> </a:t>
            </a:r>
            <a:r>
              <a:rPr lang="en-US" baseline="0" dirty="0" err="1" smtClean="0"/>
              <a:t>hôm</a:t>
            </a:r>
            <a:r>
              <a:rPr lang="en-US" baseline="0" dirty="0" smtClean="0"/>
              <a:t> nay</a:t>
            </a:r>
            <a:endParaRPr lang="en-US" dirty="0" smtClean="0"/>
          </a:p>
        </p:txBody>
      </p:sp>
      <p:sp>
        <p:nvSpPr>
          <p:cNvPr id="4" name="Slide Number Placeholder 3"/>
          <p:cNvSpPr>
            <a:spLocks noGrp="1"/>
          </p:cNvSpPr>
          <p:nvPr>
            <p:ph type="sldNum" sz="quarter" idx="10"/>
          </p:nvPr>
        </p:nvSpPr>
        <p:spPr/>
        <p:txBody>
          <a:bodyPr/>
          <a:lstStyle/>
          <a:p>
            <a:fld id="{37A17248-49B8-4FE5-9F55-18E6EE4949BA}" type="slidenum">
              <a:rPr lang="en-US" smtClean="0"/>
              <a:t>4</a:t>
            </a:fld>
            <a:endParaRPr lang="en-US"/>
          </a:p>
        </p:txBody>
      </p:sp>
    </p:spTree>
    <p:extLst>
      <p:ext uri="{BB962C8B-B14F-4D97-AF65-F5344CB8AC3E}">
        <p14:creationId xmlns:p14="http://schemas.microsoft.com/office/powerpoint/2010/main" val="381252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a:t>
            </a:r>
            <a:r>
              <a:rPr lang="en-US"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5</a:t>
            </a:fld>
            <a:endParaRPr lang="en-US"/>
          </a:p>
        </p:txBody>
      </p:sp>
    </p:spTree>
    <p:extLst>
      <p:ext uri="{BB962C8B-B14F-4D97-AF65-F5344CB8AC3E}">
        <p14:creationId xmlns:p14="http://schemas.microsoft.com/office/powerpoint/2010/main" val="102825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a:t>
            </a:r>
            <a:r>
              <a:rPr lang="en-US" baseline="0" dirty="0" smtClean="0"/>
              <a:t> PHÚT)</a:t>
            </a:r>
          </a:p>
          <a:p>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nhóm</a:t>
            </a:r>
            <a:r>
              <a:rPr lang="en-US" baseline="0" dirty="0" smtClean="0"/>
              <a:t> </a:t>
            </a:r>
            <a:r>
              <a:rPr lang="en-US" baseline="0" dirty="0" err="1" smtClean="0"/>
              <a:t>đôi</a:t>
            </a:r>
            <a:r>
              <a:rPr lang="en-US" baseline="0" dirty="0" smtClean="0"/>
              <a:t>: 2 </a:t>
            </a:r>
            <a:r>
              <a:rPr lang="en-US" baseline="0" dirty="0" err="1" smtClean="0"/>
              <a:t>phút</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6</a:t>
            </a:fld>
            <a:endParaRPr lang="en-US"/>
          </a:p>
        </p:txBody>
      </p:sp>
    </p:spTree>
    <p:extLst>
      <p:ext uri="{BB962C8B-B14F-4D97-AF65-F5344CB8AC3E}">
        <p14:creationId xmlns:p14="http://schemas.microsoft.com/office/powerpoint/2010/main" val="110841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Huy</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rPr>
              <a:t>Khi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các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trêu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chọc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nếu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thầy</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có</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thể</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lần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Huy</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sẽ</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tiếp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tục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bị</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bạn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trêu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chọc</a:t>
            </a:r>
            <a:endParaRPr lang="en-US" sz="1200" dirty="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7A17248-49B8-4FE5-9F55-18E6EE4949BA}" type="slidenum">
              <a:rPr lang="en-US" smtClean="0"/>
              <a:t>8</a:t>
            </a:fld>
            <a:endParaRPr lang="en-US"/>
          </a:p>
        </p:txBody>
      </p:sp>
    </p:spTree>
    <p:extLst>
      <p:ext uri="{BB962C8B-B14F-4D97-AF65-F5344CB8AC3E}">
        <p14:creationId xmlns:p14="http://schemas.microsoft.com/office/powerpoint/2010/main" val="208012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dirty="0" err="1" smtClean="0">
                <a:latin typeface="Times New Roman" panose="02020603050405020304" pitchFamily="18" charset="0"/>
                <a:cs typeface="Times New Roman" panose="02020603050405020304" pitchFamily="18" charset="0"/>
              </a:rPr>
              <a:t>Ngọc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đã</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biết</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tìm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kiếm</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sự</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hỗ</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trợ</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từ</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giáo</a:t>
            </a:r>
            <a:endParaRPr lang="en-US" sz="1200" dirty="0" smtClean="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9</a:t>
            </a:fld>
            <a:endParaRPr lang="en-US"/>
          </a:p>
        </p:txBody>
      </p:sp>
    </p:spTree>
    <p:extLst>
      <p:ext uri="{BB962C8B-B14F-4D97-AF65-F5344CB8AC3E}">
        <p14:creationId xmlns:p14="http://schemas.microsoft.com/office/powerpoint/2010/main" val="136842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sym typeface="Wingdings" panose="05000000000000000000" pitchFamily="2" charset="2"/>
              </a:rPr>
              <a:t> Minh </a:t>
            </a:r>
            <a:r>
              <a:rPr lang="en-US" sz="1200" dirty="0" err="1" smtClean="0">
                <a:latin typeface="Times New Roman" panose="02020603050405020304" pitchFamily="18" charset="0"/>
                <a:cs typeface="Times New Roman" panose="02020603050405020304" pitchFamily="18" charset="0"/>
                <a:sym typeface="Wingdings" panose="05000000000000000000" pitchFamily="2" charset="2"/>
              </a:rPr>
              <a:t>chưa</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biết</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cách</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tìm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kiếm</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hỗ</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trợ</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khi</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ở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trường</a:t>
            </a:r>
            <a:r>
              <a:rPr lang="en-US" sz="120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1200" baseline="0" dirty="0" err="1" smtClean="0">
                <a:latin typeface="Times New Roman" panose="02020603050405020304" pitchFamily="18" charset="0"/>
                <a:cs typeface="Times New Roman" panose="02020603050405020304" pitchFamily="18" charset="0"/>
                <a:sym typeface="Wingdings" panose="05000000000000000000" pitchFamily="2" charset="2"/>
              </a:rPr>
              <a:t>k</a:t>
            </a:r>
            <a:r>
              <a:rPr lang="en-US" sz="1200" dirty="0" err="1" smtClean="0">
                <a:latin typeface="Times New Roman" panose="02020603050405020304" pitchFamily="18" charset="0"/>
                <a:cs typeface="Times New Roman" panose="02020603050405020304" pitchFamily="18" charset="0"/>
              </a:rPr>
              <a:t>hi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giấu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mũ</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mà</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không</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báo</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với</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cô</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thì</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có</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thể</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lần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sau</a:t>
            </a:r>
            <a:r>
              <a:rPr lang="en-US" sz="1200" dirty="0" smtClean="0">
                <a:latin typeface="Times New Roman" panose="02020603050405020304" pitchFamily="18" charset="0"/>
                <a:cs typeface="Times New Roman" panose="02020603050405020304" pitchFamily="18" charset="0"/>
              </a:rPr>
              <a:t> Minh </a:t>
            </a:r>
            <a:r>
              <a:rPr lang="en-US" sz="1200" dirty="0" err="1" smtClean="0">
                <a:latin typeface="Times New Roman" panose="02020603050405020304" pitchFamily="18" charset="0"/>
                <a:cs typeface="Times New Roman" panose="02020603050405020304" pitchFamily="18" charset="0"/>
              </a:rPr>
              <a:t>sẽ</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tiếp</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tục</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bị</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bạn</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trêu</a:t>
            </a:r>
            <a:r>
              <a:rPr lang="en-US" sz="1200" dirty="0" smtClean="0">
                <a:latin typeface="Times New Roman" panose="02020603050405020304" pitchFamily="18" charset="0"/>
                <a:cs typeface="Times New Roman" panose="02020603050405020304" pitchFamily="18" charset="0"/>
              </a:rPr>
              <a:t> </a:t>
            </a:r>
            <a:r>
              <a:rPr lang="en-US" sz="1200" dirty="0" err="1" smtClean="0">
                <a:latin typeface="Times New Roman" panose="02020603050405020304" pitchFamily="18" charset="0"/>
                <a:cs typeface="Times New Roman" panose="02020603050405020304" pitchFamily="18" charset="0"/>
              </a:rPr>
              <a:t>chọc</a:t>
            </a:r>
            <a:r>
              <a:rPr lang="en-US" sz="1200" dirty="0" smtClean="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10</a:t>
            </a:fld>
            <a:endParaRPr lang="en-US"/>
          </a:p>
        </p:txBody>
      </p:sp>
    </p:spTree>
    <p:extLst>
      <p:ext uri="{BB962C8B-B14F-4D97-AF65-F5344CB8AC3E}">
        <p14:creationId xmlns:p14="http://schemas.microsoft.com/office/powerpoint/2010/main" val="891959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anose="02020603050405020304" pitchFamily="18" charset="0"/>
                <a:cs typeface="Times New Roman" panose="02020603050405020304" pitchFamily="18" charset="0"/>
              </a:rPr>
              <a:t>- Cho </a:t>
            </a:r>
            <a:r>
              <a:rPr lang="en-US" sz="1200" dirty="0" err="1" smtClean="0">
                <a:latin typeface="Times New Roman" panose="02020603050405020304" pitchFamily="18" charset="0"/>
                <a:cs typeface="Times New Roman" panose="02020603050405020304" pitchFamily="18" charset="0"/>
              </a:rPr>
              <a:t>cả</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lớp</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giơ</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phiếu</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hay </a:t>
            </a:r>
            <a:r>
              <a:rPr lang="en-US" sz="1200" baseline="0" dirty="0" err="1" smtClean="0">
                <a:latin typeface="Times New Roman" panose="02020603050405020304" pitchFamily="18" charset="0"/>
                <a:cs typeface="Times New Roman" panose="02020603050405020304" pitchFamily="18" charset="0"/>
              </a:rPr>
              <a:t>không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đồng</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tình</a:t>
            </a:r>
            <a:r>
              <a:rPr lang="en-US" sz="1200" baseline="0" dirty="0" smtClean="0">
                <a:latin typeface="Times New Roman" panose="02020603050405020304" pitchFamily="18" charset="0"/>
                <a:cs typeface="Times New Roman" panose="02020603050405020304"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hỏi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vì</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sao</a:t>
            </a:r>
            <a:endParaRPr lang="en-US" sz="12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Mời</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một</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học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sinh</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khác</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nhận</a:t>
            </a:r>
            <a:r>
              <a:rPr lang="en-US" sz="1200" baseline="0" dirty="0" smtClean="0">
                <a:latin typeface="Times New Roman" panose="02020603050405020304" pitchFamily="18" charset="0"/>
                <a:cs typeface="Times New Roman" panose="02020603050405020304" pitchFamily="18" charset="0"/>
              </a:rPr>
              <a:t> </a:t>
            </a:r>
            <a:r>
              <a:rPr lang="en-US" sz="1200" baseline="0" dirty="0" err="1" smtClean="0">
                <a:latin typeface="Times New Roman" panose="02020603050405020304" pitchFamily="18" charset="0"/>
                <a:cs typeface="Times New Roman" panose="02020603050405020304" pitchFamily="18" charset="0"/>
              </a:rPr>
              <a:t>xét</a:t>
            </a:r>
            <a:endParaRPr lang="en-US" sz="1200" dirty="0" smtClean="0">
              <a:latin typeface="Times New Roman" panose="02020603050405020304" pitchFamily="18" charset="0"/>
              <a:cs typeface="Times New Roman" panose="02020603050405020304" pitchFamily="18" charset="0"/>
            </a:endParaRPr>
          </a:p>
          <a:p>
            <a:r>
              <a:rPr lang="en-US" dirty="0" smtClean="0">
                <a:sym typeface="Wingdings" panose="05000000000000000000" pitchFamily="2" charset="2"/>
              </a:rPr>
              <a:t> Lan </a:t>
            </a:r>
            <a:r>
              <a:rPr lang="en-US" dirty="0" err="1" smtClean="0">
                <a:sym typeface="Wingdings" panose="05000000000000000000" pitchFamily="2" charset="2"/>
              </a:rPr>
              <a:t>đã</a:t>
            </a:r>
            <a:r>
              <a:rPr lang="en-US" baseline="0" dirty="0" smtClean="0">
                <a:sym typeface="Wingdings" panose="05000000000000000000" pitchFamily="2" charset="2"/>
              </a:rPr>
              <a:t> </a:t>
            </a:r>
            <a:r>
              <a:rPr lang="en-US" baseline="0" dirty="0" err="1" smtClean="0">
                <a:sym typeface="Wingdings" panose="05000000000000000000" pitchFamily="2" charset="2"/>
              </a:rPr>
              <a:t>biết</a:t>
            </a:r>
            <a:r>
              <a:rPr lang="en-US" baseline="0" dirty="0" smtClean="0">
                <a:sym typeface="Wingdings" panose="05000000000000000000" pitchFamily="2" charset="2"/>
              </a:rPr>
              <a:t> </a:t>
            </a:r>
            <a:r>
              <a:rPr lang="en-US" baseline="0" dirty="0" err="1" smtClean="0">
                <a:sym typeface="Wingdings" panose="05000000000000000000" pitchFamily="2" charset="2"/>
              </a:rPr>
              <a:t>cách</a:t>
            </a:r>
            <a:r>
              <a:rPr lang="en-US" baseline="0" dirty="0" smtClean="0">
                <a:sym typeface="Wingdings" panose="05000000000000000000" pitchFamily="2" charset="2"/>
              </a:rPr>
              <a:t> </a:t>
            </a:r>
            <a:r>
              <a:rPr lang="en-US" baseline="0" dirty="0" err="1" smtClean="0">
                <a:sym typeface="Wingdings" panose="05000000000000000000" pitchFamily="2" charset="2"/>
              </a:rPr>
              <a:t>tìm</a:t>
            </a:r>
            <a:r>
              <a:rPr lang="en-US" baseline="0" dirty="0" smtClean="0">
                <a:sym typeface="Wingdings" panose="05000000000000000000" pitchFamily="2" charset="2"/>
              </a:rPr>
              <a:t> </a:t>
            </a:r>
            <a:r>
              <a:rPr lang="en-US" baseline="0" dirty="0" err="1" smtClean="0">
                <a:sym typeface="Wingdings" panose="05000000000000000000" pitchFamily="2" charset="2"/>
              </a:rPr>
              <a:t>kiếm</a:t>
            </a:r>
            <a:r>
              <a:rPr lang="en-US" baseline="0" dirty="0" smtClean="0">
                <a:sym typeface="Wingdings" panose="05000000000000000000" pitchFamily="2" charset="2"/>
              </a:rPr>
              <a:t> </a:t>
            </a:r>
            <a:r>
              <a:rPr lang="en-US" baseline="0" dirty="0" err="1" smtClean="0">
                <a:sym typeface="Wingdings" panose="05000000000000000000" pitchFamily="2" charset="2"/>
              </a:rPr>
              <a:t>sự</a:t>
            </a:r>
            <a:r>
              <a:rPr lang="en-US" baseline="0" dirty="0" smtClean="0">
                <a:sym typeface="Wingdings" panose="05000000000000000000" pitchFamily="2" charset="2"/>
              </a:rPr>
              <a:t> </a:t>
            </a:r>
            <a:r>
              <a:rPr lang="en-US" baseline="0" dirty="0" err="1" smtClean="0">
                <a:sym typeface="Wingdings" panose="05000000000000000000" pitchFamily="2" charset="2"/>
              </a:rPr>
              <a:t>hỗ</a:t>
            </a:r>
            <a:r>
              <a:rPr lang="en-US" baseline="0" dirty="0" smtClean="0">
                <a:sym typeface="Wingdings" panose="05000000000000000000" pitchFamily="2" charset="2"/>
              </a:rPr>
              <a:t> </a:t>
            </a:r>
            <a:r>
              <a:rPr lang="en-US" baseline="0" dirty="0" err="1" smtClean="0">
                <a:sym typeface="Wingdings" panose="05000000000000000000" pitchFamily="2" charset="2"/>
              </a:rPr>
              <a:t>trợ</a:t>
            </a:r>
            <a:r>
              <a:rPr lang="en-US" baseline="0" dirty="0" smtClean="0">
                <a:sym typeface="Wingdings" panose="05000000000000000000" pitchFamily="2" charset="2"/>
              </a:rPr>
              <a:t> </a:t>
            </a:r>
            <a:r>
              <a:rPr lang="en-US" baseline="0" dirty="0" err="1" smtClean="0">
                <a:sym typeface="Wingdings" panose="05000000000000000000" pitchFamily="2" charset="2"/>
              </a:rPr>
              <a:t>khi</a:t>
            </a:r>
            <a:r>
              <a:rPr lang="en-US" baseline="0" dirty="0" smtClean="0">
                <a:sym typeface="Wingdings" panose="05000000000000000000" pitchFamily="2" charset="2"/>
              </a:rPr>
              <a:t> ở </a:t>
            </a:r>
            <a:r>
              <a:rPr lang="en-US" baseline="0" dirty="0" err="1" smtClean="0">
                <a:sym typeface="Wingdings" panose="05000000000000000000" pitchFamily="2" charset="2"/>
              </a:rPr>
              <a:t>trường</a:t>
            </a:r>
            <a:endParaRPr lang="en-US" dirty="0"/>
          </a:p>
        </p:txBody>
      </p:sp>
      <p:sp>
        <p:nvSpPr>
          <p:cNvPr id="4" name="Slide Number Placeholder 3"/>
          <p:cNvSpPr>
            <a:spLocks noGrp="1"/>
          </p:cNvSpPr>
          <p:nvPr>
            <p:ph type="sldNum" sz="quarter" idx="10"/>
          </p:nvPr>
        </p:nvSpPr>
        <p:spPr/>
        <p:txBody>
          <a:bodyPr/>
          <a:lstStyle/>
          <a:p>
            <a:fld id="{37A17248-49B8-4FE5-9F55-18E6EE4949BA}" type="slidenum">
              <a:rPr lang="en-US" smtClean="0"/>
              <a:t>11</a:t>
            </a:fld>
            <a:endParaRPr lang="en-US"/>
          </a:p>
        </p:txBody>
      </p:sp>
    </p:spTree>
    <p:extLst>
      <p:ext uri="{BB962C8B-B14F-4D97-AF65-F5344CB8AC3E}">
        <p14:creationId xmlns:p14="http://schemas.microsoft.com/office/powerpoint/2010/main" val="2257553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2800">
                <a:solidFill>
                  <a:schemeClr val="tx1">
                    <a:tint val="75000"/>
                  </a:schemeClr>
                </a:solidFill>
                <a:latin typeface="Times New Roman" panose="02020603050405020304" pitchFamily="18" charset="0"/>
                <a:cs typeface="Times New Roman" panose="02020603050405020304" pitchFamily="18" charset="0"/>
              </a:defRPr>
            </a:lvl1pPr>
          </a:lstStyle>
          <a:p>
            <a:fld id="{1D8BD707-D9CF-40AE-B4C6-C98DA3205C09}" type="datetimeFigureOut">
              <a:rPr lang="en-US" smtClean="0"/>
              <a:pPr/>
              <a:t>2/15/2025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28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800">
                <a:solidFill>
                  <a:schemeClr val="tx1">
                    <a:tint val="75000"/>
                  </a:schemeClr>
                </a:solidFill>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slide" Target="slide10.xml"/><Relationship Id="rId10" Type="http://schemas.openxmlformats.org/officeDocument/2006/relationships/image" Target="../media/image12.png"/><Relationship Id="rId4" Type="http://schemas.openxmlformats.org/officeDocument/2006/relationships/slide" Target="slide9.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9.xml"/><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slide" Target="slide11.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ỌC SINH LỚP HAI CHĂM NGOAN - KARAOKE (HÁT MẪU)">
            <a:hlinkClick r:id="" action="ppaction://media"/>
          </p:cNvPr>
          <p:cNvPicPr>
            <a:picLocks noChangeAspect="1"/>
          </p:cNvPicPr>
          <p:nvPr>
            <a:videoFile r:link="rId1"/>
            <p:extLst>
              <p:ext uri="{DAA4B4D4-6D71-4841-9C94-3DE7FCFB9230}">
                <p14:media xmlns:p14="http://schemas.microsoft.com/office/powerpoint/2010/main" r:embed="rId2">
                  <p14:trim end="78891"/>
                  <p14:fade out="1000"/>
                </p14:media>
              </p:ext>
            </p:extLst>
          </p:nvPr>
        </p:nvPicPr>
        <p:blipFill>
          <a:blip r:embed="rId4"/>
          <a:stretch>
            <a:fillRect/>
          </a:stretch>
        </p:blipFill>
        <p:spPr>
          <a:xfrm>
            <a:off x="0" y="0"/>
            <a:ext cx="18287999" cy="10287000"/>
          </a:xfrm>
          <a:prstGeom prst="rect">
            <a:avLst/>
          </a:prstGeom>
        </p:spPr>
      </p:pic>
    </p:spTree>
    <p:extLst>
      <p:ext uri="{BB962C8B-B14F-4D97-AF65-F5344CB8AC3E}">
        <p14:creationId xmlns:p14="http://schemas.microsoft.com/office/powerpoint/2010/main" val="914914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54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886200" y="1638300"/>
            <a:ext cx="8991600" cy="7978139"/>
            <a:chOff x="4175760" y="5727085"/>
            <a:chExt cx="4267200" cy="3482340"/>
          </a:xfrm>
        </p:grpSpPr>
        <p:sp>
          <p:nvSpPr>
            <p:cNvPr id="2" name="Regular Pentagon 1"/>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Times New Roman" panose="02020603050405020304" pitchFamily="18" charset="0"/>
                  <a:cs typeface="Times New Roman" panose="02020603050405020304" pitchFamily="18" charset="0"/>
                </a:rPr>
                <a:t>Minh </a:t>
              </a:r>
              <a:r>
                <a:rPr lang="en-US" sz="7200" dirty="0" err="1" smtClean="0">
                  <a:solidFill>
                    <a:schemeClr val="tx1"/>
                  </a:solidFill>
                  <a:latin typeface="Times New Roman" panose="02020603050405020304" pitchFamily="18" charset="0"/>
                  <a:cs typeface="Times New Roman" panose="02020603050405020304" pitchFamily="18" charset="0"/>
                </a:rPr>
                <a:t>thường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chọn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cách</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im</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lặng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khi</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bị</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bạn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giấu</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mũ</a:t>
              </a:r>
              <a:r>
                <a:rPr lang="en-US" sz="7200" dirty="0" smtClean="0">
                  <a:solidFill>
                    <a:schemeClr val="tx1"/>
                  </a:solidFill>
                  <a:latin typeface="Times New Roman" panose="02020603050405020304" pitchFamily="18" charset="0"/>
                  <a:cs typeface="Times New Roman" panose="02020603050405020304" pitchFamily="18" charset="0"/>
                </a:rPr>
                <a:t>.</a:t>
              </a:r>
              <a:endParaRPr lang="en-US" sz="7200" dirty="0">
                <a:solidFill>
                  <a:schemeClr val="tx1"/>
                </a:solidFill>
                <a:latin typeface="Times New Roman" panose="02020603050405020304" pitchFamily="18" charset="0"/>
                <a:cs typeface="Times New Roman" panose="02020603050405020304" pitchFamily="18" charset="0"/>
              </a:endParaRPr>
            </a:p>
          </p:txBody>
        </p:sp>
        <p:sp>
          <p:nvSpPr>
            <p:cNvPr id="8" name="Regular Pentagon 7"/>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ounded Rectangle 5">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886200" y="1299865"/>
            <a:ext cx="8991600" cy="8316574"/>
            <a:chOff x="10419349" y="918865"/>
            <a:chExt cx="8991600" cy="8316574"/>
          </a:xfrm>
        </p:grpSpPr>
        <p:grpSp>
          <p:nvGrpSpPr>
            <p:cNvPr id="12" name="Group 11"/>
            <p:cNvGrpSpPr/>
            <p:nvPr/>
          </p:nvGrpSpPr>
          <p:grpSpPr>
            <a:xfrm>
              <a:off x="10419349" y="1257300"/>
              <a:ext cx="8991600" cy="7978139"/>
              <a:chOff x="4175760" y="5727085"/>
              <a:chExt cx="4267200" cy="3482340"/>
            </a:xfrm>
          </p:grpSpPr>
          <p:sp>
            <p:nvSpPr>
              <p:cNvPr id="13" name="Regular Pentagon 12"/>
              <p:cNvSpPr/>
              <p:nvPr/>
            </p:nvSpPr>
            <p:spPr>
              <a:xfrm>
                <a:off x="4175760" y="5727085"/>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smtClean="0">
                    <a:solidFill>
                      <a:schemeClr val="tx1"/>
                    </a:solidFill>
                    <a:latin typeface="Times New Roman" panose="02020603050405020304" pitchFamily="18" charset="0"/>
                    <a:cs typeface="Times New Roman" panose="02020603050405020304" pitchFamily="18" charset="0"/>
                  </a:rPr>
                  <a:t>Minh </a:t>
                </a:r>
                <a:r>
                  <a:rPr lang="en-US" sz="7200" dirty="0" err="1" smtClean="0">
                    <a:solidFill>
                      <a:schemeClr val="tx1"/>
                    </a:solidFill>
                    <a:latin typeface="Times New Roman" panose="02020603050405020304" pitchFamily="18" charset="0"/>
                    <a:cs typeface="Times New Roman" panose="02020603050405020304" pitchFamily="18" charset="0"/>
                  </a:rPr>
                  <a:t>thường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chọn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cách</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im</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lặng</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khi</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bị</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bạn</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giấu</a:t>
                </a:r>
                <a:r>
                  <a:rPr lang="en-US" sz="7200" dirty="0" smtClean="0">
                    <a:solidFill>
                      <a:schemeClr val="tx1"/>
                    </a:solidFill>
                    <a:latin typeface="Times New Roman" panose="02020603050405020304" pitchFamily="18" charset="0"/>
                    <a:cs typeface="Times New Roman" panose="02020603050405020304" pitchFamily="18" charset="0"/>
                  </a:rPr>
                  <a:t> </a:t>
                </a:r>
                <a:r>
                  <a:rPr lang="en-US" sz="7200" dirty="0" err="1" smtClean="0">
                    <a:solidFill>
                      <a:schemeClr val="tx1"/>
                    </a:solidFill>
                    <a:latin typeface="Times New Roman" panose="02020603050405020304" pitchFamily="18" charset="0"/>
                    <a:cs typeface="Times New Roman" panose="02020603050405020304" pitchFamily="18" charset="0"/>
                  </a:rPr>
                  <a:t>mũ</a:t>
                </a:r>
                <a:r>
                  <a:rPr lang="en-US" sz="7200" dirty="0" smtClean="0">
                    <a:solidFill>
                      <a:schemeClr val="tx1"/>
                    </a:solidFill>
                    <a:latin typeface="Times New Roman" panose="02020603050405020304" pitchFamily="18" charset="0"/>
                    <a:cs typeface="Times New Roman" panose="02020603050405020304" pitchFamily="18" charset="0"/>
                  </a:rPr>
                  <a:t>.</a:t>
                </a:r>
                <a:endParaRPr lang="en-US" sz="7200" dirty="0">
                  <a:solidFill>
                    <a:schemeClr val="tx1"/>
                  </a:solidFill>
                  <a:latin typeface="Times New Roman" panose="02020603050405020304" pitchFamily="18" charset="0"/>
                  <a:cs typeface="Times New Roman" panose="02020603050405020304" pitchFamily="18" charset="0"/>
                </a:endParaRPr>
              </a:p>
            </p:txBody>
          </p:sp>
          <p:sp>
            <p:nvSpPr>
              <p:cNvPr id="14" name="Regular Pentagon 13"/>
              <p:cNvSpPr/>
              <p:nvPr/>
            </p:nvSpPr>
            <p:spPr>
              <a:xfrm>
                <a:off x="4328160" y="5861551"/>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1970" t="2693" r="21970"/>
            <a:stretch/>
          </p:blipFill>
          <p:spPr>
            <a:xfrm>
              <a:off x="15718616" y="918865"/>
              <a:ext cx="3355964" cy="3276600"/>
            </a:xfrm>
            <a:prstGeom prst="rect">
              <a:avLst/>
            </a:prstGeom>
          </p:spPr>
        </p:pic>
      </p:grpSp>
    </p:spTree>
    <p:extLst>
      <p:ext uri="{BB962C8B-B14F-4D97-AF65-F5344CB8AC3E}">
        <p14:creationId xmlns:p14="http://schemas.microsoft.com/office/powerpoint/2010/main" val="15773730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4191000" y="1409700"/>
            <a:ext cx="8839200" cy="8610600"/>
            <a:chOff x="8991600" y="5753099"/>
            <a:chExt cx="3886200" cy="3689851"/>
          </a:xfrm>
        </p:grpSpPr>
        <p:sp>
          <p:nvSpPr>
            <p:cNvPr id="5" name="Flowchart: Connector 4"/>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Lan </a:t>
              </a:r>
              <a:r>
                <a:rPr lang="en-US" sz="8000" dirty="0" err="1" smtClean="0">
                  <a:solidFill>
                    <a:schemeClr val="tx1"/>
                  </a:solidFill>
                  <a:latin typeface="Times New Roman" panose="02020603050405020304" pitchFamily="18" charset="0"/>
                  <a:cs typeface="Times New Roman" panose="02020603050405020304" pitchFamily="18" charset="0"/>
                </a:rPr>
                <a:t>báo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với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cô</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giáo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khi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bị</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mất</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đồ</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dùng</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học</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tập</a:t>
              </a:r>
              <a:r>
                <a:rPr lang="en-US" sz="8000" dirty="0" smtClean="0">
                  <a:solidFill>
                    <a:schemeClr val="tx1"/>
                  </a:solidFill>
                  <a:latin typeface="Times New Roman" panose="02020603050405020304" pitchFamily="18" charset="0"/>
                  <a:cs typeface="Times New Roman" panose="02020603050405020304" pitchFamily="18" charset="0"/>
                </a:rPr>
                <a:t>.</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sp>
        <p:nvSpPr>
          <p:cNvPr id="7" name="Rounded Rectangle 6">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4191000" y="1280849"/>
            <a:ext cx="9911618" cy="8760438"/>
            <a:chOff x="7086600" y="1587522"/>
            <a:chExt cx="9911618" cy="8760438"/>
          </a:xfrm>
        </p:grpSpPr>
        <p:grpSp>
          <p:nvGrpSpPr>
            <p:cNvPr id="16" name="Group 15"/>
            <p:cNvGrpSpPr/>
            <p:nvPr/>
          </p:nvGrpSpPr>
          <p:grpSpPr>
            <a:xfrm>
              <a:off x="7086600" y="1737360"/>
              <a:ext cx="8839200" cy="8610600"/>
              <a:chOff x="8991600" y="5753099"/>
              <a:chExt cx="3886200" cy="3689851"/>
            </a:xfrm>
          </p:grpSpPr>
          <p:sp>
            <p:nvSpPr>
              <p:cNvPr id="17" name="Flowchart: Connector 16"/>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Lan </a:t>
                </a:r>
                <a:r>
                  <a:rPr lang="en-US" sz="8000" dirty="0" err="1" smtClean="0">
                    <a:solidFill>
                      <a:schemeClr val="tx1"/>
                    </a:solidFill>
                    <a:latin typeface="Times New Roman" panose="02020603050405020304" pitchFamily="18" charset="0"/>
                    <a:cs typeface="Times New Roman" panose="02020603050405020304" pitchFamily="18" charset="0"/>
                  </a:rPr>
                  <a:t>báo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với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cô</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giáo</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khi</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bị</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mất</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đồ</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dùng</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học</a:t>
                </a:r>
                <a:r>
                  <a:rPr lang="en-US" sz="8000" dirty="0" smtClean="0">
                    <a:solidFill>
                      <a:schemeClr val="tx1"/>
                    </a:solidFill>
                    <a:latin typeface="Times New Roman" panose="02020603050405020304" pitchFamily="18" charset="0"/>
                    <a:cs typeface="Times New Roman" panose="02020603050405020304" pitchFamily="18" charset="0"/>
                  </a:rPr>
                  <a:t> </a:t>
                </a:r>
                <a:r>
                  <a:rPr lang="en-US" sz="8000" dirty="0" err="1" smtClean="0">
                    <a:solidFill>
                      <a:schemeClr val="tx1"/>
                    </a:solidFill>
                    <a:latin typeface="Times New Roman" panose="02020603050405020304" pitchFamily="18" charset="0"/>
                    <a:cs typeface="Times New Roman" panose="02020603050405020304" pitchFamily="18" charset="0"/>
                  </a:rPr>
                  <a:t>tập</a:t>
                </a:r>
                <a:r>
                  <a:rPr lang="en-US" sz="8000" dirty="0" smtClean="0">
                    <a:solidFill>
                      <a:schemeClr val="tx1"/>
                    </a:solidFill>
                    <a:latin typeface="Times New Roman" panose="02020603050405020304" pitchFamily="18" charset="0"/>
                    <a:cs typeface="Times New Roman" panose="02020603050405020304" pitchFamily="18" charset="0"/>
                  </a:rPr>
                  <a:t>.</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8" name="Flowchart: Connector 17"/>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p>
            </p:txBody>
          </p:sp>
        </p:gr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13645418" y="1587522"/>
              <a:ext cx="3352800" cy="3352800"/>
            </a:xfrm>
            <a:prstGeom prst="rect">
              <a:avLst/>
            </a:prstGeom>
          </p:spPr>
        </p:pic>
      </p:grpSp>
    </p:spTree>
    <p:extLst>
      <p:ext uri="{BB962C8B-B14F-4D97-AF65-F5344CB8AC3E}">
        <p14:creationId xmlns:p14="http://schemas.microsoft.com/office/powerpoint/2010/main" val="319128585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4" action="ppaction://hlinksldjump"/>
          </p:cNvPr>
          <p:cNvSpPr/>
          <p:nvPr/>
        </p:nvSpPr>
        <p:spPr>
          <a:xfrm>
            <a:off x="9144000" y="576442"/>
            <a:ext cx="5562600" cy="449085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Ngọc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chuyện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các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anh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lớp</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lớn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bắt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nạn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nghe</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341417" y="750542"/>
            <a:ext cx="5201668" cy="4112498"/>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5" action="ppaction://hlinksldjump"/>
          </p:cNvPr>
          <p:cNvSpPr/>
          <p:nvPr/>
        </p:nvSpPr>
        <p:spPr>
          <a:xfrm>
            <a:off x="2705470" y="5435494"/>
            <a:ext cx="5447930" cy="4356725"/>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Minh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chọn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im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lặng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giấu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mũ</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8" name="Regular Pentagon 7"/>
          <p:cNvSpPr/>
          <p:nvPr/>
        </p:nvSpPr>
        <p:spPr>
          <a:xfrm>
            <a:off x="2942208" y="5594488"/>
            <a:ext cx="5058792" cy="4020267"/>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6" action="ppaction://hlinksldjump"/>
          </p:cNvPr>
          <p:cNvSpPr/>
          <p:nvPr/>
        </p:nvSpPr>
        <p:spPr>
          <a:xfrm>
            <a:off x="9525000" y="5241399"/>
            <a:ext cx="5342508" cy="487043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Times New Roman" panose="02020603050405020304" pitchFamily="18" charset="0"/>
                <a:cs typeface="Times New Roman" panose="02020603050405020304" pitchFamily="18" charset="0"/>
              </a:rPr>
              <a:t>Lan </a:t>
            </a:r>
            <a:r>
              <a:rPr lang="en-US" sz="4000" dirty="0" err="1">
                <a:solidFill>
                  <a:schemeClr val="tx1"/>
                </a:solidFill>
                <a:latin typeface="Times New Roman" panose="02020603050405020304" pitchFamily="18" charset="0"/>
                <a:cs typeface="Times New Roman" panose="02020603050405020304" pitchFamily="18" charset="0"/>
              </a:rPr>
              <a:t>báo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với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cô</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giáo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khi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đồ</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dùng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học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tập</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2" name="Flowchart: Connector 11"/>
          <p:cNvSpPr/>
          <p:nvPr/>
        </p:nvSpPr>
        <p:spPr>
          <a:xfrm>
            <a:off x="9643369" y="5334441"/>
            <a:ext cx="5132998" cy="46267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28030" t="14140" r="28031" b="17172"/>
          <a:stretch/>
        </p:blipFill>
        <p:spPr>
          <a:xfrm>
            <a:off x="2362200" y="260602"/>
            <a:ext cx="6012180" cy="5286572"/>
          </a:xfrm>
          <a:prstGeom prst="rect">
            <a:avLst/>
          </a:prstGeom>
        </p:spPr>
      </p:pic>
      <p:sp>
        <p:nvSpPr>
          <p:cNvPr id="13" name="TextBox 12">
            <a:hlinkClick r:id="rId7" action="ppaction://hlinksldjump"/>
          </p:cNvPr>
          <p:cNvSpPr txBox="1"/>
          <p:nvPr/>
        </p:nvSpPr>
        <p:spPr>
          <a:xfrm>
            <a:off x="3490572" y="2198023"/>
            <a:ext cx="3962064"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Huy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khóc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chọc</a:t>
            </a:r>
            <a:endParaRPr lang="en-US" sz="40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21970" t="2693" r="21970"/>
          <a:stretch/>
        </p:blipFill>
        <p:spPr>
          <a:xfrm>
            <a:off x="6389988" y="17780"/>
            <a:ext cx="2534698" cy="2474755"/>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22727" t="4714" r="25000" b="2357"/>
          <a:stretch/>
        </p:blipFill>
        <p:spPr>
          <a:xfrm>
            <a:off x="12801600" y="17780"/>
            <a:ext cx="2565494" cy="2588123"/>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21970" t="2693" r="21970"/>
          <a:stretch/>
        </p:blipFill>
        <p:spPr>
          <a:xfrm>
            <a:off x="6525482" y="4936176"/>
            <a:ext cx="2534698" cy="2474755"/>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22727" t="4714" r="25000" b="2357"/>
          <a:stretch/>
        </p:blipFill>
        <p:spPr>
          <a:xfrm>
            <a:off x="13469424" y="4815188"/>
            <a:ext cx="2565494" cy="2588123"/>
          </a:xfrm>
          <a:prstGeom prst="rect">
            <a:avLst/>
          </a:prstGeom>
        </p:spPr>
      </p:pic>
    </p:spTree>
    <p:extLst>
      <p:ext uri="{BB962C8B-B14F-4D97-AF65-F5344CB8AC3E}">
        <p14:creationId xmlns:p14="http://schemas.microsoft.com/office/powerpoint/2010/main" val="38457722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14859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600" dirty="0">
                <a:solidFill>
                  <a:schemeClr val="tx1"/>
                </a:solidFill>
                <a:latin typeface="+mj-lt"/>
              </a:rPr>
              <a:t> Khi gặp rắc rối, chúng ta không nên khóc hoặc cứ mãi im lặng chịu </a:t>
            </a:r>
            <a:r>
              <a:rPr lang="vi-VN" sz="6600" dirty="0" smtClean="0">
                <a:solidFill>
                  <a:schemeClr val="tx1"/>
                </a:solidFill>
                <a:latin typeface="+mj-lt"/>
              </a:rPr>
              <a:t>đựng</a:t>
            </a:r>
            <a:r>
              <a:rPr lang="en-US" sz="6600" dirty="0" smtClean="0">
                <a:solidFill>
                  <a:schemeClr val="tx1"/>
                </a:solidFill>
                <a:latin typeface="+mj-lt"/>
              </a:rPr>
              <a:t>. </a:t>
            </a:r>
            <a:r>
              <a:rPr lang="vi-VN" sz="6600" dirty="0" smtClean="0">
                <a:solidFill>
                  <a:schemeClr val="tx1"/>
                </a:solidFill>
                <a:latin typeface="+mj-lt"/>
              </a:rPr>
              <a:t>Chúng </a:t>
            </a:r>
            <a:r>
              <a:rPr lang="vi-VN" sz="6600" dirty="0">
                <a:solidFill>
                  <a:schemeClr val="tx1"/>
                </a:solidFill>
                <a:latin typeface="+mj-lt"/>
              </a:rPr>
              <a:t>ta </a:t>
            </a:r>
            <a:r>
              <a:rPr lang="vi-VN" sz="6600" dirty="0" smtClean="0">
                <a:solidFill>
                  <a:schemeClr val="tx1"/>
                </a:solidFill>
                <a:latin typeface="+mj-lt"/>
              </a:rPr>
              <a:t>c</a:t>
            </a:r>
            <a:r>
              <a:rPr lang="en-US" sz="6600" dirty="0" smtClean="0">
                <a:solidFill>
                  <a:schemeClr val="tx1"/>
                </a:solidFill>
                <a:latin typeface="Times New Roman" panose="02020603050405020304" pitchFamily="18" charset="0"/>
                <a:cs typeface="Times New Roman" panose="02020603050405020304" pitchFamily="18" charset="0"/>
              </a:rPr>
              <a:t>ầ</a:t>
            </a:r>
            <a:r>
              <a:rPr lang="vi-VN" sz="6600" dirty="0" smtClean="0">
                <a:solidFill>
                  <a:schemeClr val="tx1"/>
                </a:solidFill>
                <a:latin typeface="+mj-lt"/>
              </a:rPr>
              <a:t>n </a:t>
            </a:r>
            <a:r>
              <a:rPr lang="vi-VN" sz="6600" dirty="0">
                <a:solidFill>
                  <a:schemeClr val="tx1"/>
                </a:solidFill>
                <a:latin typeface="+mj-lt"/>
              </a:rPr>
              <a:t>tìm sự hỗ trợ của </a:t>
            </a:r>
            <a:r>
              <a:rPr lang="vi-VN" sz="6600" dirty="0" smtClean="0">
                <a:solidFill>
                  <a:schemeClr val="tx1"/>
                </a:solidFill>
                <a:latin typeface="+mj-lt"/>
              </a:rPr>
              <a:t>th</a:t>
            </a:r>
            <a:r>
              <a:rPr lang="en-US" sz="6600" dirty="0" smtClean="0">
                <a:solidFill>
                  <a:schemeClr val="tx1"/>
                </a:solidFill>
                <a:latin typeface="Times New Roman" panose="02020603050405020304" pitchFamily="18" charset="0"/>
                <a:cs typeface="Times New Roman" panose="02020603050405020304" pitchFamily="18" charset="0"/>
              </a:rPr>
              <a:t>ầ</a:t>
            </a:r>
            <a:r>
              <a:rPr lang="vi-VN" sz="6600" dirty="0" smtClean="0">
                <a:solidFill>
                  <a:schemeClr val="tx1"/>
                </a:solidFill>
                <a:latin typeface="+mj-lt"/>
              </a:rPr>
              <a:t>y</a:t>
            </a:r>
            <a:r>
              <a:rPr lang="vi-VN" sz="6600" dirty="0">
                <a:solidFill>
                  <a:schemeClr val="tx1"/>
                </a:solidFill>
                <a:latin typeface="+mj-lt"/>
              </a:rPr>
              <a:t>, cô giáo, chú bảo vệ,... hoặc người lớn khác </a:t>
            </a:r>
            <a:r>
              <a:rPr lang="en-US" sz="6600" dirty="0" err="1" smtClean="0">
                <a:solidFill>
                  <a:schemeClr val="tx1"/>
                </a:solidFill>
                <a:latin typeface="Times New Roman" panose="02020603050405020304" pitchFamily="18" charset="0"/>
                <a:cs typeface="Times New Roman" panose="02020603050405020304" pitchFamily="18" charset="0"/>
              </a:rPr>
              <a:t>để</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giúp</a:t>
            </a:r>
            <a:r>
              <a:rPr lang="en-US" sz="6600" dirty="0" smtClean="0">
                <a:solidFill>
                  <a:schemeClr val="tx1"/>
                </a:solidFill>
                <a:latin typeface="Times New Roman" panose="02020603050405020304" pitchFamily="18" charset="0"/>
                <a:cs typeface="Times New Roman" panose="02020603050405020304" pitchFamily="18" charset="0"/>
              </a:rPr>
              <a:t> ta </a:t>
            </a:r>
            <a:r>
              <a:rPr lang="en-US" sz="6600" dirty="0" err="1" smtClean="0">
                <a:solidFill>
                  <a:schemeClr val="tx1"/>
                </a:solidFill>
                <a:latin typeface="Times New Roman" panose="02020603050405020304" pitchFamily="18" charset="0"/>
                <a:cs typeface="Times New Roman" panose="02020603050405020304" pitchFamily="18" charset="0"/>
              </a:rPr>
              <a:t>giải</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quyết</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khó</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khăn</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này</a:t>
            </a:r>
            <a:r>
              <a:rPr lang="vi-VN" sz="6600" dirty="0" smtClean="0">
                <a:solidFill>
                  <a:schemeClr val="tx1"/>
                </a:solidFill>
                <a:latin typeface="+mj-lt"/>
              </a:rPr>
              <a:t>.</a:t>
            </a:r>
            <a:endParaRPr lang="en-US" sz="6600" dirty="0">
              <a:latin typeface="+mj-lt"/>
            </a:endParaRPr>
          </a:p>
        </p:txBody>
      </p:sp>
    </p:spTree>
    <p:extLst>
      <p:ext uri="{BB962C8B-B14F-4D97-AF65-F5344CB8AC3E}">
        <p14:creationId xmlns:p14="http://schemas.microsoft.com/office/powerpoint/2010/main" val="3356547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886200" y="1638300"/>
            <a:ext cx="107442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tretch>
            <a:fillRect/>
          </a:stretch>
        </p:blipFill>
        <p:spPr>
          <a:xfrm>
            <a:off x="2057400" y="3924300"/>
            <a:ext cx="6852851" cy="4191000"/>
          </a:xfrm>
          <a:prstGeom prst="rect">
            <a:avLst/>
          </a:prstGeom>
        </p:spPr>
      </p:pic>
      <p:pic>
        <p:nvPicPr>
          <p:cNvPr id="4" name="Picture 3"/>
          <p:cNvPicPr>
            <a:picLocks noChangeAspect="1"/>
          </p:cNvPicPr>
          <p:nvPr/>
        </p:nvPicPr>
        <p:blipFill>
          <a:blip r:embed="rId6"/>
          <a:stretch>
            <a:fillRect/>
          </a:stretch>
        </p:blipFill>
        <p:spPr>
          <a:xfrm>
            <a:off x="8926173" y="4152900"/>
            <a:ext cx="6324600" cy="3733800"/>
          </a:xfrm>
          <a:prstGeom prst="roundRect">
            <a:avLst>
              <a:gd name="adj" fmla="val 6035"/>
            </a:avLst>
          </a:prstGeom>
          <a:solidFill>
            <a:srgbClr val="FFFFFF">
              <a:shade val="85000"/>
            </a:srgbClr>
          </a:solidFill>
          <a:ln>
            <a:noFill/>
          </a:ln>
          <a:effectLst/>
        </p:spPr>
      </p:pic>
    </p:spTree>
    <p:extLst>
      <p:ext uri="{BB962C8B-B14F-4D97-AF65-F5344CB8AC3E}">
        <p14:creationId xmlns:p14="http://schemas.microsoft.com/office/powerpoint/2010/main" val="85140125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2819400" y="1525120"/>
            <a:ext cx="12766075" cy="7733181"/>
          </a:xfrm>
          <a:prstGeom prst="rect">
            <a:avLst/>
          </a:prstGeom>
        </p:spPr>
      </p:pic>
      <p:grpSp>
        <p:nvGrpSpPr>
          <p:cNvPr id="10" name="Group 9"/>
          <p:cNvGrpSpPr/>
          <p:nvPr/>
        </p:nvGrpSpPr>
        <p:grpSpPr>
          <a:xfrm>
            <a:off x="2833687" y="1525120"/>
            <a:ext cx="12766075" cy="8761880"/>
            <a:chOff x="3276600" y="1349423"/>
            <a:chExt cx="13030200" cy="8892653"/>
          </a:xfrm>
        </p:grpSpPr>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3475" b="99228" l="1771" r="96930">
                          <a14:foregroundMark x1="11570" y1="51544" x2="11570" y2="51544"/>
                          <a14:foregroundMark x1="8737" y1="58687" x2="8737" y2="58687"/>
                          <a14:foregroundMark x1="7320" y1="67375" x2="7320" y2="67375"/>
                          <a14:foregroundMark x1="10508" y1="71622" x2="10508" y2="71622"/>
                          <a14:foregroundMark x1="14758" y1="70849" x2="14758" y2="70849"/>
                          <a14:foregroundMark x1="16883" y1="67375" x2="16883" y2="67375"/>
                          <a14:foregroundMark x1="12987" y1="62934" x2="12987" y2="62934"/>
                          <a14:foregroundMark x1="14876" y1="61197" x2="14876" y2="61197"/>
                          <a14:foregroundMark x1="15584" y1="59073" x2="15584" y2="59073"/>
                          <a14:foregroundMark x1="14876" y1="57722" x2="14876" y2="57722"/>
                          <a14:foregroundMark x1="14050" y1="55019" x2="14050" y2="55019"/>
                          <a14:foregroundMark x1="13223" y1="52896" x2="13223" y2="52896"/>
                          <a14:foregroundMark x1="9799" y1="54247" x2="9799" y2="54247"/>
                          <a14:foregroundMark x1="8383" y1="62548" x2="8383" y2="62548"/>
                          <a14:foregroundMark x1="8383" y1="71236" x2="8383" y2="71236"/>
                          <a14:foregroundMark x1="12161" y1="59073" x2="12161" y2="59073"/>
                          <a14:foregroundMark x1="10272" y1="64286" x2="10272" y2="64286"/>
                          <a14:foregroundMark x1="12987" y1="68533" x2="12987" y2="68533"/>
                          <a14:foregroundMark x1="38843" y1="30695" x2="38843" y2="30695"/>
                          <a14:foregroundMark x1="40260" y1="29344" x2="40260" y2="29344"/>
                          <a14:foregroundMark x1="42857" y1="29344" x2="42857" y2="29344"/>
                          <a14:foregroundMark x1="45573" y1="32046" x2="45573" y2="32046"/>
                          <a14:foregroundMark x1="47107" y1="33205" x2="47107" y2="33205"/>
                          <a14:foregroundMark x1="49587" y1="33205" x2="49587" y2="33205"/>
                          <a14:foregroundMark x1="47462" y1="35907" x2="47462" y2="35907"/>
                          <a14:foregroundMark x1="44746" y1="40154" x2="44746" y2="40154"/>
                          <a14:foregroundMark x1="46163" y1="39382" x2="46163" y2="39382"/>
                          <a14:foregroundMark x1="37072" y1="44208" x2="37072" y2="44208"/>
                          <a14:foregroundMark x1="38017" y1="39768" x2="38017" y2="39768"/>
                          <a14:foregroundMark x1="40496" y1="34942" x2="40496" y2="34942"/>
                          <a14:foregroundMark x1="64817" y1="38803" x2="64817" y2="38803"/>
                          <a14:foregroundMark x1="60567" y1="36680" x2="60567" y2="36680"/>
                          <a14:foregroundMark x1="57261" y1="42085" x2="57261" y2="42085"/>
                          <a14:foregroundMark x1="56198" y1="48069" x2="56198" y2="48069"/>
                          <a14:foregroundMark x1="54900" y1="54633" x2="54900" y2="54633"/>
                          <a14:foregroundMark x1="57851" y1="57722" x2="57851" y2="57722"/>
                          <a14:foregroundMark x1="60213" y1="58687" x2="60213" y2="58687"/>
                          <a14:foregroundMark x1="63991" y1="59073" x2="63991" y2="59073"/>
                          <a14:foregroundMark x1="65407" y1="57722" x2="65407" y2="57722"/>
                          <a14:foregroundMark x1="65407" y1="53282" x2="65407" y2="53282"/>
                          <a14:foregroundMark x1="68005" y1="50193" x2="68005" y2="50193"/>
                          <a14:foregroundMark x1="69421" y1="48456" x2="69421" y2="48456"/>
                          <a14:foregroundMark x1="73436" y1="46718" x2="73436" y2="46718"/>
                          <a14:foregroundMark x1="79221" y1="44595" x2="79221" y2="44595"/>
                          <a14:foregroundMark x1="73081" y1="41506" x2="73081" y2="41506"/>
                          <a14:foregroundMark x1="70130" y1="40347" x2="70130" y2="40347"/>
                          <a14:foregroundMark x1="66942" y1="43243" x2="66942" y2="43243"/>
                          <a14:foregroundMark x1="66470" y1="38996" x2="66470" y2="38996"/>
                          <a14:foregroundMark x1="62338" y1="45560" x2="62338" y2="45560"/>
                          <a14:foregroundMark x1="61275" y1="41892" x2="61275" y2="41892"/>
                          <a14:foregroundMark x1="61865" y1="34942" x2="61865" y2="34942"/>
                          <a14:foregroundMark x1="66116" y1="44595" x2="66116" y2="44595"/>
                          <a14:foregroundMark x1="63164" y1="49807" x2="63164" y2="49807"/>
                          <a14:foregroundMark x1="24911" y1="53861" x2="24911" y2="53861"/>
                          <a14:foregroundMark x1="23377" y1="54247" x2="23377" y2="54247"/>
                          <a14:foregroundMark x1="23140" y1="60811" x2="23140" y2="60811"/>
                          <a14:foregroundMark x1="27627" y1="54247" x2="27627" y2="54247"/>
                          <a14:foregroundMark x1="30815" y1="55598" x2="30815" y2="55598"/>
                          <a14:foregroundMark x1="34829" y1="54247" x2="34829" y2="54247"/>
                          <a14:foregroundMark x1="37780" y1="52896" x2="37780" y2="52896"/>
                          <a14:foregroundMark x1="38843" y1="57336" x2="38843" y2="57336"/>
                          <a14:foregroundMark x1="34357" y1="61197" x2="34357" y2="61197"/>
                          <a14:foregroundMark x1="33530" y1="68533" x2="33530" y2="68533"/>
                          <a14:foregroundMark x1="41086" y1="61583" x2="41086" y2="61583"/>
                          <a14:foregroundMark x1="45809" y1="63320" x2="45809" y2="63320"/>
                          <a14:foregroundMark x1="24439" y1="75676" x2="24439" y2="75676"/>
                          <a14:foregroundMark x1="24439" y1="72587" x2="24439" y2="72587"/>
                          <a14:foregroundMark x1="23849" y1="68726" x2="23849" y2="68726"/>
                          <a14:foregroundMark x1="23849" y1="66795" x2="23849" y2="66795"/>
                          <a14:foregroundMark x1="26919" y1="78378" x2="26919" y2="78378"/>
                          <a14:foregroundMark x1="31405" y1="78378" x2="31405" y2="78378"/>
                          <a14:foregroundMark x1="34357" y1="76834" x2="34357" y2="76834"/>
                          <a14:foregroundMark x1="34829" y1="72973" x2="34829" y2="72973"/>
                          <a14:foregroundMark x1="34120" y1="64672" x2="34120" y2="64672"/>
                          <a14:foregroundMark x1="28926" y1="63514" x2="28926" y2="63514"/>
                          <a14:foregroundMark x1="24203" y1="62162" x2="24203" y2="62162"/>
                          <a14:foregroundMark x1="22786" y1="58687" x2="22786" y2="58687"/>
                          <a14:foregroundMark x1="34593" y1="59073" x2="34593" y2="59073"/>
                          <a14:foregroundMark x1="36482" y1="58108" x2="36482" y2="58108"/>
                          <a14:foregroundMark x1="37544" y1="61197" x2="37544" y2="61197"/>
                          <a14:foregroundMark x1="30106" y1="61197" x2="30106" y2="61197"/>
                          <a14:foregroundMark x1="25266" y1="59459" x2="25266" y2="59459"/>
                          <a14:foregroundMark x1="27627" y1="58494" x2="27627" y2="58494"/>
                        </a14:backgroundRemoval>
                      </a14:imgEffect>
                    </a14:imgLayer>
                  </a14:imgProps>
                </a:ext>
              </a:extLst>
            </a:blip>
            <a:srcRect l="2174" t="4443" r="4891" b="4024"/>
            <a:stretch/>
          </p:blipFill>
          <p:spPr>
            <a:xfrm>
              <a:off x="3276600" y="1349423"/>
              <a:ext cx="13030200" cy="7848601"/>
            </a:xfrm>
            <a:prstGeom prst="rect">
              <a:avLst/>
            </a:prstGeom>
          </p:spPr>
        </p:pic>
        <p:grpSp>
          <p:nvGrpSpPr>
            <p:cNvPr id="12" name="Group 11"/>
            <p:cNvGrpSpPr/>
            <p:nvPr/>
          </p:nvGrpSpPr>
          <p:grpSpPr>
            <a:xfrm>
              <a:off x="3575094" y="9175276"/>
              <a:ext cx="11945957" cy="1066800"/>
              <a:chOff x="3575094" y="9175276"/>
              <a:chExt cx="11945957" cy="1066800"/>
            </a:xfrm>
          </p:grpSpPr>
          <p:sp>
            <p:nvSpPr>
              <p:cNvPr id="13" name="Diamond 12"/>
              <p:cNvSpPr/>
              <p:nvPr/>
            </p:nvSpPr>
            <p:spPr>
              <a:xfrm>
                <a:off x="3575094" y="9175276"/>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chemeClr val="tx1"/>
                    </a:solidFill>
                    <a:latin typeface="Times New Roman" panose="02020603050405020304" pitchFamily="18" charset="0"/>
                    <a:cs typeface="Times New Roman" panose="02020603050405020304" pitchFamily="18" charset="0"/>
                  </a:rPr>
                  <a:t>1</a:t>
                </a:r>
                <a:endParaRPr lang="en-US" sz="8000"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718094" y="9175276"/>
                <a:ext cx="10802957" cy="923330"/>
              </a:xfrm>
              <a:prstGeom prst="rect">
                <a:avLst/>
              </a:prstGeom>
              <a:noFill/>
            </p:spPr>
            <p:txBody>
              <a:bodyPr wrap="none" rtlCol="0">
                <a:spAutoFit/>
              </a:bodyPr>
              <a:lstStyle/>
              <a:p>
                <a:r>
                  <a:rPr lang="en-US" sz="5400" dirty="0" err="1" smtClean="0">
                    <a:latin typeface="Times New Roman" panose="02020603050405020304" pitchFamily="18" charset="0"/>
                    <a:cs typeface="Times New Roman" panose="02020603050405020304" pitchFamily="18" charset="0"/>
                  </a:rPr>
                  <a:t>Hùng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bạn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bàn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dưới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vẩy</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mực</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vào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áo</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877800" y="1506070"/>
            <a:ext cx="5031775" cy="7571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dirty="0" err="1" smtClean="0">
                <a:solidFill>
                  <a:schemeClr val="bg1"/>
                </a:solidFill>
                <a:latin typeface="Times New Roman" panose="02020603050405020304" pitchFamily="18" charset="0"/>
                <a:cs typeface="Times New Roman" panose="02020603050405020304" pitchFamily="18" charset="0"/>
              </a:rPr>
              <a:t>Hùng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nên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nhắc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bạn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cẩn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thận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không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vẩy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mực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lên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của</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mình</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nữa</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Nếu</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bạn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vẫn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tiếp</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tục</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Hùng</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cần</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báo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với</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thầy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cô</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giáo</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để</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thầy</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cô</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giải</a:t>
            </a:r>
            <a:r>
              <a:rPr lang="en-US" sz="5400" dirty="0" smtClean="0">
                <a:solidFill>
                  <a:schemeClr val="bg1"/>
                </a:solidFill>
                <a:latin typeface="Times New Roman" panose="02020603050405020304" pitchFamily="18" charset="0"/>
                <a:cs typeface="Times New Roman" panose="02020603050405020304" pitchFamily="18" charset="0"/>
              </a:rPr>
              <a:t> </a:t>
            </a:r>
            <a:r>
              <a:rPr lang="en-US" sz="5400" dirty="0" err="1" smtClean="0">
                <a:solidFill>
                  <a:schemeClr val="bg1"/>
                </a:solidFill>
                <a:latin typeface="Times New Roman" panose="02020603050405020304" pitchFamily="18" charset="0"/>
                <a:cs typeface="Times New Roman" panose="02020603050405020304" pitchFamily="18" charset="0"/>
              </a:rPr>
              <a:t>quyết</a:t>
            </a:r>
            <a:r>
              <a:rPr lang="en-US" sz="5400" dirty="0" smtClean="0">
                <a:solidFill>
                  <a:schemeClr val="bg1"/>
                </a:solidFill>
                <a:latin typeface="Times New Roman" panose="02020603050405020304" pitchFamily="18" charset="0"/>
                <a:cs typeface="Times New Roman" panose="02020603050405020304" pitchFamily="18" charset="0"/>
              </a:rPr>
              <a:t>.</a:t>
            </a:r>
            <a:endParaRPr lang="en-US" sz="5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727851"/>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05556E-6 -4.07407E-6 L -0.15399 -4.07407E-6 " pathEditMode="relative" rAng="0" ptsTypes="AA">
                                      <p:cBhvr>
                                        <p:cTn id="14" dur="1500" fill="hold"/>
                                        <p:tgtEl>
                                          <p:spTgt spid="10"/>
                                        </p:tgtEl>
                                        <p:attrNameLst>
                                          <p:attrName>ppt_x</p:attrName>
                                          <p:attrName>ppt_y</p:attrName>
                                        </p:attrNameLst>
                                      </p:cBhvr>
                                      <p:rCtr x="-7700" y="0"/>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111725" y="19903"/>
            <a:ext cx="10744200" cy="1313597"/>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Times New Roman" panose="02020603050405020304" pitchFamily="18" charset="0"/>
                <a:cs typeface="Times New Roman" panose="02020603050405020304" pitchFamily="18" charset="0"/>
              </a:rPr>
              <a:t>2</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Đưa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ra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lời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khuyên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endParaRPr lang="en-US" sz="6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048001" y="1539673"/>
            <a:ext cx="12154108" cy="7337627"/>
          </a:xfrm>
          <a:prstGeom prst="roundRect">
            <a:avLst>
              <a:gd name="adj" fmla="val 6035"/>
            </a:avLst>
          </a:prstGeom>
          <a:solidFill>
            <a:srgbClr val="FFFFFF">
              <a:shade val="85000"/>
            </a:srgbClr>
          </a:solidFill>
          <a:ln>
            <a:noFill/>
          </a:ln>
          <a:effectLst/>
        </p:spPr>
      </p:pic>
      <p:grpSp>
        <p:nvGrpSpPr>
          <p:cNvPr id="10" name="Group 9"/>
          <p:cNvGrpSpPr/>
          <p:nvPr/>
        </p:nvGrpSpPr>
        <p:grpSpPr>
          <a:xfrm>
            <a:off x="3048001" y="1539673"/>
            <a:ext cx="12115800" cy="8512675"/>
            <a:chOff x="2743200" y="1477003"/>
            <a:chExt cx="12801600" cy="8767841"/>
          </a:xfrm>
        </p:grpSpPr>
        <p:pic>
          <p:nvPicPr>
            <p:cNvPr id="11" name="Picture 10"/>
            <p:cNvPicPr>
              <a:picLocks noChangeAspect="1"/>
            </p:cNvPicPr>
            <p:nvPr/>
          </p:nvPicPr>
          <p:blipFill>
            <a:blip r:embed="rId4"/>
            <a:stretch>
              <a:fillRect/>
            </a:stretch>
          </p:blipFill>
          <p:spPr>
            <a:xfrm>
              <a:off x="2743200" y="1477003"/>
              <a:ext cx="12801600" cy="7557571"/>
            </a:xfrm>
            <a:prstGeom prst="roundRect">
              <a:avLst>
                <a:gd name="adj" fmla="val 6035"/>
              </a:avLst>
            </a:prstGeom>
            <a:solidFill>
              <a:srgbClr val="FFFFFF">
                <a:shade val="85000"/>
              </a:srgbClr>
            </a:solidFill>
            <a:ln>
              <a:noFill/>
            </a:ln>
            <a:effectLst/>
          </p:spPr>
        </p:pic>
        <p:grpSp>
          <p:nvGrpSpPr>
            <p:cNvPr id="12" name="Group 11"/>
            <p:cNvGrpSpPr/>
            <p:nvPr/>
          </p:nvGrpSpPr>
          <p:grpSpPr>
            <a:xfrm>
              <a:off x="3886200" y="9178044"/>
              <a:ext cx="10445547" cy="1066800"/>
              <a:chOff x="3886200" y="9178044"/>
              <a:chExt cx="10445547" cy="1066800"/>
            </a:xfrm>
          </p:grpSpPr>
          <p:sp>
            <p:nvSpPr>
              <p:cNvPr id="13" name="Diamond 12"/>
              <p:cNvSpPr/>
              <p:nvPr/>
            </p:nvSpPr>
            <p:spPr>
              <a:xfrm>
                <a:off x="3886200" y="9178044"/>
                <a:ext cx="1143000" cy="1066800"/>
              </a:xfrm>
              <a:prstGeom prst="diamond">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solidFill>
                      <a:schemeClr val="tx1"/>
                    </a:solidFill>
                    <a:latin typeface="Times New Roman" panose="02020603050405020304" pitchFamily="18" charset="0"/>
                    <a:cs typeface="Times New Roman" panose="02020603050405020304" pitchFamily="18" charset="0"/>
                  </a:rPr>
                  <a:t>2</a:t>
                </a:r>
              </a:p>
            </p:txBody>
          </p:sp>
          <p:sp>
            <p:nvSpPr>
              <p:cNvPr id="14" name="TextBox 13"/>
              <p:cNvSpPr txBox="1"/>
              <p:nvPr/>
            </p:nvSpPr>
            <p:spPr>
              <a:xfrm>
                <a:off x="5029200" y="9178044"/>
                <a:ext cx="9302547" cy="923330"/>
              </a:xfrm>
              <a:prstGeom prst="rect">
                <a:avLst/>
              </a:prstGeom>
              <a:noFill/>
            </p:spPr>
            <p:txBody>
              <a:bodyPr wrap="none" rtlCol="0">
                <a:spAutoFit/>
              </a:bodyPr>
              <a:lstStyle/>
              <a:p>
                <a:r>
                  <a:rPr lang="en-US" sz="5400" dirty="0" err="1" smtClean="0">
                    <a:latin typeface="Times New Roman" panose="02020603050405020304" pitchFamily="18" charset="0"/>
                    <a:cs typeface="Times New Roman" panose="02020603050405020304" pitchFamily="18" charset="0"/>
                  </a:rPr>
                  <a:t>Hoa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bị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chị</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lớp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trên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giấu</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cặp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sách</a:t>
                </a:r>
                <a:endParaRPr lang="en-US" sz="5400" dirty="0">
                  <a:latin typeface="Times New Roman" panose="02020603050405020304" pitchFamily="18" charset="0"/>
                  <a:cs typeface="Times New Roman" panose="02020603050405020304" pitchFamily="18" charset="0"/>
                </a:endParaRPr>
              </a:p>
            </p:txBody>
          </p:sp>
        </p:grpSp>
      </p:grpSp>
      <p:sp>
        <p:nvSpPr>
          <p:cNvPr id="15" name="TextBox 14"/>
          <p:cNvSpPr txBox="1"/>
          <p:nvPr/>
        </p:nvSpPr>
        <p:spPr>
          <a:xfrm>
            <a:off x="12573000" y="2095500"/>
            <a:ext cx="5486401" cy="59093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indent="360000" algn="just"/>
            <a:r>
              <a:rPr lang="en-US" sz="5400" spc="-150" dirty="0" err="1" smtClean="0">
                <a:latin typeface="Times New Roman" panose="02020603050405020304" pitchFamily="18" charset="0"/>
                <a:cs typeface="Times New Roman" panose="02020603050405020304" pitchFamily="18" charset="0"/>
              </a:rPr>
              <a:t>Hoa</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nên</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báo</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ngay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với</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các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thầy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cô</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chủ</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nhiệm</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để</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giúp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các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thầy</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cô</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nhắc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nhở</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chị</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lớp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trên</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không</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tiếp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tục</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giấu</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cặp</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sách</a:t>
            </a:r>
            <a:r>
              <a:rPr lang="en-US" sz="5400" spc="-150" dirty="0" smtClean="0">
                <a:latin typeface="Times New Roman" panose="02020603050405020304" pitchFamily="18" charset="0"/>
                <a:cs typeface="Times New Roman" panose="02020603050405020304" pitchFamily="18" charset="0"/>
              </a:rPr>
              <a:t> </a:t>
            </a:r>
            <a:r>
              <a:rPr lang="en-US" sz="5400" spc="-150" dirty="0" err="1" smtClean="0">
                <a:latin typeface="Times New Roman" panose="02020603050405020304" pitchFamily="18" charset="0"/>
                <a:cs typeface="Times New Roman" panose="02020603050405020304" pitchFamily="18" charset="0"/>
              </a:rPr>
              <a:t>nữa</a:t>
            </a:r>
            <a:r>
              <a:rPr lang="en-US" sz="5400" spc="-150" dirty="0" smtClean="0">
                <a:latin typeface="Times New Roman" panose="02020603050405020304" pitchFamily="18" charset="0"/>
                <a:cs typeface="Times New Roman" panose="02020603050405020304" pitchFamily="18" charset="0"/>
              </a:rPr>
              <a:t>.</a:t>
            </a:r>
            <a:endParaRPr lang="en-US" sz="5400" spc="-15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30418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9.72222E-7 -1.60494E-6 L -0.16311 -0.0017 " pathEditMode="relative" rAng="0" ptsTypes="AA">
                                      <p:cBhvr>
                                        <p:cTn id="14" dur="2000" fill="hold"/>
                                        <p:tgtEl>
                                          <p:spTgt spid="10"/>
                                        </p:tgtEl>
                                        <p:attrNameLst>
                                          <p:attrName>ppt_x</p:attrName>
                                          <p:attrName>ppt_y</p:attrName>
                                        </p:attrNameLst>
                                      </p:cBhvr>
                                      <p:rCtr x="-8160" y="-93"/>
                                    </p:animMotion>
                                  </p:childTnLst>
                                </p:cTn>
                              </p:par>
                              <p:par>
                                <p:cTn id="15" presetID="10" presetClass="entr" presetSubtype="0" fill="hold" grpId="0" nodeType="withEffect">
                                  <p:stCondLst>
                                    <p:cond delay="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1" y="4145761"/>
            <a:ext cx="8275022"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Vận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dụng</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31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smtClean="0">
                <a:latin typeface="Times New Roman" panose="02020603050405020304" pitchFamily="18" charset="0"/>
                <a:cs typeface="Times New Roman" panose="02020603050405020304" pitchFamily="18" charset="0"/>
              </a:rPr>
              <a:t>Chia </a:t>
            </a:r>
            <a:r>
              <a:rPr lang="en-US" sz="8800" dirty="0" err="1" smtClean="0">
                <a:latin typeface="Times New Roman" panose="02020603050405020304" pitchFamily="18" charset="0"/>
                <a:cs typeface="Times New Roman" panose="02020603050405020304" pitchFamily="18" charset="0"/>
              </a:rPr>
              <a:t>sẻ</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cách</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tìm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kiếm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sự</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hỗ</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trợ</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khi</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gặp</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khó</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khăn</a:t>
            </a:r>
            <a:r>
              <a:rPr lang="en-US" sz="8800" dirty="0" smtClean="0">
                <a:latin typeface="Times New Roman" panose="02020603050405020304" pitchFamily="18" charset="0"/>
                <a:cs typeface="Times New Roman" panose="02020603050405020304" pitchFamily="18" charset="0"/>
              </a:rPr>
              <a:t> ở </a:t>
            </a:r>
            <a:r>
              <a:rPr lang="en-US" sz="8800" dirty="0" err="1" smtClean="0">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43496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752600" y="2933700"/>
            <a:ext cx="13944599" cy="2099359"/>
            <a:chOff x="1402080" y="1977340"/>
            <a:chExt cx="13228320" cy="2099359"/>
          </a:xfrm>
        </p:grpSpPr>
        <p:sp>
          <p:nvSpPr>
            <p:cNvPr id="3" name="Rounded Rectangle 2"/>
            <p:cNvSpPr/>
            <p:nvPr/>
          </p:nvSpPr>
          <p:spPr>
            <a:xfrm>
              <a:off x="2133599" y="197734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gặp</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phải</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khó</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khăn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gì</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smtClean="0">
                  <a:solidFill>
                    <a:schemeClr val="tx1"/>
                  </a:solidFill>
                  <a:latin typeface="Times New Roman" panose="02020603050405020304" pitchFamily="18" charset="0"/>
                  <a:cs typeface="Times New Roman" panose="02020603050405020304" pitchFamily="18" charset="0"/>
                </a:rPr>
                <a:t/>
              </a:r>
              <a:br>
                <a:rPr lang="en-US" sz="6600" b="1" dirty="0" smtClean="0">
                  <a:solidFill>
                    <a:schemeClr val="tx1"/>
                  </a:solidFill>
                  <a:latin typeface="Times New Roman" panose="02020603050405020304" pitchFamily="18" charset="0"/>
                  <a:cs typeface="Times New Roman" panose="02020603050405020304" pitchFamily="18" charset="0"/>
                </a:rPr>
              </a:br>
              <a:r>
                <a:rPr lang="en-US" sz="6600" b="1" dirty="0" err="1" smtClean="0">
                  <a:solidFill>
                    <a:schemeClr val="tx1"/>
                  </a:solidFill>
                  <a:latin typeface="Times New Roman" panose="02020603050405020304" pitchFamily="18" charset="0"/>
                  <a:cs typeface="Times New Roman" panose="02020603050405020304" pitchFamily="18" charset="0"/>
                </a:rPr>
                <a:t>khi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a:solidFill>
                    <a:schemeClr val="tx1"/>
                  </a:solidFill>
                  <a:latin typeface="Times New Roman" panose="02020603050405020304" pitchFamily="18" charset="0"/>
                  <a:cs typeface="Times New Roman" panose="02020603050405020304" pitchFamily="18" charset="0"/>
                </a:rPr>
                <a:t>ở </a:t>
              </a:r>
              <a:r>
                <a:rPr lang="en-US" sz="6600" b="1" dirty="0" err="1">
                  <a:solidFill>
                    <a:schemeClr val="tx1"/>
                  </a:solidFill>
                  <a:latin typeface="Times New Roman" panose="02020603050405020304" pitchFamily="18" charset="0"/>
                  <a:cs typeface="Times New Roman" panose="02020603050405020304" pitchFamily="18" charset="0"/>
                </a:rPr>
                <a:t>trường</a:t>
              </a:r>
              <a:r>
                <a:rPr lang="en-US" sz="6600" b="1" dirty="0" smtClean="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5152" t="4713" r="31060" b="3704"/>
            <a:stretch/>
          </p:blipFill>
          <p:spPr>
            <a:xfrm>
              <a:off x="1402080" y="2041785"/>
              <a:ext cx="2057400" cy="1970467"/>
            </a:xfrm>
            <a:prstGeom prst="rect">
              <a:avLst/>
            </a:prstGeom>
          </p:spPr>
        </p:pic>
      </p:grpSp>
      <p:grpSp>
        <p:nvGrpSpPr>
          <p:cNvPr id="13" name="Group 12"/>
          <p:cNvGrpSpPr/>
          <p:nvPr/>
        </p:nvGrpSpPr>
        <p:grpSpPr>
          <a:xfrm>
            <a:off x="1848142" y="5642660"/>
            <a:ext cx="13849058" cy="2099359"/>
            <a:chOff x="1496890" y="7277100"/>
            <a:chExt cx="13743111" cy="2099359"/>
          </a:xfrm>
        </p:grpSpPr>
        <p:sp>
          <p:nvSpPr>
            <p:cNvPr id="11" name="Rounded Rectangle 10"/>
            <p:cNvSpPr/>
            <p:nvPr/>
          </p:nvSpPr>
          <p:spPr>
            <a:xfrm>
              <a:off x="2743200" y="7277100"/>
              <a:ext cx="12496801" cy="2099359"/>
            </a:xfrm>
            <a:prstGeom prst="roundRect">
              <a:avLst>
                <a:gd name="adj" fmla="val 50000"/>
              </a:avLst>
            </a:prstGeom>
            <a:solidFill>
              <a:schemeClr val="tx2">
                <a:lumMod val="20000"/>
                <a:lumOff val="80000"/>
              </a:schemeClr>
            </a:solidFill>
            <a:ln w="28575">
              <a:solidFill>
                <a:srgbClr val="FDED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chemeClr val="tx1"/>
                  </a:solidFill>
                  <a:latin typeface="Times New Roman" panose="02020603050405020304" pitchFamily="18" charset="0"/>
                  <a:cs typeface="Times New Roman" panose="02020603050405020304" pitchFamily="18" charset="0"/>
                </a:rPr>
                <a:t>Bạn</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a:solidFill>
                    <a:schemeClr val="tx1"/>
                  </a:solidFill>
                  <a:latin typeface="Times New Roman" panose="02020603050405020304" pitchFamily="18" charset="0"/>
                  <a:cs typeface="Times New Roman" panose="02020603050405020304" pitchFamily="18" charset="0"/>
                </a:rPr>
                <a:t>đã</a:t>
              </a:r>
              <a:r>
                <a:rPr lang="en-US" sz="6600" b="1" dirty="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tìm</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ai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hỗ</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trợ</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để</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giải</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quyết</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khó</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khăn</a:t>
              </a:r>
              <a:r>
                <a:rPr lang="en-US" sz="6600" b="1" dirty="0" smtClean="0">
                  <a:solidFill>
                    <a:schemeClr val="tx1"/>
                  </a:solidFill>
                  <a:latin typeface="Times New Roman" panose="02020603050405020304" pitchFamily="18" charset="0"/>
                  <a:cs typeface="Times New Roman" panose="02020603050405020304" pitchFamily="18" charset="0"/>
                </a:rPr>
                <a:t> </a:t>
              </a:r>
              <a:r>
                <a:rPr lang="en-US" sz="6600" b="1" dirty="0" err="1" smtClean="0">
                  <a:solidFill>
                    <a:schemeClr val="tx1"/>
                  </a:solidFill>
                  <a:latin typeface="Times New Roman" panose="02020603050405020304" pitchFamily="18" charset="0"/>
                  <a:cs typeface="Times New Roman" panose="02020603050405020304" pitchFamily="18" charset="0"/>
                </a:rPr>
                <a:t>đó</a:t>
              </a:r>
              <a:r>
                <a:rPr lang="en-US" sz="6600" b="1" dirty="0" smtClean="0">
                  <a:solidFill>
                    <a:schemeClr val="tx1"/>
                  </a:solidFill>
                  <a:latin typeface="Times New Roman" panose="02020603050405020304" pitchFamily="18" charset="0"/>
                  <a:cs typeface="Times New Roman" panose="02020603050405020304" pitchFamily="18" charset="0"/>
                </a:rPr>
                <a:t>?</a:t>
              </a:r>
              <a:endParaRPr lang="en-US" sz="66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152" t="4713" r="31060" b="3704"/>
            <a:stretch/>
          </p:blipFill>
          <p:spPr>
            <a:xfrm>
              <a:off x="1496890" y="7383132"/>
              <a:ext cx="2057400" cy="1970467"/>
            </a:xfrm>
            <a:prstGeom prst="rect">
              <a:avLst/>
            </a:prstGeom>
          </p:spPr>
        </p:pic>
      </p:grpSp>
    </p:spTree>
    <p:extLst>
      <p:ext uri="{BB962C8B-B14F-4D97-AF65-F5344CB8AC3E}">
        <p14:creationId xmlns:p14="http://schemas.microsoft.com/office/powerpoint/2010/main" val="630295779"/>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4145761"/>
            <a:ext cx="12716943"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Kiểm</a:t>
            </a:r>
            <a:r>
              <a:rPr lang="en-US" sz="13800" dirty="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tra</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bài</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cũ</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13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3200400" y="2628900"/>
            <a:ext cx="11125200" cy="48768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dirty="0" err="1" smtClean="0">
                <a:latin typeface="Times New Roman" panose="02020603050405020304" pitchFamily="18" charset="0"/>
                <a:cs typeface="Times New Roman" panose="02020603050405020304" pitchFamily="18" charset="0"/>
              </a:rPr>
              <a:t>Nhắc</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nhở</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bạn</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bè</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tìm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kiếm</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sự</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hỗ</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trợ</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khi</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gặp</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khó</a:t>
            </a:r>
            <a:r>
              <a:rPr lang="en-US" sz="8800" dirty="0" smtClean="0">
                <a:latin typeface="Times New Roman" panose="02020603050405020304" pitchFamily="18" charset="0"/>
                <a:cs typeface="Times New Roman" panose="02020603050405020304" pitchFamily="18" charset="0"/>
              </a:rPr>
              <a:t> </a:t>
            </a:r>
            <a:r>
              <a:rPr lang="en-US" sz="8800" dirty="0" err="1" smtClean="0">
                <a:latin typeface="Times New Roman" panose="02020603050405020304" pitchFamily="18" charset="0"/>
                <a:cs typeface="Times New Roman" panose="02020603050405020304" pitchFamily="18" charset="0"/>
              </a:rPr>
              <a:t>khăn</a:t>
            </a:r>
            <a:r>
              <a:rPr lang="en-US" sz="8800" dirty="0" smtClean="0">
                <a:latin typeface="Times New Roman" panose="02020603050405020304" pitchFamily="18" charset="0"/>
                <a:cs typeface="Times New Roman" panose="02020603050405020304" pitchFamily="18" charset="0"/>
              </a:rPr>
              <a:t> ở </a:t>
            </a:r>
            <a:r>
              <a:rPr lang="en-US" sz="8800" dirty="0" err="1" smtClean="0">
                <a:latin typeface="Times New Roman" panose="02020603050405020304" pitchFamily="18" charset="0"/>
                <a:cs typeface="Times New Roman" panose="02020603050405020304" pitchFamily="18" charset="0"/>
              </a:rPr>
              <a:t>trường</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074599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600200" y="37719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err="1">
                <a:latin typeface="Times New Roman" panose="02020603050405020304" pitchFamily="18" charset="0"/>
                <a:cs typeface="Times New Roman" panose="02020603050405020304" pitchFamily="18" charset="0"/>
              </a:rPr>
              <a:t>L</a:t>
            </a:r>
            <a:r>
              <a:rPr lang="en-US" sz="6600" dirty="0" err="1" smtClean="0">
                <a:latin typeface="Times New Roman" panose="02020603050405020304" pitchFamily="18" charset="0"/>
                <a:cs typeface="Times New Roman" panose="02020603050405020304" pitchFamily="18" charset="0"/>
              </a:rPr>
              <a:t>àm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thẻ</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thông</a:t>
            </a:r>
            <a:r>
              <a:rPr lang="en-US" sz="6600" dirty="0" smtClean="0">
                <a:latin typeface="Times New Roman" panose="02020603050405020304" pitchFamily="18" charset="0"/>
                <a:cs typeface="Times New Roman" panose="02020603050405020304" pitchFamily="18" charset="0"/>
              </a:rPr>
              <a:t> tin </a:t>
            </a:r>
            <a:r>
              <a:rPr lang="en-US" sz="6600" dirty="0" err="1" smtClean="0">
                <a:latin typeface="Times New Roman" panose="02020603050405020304" pitchFamily="18" charset="0"/>
                <a:cs typeface="Times New Roman" panose="02020603050405020304" pitchFamily="18" charset="0"/>
              </a:rPr>
              <a:t>cá</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nhân</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820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19200" y="419100"/>
            <a:ext cx="15468600" cy="91440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indent="360000" algn="ctr">
              <a:lnSpc>
                <a:spcPct val="114000"/>
              </a:lnSpc>
            </a:pPr>
            <a:r>
              <a:rPr lang="en-US" sz="6600" dirty="0" err="1" smtClean="0">
                <a:solidFill>
                  <a:schemeClr val="tx1"/>
                </a:solidFill>
                <a:latin typeface="Times New Roman" panose="02020603050405020304" pitchFamily="18" charset="0"/>
                <a:cs typeface="Times New Roman" panose="02020603050405020304" pitchFamily="18" charset="0"/>
              </a:rPr>
              <a:t>Thẻ</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thông</a:t>
            </a:r>
            <a:r>
              <a:rPr lang="en-US" sz="6600" dirty="0" smtClean="0">
                <a:solidFill>
                  <a:schemeClr val="tx1"/>
                </a:solidFill>
                <a:latin typeface="Times New Roman" panose="02020603050405020304" pitchFamily="18" charset="0"/>
                <a:cs typeface="Times New Roman" panose="02020603050405020304" pitchFamily="18" charset="0"/>
              </a:rPr>
              <a:t> tin </a:t>
            </a:r>
            <a:r>
              <a:rPr lang="en-US" sz="6600" dirty="0" err="1" smtClean="0">
                <a:solidFill>
                  <a:schemeClr val="tx1"/>
                </a:solidFill>
                <a:latin typeface="Times New Roman" panose="02020603050405020304" pitchFamily="18" charset="0"/>
                <a:cs typeface="Times New Roman" panose="02020603050405020304" pitchFamily="18" charset="0"/>
              </a:rPr>
              <a:t>cá</a:t>
            </a:r>
            <a:r>
              <a:rPr lang="en-US" sz="6600" dirty="0" smtClean="0">
                <a:solidFill>
                  <a:schemeClr val="tx1"/>
                </a:solidFill>
                <a:latin typeface="Times New Roman" panose="02020603050405020304" pitchFamily="18" charset="0"/>
                <a:cs typeface="Times New Roman" panose="02020603050405020304" pitchFamily="18" charset="0"/>
              </a:rPr>
              <a:t> </a:t>
            </a:r>
            <a:r>
              <a:rPr lang="en-US" sz="6600" dirty="0" err="1" smtClean="0">
                <a:solidFill>
                  <a:schemeClr val="tx1"/>
                </a:solidFill>
                <a:latin typeface="Times New Roman" panose="02020603050405020304" pitchFamily="18" charset="0"/>
                <a:cs typeface="Times New Roman" panose="02020603050405020304" pitchFamily="18" charset="0"/>
              </a:rPr>
              <a:t>nhân</a:t>
            </a:r>
            <a:endParaRPr lang="en-US" sz="6600" dirty="0" smtClean="0">
              <a:solidFill>
                <a:schemeClr val="tx1"/>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Họ</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và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Tên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ba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a:solidFill>
                  <a:schemeClr val="tx1"/>
                </a:solidFill>
                <a:latin typeface="Times New Roman" panose="02020603050405020304" pitchFamily="18" charset="0"/>
                <a:cs typeface="Times New Roman" panose="02020603050405020304" pitchFamily="18" charset="0"/>
              </a:rPr>
              <a:t>Tên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mẹ</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endParaRPr lang="en-US" sz="5400" dirty="0">
              <a:solidFill>
                <a:schemeClr val="tx1">
                  <a:lumMod val="50000"/>
                  <a:lumOff val="50000"/>
                </a:schemeClr>
              </a:solidFill>
              <a:latin typeface="Times New Roman" panose="02020603050405020304" pitchFamily="18" charset="0"/>
              <a:cs typeface="Times New Roman" panose="02020603050405020304" pitchFamily="18" charset="0"/>
            </a:endParaRPr>
          </a:p>
          <a:p>
            <a:pPr indent="360000" algn="just">
              <a:lnSpc>
                <a:spcPct val="150000"/>
              </a:lnSpc>
            </a:pPr>
            <a:r>
              <a:rPr lang="en-US" sz="5400" dirty="0" smtClean="0">
                <a:solidFill>
                  <a:schemeClr val="tx1"/>
                </a:solidFill>
                <a:latin typeface="Times New Roman" panose="02020603050405020304" pitchFamily="18" charset="0"/>
                <a:cs typeface="Times New Roman" panose="02020603050405020304" pitchFamily="18" charset="0"/>
              </a:rPr>
              <a:t>SĐT: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pPr indent="360000" algn="just">
              <a:lnSpc>
                <a:spcPct val="150000"/>
              </a:lnSpc>
            </a:pPr>
            <a:r>
              <a:rPr lang="en-US" sz="5400" dirty="0" err="1" smtClean="0">
                <a:solidFill>
                  <a:schemeClr val="tx1"/>
                </a:solidFill>
                <a:latin typeface="Times New Roman" panose="02020603050405020304" pitchFamily="18" charset="0"/>
                <a:cs typeface="Times New Roman" panose="02020603050405020304" pitchFamily="18" charset="0"/>
              </a:rPr>
              <a:t>Địa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chỉ</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nhà</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smtClean="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5400" dirty="0">
              <a:solidFill>
                <a:schemeClr val="tx1"/>
              </a:solidFill>
              <a:latin typeface="Times New Roman" panose="02020603050405020304" pitchFamily="18" charset="0"/>
              <a:cs typeface="Times New Roman" panose="02020603050405020304" pitchFamily="18" charset="0"/>
            </a:endParaRPr>
          </a:p>
          <a:p>
            <a:endParaRPr lang="en-US" sz="5400" dirty="0" smtClean="0">
              <a:solidFill>
                <a:schemeClr val="tx1"/>
              </a:solidFill>
              <a:latin typeface="Times New Roman" panose="02020603050405020304" pitchFamily="18" charset="0"/>
              <a:cs typeface="Times New Roman" panose="02020603050405020304" pitchFamily="18" charset="0"/>
            </a:endParaRPr>
          </a:p>
          <a:p>
            <a:endParaRPr lang="en-US" sz="6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352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124200" y="2019300"/>
            <a:ext cx="12877800" cy="7010400"/>
          </a:xfrm>
          <a:prstGeom prst="roundRect">
            <a:avLst/>
          </a:prstGeom>
          <a:solidFill>
            <a:srgbClr val="FDFAC3"/>
          </a:solidFill>
          <a:ln w="76200">
            <a:solidFill>
              <a:srgbClr val="F0A81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080000"/>
            <a:r>
              <a:rPr lang="en-US" sz="8800" dirty="0" smtClean="0">
                <a:solidFill>
                  <a:schemeClr val="tx1"/>
                </a:solidFill>
                <a:latin typeface="Times New Roman" panose="02020603050405020304" pitchFamily="18" charset="0"/>
                <a:cs typeface="Times New Roman" panose="02020603050405020304" pitchFamily="18" charset="0"/>
              </a:rPr>
              <a:t>Ở </a:t>
            </a:r>
            <a:r>
              <a:rPr lang="en-US" sz="8800" dirty="0" err="1" smtClean="0">
                <a:solidFill>
                  <a:schemeClr val="tx1"/>
                </a:solidFill>
                <a:latin typeface="Times New Roman" panose="02020603050405020304" pitchFamily="18" charset="0"/>
                <a:cs typeface="Times New Roman" panose="02020603050405020304" pitchFamily="18" charset="0"/>
              </a:rPr>
              <a:t>trường</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nếu</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gặp</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khó</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err="1" smtClean="0">
                <a:solidFill>
                  <a:schemeClr val="tx1"/>
                </a:solidFill>
                <a:latin typeface="Times New Roman" panose="02020603050405020304" pitchFamily="18" charset="0"/>
                <a:cs typeface="Times New Roman" panose="02020603050405020304" pitchFamily="18" charset="0"/>
              </a:rPr>
              <a:t>Tìm</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bạn</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bè</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thầy</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cô</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smtClean="0">
                <a:solidFill>
                  <a:schemeClr val="tx1"/>
                </a:solidFill>
                <a:latin typeface="Times New Roman" panose="02020603050405020304" pitchFamily="18" charset="0"/>
                <a:cs typeface="Times New Roman" panose="02020603050405020304" pitchFamily="18" charset="0"/>
              </a:rPr>
              <a:t>Tin </a:t>
            </a:r>
            <a:r>
              <a:rPr lang="en-US" sz="8800" dirty="0" err="1" smtClean="0">
                <a:solidFill>
                  <a:schemeClr val="tx1"/>
                </a:solidFill>
                <a:latin typeface="Times New Roman" panose="02020603050405020304" pitchFamily="18" charset="0"/>
                <a:cs typeface="Times New Roman" panose="02020603050405020304" pitchFamily="18" charset="0"/>
              </a:rPr>
              <a:t>cậy</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và</a:t>
            </a:r>
            <a:r>
              <a:rPr lang="en-US" sz="8800" dirty="0" smtClean="0">
                <a:solidFill>
                  <a:schemeClr val="tx1"/>
                </a:solidFill>
                <a:latin typeface="Times New Roman" panose="02020603050405020304" pitchFamily="18" charset="0"/>
                <a:cs typeface="Times New Roman" panose="02020603050405020304" pitchFamily="18" charset="0"/>
              </a:rPr>
              <a:t> chia </a:t>
            </a:r>
            <a:r>
              <a:rPr lang="en-US" sz="8800" dirty="0" err="1" smtClean="0">
                <a:solidFill>
                  <a:schemeClr val="tx1"/>
                </a:solidFill>
                <a:latin typeface="Times New Roman" panose="02020603050405020304" pitchFamily="18" charset="0"/>
                <a:cs typeface="Times New Roman" panose="02020603050405020304" pitchFamily="18" charset="0"/>
              </a:rPr>
              <a:t>sẻ</a:t>
            </a:r>
            <a:endParaRPr lang="en-US" sz="8800" dirty="0" smtClean="0">
              <a:solidFill>
                <a:schemeClr val="tx1"/>
              </a:solidFill>
              <a:latin typeface="Times New Roman" panose="02020603050405020304" pitchFamily="18" charset="0"/>
              <a:cs typeface="Times New Roman" panose="02020603050405020304" pitchFamily="18" charset="0"/>
            </a:endParaRPr>
          </a:p>
          <a:p>
            <a:pPr indent="1080000"/>
            <a:r>
              <a:rPr lang="en-US" sz="8800" dirty="0" err="1" smtClean="0">
                <a:solidFill>
                  <a:schemeClr val="tx1"/>
                </a:solidFill>
                <a:latin typeface="Times New Roman" panose="02020603050405020304" pitchFamily="18" charset="0"/>
                <a:cs typeface="Times New Roman" panose="02020603050405020304" pitchFamily="18" charset="0"/>
              </a:rPr>
              <a:t>Khó</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khăn</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nào</a:t>
            </a:r>
            <a:r>
              <a:rPr lang="en-US" sz="8800" dirty="0" smtClean="0">
                <a:solidFill>
                  <a:schemeClr val="tx1"/>
                </a:solidFill>
                <a:latin typeface="Times New Roman" panose="02020603050405020304" pitchFamily="18" charset="0"/>
                <a:cs typeface="Times New Roman" panose="02020603050405020304" pitchFamily="18" charset="0"/>
              </a:rPr>
              <a:t> </a:t>
            </a:r>
            <a:r>
              <a:rPr lang="en-US" sz="8800" dirty="0" err="1" smtClean="0">
                <a:solidFill>
                  <a:schemeClr val="tx1"/>
                </a:solidFill>
                <a:latin typeface="Times New Roman" panose="02020603050405020304" pitchFamily="18" charset="0"/>
                <a:cs typeface="Times New Roman" panose="02020603050405020304" pitchFamily="18" charset="0"/>
              </a:rPr>
              <a:t>cũng</a:t>
            </a:r>
            <a:r>
              <a:rPr lang="en-US" sz="8800" dirty="0" smtClean="0">
                <a:solidFill>
                  <a:schemeClr val="tx1"/>
                </a:solidFill>
                <a:latin typeface="Times New Roman" panose="02020603050405020304" pitchFamily="18" charset="0"/>
                <a:cs typeface="Times New Roman" panose="02020603050405020304" pitchFamily="18" charset="0"/>
              </a:rPr>
              <a:t> qua</a:t>
            </a:r>
            <a:endParaRPr lang="en-US" sz="8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667" r="28030"/>
          <a:stretch/>
        </p:blipFill>
        <p:spPr>
          <a:xfrm>
            <a:off x="304800" y="38100"/>
            <a:ext cx="4485666" cy="456247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6800" y="3991666"/>
            <a:ext cx="14884203"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Củng</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cố</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và</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dặn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dò</a:t>
            </a:r>
            <a:endParaRPr lang="en-US" sz="13800" dirty="0">
              <a:latin typeface="HP001 5 hàng" panose="020B0603050302020204" pitchFamily="34" charset="0"/>
              <a:cs typeface="Times New Roman" panose="02020603050405020304" pitchFamily="18" charset="0"/>
            </a:endParaRPr>
          </a:p>
        </p:txBody>
      </p:sp>
      <p:sp>
        <p:nvSpPr>
          <p:cNvPr id="3" name="Oval 2"/>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314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95400" y="3619500"/>
            <a:ext cx="16081873" cy="2554545"/>
          </a:xfrm>
          <a:prstGeom prst="rect">
            <a:avLst/>
          </a:prstGeom>
          <a:noFill/>
        </p:spPr>
        <p:txBody>
          <a:bodyPr wrap="square" rtlCol="0">
            <a:spAutoFit/>
          </a:bodyPr>
          <a:lstStyle/>
          <a:p>
            <a:pPr algn="ctr"/>
            <a:r>
              <a:rPr lang="en-US" sz="8000" dirty="0" smtClean="0">
                <a:latin typeface="Times New Roman" panose="02020603050405020304" pitchFamily="18" charset="0"/>
                <a:cs typeface="Times New Roman" panose="02020603050405020304" pitchFamily="18" charset="0"/>
              </a:rPr>
              <a:t>1. </a:t>
            </a:r>
            <a:r>
              <a:rPr lang="en-US" sz="8000" dirty="0" err="1" smtClean="0">
                <a:latin typeface="Times New Roman" panose="02020603050405020304" pitchFamily="18" charset="0"/>
                <a:cs typeface="Times New Roman" panose="02020603050405020304" pitchFamily="18" charset="0"/>
              </a:rPr>
              <a:t>Em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hãy</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nêu</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một</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số</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tình</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huống</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cần</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kiếm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sự</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hỗ</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trợ</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khi</a:t>
            </a:r>
            <a:r>
              <a:rPr lang="en-US" sz="8000" dirty="0" smtClean="0">
                <a:latin typeface="Times New Roman" panose="02020603050405020304" pitchFamily="18" charset="0"/>
                <a:cs typeface="Times New Roman" panose="02020603050405020304" pitchFamily="18" charset="0"/>
              </a:rPr>
              <a:t> ở </a:t>
            </a:r>
            <a:r>
              <a:rPr lang="en-US" sz="8000" dirty="0" err="1" smtClean="0">
                <a:latin typeface="Times New Roman" panose="02020603050405020304" pitchFamily="18" charset="0"/>
                <a:cs typeface="Times New Roman" panose="02020603050405020304" pitchFamily="18" charset="0"/>
              </a:rPr>
              <a:t>trường</a:t>
            </a:r>
            <a:r>
              <a:rPr lang="en-US"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83532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3695700"/>
            <a:ext cx="15087600" cy="2554545"/>
          </a:xfrm>
          <a:prstGeom prst="rect">
            <a:avLst/>
          </a:prstGeom>
          <a:noFill/>
        </p:spPr>
        <p:txBody>
          <a:bodyPr wrap="square" rtlCol="0">
            <a:spAutoFit/>
          </a:bodyPr>
          <a:lstStyle/>
          <a:p>
            <a:pPr algn="ctr"/>
            <a:r>
              <a:rPr lang="en-US" sz="8000" dirty="0">
                <a:latin typeface="Times New Roman" panose="02020603050405020304" pitchFamily="18" charset="0"/>
                <a:cs typeface="Times New Roman" panose="02020603050405020304" pitchFamily="18" charset="0"/>
              </a:rPr>
              <a:t>2</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Em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hãy</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kể</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một</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số</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cách</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tìm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kiếm</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sự</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hỗ</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trợ</a:t>
            </a:r>
            <a:r>
              <a:rPr lang="en-US" sz="8000" dirty="0" smtClean="0">
                <a:latin typeface="Times New Roman" panose="02020603050405020304" pitchFamily="18" charset="0"/>
                <a:cs typeface="Times New Roman" panose="02020603050405020304" pitchFamily="18" charset="0"/>
              </a:rPr>
              <a:t> </a:t>
            </a:r>
            <a:r>
              <a:rPr lang="en-US" sz="8000" dirty="0" err="1" smtClean="0">
                <a:latin typeface="Times New Roman" panose="02020603050405020304" pitchFamily="18" charset="0"/>
                <a:cs typeface="Times New Roman" panose="02020603050405020304" pitchFamily="18" charset="0"/>
              </a:rPr>
              <a:t>khi</a:t>
            </a:r>
            <a:r>
              <a:rPr lang="en-US" sz="8000" dirty="0" smtClean="0">
                <a:latin typeface="Times New Roman" panose="02020603050405020304" pitchFamily="18" charset="0"/>
                <a:cs typeface="Times New Roman" panose="02020603050405020304" pitchFamily="18" charset="0"/>
              </a:rPr>
              <a:t> ở </a:t>
            </a:r>
            <a:r>
              <a:rPr lang="en-US" sz="8000" dirty="0" err="1" smtClean="0">
                <a:latin typeface="Times New Roman" panose="02020603050405020304" pitchFamily="18" charset="0"/>
                <a:cs typeface="Times New Roman" panose="02020603050405020304" pitchFamily="18" charset="0"/>
              </a:rPr>
              <a:t>trường</a:t>
            </a:r>
            <a:r>
              <a:rPr lang="en-US" sz="8000" dirty="0" smtClean="0">
                <a:latin typeface="Times New Roman" panose="02020603050405020304" pitchFamily="18" charset="0"/>
                <a:cs typeface="Times New Roman" panose="02020603050405020304" pitchFamily="18" charset="0"/>
              </a:rPr>
              <a:t>?</a:t>
            </a:r>
            <a:endParaRPr lang="en-US"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897855"/>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5922" y="3862563"/>
            <a:ext cx="8223726" cy="2215991"/>
          </a:xfrm>
          <a:prstGeom prst="rect">
            <a:avLst/>
          </a:prstGeom>
          <a:noFill/>
        </p:spPr>
        <p:txBody>
          <a:bodyPr wrap="none" rtlCol="0">
            <a:spAutoFit/>
          </a:bodyPr>
          <a:lstStyle/>
          <a:p>
            <a:r>
              <a:rPr lang="en-US" sz="13800" dirty="0" err="1" smtClean="0">
                <a:latin typeface="HP001 5 hàng" panose="020B0603050302020204" pitchFamily="34" charset="0"/>
                <a:cs typeface="Times New Roman" panose="02020603050405020304" pitchFamily="18" charset="0"/>
              </a:rPr>
              <a:t>Luyện</a:t>
            </a:r>
            <a:r>
              <a:rPr lang="en-US" sz="13800" dirty="0" smtClean="0">
                <a:latin typeface="HP001 5 hàng" panose="020B0603050302020204" pitchFamily="34" charset="0"/>
                <a:cs typeface="Times New Roman" panose="02020603050405020304" pitchFamily="18" charset="0"/>
              </a:rPr>
              <a:t> </a:t>
            </a:r>
            <a:r>
              <a:rPr lang="en-US" sz="13800" dirty="0" err="1" smtClean="0">
                <a:latin typeface="HP001 5 hàng" panose="020B0603050302020204" pitchFamily="34" charset="0"/>
                <a:cs typeface="Times New Roman" panose="02020603050405020304" pitchFamily="18" charset="0"/>
              </a:rPr>
              <a:t>tập</a:t>
            </a:r>
            <a:endParaRPr lang="en-US" sz="13800" dirty="0">
              <a:latin typeface="HP001 5 hàng" panose="020B0603050302020204" pitchFamily="34" charset="0"/>
              <a:cs typeface="Times New Roman" panose="02020603050405020304" pitchFamily="18" charset="0"/>
            </a:endParaRPr>
          </a:p>
        </p:txBody>
      </p:sp>
      <p:sp>
        <p:nvSpPr>
          <p:cNvPr id="4" name="Oval 3"/>
          <p:cNvSpPr/>
          <p:nvPr/>
        </p:nvSpPr>
        <p:spPr>
          <a:xfrm rot="1388314">
            <a:off x="15668294" y="-322874"/>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905052">
            <a:off x="9893528" y="-3504081"/>
            <a:ext cx="8169951" cy="649228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777424">
            <a:off x="837821" y="7775563"/>
            <a:ext cx="7696200" cy="6858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093781">
            <a:off x="-4683634" y="6048454"/>
            <a:ext cx="8169951" cy="5715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8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p:cNvSpPr/>
          <p:nvPr/>
        </p:nvSpPr>
        <p:spPr>
          <a:xfrm>
            <a:off x="1752600" y="647700"/>
            <a:ext cx="15011400" cy="2133600"/>
          </a:xfrm>
          <a:prstGeom prst="roundRect">
            <a:avLst/>
          </a:prstGeom>
          <a:solidFill>
            <a:schemeClr val="accent1">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latin typeface="Times New Roman" panose="02020603050405020304" pitchFamily="18" charset="0"/>
                <a:cs typeface="Times New Roman" panose="02020603050405020304" pitchFamily="18" charset="0"/>
              </a:rPr>
              <a:t>1. </a:t>
            </a:r>
            <a:r>
              <a:rPr lang="en-US" sz="6600" dirty="0" err="1" smtClean="0">
                <a:latin typeface="Times New Roman" panose="02020603050405020304" pitchFamily="18" charset="0"/>
                <a:cs typeface="Times New Roman" panose="02020603050405020304" pitchFamily="18" charset="0"/>
              </a:rPr>
              <a:t>Em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đồng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tình</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hoặc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không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đồng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tình</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với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việc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làm</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của</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nào</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Vì</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sao</a:t>
            </a:r>
            <a:r>
              <a:rPr lang="en-US" sz="6600" dirty="0" smtClean="0">
                <a:latin typeface="Times New Roman" panose="02020603050405020304" pitchFamily="18" charset="0"/>
                <a:cs typeface="Times New Roman" panose="02020603050405020304" pitchFamily="18" charset="0"/>
              </a:rPr>
              <a:t>? </a:t>
            </a:r>
            <a:endParaRPr lang="en-US" sz="66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667000" y="2933700"/>
            <a:ext cx="5257800" cy="6223521"/>
            <a:chOff x="2667000" y="2933700"/>
            <a:chExt cx="5257800" cy="6223521"/>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727" t="4714" r="25000" b="2357"/>
            <a:stretch/>
          </p:blipFill>
          <p:spPr>
            <a:xfrm>
              <a:off x="2667000" y="2933700"/>
              <a:ext cx="5257800" cy="5257800"/>
            </a:xfrm>
            <a:prstGeom prst="rect">
              <a:avLst/>
            </a:prstGeom>
          </p:spPr>
        </p:pic>
        <p:sp>
          <p:nvSpPr>
            <p:cNvPr id="3" name="TextBox 2"/>
            <p:cNvSpPr txBox="1"/>
            <p:nvPr/>
          </p:nvSpPr>
          <p:spPr>
            <a:xfrm>
              <a:off x="3654264" y="8141558"/>
              <a:ext cx="3283271" cy="1015663"/>
            </a:xfrm>
            <a:prstGeom prst="rect">
              <a:avLst/>
            </a:prstGeom>
            <a:noFill/>
          </p:spPr>
          <p:txBody>
            <a:bodyPr wrap="none" rtlCol="0">
              <a:spAutoFit/>
            </a:bodyPr>
            <a:lstStyle/>
            <a:p>
              <a:r>
                <a:rPr lang="en-US" sz="6000" dirty="0" err="1" smtClean="0">
                  <a:latin typeface="Times New Roman" panose="02020603050405020304" pitchFamily="18" charset="0"/>
                  <a:cs typeface="Times New Roman" panose="02020603050405020304" pitchFamily="18" charset="0"/>
                </a:rPr>
                <a:t>Đồng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10178182" y="2933700"/>
            <a:ext cx="5399235" cy="6250603"/>
            <a:chOff x="10178182" y="2933700"/>
            <a:chExt cx="5399235" cy="6250603"/>
          </a:xfrm>
        </p:grpSpPr>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21970" t="2693" r="21970"/>
            <a:stretch/>
          </p:blipFill>
          <p:spPr>
            <a:xfrm>
              <a:off x="10210800" y="2933700"/>
              <a:ext cx="5334000" cy="5207858"/>
            </a:xfrm>
            <a:prstGeom prst="rect">
              <a:avLst/>
            </a:prstGeom>
          </p:spPr>
        </p:pic>
        <p:sp>
          <p:nvSpPr>
            <p:cNvPr id="5" name="TextBox 4"/>
            <p:cNvSpPr txBox="1"/>
            <p:nvPr/>
          </p:nvSpPr>
          <p:spPr>
            <a:xfrm>
              <a:off x="10178182" y="8168640"/>
              <a:ext cx="5399235" cy="1015663"/>
            </a:xfrm>
            <a:prstGeom prst="rect">
              <a:avLst/>
            </a:prstGeom>
            <a:noFill/>
          </p:spPr>
          <p:txBody>
            <a:bodyPr wrap="none" rtlCol="0">
              <a:spAutoFit/>
            </a:bodyPr>
            <a:lstStyle/>
            <a:p>
              <a:r>
                <a:rPr lang="en-US" sz="6000" dirty="0" err="1" smtClean="0">
                  <a:latin typeface="Times New Roman" panose="02020603050405020304" pitchFamily="18" charset="0"/>
                  <a:cs typeface="Times New Roman" panose="02020603050405020304" pitchFamily="18" charset="0"/>
                </a:rPr>
                <a:t>Không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đồng</a:t>
              </a:r>
              <a:r>
                <a:rPr lang="en-US" sz="6000" dirty="0" smtClean="0">
                  <a:latin typeface="Times New Roman" panose="02020603050405020304" pitchFamily="18" charset="0"/>
                  <a:cs typeface="Times New Roman" panose="02020603050405020304" pitchFamily="18" charset="0"/>
                </a:rPr>
                <a:t> </a:t>
              </a:r>
              <a:r>
                <a:rPr lang="en-US" sz="6000" dirty="0" err="1" smtClean="0">
                  <a:latin typeface="Times New Roman" panose="02020603050405020304" pitchFamily="18" charset="0"/>
                  <a:cs typeface="Times New Roman" panose="02020603050405020304" pitchFamily="18" charset="0"/>
                </a:rPr>
                <a:t>tình</a:t>
              </a:r>
              <a:endParaRPr lang="en-US" sz="6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3244931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5-Point Star 9">
            <a:hlinkClick r:id="rId3" action="ppaction://hlinksldjump"/>
          </p:cNvPr>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smtClean="0">
                <a:solidFill>
                  <a:schemeClr val="tx1"/>
                </a:solidFill>
                <a:latin typeface="Times New Roman" panose="02020603050405020304" pitchFamily="18" charset="0"/>
                <a:cs typeface="Times New Roman" panose="02020603050405020304" pitchFamily="18" charset="0"/>
              </a:rPr>
              <a:t>2</a:t>
            </a:r>
            <a:endParaRPr lang="en-US" sz="115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063990" y="1853660"/>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gular Pentagon 1">
            <a:hlinkClick r:id="rId4" action="ppaction://hlinksldjump"/>
          </p:cNvPr>
          <p:cNvSpPr/>
          <p:nvPr/>
        </p:nvSpPr>
        <p:spPr>
          <a:xfrm>
            <a:off x="3886200" y="5753099"/>
            <a:ext cx="4267200" cy="3482340"/>
          </a:xfrm>
          <a:prstGeom prst="pentag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solidFill>
                  <a:schemeClr val="tx1"/>
                </a:solidFill>
                <a:latin typeface="Times New Roman" panose="02020603050405020304" pitchFamily="18" charset="0"/>
                <a:cs typeface="Times New Roman" panose="02020603050405020304" pitchFamily="18" charset="0"/>
              </a:rPr>
              <a:t>3</a:t>
            </a:r>
          </a:p>
        </p:txBody>
      </p:sp>
      <p:sp>
        <p:nvSpPr>
          <p:cNvPr id="8" name="Regular Pentagon 7"/>
          <p:cNvSpPr/>
          <p:nvPr/>
        </p:nvSpPr>
        <p:spPr>
          <a:xfrm>
            <a:off x="4038600" y="5887565"/>
            <a:ext cx="3962400" cy="3213408"/>
          </a:xfrm>
          <a:prstGeom prst="pentagon">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lowchart: Connector 4">
            <a:hlinkClick r:id="rId5" action="ppaction://hlinksldjump"/>
          </p:cNvPr>
          <p:cNvSpPr/>
          <p:nvPr/>
        </p:nvSpPr>
        <p:spPr>
          <a:xfrm>
            <a:off x="8991600" y="5753099"/>
            <a:ext cx="3886200" cy="3689851"/>
          </a:xfrm>
          <a:prstGeom prst="flowChartConnec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smtClean="0">
                <a:solidFill>
                  <a:schemeClr val="tx1"/>
                </a:solidFill>
                <a:latin typeface="Times New Roman" panose="02020603050405020304" pitchFamily="18" charset="0"/>
                <a:cs typeface="Times New Roman" panose="02020603050405020304" pitchFamily="18" charset="0"/>
              </a:rPr>
              <a:t>4</a:t>
            </a:r>
            <a:endParaRPr lang="en-US" sz="11500" dirty="0">
              <a:solidFill>
                <a:schemeClr val="tx1"/>
              </a:solidFill>
              <a:latin typeface="Times New Roman" panose="02020603050405020304" pitchFamily="18" charset="0"/>
              <a:cs typeface="Times New Roman" panose="02020603050405020304" pitchFamily="18" charset="0"/>
            </a:endParaRPr>
          </a:p>
        </p:txBody>
      </p:sp>
      <p:sp>
        <p:nvSpPr>
          <p:cNvPr id="12" name="Flowchart: Connector 11"/>
          <p:cNvSpPr/>
          <p:nvPr/>
        </p:nvSpPr>
        <p:spPr>
          <a:xfrm>
            <a:off x="9067800" y="5829300"/>
            <a:ext cx="3733800" cy="3505200"/>
          </a:xfrm>
          <a:prstGeom prst="flowChartConnector">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a:hlinkClick r:id="rId6" action="ppaction://hlinksldjump"/>
          </p:cNvPr>
          <p:cNvSpPr txBox="1"/>
          <p:nvPr/>
        </p:nvSpPr>
        <p:spPr>
          <a:xfrm>
            <a:off x="5334000" y="2523067"/>
            <a:ext cx="1371600" cy="1862048"/>
          </a:xfrm>
          <a:prstGeom prst="rect">
            <a:avLst/>
          </a:prstGeom>
          <a:noFill/>
        </p:spPr>
        <p:txBody>
          <a:bodyPr wrap="square" rtlCol="0">
            <a:spAutoFit/>
          </a:bodyPr>
          <a:lstStyle/>
          <a:p>
            <a:pPr algn="ctr"/>
            <a:r>
              <a:rPr lang="en-US" sz="11500" dirty="0" smtClean="0">
                <a:latin typeface="Times New Roman" panose="02020603050405020304" pitchFamily="18" charset="0"/>
                <a:cs typeface="Times New Roman" panose="02020603050405020304" pitchFamily="18" charset="0"/>
              </a:rPr>
              <a:t>1</a:t>
            </a:r>
            <a:endParaRPr lang="en-US" sz="11500" dirty="0">
              <a:latin typeface="Times New Roman" panose="02020603050405020304" pitchFamily="18" charset="0"/>
              <a:cs typeface="Times New Roman" panose="02020603050405020304" pitchFamily="18" charset="0"/>
            </a:endParaRPr>
          </a:p>
        </p:txBody>
      </p:sp>
      <p:sp>
        <p:nvSpPr>
          <p:cNvPr id="15" name="Rounded Rectangle 14">
            <a:hlinkClick r:id="rId8"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051478"/>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4267200" y="2285592"/>
            <a:ext cx="9593580" cy="8004339"/>
            <a:chOff x="3665220" y="1406360"/>
            <a:chExt cx="4709160" cy="4140813"/>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13" name="TextBox 12"/>
            <p:cNvSpPr txBox="1"/>
            <p:nvPr/>
          </p:nvSpPr>
          <p:spPr>
            <a:xfrm>
              <a:off x="4562915" y="2704653"/>
              <a:ext cx="2992317" cy="1624037"/>
            </a:xfrm>
            <a:prstGeom prst="rect">
              <a:avLst/>
            </a:prstGeom>
            <a:noFill/>
          </p:spPr>
          <p:txBody>
            <a:bodyPr wrap="square" rtlCol="0">
              <a:spAutoFit/>
            </a:bodyPr>
            <a:lstStyle/>
            <a:p>
              <a:pPr algn="ctr"/>
              <a:r>
                <a:rPr lang="en-US" sz="6600" dirty="0" err="1" smtClean="0">
                  <a:latin typeface="Times New Roman" panose="02020603050405020304" pitchFamily="18" charset="0"/>
                  <a:cs typeface="Times New Roman" panose="02020603050405020304" pitchFamily="18" charset="0"/>
                </a:rPr>
                <a:t>Huy</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thường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khóc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bị</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trêu</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4267200" y="1325357"/>
            <a:ext cx="9593580" cy="8932336"/>
            <a:chOff x="10892789" y="3988915"/>
            <a:chExt cx="9593580" cy="8932336"/>
          </a:xfrm>
        </p:grpSpPr>
        <p:grpSp>
          <p:nvGrpSpPr>
            <p:cNvPr id="19" name="Group 18"/>
            <p:cNvGrpSpPr/>
            <p:nvPr/>
          </p:nvGrpSpPr>
          <p:grpSpPr>
            <a:xfrm>
              <a:off x="10892789" y="4916912"/>
              <a:ext cx="9593580" cy="8004339"/>
              <a:chOff x="3665220" y="1406360"/>
              <a:chExt cx="4709160" cy="4140813"/>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28030" t="14140" r="28031" b="17172"/>
              <a:stretch/>
            </p:blipFill>
            <p:spPr>
              <a:xfrm>
                <a:off x="3665220" y="1406360"/>
                <a:ext cx="4709160" cy="4140813"/>
              </a:xfrm>
              <a:prstGeom prst="rect">
                <a:avLst/>
              </a:prstGeom>
            </p:spPr>
          </p:pic>
          <p:sp>
            <p:nvSpPr>
              <p:cNvPr id="21" name="TextBox 20"/>
              <p:cNvSpPr txBox="1"/>
              <p:nvPr/>
            </p:nvSpPr>
            <p:spPr>
              <a:xfrm>
                <a:off x="4562915" y="2704653"/>
                <a:ext cx="2992317" cy="1624037"/>
              </a:xfrm>
              <a:prstGeom prst="rect">
                <a:avLst/>
              </a:prstGeom>
              <a:noFill/>
            </p:spPr>
            <p:txBody>
              <a:bodyPr wrap="square" rtlCol="0">
                <a:spAutoFit/>
              </a:bodyPr>
              <a:lstStyle/>
              <a:p>
                <a:pPr algn="ctr"/>
                <a:r>
                  <a:rPr lang="en-US" sz="6600" dirty="0" err="1" smtClean="0">
                    <a:latin typeface="Times New Roman" panose="02020603050405020304" pitchFamily="18" charset="0"/>
                    <a:cs typeface="Times New Roman" panose="02020603050405020304" pitchFamily="18" charset="0"/>
                  </a:rPr>
                  <a:t>Huy</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thường</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khóc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khi</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bị</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bạn</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khác</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trêu</a:t>
                </a:r>
                <a:r>
                  <a:rPr lang="en-US" sz="6600" dirty="0" smtClean="0">
                    <a:latin typeface="Times New Roman" panose="02020603050405020304" pitchFamily="18" charset="0"/>
                    <a:cs typeface="Times New Roman" panose="02020603050405020304" pitchFamily="18" charset="0"/>
                  </a:rPr>
                  <a:t> </a:t>
                </a:r>
                <a:r>
                  <a:rPr lang="en-US" sz="6600" dirty="0" err="1" smtClean="0">
                    <a:latin typeface="Times New Roman" panose="02020603050405020304" pitchFamily="18" charset="0"/>
                    <a:cs typeface="Times New Roman" panose="02020603050405020304" pitchFamily="18" charset="0"/>
                  </a:rPr>
                  <a:t>chọc</a:t>
                </a:r>
                <a:endParaRPr lang="en-US" sz="6600" dirty="0">
                  <a:latin typeface="Times New Roman" panose="02020603050405020304" pitchFamily="18" charset="0"/>
                  <a:cs typeface="Times New Roman" panose="02020603050405020304" pitchFamily="18" charset="0"/>
                </a:endParaRPr>
              </a:p>
            </p:txBody>
          </p:sp>
        </p:gr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21970" t="2693" r="21970"/>
            <a:stretch/>
          </p:blipFill>
          <p:spPr>
            <a:xfrm>
              <a:off x="16190498" y="3988915"/>
              <a:ext cx="3603998" cy="3518769"/>
            </a:xfrm>
            <a:prstGeom prst="rect">
              <a:avLst/>
            </a:prstGeom>
          </p:spPr>
        </p:pic>
      </p:grpSp>
    </p:spTree>
    <p:extLst>
      <p:ext uri="{BB962C8B-B14F-4D97-AF65-F5344CB8AC3E}">
        <p14:creationId xmlns:p14="http://schemas.microsoft.com/office/powerpoint/2010/main" val="1774420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0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ounded Rectangle 5">
            <a:hlinkClick r:id="rId4" action="ppaction://hlinksldjump"/>
          </p:cNvPr>
          <p:cNvSpPr/>
          <p:nvPr/>
        </p:nvSpPr>
        <p:spPr>
          <a:xfrm>
            <a:off x="228600" y="114300"/>
            <a:ext cx="15316200" cy="990600"/>
          </a:xfrm>
          <a:prstGeom prst="round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anose="02020603050405020304" pitchFamily="18" charset="0"/>
                <a:cs typeface="Times New Roman" panose="02020603050405020304" pitchFamily="18" charset="0"/>
              </a:rPr>
              <a:t>1. </a:t>
            </a:r>
            <a:r>
              <a:rPr lang="en-US" sz="4000" dirty="0" err="1" smtClean="0">
                <a:latin typeface="Times New Roman" panose="02020603050405020304" pitchFamily="18" charset="0"/>
                <a:cs typeface="Times New Roman" panose="02020603050405020304" pitchFamily="18" charset="0"/>
              </a:rPr>
              <a:t>Em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không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đồng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bạn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sao</a:t>
            </a:r>
            <a:r>
              <a:rPr lang="en-US" sz="4000" dirty="0" smtClean="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3886200" y="1333501"/>
            <a:ext cx="9296400" cy="7772400"/>
            <a:chOff x="8938260" y="1706419"/>
            <a:chExt cx="3992880" cy="3495347"/>
          </a:xfrm>
        </p:grpSpPr>
        <p:sp>
          <p:nvSpPr>
            <p:cNvPr id="10" name="5-Point Star 9"/>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smtClean="0">
                  <a:solidFill>
                    <a:schemeClr val="tx1"/>
                  </a:solidFill>
                  <a:latin typeface="Times New Roman" panose="02020603050405020304" pitchFamily="18" charset="0"/>
                  <a:cs typeface="Times New Roman" panose="02020603050405020304" pitchFamily="18" charset="0"/>
                </a:rPr>
                <a:t>Ngọc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đã</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kể</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chuyện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mình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bị</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các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anh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lớp</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bắt</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nạn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cô</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giáo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nghe</a:t>
              </a:r>
              <a:r>
                <a:rPr lang="en-US" sz="5900" dirty="0" smtClean="0">
                  <a:solidFill>
                    <a:schemeClr val="tx1"/>
                  </a:solidFill>
                  <a:latin typeface="Times New Roman" panose="02020603050405020304" pitchFamily="18" charset="0"/>
                  <a:cs typeface="Times New Roman" panose="02020603050405020304" pitchFamily="18" charset="0"/>
                </a:rPr>
                <a:t>.</a:t>
              </a:r>
              <a:endParaRPr lang="en-US" sz="5900" dirty="0">
                <a:solidFill>
                  <a:schemeClr val="tx1"/>
                </a:solidFill>
                <a:latin typeface="Times New Roman" panose="02020603050405020304" pitchFamily="18" charset="0"/>
                <a:cs typeface="Times New Roman" panose="02020603050405020304" pitchFamily="18" charset="0"/>
              </a:endParaRPr>
            </a:p>
          </p:txBody>
        </p:sp>
        <p:sp>
          <p:nvSpPr>
            <p:cNvPr id="11" name="5-Point Star 10"/>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3886200" y="1333501"/>
            <a:ext cx="9844997" cy="7772400"/>
            <a:chOff x="7239000" y="2557165"/>
            <a:chExt cx="9844997" cy="7772400"/>
          </a:xfrm>
        </p:grpSpPr>
        <p:grpSp>
          <p:nvGrpSpPr>
            <p:cNvPr id="24" name="Group 23"/>
            <p:cNvGrpSpPr/>
            <p:nvPr/>
          </p:nvGrpSpPr>
          <p:grpSpPr>
            <a:xfrm>
              <a:off x="7239000" y="2557165"/>
              <a:ext cx="9296400" cy="7772400"/>
              <a:chOff x="8938260" y="1706419"/>
              <a:chExt cx="3992880" cy="3495347"/>
            </a:xfrm>
          </p:grpSpPr>
          <p:sp>
            <p:nvSpPr>
              <p:cNvPr id="25" name="5-Point Star 24"/>
              <p:cNvSpPr/>
              <p:nvPr/>
            </p:nvSpPr>
            <p:spPr>
              <a:xfrm>
                <a:off x="8938260" y="1706419"/>
                <a:ext cx="3992880" cy="3495347"/>
              </a:xfrm>
              <a:prstGeom prst="star5">
                <a:avLst>
                  <a:gd name="adj" fmla="val 30676"/>
                  <a:gd name="hf" fmla="val 105146"/>
                  <a:gd name="vf" fmla="val 110557"/>
                </a:avLst>
              </a:prstGeom>
              <a:solidFill>
                <a:schemeClr val="accent5">
                  <a:lumMod val="40000"/>
                  <a:lumOff val="60000"/>
                </a:schemeClr>
              </a:solidFill>
              <a:ln w="571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900" dirty="0" err="1" smtClean="0">
                    <a:solidFill>
                      <a:schemeClr val="tx1"/>
                    </a:solidFill>
                    <a:latin typeface="Times New Roman" panose="02020603050405020304" pitchFamily="18" charset="0"/>
                    <a:cs typeface="Times New Roman" panose="02020603050405020304" pitchFamily="18" charset="0"/>
                  </a:rPr>
                  <a:t>Ngọc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đã</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kể</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chuyện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mình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bị</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các</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anh</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lớp</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lớn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bắt</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nạn</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cho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cô</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giáo</a:t>
                </a:r>
                <a:r>
                  <a:rPr lang="en-US" sz="5900" dirty="0" smtClean="0">
                    <a:solidFill>
                      <a:schemeClr val="tx1"/>
                    </a:solidFill>
                    <a:latin typeface="Times New Roman" panose="02020603050405020304" pitchFamily="18" charset="0"/>
                    <a:cs typeface="Times New Roman" panose="02020603050405020304" pitchFamily="18" charset="0"/>
                  </a:rPr>
                  <a:t> </a:t>
                </a:r>
                <a:r>
                  <a:rPr lang="en-US" sz="5900" dirty="0" err="1" smtClean="0">
                    <a:solidFill>
                      <a:schemeClr val="tx1"/>
                    </a:solidFill>
                    <a:latin typeface="Times New Roman" panose="02020603050405020304" pitchFamily="18" charset="0"/>
                    <a:cs typeface="Times New Roman" panose="02020603050405020304" pitchFamily="18" charset="0"/>
                  </a:rPr>
                  <a:t>nghe</a:t>
                </a:r>
                <a:r>
                  <a:rPr lang="en-US" sz="5900" dirty="0" smtClean="0">
                    <a:solidFill>
                      <a:schemeClr val="tx1"/>
                    </a:solidFill>
                    <a:latin typeface="Times New Roman" panose="02020603050405020304" pitchFamily="18" charset="0"/>
                    <a:cs typeface="Times New Roman" panose="02020603050405020304" pitchFamily="18" charset="0"/>
                  </a:rPr>
                  <a:t>.</a:t>
                </a:r>
                <a:endParaRPr lang="en-US" sz="5900" dirty="0">
                  <a:solidFill>
                    <a:schemeClr val="tx1"/>
                  </a:solidFill>
                  <a:latin typeface="Times New Roman" panose="02020603050405020304" pitchFamily="18" charset="0"/>
                  <a:cs typeface="Times New Roman" panose="02020603050405020304" pitchFamily="18" charset="0"/>
                </a:endParaRPr>
              </a:p>
            </p:txBody>
          </p:sp>
          <p:sp>
            <p:nvSpPr>
              <p:cNvPr id="26" name="5-Point Star 25"/>
              <p:cNvSpPr/>
              <p:nvPr/>
            </p:nvSpPr>
            <p:spPr>
              <a:xfrm>
                <a:off x="9067800" y="1853661"/>
                <a:ext cx="3733800" cy="3200861"/>
              </a:xfrm>
              <a:prstGeom prst="star5">
                <a:avLst>
                  <a:gd name="adj" fmla="val 30676"/>
                  <a:gd name="hf" fmla="val 105146"/>
                  <a:gd name="vf" fmla="val 110557"/>
                </a:avLst>
              </a:prstGeom>
              <a:noFill/>
              <a:ln w="57150">
                <a:solidFill>
                  <a:schemeClr val="bg1">
                    <a:alpha val="9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22727" t="4714" r="25000" b="2357"/>
            <a:stretch/>
          </p:blipFill>
          <p:spPr>
            <a:xfrm>
              <a:off x="13453721" y="2655957"/>
              <a:ext cx="3630276" cy="3630276"/>
            </a:xfrm>
            <a:prstGeom prst="rect">
              <a:avLst/>
            </a:prstGeom>
          </p:spPr>
        </p:pic>
      </p:grpSp>
    </p:spTree>
    <p:extLst>
      <p:ext uri="{BB962C8B-B14F-4D97-AF65-F5344CB8AC3E}">
        <p14:creationId xmlns:p14="http://schemas.microsoft.com/office/powerpoint/2010/main" val="1017233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1308</Words>
  <Application>Microsoft Office PowerPoint</Application>
  <PresentationFormat>Custom</PresentationFormat>
  <Paragraphs>120</Paragraphs>
  <Slides>24</Slides>
  <Notes>22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HP001 5 hàng</vt:lpstr>
      <vt:lpstr>Times New Roman</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Rational and Irrational Numbers Presentation in Beige Handdrawn Style</dc:title>
  <dc:creator>Trần Nguyễn Thanh Trúc</dc:creator>
  <cp:lastModifiedBy>hi</cp:lastModifiedBy>
  <cp:revision>34</cp:revision>
  <dcterms:created xsi:type="dcterms:W3CDTF">2006-08-16T00:00:00Z</dcterms:created>
  <dcterms:modified xsi:type="dcterms:W3CDTF">2025-02-15T14:36:28Z</dcterms:modified>
  <dc:identifier>DAF-7-VzHdQ</dc:identifier>
</cp:coreProperties>
</file>