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D194CA-ACA1-4BCC-9A6F-083D82FF540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LIÊ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N HOC 3 - BAI (9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45BFB2-FFD3-4412-A4F0-8726D85B8C75}:31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C3467A-4B11-4262-9AA1-67858B51F384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8B07834E-09E1-448F-8EFA-9832CA67168A}:29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422029-9A1C-4603-8112-50D801D9F10B}:31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4A1816-13E0-4972-A21F-92DD5098385B}:31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3E4CF-EAD0-4C87-A5AC-58BC0A75624C}:3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6AE4D5-20A3-4F40-8D8D-4E29FD30D0D2}:31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5CDC6B-5A0F-43B4-A9B5-1B10A9B740FE}:31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0213CC-3090-44A8-B48A-94A3E05CFCD1}:31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BBBD1760-E2EB-4E39-AC40-F740F46DD2EB}:3157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681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iCiel Cadena</vt:lpstr>
      <vt:lpstr>微软雅黑</vt:lpstr>
      <vt:lpstr>SVN-SAF</vt:lpstr>
      <vt:lpstr>UTM Avo</vt:lpstr>
      <vt:lpstr>UTM HelvetIns</vt:lpstr>
      <vt:lpstr>方正黑体_GBK</vt:lpstr>
      <vt:lpstr>Arial</vt:lpstr>
      <vt:lpstr>Calibri</vt:lpstr>
      <vt:lpstr>DengXian</vt:lpstr>
      <vt:lpstr>Segoe Print</vt:lpstr>
      <vt:lpstr>Times New Roman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HOC 3 - BAI (9)</dc:title>
  <dc:creator>Uyen Uyen</dc:creator>
  <cp:lastModifiedBy>LIEN THANH</cp:lastModifiedBy>
  <cp:revision>185</cp:revision>
  <dcterms:created xsi:type="dcterms:W3CDTF">2021-11-14T08:33:55Z</dcterms:created>
  <dcterms:modified xsi:type="dcterms:W3CDTF">2025-02-25T13:24:04Z</dcterms:modified>
</cp:coreProperties>
</file>