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71" r:id="rId2"/>
    <p:sldId id="324" r:id="rId3"/>
    <p:sldId id="331" r:id="rId4"/>
    <p:sldId id="325" r:id="rId5"/>
    <p:sldId id="344" r:id="rId6"/>
    <p:sldId id="332" r:id="rId7"/>
    <p:sldId id="290" r:id="rId8"/>
    <p:sldId id="359" r:id="rId9"/>
    <p:sldId id="360" r:id="rId10"/>
    <p:sldId id="361" r:id="rId11"/>
    <p:sldId id="334" r:id="rId12"/>
    <p:sldId id="350" r:id="rId13"/>
    <p:sldId id="295" r:id="rId14"/>
    <p:sldId id="348" r:id="rId15"/>
    <p:sldId id="333" r:id="rId16"/>
    <p:sldId id="351" r:id="rId17"/>
    <p:sldId id="362" r:id="rId18"/>
    <p:sldId id="363" r:id="rId19"/>
    <p:sldId id="335" r:id="rId20"/>
    <p:sldId id="364" r:id="rId21"/>
    <p:sldId id="365" r:id="rId22"/>
    <p:sldId id="371" r:id="rId23"/>
    <p:sldId id="372" r:id="rId24"/>
    <p:sldId id="373" r:id="rId25"/>
    <p:sldId id="374" r:id="rId26"/>
    <p:sldId id="375" r:id="rId27"/>
    <p:sldId id="376" r:id="rId28"/>
    <p:sldId id="509" r:id="rId29"/>
  </p:sldIdLst>
  <p:sldSz cx="18288000" cy="10287000"/>
  <p:notesSz cx="6858000" cy="9144000"/>
  <p:embeddedFontLst>
    <p:embeddedFont>
      <p:font typeface="Britannic Bold" panose="020B0903060703020204" pitchFamily="34" charset="0"/>
      <p:regular r:id="rId31"/>
    </p:embeddedFont>
    <p:embeddedFont>
      <p:font typeface="Broadway" panose="04040905080B02020502" pitchFamily="82" charset="0"/>
      <p:regular r:id="rId32"/>
    </p:embeddedFont>
    <p:embeddedFont>
      <p:font typeface="Calibri" panose="020F050202020403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Cooper Black" panose="0208090404030B020404" pitchFamily="18" charset="0"/>
      <p:regular r:id="rId41"/>
    </p:embeddedFont>
    <p:embeddedFont>
      <p:font typeface="Elephant" panose="02020904090505020303" pitchFamily="18" charset="0"/>
      <p:regular r:id="rId42"/>
      <p:italic r:id="rId43"/>
    </p:embeddedFont>
    <p:embeddedFont>
      <p:font typeface="Forte" panose="03060902040502070203" pitchFamily="66" charset="0"/>
      <p:regular r:id="rId44"/>
    </p:embeddedFont>
    <p:embeddedFont>
      <p:font typeface="Goudy Stout" panose="0202090407030B020401" pitchFamily="18" charset="0"/>
      <p:regular r:id="rId45"/>
    </p:embeddedFont>
    <p:embeddedFont>
      <p:font typeface="Segoe UI Black" panose="020B0A02040204020203" pitchFamily="34" charset="0"/>
      <p:bold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6FFFF"/>
    <a:srgbClr val="3333FF"/>
    <a:srgbClr val="009999"/>
    <a:srgbClr val="99FF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67" d="100"/>
          <a:sy n="67" d="100"/>
        </p:scale>
        <p:origin x="9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160551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about the goal of the activity. Restate the steps in the project. Explain that they have prepared a healthy habit circle. In the healthy habit circle, there is information about what they eat, drink and do to stay healthy. Ask them to show their healthy habit circle and share it to their friends.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1633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pupils to show their healthy habit circle and give presentations in front of the class. Praise good performances.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54921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goal of the activity and explain that they should read the text and complete sentences by choosing the correct option.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Do sentence 1 as an example. First, have pupils read the gapped sentence and three options. Then, have pupils find the information about what the food Peter eats in the text. Ask where in the text they can find the information. Explain that pupils need to find the word fish in the reading and read the words after that to find the information. Choose the correct option to complete sentence 1. </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356885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Set a time limit for pupils to do the task independently. Go around the classroom and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327305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swap their books with a partner and check their answers before checking as a class. Have students read the sentence in the reading text that helps them find the correct information. For example, he likes fish and vegetables. Peter drinks lots of water and fresh juice. He does morning exercise every day. He does judo twice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421028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the class the goal of the activity and explain that they should read and write three sentences about their healthy habits to complete the table.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30120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first column and elicit some activities they usually do to stay healthy in the morning. Then have them write the answer in the gap.</a:t>
            </a:r>
          </a:p>
          <a:p>
            <a:r>
              <a:rPr lang="en-US" dirty="0"/>
              <a:t>Step 3: Give pupils time to complete the table independently. Go around the classroom and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swap their books with a partner and check their answers before checking as a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3471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work in groups to </a:t>
            </a:r>
            <a:r>
              <a:rPr lang="en-US" dirty="0" err="1"/>
              <a:t>practise</a:t>
            </a:r>
            <a:r>
              <a:rPr lang="en-US" dirty="0"/>
              <a:t> their presentation. Go around the classroom and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2647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8.svg"/><Relationship Id="rId12"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svg"/><Relationship Id="rId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19" Type="http://schemas.openxmlformats.org/officeDocument/2006/relationships/image" Target="../media/image82.pn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85.sv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5.pn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4.svg"/><Relationship Id="rId2" Type="http://schemas.openxmlformats.org/officeDocument/2006/relationships/image" Target="../media/image86.png"/><Relationship Id="rId16"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3.png"/><Relationship Id="rId5" Type="http://schemas.openxmlformats.org/officeDocument/2006/relationships/image" Target="../media/image89.png"/><Relationship Id="rId15" Type="http://schemas.openxmlformats.org/officeDocument/2006/relationships/image" Target="../media/image97.png"/><Relationship Id="rId10" Type="http://schemas.openxmlformats.org/officeDocument/2006/relationships/image" Target="../media/image92.svg"/><Relationship Id="rId4" Type="http://schemas.openxmlformats.org/officeDocument/2006/relationships/image" Target="../media/image88.svg"/><Relationship Id="rId9" Type="http://schemas.openxmlformats.org/officeDocument/2006/relationships/image" Target="../media/image91.png"/><Relationship Id="rId14" Type="http://schemas.openxmlformats.org/officeDocument/2006/relationships/image" Target="../media/image96.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8.svg"/><Relationship Id="rId5" Type="http://schemas.openxmlformats.org/officeDocument/2006/relationships/image" Target="../media/image89.png"/><Relationship Id="rId1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88.svg"/><Relationship Id="rId9" Type="http://schemas.openxmlformats.org/officeDocument/2006/relationships/image" Target="../media/image99.png"/><Relationship Id="rId1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8.svg"/><Relationship Id="rId5" Type="http://schemas.openxmlformats.org/officeDocument/2006/relationships/image" Target="../media/image89.png"/><Relationship Id="rId1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88.svg"/><Relationship Id="rId9" Type="http://schemas.openxmlformats.org/officeDocument/2006/relationships/image" Target="../media/image100.png"/><Relationship Id="rId14"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8.svg"/><Relationship Id="rId2" Type="http://schemas.openxmlformats.org/officeDocument/2006/relationships/image" Target="../media/image86.pn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7.png"/><Relationship Id="rId5" Type="http://schemas.openxmlformats.org/officeDocument/2006/relationships/image" Target="../media/image89.png"/><Relationship Id="rId15" Type="http://schemas.openxmlformats.org/officeDocument/2006/relationships/image" Target="../media/image93.png"/><Relationship Id="rId10" Type="http://schemas.openxmlformats.org/officeDocument/2006/relationships/image" Target="../media/image102.svg"/><Relationship Id="rId4" Type="http://schemas.openxmlformats.org/officeDocument/2006/relationships/image" Target="../media/image88.svg"/><Relationship Id="rId9" Type="http://schemas.openxmlformats.org/officeDocument/2006/relationships/image" Target="../media/image101.png"/><Relationship Id="rId14" Type="http://schemas.openxmlformats.org/officeDocument/2006/relationships/image" Target="../media/image92.svg"/></Relationships>
</file>

<file path=ppt/slides/_rels/slide25.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8.svg"/><Relationship Id="rId2" Type="http://schemas.openxmlformats.org/officeDocument/2006/relationships/image" Target="../media/image86.pn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7.png"/><Relationship Id="rId5" Type="http://schemas.openxmlformats.org/officeDocument/2006/relationships/image" Target="../media/image89.png"/><Relationship Id="rId15" Type="http://schemas.openxmlformats.org/officeDocument/2006/relationships/image" Target="../media/image93.png"/><Relationship Id="rId10" Type="http://schemas.openxmlformats.org/officeDocument/2006/relationships/image" Target="../media/image104.svg"/><Relationship Id="rId4" Type="http://schemas.openxmlformats.org/officeDocument/2006/relationships/image" Target="../media/image88.svg"/><Relationship Id="rId9" Type="http://schemas.openxmlformats.org/officeDocument/2006/relationships/image" Target="../media/image103.png"/><Relationship Id="rId14" Type="http://schemas.openxmlformats.org/officeDocument/2006/relationships/image" Target="../media/image92.sv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8.svg"/><Relationship Id="rId5" Type="http://schemas.openxmlformats.org/officeDocument/2006/relationships/image" Target="../media/image89.png"/><Relationship Id="rId1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88.svg"/><Relationship Id="rId9" Type="http://schemas.openxmlformats.org/officeDocument/2006/relationships/image" Target="../media/image105.pn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6.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image" Target="../media/image85.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84.png"/><Relationship Id="rId5" Type="http://schemas.openxmlformats.org/officeDocument/2006/relationships/image" Target="../media/image97.png"/><Relationship Id="rId10" Type="http://schemas.openxmlformats.org/officeDocument/2006/relationships/image" Target="../media/image111.svg"/><Relationship Id="rId4" Type="http://schemas.openxmlformats.org/officeDocument/2006/relationships/image" Target="../media/image107.svg"/><Relationship Id="rId9" Type="http://schemas.openxmlformats.org/officeDocument/2006/relationships/image" Target="../media/image110.png"/><Relationship Id="rId14" Type="http://schemas.openxmlformats.org/officeDocument/2006/relationships/image" Target="../media/image67.svg"/></Relationships>
</file>

<file path=ppt/slides/_rels/slide28.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notesSlide" Target="../notesSlides/notesSlide1.xml"/><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pic>
        <p:nvPicPr>
          <p:cNvPr id="8" name="Picture 7">
            <a:extLst>
              <a:ext uri="{FF2B5EF4-FFF2-40B4-BE49-F238E27FC236}">
                <a16:creationId xmlns:a16="http://schemas.microsoft.com/office/drawing/2014/main" id="{4C71E185-8AE8-E8AF-2143-8172A3AD339D}"/>
              </a:ext>
            </a:extLst>
          </p:cNvPr>
          <p:cNvPicPr>
            <a:picLocks noChangeAspect="1"/>
          </p:cNvPicPr>
          <p:nvPr/>
        </p:nvPicPr>
        <p:blipFill>
          <a:blip r:embed="rId9"/>
          <a:stretch>
            <a:fillRect/>
          </a:stretch>
        </p:blipFill>
        <p:spPr>
          <a:xfrm>
            <a:off x="2244348" y="1951294"/>
            <a:ext cx="12975292" cy="7231271"/>
          </a:xfrm>
          <a:prstGeom prst="rect">
            <a:avLst/>
          </a:prstGeom>
        </p:spPr>
      </p:pic>
      <p:sp>
        <p:nvSpPr>
          <p:cNvPr id="5" name="Oval 4"/>
          <p:cNvSpPr/>
          <p:nvPr/>
        </p:nvSpPr>
        <p:spPr>
          <a:xfrm>
            <a:off x="3542052" y="61341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668000" y="765810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26705" y="8554535"/>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26705" y="7018416"/>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798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1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
        <p:nvSpPr>
          <p:cNvPr id="15"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write.</a:t>
            </a:r>
          </a:p>
        </p:txBody>
      </p:sp>
    </p:spTree>
    <p:extLst>
      <p:ext uri="{BB962C8B-B14F-4D97-AF65-F5344CB8AC3E}">
        <p14:creationId xmlns:p14="http://schemas.microsoft.com/office/powerpoint/2010/main" val="16667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say.</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7" name="Picture 6">
            <a:extLst>
              <a:ext uri="{FF2B5EF4-FFF2-40B4-BE49-F238E27FC236}">
                <a16:creationId xmlns:a16="http://schemas.microsoft.com/office/drawing/2014/main" id="{3AF9EFC7-B8FD-3FAD-ACBC-6708B33881DF}"/>
              </a:ext>
            </a:extLst>
          </p:cNvPr>
          <p:cNvPicPr>
            <a:picLocks noChangeAspect="1"/>
          </p:cNvPicPr>
          <p:nvPr/>
        </p:nvPicPr>
        <p:blipFill>
          <a:blip r:embed="rId12"/>
          <a:stretch>
            <a:fillRect/>
          </a:stretch>
        </p:blipFill>
        <p:spPr>
          <a:xfrm>
            <a:off x="1085063" y="2702380"/>
            <a:ext cx="15200800" cy="5195700"/>
          </a:xfrm>
          <a:prstGeom prst="rect">
            <a:avLst/>
          </a:prstGeom>
        </p:spPr>
      </p:pic>
    </p:spTree>
    <p:extLst>
      <p:ext uri="{BB962C8B-B14F-4D97-AF65-F5344CB8AC3E}">
        <p14:creationId xmlns:p14="http://schemas.microsoft.com/office/powerpoint/2010/main" val="1140394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write.</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6" name="Picture 5">
            <a:extLst>
              <a:ext uri="{FF2B5EF4-FFF2-40B4-BE49-F238E27FC236}">
                <a16:creationId xmlns:a16="http://schemas.microsoft.com/office/drawing/2014/main" id="{D6AAA985-9036-6B95-64D3-2DF185B2F3F3}"/>
              </a:ext>
            </a:extLst>
          </p:cNvPr>
          <p:cNvPicPr>
            <a:picLocks noChangeAspect="1"/>
          </p:cNvPicPr>
          <p:nvPr/>
        </p:nvPicPr>
        <p:blipFill>
          <a:blip r:embed="rId12"/>
          <a:stretch>
            <a:fillRect/>
          </a:stretch>
        </p:blipFill>
        <p:spPr>
          <a:xfrm>
            <a:off x="2071403" y="2721269"/>
            <a:ext cx="14159197" cy="4839676"/>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9" name="Picture 8">
            <a:extLst>
              <a:ext uri="{FF2B5EF4-FFF2-40B4-BE49-F238E27FC236}">
                <a16:creationId xmlns:a16="http://schemas.microsoft.com/office/drawing/2014/main" id="{6D5D40BC-D76B-AE16-4295-0BC3C9D574BB}"/>
              </a:ext>
            </a:extLst>
          </p:cNvPr>
          <p:cNvPicPr>
            <a:picLocks noChangeAspect="1"/>
          </p:cNvPicPr>
          <p:nvPr/>
        </p:nvPicPr>
        <p:blipFill>
          <a:blip r:embed="rId5"/>
          <a:stretch>
            <a:fillRect/>
          </a:stretch>
        </p:blipFill>
        <p:spPr>
          <a:xfrm>
            <a:off x="1739753" y="2323210"/>
            <a:ext cx="15655429" cy="5351094"/>
          </a:xfrm>
          <a:prstGeom prst="rect">
            <a:avLst/>
          </a:prstGeom>
        </p:spPr>
      </p:pic>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6"/>
          <p:cNvSpPr/>
          <p:nvPr/>
        </p:nvSpPr>
        <p:spPr>
          <a:xfrm>
            <a:off x="142673" y="7265062"/>
            <a:ext cx="3057728" cy="2960625"/>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5" name="Rectangle 4"/>
          <p:cNvSpPr/>
          <p:nvPr/>
        </p:nvSpPr>
        <p:spPr>
          <a:xfrm>
            <a:off x="6901289" y="4648040"/>
            <a:ext cx="1982979" cy="646331"/>
          </a:xfrm>
          <a:prstGeom prst="rect">
            <a:avLst/>
          </a:prstGeom>
        </p:spPr>
        <p:txBody>
          <a:bodyPr wrap="none">
            <a:spAutoFit/>
          </a:bodyPr>
          <a:lstStyle/>
          <a:p>
            <a:r>
              <a:rPr lang="en-US" sz="3600" dirty="0">
                <a:solidFill>
                  <a:srgbClr val="FF0000"/>
                </a:solidFill>
              </a:rPr>
              <a:t>every day</a:t>
            </a:r>
          </a:p>
        </p:txBody>
      </p:sp>
      <p:sp>
        <p:nvSpPr>
          <p:cNvPr id="12" name="Rectangle 11">
            <a:extLst>
              <a:ext uri="{FF2B5EF4-FFF2-40B4-BE49-F238E27FC236}">
                <a16:creationId xmlns:a16="http://schemas.microsoft.com/office/drawing/2014/main" id="{C36D429A-F3BD-FB64-8904-B5D4B0CCBC15}"/>
              </a:ext>
            </a:extLst>
          </p:cNvPr>
          <p:cNvSpPr/>
          <p:nvPr/>
        </p:nvSpPr>
        <p:spPr>
          <a:xfrm>
            <a:off x="2870059" y="5508908"/>
            <a:ext cx="3537635" cy="646331"/>
          </a:xfrm>
          <a:prstGeom prst="rect">
            <a:avLst/>
          </a:prstGeom>
        </p:spPr>
        <p:txBody>
          <a:bodyPr wrap="none">
            <a:spAutoFit/>
          </a:bodyPr>
          <a:lstStyle/>
          <a:p>
            <a:r>
              <a:rPr lang="en-US" sz="3600" dirty="0">
                <a:solidFill>
                  <a:srgbClr val="FF0000"/>
                </a:solidFill>
              </a:rPr>
              <a:t>drink orange juice</a:t>
            </a:r>
          </a:p>
        </p:txBody>
      </p:sp>
      <p:sp>
        <p:nvSpPr>
          <p:cNvPr id="6" name="Rectangle 5"/>
          <p:cNvSpPr/>
          <p:nvPr/>
        </p:nvSpPr>
        <p:spPr>
          <a:xfrm>
            <a:off x="7154788" y="5616443"/>
            <a:ext cx="1199367" cy="646331"/>
          </a:xfrm>
          <a:prstGeom prst="rect">
            <a:avLst/>
          </a:prstGeom>
        </p:spPr>
        <p:txBody>
          <a:bodyPr wrap="none">
            <a:spAutoFit/>
          </a:bodyPr>
          <a:lstStyle/>
          <a:p>
            <a:r>
              <a:rPr lang="en-US" sz="3600" dirty="0">
                <a:solidFill>
                  <a:srgbClr val="FF0000"/>
                </a:solidFill>
              </a:rPr>
              <a:t>twice</a:t>
            </a:r>
          </a:p>
        </p:txBody>
      </p:sp>
      <p:sp>
        <p:nvSpPr>
          <p:cNvPr id="7" name="Rectangle 6"/>
          <p:cNvSpPr/>
          <p:nvPr/>
        </p:nvSpPr>
        <p:spPr>
          <a:xfrm>
            <a:off x="2892768" y="6414024"/>
            <a:ext cx="2952731" cy="646331"/>
          </a:xfrm>
          <a:prstGeom prst="rect">
            <a:avLst/>
          </a:prstGeom>
        </p:spPr>
        <p:txBody>
          <a:bodyPr wrap="none">
            <a:spAutoFit/>
          </a:bodyPr>
          <a:lstStyle/>
          <a:p>
            <a:r>
              <a:rPr lang="en-US" sz="3600" dirty="0">
                <a:solidFill>
                  <a:srgbClr val="FF0000"/>
                </a:solidFill>
              </a:rPr>
              <a:t>play basketball</a:t>
            </a:r>
          </a:p>
        </p:txBody>
      </p:sp>
      <p:sp>
        <p:nvSpPr>
          <p:cNvPr id="11" name="Rectangle 10">
            <a:extLst>
              <a:ext uri="{FF2B5EF4-FFF2-40B4-BE49-F238E27FC236}">
                <a16:creationId xmlns:a16="http://schemas.microsoft.com/office/drawing/2014/main" id="{387ADEFB-81AC-4205-03C3-97F5B9245E4B}"/>
              </a:ext>
            </a:extLst>
          </p:cNvPr>
          <p:cNvSpPr/>
          <p:nvPr/>
        </p:nvSpPr>
        <p:spPr>
          <a:xfrm>
            <a:off x="6901289" y="6414024"/>
            <a:ext cx="3830985" cy="646331"/>
          </a:xfrm>
          <a:prstGeom prst="rect">
            <a:avLst/>
          </a:prstGeom>
        </p:spPr>
        <p:txBody>
          <a:bodyPr wrap="none">
            <a:spAutoFit/>
          </a:bodyPr>
          <a:lstStyle/>
          <a:p>
            <a:r>
              <a:rPr lang="en-US" sz="3600" dirty="0">
                <a:solidFill>
                  <a:srgbClr val="FF0000"/>
                </a:solidFill>
              </a:rPr>
              <a:t>three times a week</a:t>
            </a:r>
          </a:p>
        </p:txBody>
      </p:sp>
      <p:sp>
        <p:nvSpPr>
          <p:cNvPr id="10" name="Rectangle 9">
            <a:extLst>
              <a:ext uri="{FF2B5EF4-FFF2-40B4-BE49-F238E27FC236}">
                <a16:creationId xmlns:a16="http://schemas.microsoft.com/office/drawing/2014/main" id="{0F50D069-28BC-A5AF-5EE6-AA5EE4C2799C}"/>
              </a:ext>
            </a:extLst>
          </p:cNvPr>
          <p:cNvSpPr/>
          <p:nvPr/>
        </p:nvSpPr>
        <p:spPr>
          <a:xfrm>
            <a:off x="11076888" y="4067950"/>
            <a:ext cx="5991912" cy="3539430"/>
          </a:xfrm>
          <a:prstGeom prst="rect">
            <a:avLst/>
          </a:prstGeom>
        </p:spPr>
        <p:txBody>
          <a:bodyPr wrap="square">
            <a:spAutoFit/>
          </a:bodyPr>
          <a:lstStyle/>
          <a:p>
            <a:r>
              <a:rPr lang="en-US" sz="3200" dirty="0">
                <a:solidFill>
                  <a:srgbClr val="FF0000"/>
                </a:solidFill>
              </a:rPr>
              <a:t>I</a:t>
            </a:r>
            <a:r>
              <a:rPr lang="en-GB" sz="3200" dirty="0">
                <a:solidFill>
                  <a:srgbClr val="FF0000"/>
                </a:solidFill>
              </a:rPr>
              <a:t> eat vegetables every day. My favourite vegetables are carrots and tomatoes. I like drinking fresh juice. I drink orange juice twice </a:t>
            </a:r>
          </a:p>
          <a:p>
            <a:r>
              <a:rPr lang="en-GB" sz="3200" dirty="0">
                <a:solidFill>
                  <a:srgbClr val="FF0000"/>
                </a:solidFill>
              </a:rPr>
              <a:t>a week. I play basketball three times a week. I want to stay healthy</a:t>
            </a:r>
            <a:endParaRPr lang="en-US" sz="3200" dirty="0">
              <a:solidFill>
                <a:srgbClr val="FF0000"/>
              </a:solidFill>
            </a:endParaRPr>
          </a:p>
        </p:txBody>
      </p:sp>
    </p:spTree>
    <p:extLst>
      <p:ext uri="{BB962C8B-B14F-4D97-AF65-F5344CB8AC3E}">
        <p14:creationId xmlns:p14="http://schemas.microsoft.com/office/powerpoint/2010/main" val="2686568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12" grpId="0"/>
      <p:bldP spid="6" grpId="0"/>
      <p:bldP spid="7" grpId="0"/>
      <p:bldP spid="11"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Project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5"/>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Ask and answer</a:t>
            </a:r>
          </a:p>
        </p:txBody>
      </p:sp>
      <p:pic>
        <p:nvPicPr>
          <p:cNvPr id="5" name="Picture 4"/>
          <p:cNvPicPr>
            <a:picLocks noChangeAspect="1"/>
          </p:cNvPicPr>
          <p:nvPr/>
        </p:nvPicPr>
        <p:blipFill>
          <a:blip r:embed="rId12"/>
          <a:stretch>
            <a:fillRect/>
          </a:stretch>
        </p:blipFill>
        <p:spPr>
          <a:xfrm>
            <a:off x="1559352" y="2247900"/>
            <a:ext cx="15023660" cy="5988786"/>
          </a:xfrm>
          <a:prstGeom prst="roundRect">
            <a:avLst/>
          </a:prstGeom>
        </p:spPr>
      </p:pic>
    </p:spTree>
    <p:extLst>
      <p:ext uri="{BB962C8B-B14F-4D97-AF65-F5344CB8AC3E}">
        <p14:creationId xmlns:p14="http://schemas.microsoft.com/office/powerpoint/2010/main" val="162555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5"/>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a:latin typeface="Cooper Black" panose="0208090404030B020404" pitchFamily="18" charset="0"/>
                <a:cs typeface="Aharoni" panose="02010803020104030203" pitchFamily="2" charset="-79"/>
              </a:rPr>
              <a:t>Work in groups</a:t>
            </a:r>
            <a:endParaRPr lang="en-US" sz="6000" dirty="0">
              <a:latin typeface="Cooper Black" panose="0208090404030B020404" pitchFamily="18" charset="0"/>
              <a:cs typeface="Aharoni" panose="02010803020104030203" pitchFamily="2" charset="-79"/>
            </a:endParaRPr>
          </a:p>
        </p:txBody>
      </p:sp>
      <p:pic>
        <p:nvPicPr>
          <p:cNvPr id="5" name="Picture 4"/>
          <p:cNvPicPr>
            <a:picLocks noChangeAspect="1"/>
          </p:cNvPicPr>
          <p:nvPr/>
        </p:nvPicPr>
        <p:blipFill>
          <a:blip r:embed="rId12"/>
          <a:stretch>
            <a:fillRect/>
          </a:stretch>
        </p:blipFill>
        <p:spPr>
          <a:xfrm>
            <a:off x="1559352" y="2247900"/>
            <a:ext cx="15023660" cy="5988786"/>
          </a:xfrm>
          <a:prstGeom prst="roundRect">
            <a:avLst/>
          </a:prstGeom>
        </p:spPr>
      </p:pic>
    </p:spTree>
    <p:extLst>
      <p:ext uri="{BB962C8B-B14F-4D97-AF65-F5344CB8AC3E}">
        <p14:creationId xmlns:p14="http://schemas.microsoft.com/office/powerpoint/2010/main" val="34014440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5"/>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Presentation</a:t>
            </a:r>
          </a:p>
        </p:txBody>
      </p:sp>
      <p:pic>
        <p:nvPicPr>
          <p:cNvPr id="5" name="Picture 4"/>
          <p:cNvPicPr>
            <a:picLocks noChangeAspect="1"/>
          </p:cNvPicPr>
          <p:nvPr/>
        </p:nvPicPr>
        <p:blipFill>
          <a:blip r:embed="rId12"/>
          <a:stretch>
            <a:fillRect/>
          </a:stretch>
        </p:blipFill>
        <p:spPr>
          <a:xfrm>
            <a:off x="1559352" y="2247900"/>
            <a:ext cx="15023660" cy="5988786"/>
          </a:xfrm>
          <a:prstGeom prst="roundRect">
            <a:avLst/>
          </a:prstGeom>
        </p:spPr>
      </p:pic>
    </p:spTree>
    <p:extLst>
      <p:ext uri="{BB962C8B-B14F-4D97-AF65-F5344CB8AC3E}">
        <p14:creationId xmlns:p14="http://schemas.microsoft.com/office/powerpoint/2010/main" val="8791245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Wrap-up</a:t>
            </a:r>
          </a:p>
        </p:txBody>
      </p:sp>
    </p:spTree>
    <p:extLst>
      <p:ext uri="{BB962C8B-B14F-4D97-AF65-F5344CB8AC3E}">
        <p14:creationId xmlns:p14="http://schemas.microsoft.com/office/powerpoint/2010/main" val="98290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3 - Period 6</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2168" y="0"/>
            <a:ext cx="18265831" cy="10287000"/>
          </a:xfrm>
          <a:prstGeom prst="rect">
            <a:avLst/>
          </a:prstGeom>
        </p:spPr>
      </p:pic>
      <p:sp>
        <p:nvSpPr>
          <p:cNvPr id="5" name="Freeform 5"/>
          <p:cNvSpPr/>
          <p:nvPr/>
        </p:nvSpPr>
        <p:spPr>
          <a:xfrm rot="-3645662">
            <a:off x="14549661" y="7203067"/>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3610661">
            <a:off x="-1496035" y="-892664"/>
            <a:ext cx="3821769" cy="3842729"/>
          </a:xfrm>
          <a:custGeom>
            <a:avLst/>
            <a:gdLst/>
            <a:ahLst/>
            <a:cxnLst/>
            <a:rect l="l" t="t" r="r" b="b"/>
            <a:pathLst>
              <a:path w="3821769" h="3842729">
                <a:moveTo>
                  <a:pt x="0" y="0"/>
                </a:moveTo>
                <a:lnTo>
                  <a:pt x="3821769" y="0"/>
                </a:lnTo>
                <a:lnTo>
                  <a:pt x="3821769" y="3842728"/>
                </a:lnTo>
                <a:lnTo>
                  <a:pt x="0" y="3842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2170" y="2833804"/>
            <a:ext cx="1006530" cy="1120631"/>
          </a:xfrm>
          <a:custGeom>
            <a:avLst/>
            <a:gdLst/>
            <a:ahLst/>
            <a:cxnLst/>
            <a:rect l="l" t="t" r="r" b="b"/>
            <a:pathLst>
              <a:path w="1006530" h="1120631">
                <a:moveTo>
                  <a:pt x="0" y="0"/>
                </a:moveTo>
                <a:lnTo>
                  <a:pt x="1006530" y="0"/>
                </a:lnTo>
                <a:lnTo>
                  <a:pt x="1006530" y="1120631"/>
                </a:lnTo>
                <a:lnTo>
                  <a:pt x="0" y="11206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898107" y="0"/>
            <a:ext cx="12491787" cy="2103140"/>
          </a:xfrm>
          <a:prstGeom prst="rect">
            <a:avLst/>
          </a:prstGeom>
        </p:spPr>
        <p:txBody>
          <a:bodyPr wrap="square" lIns="0" tIns="0" rIns="0" bIns="0" rtlCol="0" anchor="t">
            <a:spAutoFit/>
          </a:bodyPr>
          <a:lstStyle/>
          <a:p>
            <a:pPr algn="ctr">
              <a:lnSpc>
                <a:spcPts val="16397"/>
              </a:lnSpc>
              <a:spcBef>
                <a:spcPct val="0"/>
              </a:spcBef>
            </a:pPr>
            <a:r>
              <a:rPr lang="en-US" sz="11712" b="1" spc="515" dirty="0">
                <a:solidFill>
                  <a:srgbClr val="B71375"/>
                </a:solidFill>
                <a:latin typeface="SVN-Wednesday" panose="02000603000000000000" pitchFamily="50" charset="0"/>
                <a:ea typeface="SVN-Wednesday" panose="02000603000000000000" pitchFamily="50" charset="0"/>
              </a:rPr>
              <a:t>LUCKY BALLOONS</a:t>
            </a:r>
          </a:p>
        </p:txBody>
      </p:sp>
      <p:sp>
        <p:nvSpPr>
          <p:cNvPr id="11" name="Freeform 11"/>
          <p:cNvSpPr/>
          <p:nvPr/>
        </p:nvSpPr>
        <p:spPr>
          <a:xfrm rot="441755">
            <a:off x="11075117" y="8598550"/>
            <a:ext cx="1108996" cy="1234712"/>
          </a:xfrm>
          <a:custGeom>
            <a:avLst/>
            <a:gdLst/>
            <a:ahLst/>
            <a:cxnLst/>
            <a:rect l="l" t="t" r="r" b="b"/>
            <a:pathLst>
              <a:path w="1108996" h="1234712">
                <a:moveTo>
                  <a:pt x="0" y="0"/>
                </a:moveTo>
                <a:lnTo>
                  <a:pt x="1108995" y="0"/>
                </a:lnTo>
                <a:lnTo>
                  <a:pt x="1108995" y="1234712"/>
                </a:lnTo>
                <a:lnTo>
                  <a:pt x="0" y="1234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721746">
            <a:off x="3778510" y="8715799"/>
            <a:ext cx="974528" cy="1085001"/>
          </a:xfrm>
          <a:custGeom>
            <a:avLst/>
            <a:gdLst/>
            <a:ahLst/>
            <a:cxnLst/>
            <a:rect l="l" t="t" r="r" b="b"/>
            <a:pathLst>
              <a:path w="974528" h="1085001">
                <a:moveTo>
                  <a:pt x="0" y="0"/>
                </a:moveTo>
                <a:lnTo>
                  <a:pt x="974528" y="0"/>
                </a:lnTo>
                <a:lnTo>
                  <a:pt x="974528" y="1085002"/>
                </a:lnTo>
                <a:lnTo>
                  <a:pt x="0" y="1085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rot="616261">
            <a:off x="16910093" y="5306912"/>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2b"/>
          <p:cNvSpPr/>
          <p:nvPr/>
        </p:nvSpPr>
        <p:spPr>
          <a:xfrm>
            <a:off x="7107182" y="26384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3b"/>
          <p:cNvSpPr/>
          <p:nvPr/>
        </p:nvSpPr>
        <p:spPr>
          <a:xfrm>
            <a:off x="2339514" y="26384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4b"/>
          <p:cNvSpPr/>
          <p:nvPr/>
        </p:nvSpPr>
        <p:spPr>
          <a:xfrm>
            <a:off x="4723348" y="46958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5b"/>
          <p:cNvSpPr/>
          <p:nvPr/>
        </p:nvSpPr>
        <p:spPr>
          <a:xfrm>
            <a:off x="9491016" y="46958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6b"/>
          <p:cNvSpPr/>
          <p:nvPr/>
        </p:nvSpPr>
        <p:spPr>
          <a:xfrm>
            <a:off x="14258682" y="46958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7b"/>
          <p:cNvSpPr/>
          <p:nvPr/>
        </p:nvSpPr>
        <p:spPr>
          <a:xfrm>
            <a:off x="11874850" y="26384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4" name="Freeform 6"/>
          <p:cNvSpPr/>
          <p:nvPr/>
        </p:nvSpPr>
        <p:spPr>
          <a:xfrm rot="-1367721">
            <a:off x="441898" y="7021269"/>
            <a:ext cx="2059092" cy="3350593"/>
          </a:xfrm>
          <a:custGeom>
            <a:avLst/>
            <a:gdLst/>
            <a:ahLst/>
            <a:cxnLst/>
            <a:rect l="l" t="t" r="r" b="b"/>
            <a:pathLst>
              <a:path w="2059092" h="3350593">
                <a:moveTo>
                  <a:pt x="0" y="0"/>
                </a:moveTo>
                <a:lnTo>
                  <a:pt x="2059092" y="0"/>
                </a:lnTo>
                <a:lnTo>
                  <a:pt x="2059092" y="3350594"/>
                </a:lnTo>
                <a:lnTo>
                  <a:pt x="0" y="33505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5" name="Freeform 4"/>
          <p:cNvSpPr/>
          <p:nvPr/>
        </p:nvSpPr>
        <p:spPr>
          <a:xfrm>
            <a:off x="15871313" y="225085"/>
            <a:ext cx="2157401" cy="2129943"/>
          </a:xfrm>
          <a:custGeom>
            <a:avLst/>
            <a:gdLst/>
            <a:ahLst/>
            <a:cxnLst/>
            <a:rect l="l" t="t" r="r" b="b"/>
            <a:pathLst>
              <a:path w="2157401" h="2129943">
                <a:moveTo>
                  <a:pt x="0" y="0"/>
                </a:moveTo>
                <a:lnTo>
                  <a:pt x="2157401" y="0"/>
                </a:lnTo>
                <a:lnTo>
                  <a:pt x="2157401" y="2129943"/>
                </a:lnTo>
                <a:lnTo>
                  <a:pt x="0" y="21299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Tree>
    <p:extLst>
      <p:ext uri="{BB962C8B-B14F-4D97-AF65-F5344CB8AC3E}">
        <p14:creationId xmlns:p14="http://schemas.microsoft.com/office/powerpoint/2010/main" val="1350676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17"/>
                                        </p:tgtEl>
                                        <p:attrNameLst>
                                          <p:attrName>ppt_x</p:attrName>
                                        </p:attrNameLst>
                                      </p:cBhvr>
                                      <p:tavLst>
                                        <p:tav tm="0">
                                          <p:val>
                                            <p:strVal val="ppt_x"/>
                                          </p:val>
                                        </p:tav>
                                        <p:tav tm="100000">
                                          <p:val>
                                            <p:strVal val="ppt_x"/>
                                          </p:val>
                                        </p:tav>
                                      </p:tavLst>
                                    </p:anim>
                                    <p:anim calcmode="lin" valueType="num">
                                      <p:cBhvr additive="base">
                                        <p:cTn id="7" dur="1000"/>
                                        <p:tgtEl>
                                          <p:spTgt spid="17"/>
                                        </p:tgtEl>
                                        <p:attrNameLst>
                                          <p:attrName>ppt_y</p:attrName>
                                        </p:attrNameLst>
                                      </p:cBhvr>
                                      <p:tavLst>
                                        <p:tav tm="0">
                                          <p:val>
                                            <p:strVal val="ppt_y"/>
                                          </p:val>
                                        </p:tav>
                                        <p:tav tm="100000">
                                          <p:val>
                                            <p:strVal val="0-ppt_h/2"/>
                                          </p:val>
                                        </p:tav>
                                      </p:tavLst>
                                    </p:anim>
                                    <p:set>
                                      <p:cBhvr>
                                        <p:cTn id="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 presetClass="exit" presetSubtype="1" fill="hold" nodeType="clickEffect">
                                  <p:stCondLst>
                                    <p:cond delay="0"/>
                                  </p:stCondLst>
                                  <p:childTnLst>
                                    <p:anim calcmode="lin" valueType="num">
                                      <p:cBhvr additive="base">
                                        <p:cTn id="13" dur="1000"/>
                                        <p:tgtEl>
                                          <p:spTgt spid="18"/>
                                        </p:tgtEl>
                                        <p:attrNameLst>
                                          <p:attrName>ppt_x</p:attrName>
                                        </p:attrNameLst>
                                      </p:cBhvr>
                                      <p:tavLst>
                                        <p:tav tm="0">
                                          <p:val>
                                            <p:strVal val="ppt_x"/>
                                          </p:val>
                                        </p:tav>
                                        <p:tav tm="100000">
                                          <p:val>
                                            <p:strVal val="ppt_x"/>
                                          </p:val>
                                        </p:tav>
                                      </p:tavLst>
                                    </p:anim>
                                    <p:anim calcmode="lin" valueType="num">
                                      <p:cBhvr additive="base">
                                        <p:cTn id="14" dur="1000"/>
                                        <p:tgtEl>
                                          <p:spTgt spid="18"/>
                                        </p:tgtEl>
                                        <p:attrNameLst>
                                          <p:attrName>ppt_y</p:attrName>
                                        </p:attrNameLst>
                                      </p:cBhvr>
                                      <p:tavLst>
                                        <p:tav tm="0">
                                          <p:val>
                                            <p:strVal val="ppt_y"/>
                                          </p:val>
                                        </p:tav>
                                        <p:tav tm="100000">
                                          <p:val>
                                            <p:strVal val="0-ppt_h/2"/>
                                          </p:val>
                                        </p:tav>
                                      </p:tavLst>
                                    </p:anim>
                                    <p:set>
                                      <p:cBhvr>
                                        <p:cTn id="1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exit" presetSubtype="1" fill="hold" nodeType="clickEffect">
                                  <p:stCondLst>
                                    <p:cond delay="0"/>
                                  </p:stCondLst>
                                  <p:childTnLst>
                                    <p:anim calcmode="lin" valueType="num">
                                      <p:cBhvr additive="base">
                                        <p:cTn id="20" dur="1000"/>
                                        <p:tgtEl>
                                          <p:spTgt spid="16"/>
                                        </p:tgtEl>
                                        <p:attrNameLst>
                                          <p:attrName>ppt_x</p:attrName>
                                        </p:attrNameLst>
                                      </p:cBhvr>
                                      <p:tavLst>
                                        <p:tav tm="0">
                                          <p:val>
                                            <p:strVal val="ppt_x"/>
                                          </p:val>
                                        </p:tav>
                                        <p:tav tm="100000">
                                          <p:val>
                                            <p:strVal val="ppt_x"/>
                                          </p:val>
                                        </p:tav>
                                      </p:tavLst>
                                    </p:anim>
                                    <p:anim calcmode="lin" valueType="num">
                                      <p:cBhvr additive="base">
                                        <p:cTn id="21" dur="1000"/>
                                        <p:tgtEl>
                                          <p:spTgt spid="16"/>
                                        </p:tgtEl>
                                        <p:attrNameLst>
                                          <p:attrName>ppt_y</p:attrName>
                                        </p:attrNameLst>
                                      </p:cBhvr>
                                      <p:tavLst>
                                        <p:tav tm="0">
                                          <p:val>
                                            <p:strVal val="ppt_y"/>
                                          </p:val>
                                        </p:tav>
                                        <p:tav tm="100000">
                                          <p:val>
                                            <p:strVal val="0-ppt_h/2"/>
                                          </p:val>
                                        </p:tav>
                                      </p:tavLst>
                                    </p:anim>
                                    <p:set>
                                      <p:cBhvr>
                                        <p:cTn id="2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 presetClass="exit" presetSubtype="1" fill="hold" nodeType="clickEffect">
                                  <p:stCondLst>
                                    <p:cond delay="0"/>
                                  </p:stCondLst>
                                  <p:childTnLst>
                                    <p:anim calcmode="lin" valueType="num">
                                      <p:cBhvr additive="base">
                                        <p:cTn id="27" dur="1000"/>
                                        <p:tgtEl>
                                          <p:spTgt spid="19"/>
                                        </p:tgtEl>
                                        <p:attrNameLst>
                                          <p:attrName>ppt_x</p:attrName>
                                        </p:attrNameLst>
                                      </p:cBhvr>
                                      <p:tavLst>
                                        <p:tav tm="0">
                                          <p:val>
                                            <p:strVal val="ppt_x"/>
                                          </p:val>
                                        </p:tav>
                                        <p:tav tm="100000">
                                          <p:val>
                                            <p:strVal val="ppt_x"/>
                                          </p:val>
                                        </p:tav>
                                      </p:tavLst>
                                    </p:anim>
                                    <p:anim calcmode="lin" valueType="num">
                                      <p:cBhvr additive="base">
                                        <p:cTn id="28" dur="1000"/>
                                        <p:tgtEl>
                                          <p:spTgt spid="19"/>
                                        </p:tgtEl>
                                        <p:attrNameLst>
                                          <p:attrName>ppt_y</p:attrName>
                                        </p:attrNameLst>
                                      </p:cBhvr>
                                      <p:tavLst>
                                        <p:tav tm="0">
                                          <p:val>
                                            <p:strVal val="ppt_y"/>
                                          </p:val>
                                        </p:tav>
                                        <p:tav tm="100000">
                                          <p:val>
                                            <p:strVal val="0-ppt_h/2"/>
                                          </p:val>
                                        </p:tav>
                                      </p:tavLst>
                                    </p:anim>
                                    <p:set>
                                      <p:cBhvr>
                                        <p:cTn id="2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2" presetClass="exit" presetSubtype="1" fill="hold" nodeType="clickEffect">
                                  <p:stCondLst>
                                    <p:cond delay="0"/>
                                  </p:stCondLst>
                                  <p:childTnLst>
                                    <p:anim calcmode="lin" valueType="num">
                                      <p:cBhvr additive="base">
                                        <p:cTn id="34" dur="1000"/>
                                        <p:tgtEl>
                                          <p:spTgt spid="21"/>
                                        </p:tgtEl>
                                        <p:attrNameLst>
                                          <p:attrName>ppt_x</p:attrName>
                                        </p:attrNameLst>
                                      </p:cBhvr>
                                      <p:tavLst>
                                        <p:tav tm="0">
                                          <p:val>
                                            <p:strVal val="ppt_x"/>
                                          </p:val>
                                        </p:tav>
                                        <p:tav tm="100000">
                                          <p:val>
                                            <p:strVal val="ppt_x"/>
                                          </p:val>
                                        </p:tav>
                                      </p:tavLst>
                                    </p:anim>
                                    <p:anim calcmode="lin" valueType="num">
                                      <p:cBhvr additive="base">
                                        <p:cTn id="35" dur="1000"/>
                                        <p:tgtEl>
                                          <p:spTgt spid="21"/>
                                        </p:tgtEl>
                                        <p:attrNameLst>
                                          <p:attrName>ppt_y</p:attrName>
                                        </p:attrNameLst>
                                      </p:cBhvr>
                                      <p:tavLst>
                                        <p:tav tm="0">
                                          <p:val>
                                            <p:strVal val="ppt_y"/>
                                          </p:val>
                                        </p:tav>
                                        <p:tav tm="100000">
                                          <p:val>
                                            <p:strVal val="0-ppt_h/2"/>
                                          </p:val>
                                        </p:tav>
                                      </p:tavLst>
                                    </p:anim>
                                    <p:set>
                                      <p:cBhvr>
                                        <p:cTn id="3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2" presetClass="exit" presetSubtype="1" fill="hold" nodeType="clickEffect">
                                  <p:stCondLst>
                                    <p:cond delay="0"/>
                                  </p:stCondLst>
                                  <p:childTnLst>
                                    <p:anim calcmode="lin" valueType="num">
                                      <p:cBhvr additive="base">
                                        <p:cTn id="41" dur="1000"/>
                                        <p:tgtEl>
                                          <p:spTgt spid="20"/>
                                        </p:tgtEl>
                                        <p:attrNameLst>
                                          <p:attrName>ppt_x</p:attrName>
                                        </p:attrNameLst>
                                      </p:cBhvr>
                                      <p:tavLst>
                                        <p:tav tm="0">
                                          <p:val>
                                            <p:strVal val="ppt_x"/>
                                          </p:val>
                                        </p:tav>
                                        <p:tav tm="100000">
                                          <p:val>
                                            <p:strVal val="ppt_x"/>
                                          </p:val>
                                        </p:tav>
                                      </p:tavLst>
                                    </p:anim>
                                    <p:anim calcmode="lin" valueType="num">
                                      <p:cBhvr additive="base">
                                        <p:cTn id="42" dur="1000"/>
                                        <p:tgtEl>
                                          <p:spTgt spid="20"/>
                                        </p:tgtEl>
                                        <p:attrNameLst>
                                          <p:attrName>ppt_y</p:attrName>
                                        </p:attrNameLst>
                                      </p:cBhvr>
                                      <p:tavLst>
                                        <p:tav tm="0">
                                          <p:val>
                                            <p:strVal val="ppt_y"/>
                                          </p:val>
                                        </p:tav>
                                        <p:tav tm="100000">
                                          <p:val>
                                            <p:strVal val="0-ppt_h/2"/>
                                          </p:val>
                                        </p:tav>
                                      </p:tavLst>
                                    </p:anim>
                                    <p:set>
                                      <p:cBhvr>
                                        <p:cTn id="43"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47878" y="762798"/>
            <a:ext cx="8549640" cy="1827205"/>
            <a:chOff x="547878" y="762798"/>
            <a:chExt cx="8549640" cy="1827205"/>
          </a:xfrm>
        </p:grpSpPr>
        <p:sp>
          <p:nvSpPr>
            <p:cNvPr id="1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Rectangle 15"/>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9" name="Group 38"/>
          <p:cNvGrpSpPr/>
          <p:nvPr/>
        </p:nvGrpSpPr>
        <p:grpSpPr>
          <a:xfrm>
            <a:off x="9394553" y="762798"/>
            <a:ext cx="8600777" cy="1827205"/>
            <a:chOff x="9394553" y="762798"/>
            <a:chExt cx="8600777" cy="1827205"/>
          </a:xfrm>
        </p:grpSpPr>
        <p:sp>
          <p:nvSpPr>
            <p:cNvPr id="15"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Rectangle 16"/>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
        <p:nvSpPr>
          <p:cNvPr id="21" name="Freeform 5"/>
          <p:cNvSpPr/>
          <p:nvPr/>
        </p:nvSpPr>
        <p:spPr>
          <a:xfrm>
            <a:off x="6537960" y="2786551"/>
            <a:ext cx="5212080" cy="466344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13228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1+#ppt_w/2"/>
                                          </p:val>
                                        </p:tav>
                                        <p:tav tm="100000">
                                          <p:val>
                                            <p:strVal val="#ppt_x"/>
                                          </p:val>
                                        </p:tav>
                                      </p:tavLst>
                                    </p:anim>
                                    <p:anim calcmode="lin" valueType="num">
                                      <p:cBhvr additive="base">
                                        <p:cTn id="1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
          <p:cNvSpPr/>
          <p:nvPr/>
        </p:nvSpPr>
        <p:spPr>
          <a:xfrm>
            <a:off x="6537960" y="2811780"/>
            <a:ext cx="5212080" cy="4663440"/>
          </a:xfrm>
          <a:custGeom>
            <a:avLst/>
            <a:gdLst/>
            <a:ahLst/>
            <a:cxnLst/>
            <a:rect l="l" t="t" r="r" b="b"/>
            <a:pathLst>
              <a:path w="5092065" h="8229600">
                <a:moveTo>
                  <a:pt x="0" y="0"/>
                </a:moveTo>
                <a:lnTo>
                  <a:pt x="5092065" y="0"/>
                </a:lnTo>
                <a:lnTo>
                  <a:pt x="5092065" y="8229600"/>
                </a:lnTo>
                <a:lnTo>
                  <a:pt x="0" y="8229600"/>
                </a:lnTo>
                <a:lnTo>
                  <a:pt x="0" y="0"/>
                </a:lnTo>
                <a:close/>
              </a:path>
            </a:pathLst>
          </a:custGeom>
          <a:blipFill>
            <a:blip r:embed="rId9"/>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5" name="Rectangle 34"/>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Rectangle 37"/>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Tree>
    <p:extLst>
      <p:ext uri="{BB962C8B-B14F-4D97-AF65-F5344CB8AC3E}">
        <p14:creationId xmlns:p14="http://schemas.microsoft.com/office/powerpoint/2010/main" val="183290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9"/>
          <p:cNvSpPr/>
          <p:nvPr/>
        </p:nvSpPr>
        <p:spPr>
          <a:xfrm>
            <a:off x="6537960" y="2811780"/>
            <a:ext cx="5212080" cy="4663440"/>
          </a:xfrm>
          <a:custGeom>
            <a:avLst/>
            <a:gdLst/>
            <a:ahLst/>
            <a:cxnLst/>
            <a:rect l="l" t="t" r="r" b="b"/>
            <a:pathLst>
              <a:path w="7015734" h="8229600">
                <a:moveTo>
                  <a:pt x="0" y="0"/>
                </a:moveTo>
                <a:lnTo>
                  <a:pt x="7015734" y="0"/>
                </a:lnTo>
                <a:lnTo>
                  <a:pt x="7015734" y="8229600"/>
                </a:lnTo>
                <a:lnTo>
                  <a:pt x="0" y="8229600"/>
                </a:lnTo>
                <a:lnTo>
                  <a:pt x="0" y="0"/>
                </a:lnTo>
                <a:close/>
              </a:path>
            </a:pathLst>
          </a:custGeom>
          <a:blipFill>
            <a:blip r:embed="rId9"/>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5" name="Rectangle 34"/>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Rectangle 37"/>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Tree>
    <p:extLst>
      <p:ext uri="{BB962C8B-B14F-4D97-AF65-F5344CB8AC3E}">
        <p14:creationId xmlns:p14="http://schemas.microsoft.com/office/powerpoint/2010/main" val="25535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p:cNvSpPr/>
          <p:nvPr/>
        </p:nvSpPr>
        <p:spPr>
          <a:xfrm>
            <a:off x="6537960" y="2811780"/>
            <a:ext cx="5212080" cy="4663440"/>
          </a:xfrm>
          <a:custGeom>
            <a:avLst/>
            <a:gdLst/>
            <a:ahLst/>
            <a:cxnLst/>
            <a:rect l="l" t="t" r="r" b="b"/>
            <a:pathLst>
              <a:path w="4233709" h="4114800">
                <a:moveTo>
                  <a:pt x="0" y="0"/>
                </a:moveTo>
                <a:lnTo>
                  <a:pt x="4233709" y="0"/>
                </a:lnTo>
                <a:lnTo>
                  <a:pt x="42337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Rectangle 34"/>
            <p:cNvSpPr/>
            <p:nvPr/>
          </p:nvSpPr>
          <p:spPr>
            <a:xfrm>
              <a:off x="1214984" y="1028700"/>
              <a:ext cx="7215437"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she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8" name="Rectangle 37"/>
            <p:cNvSpPr/>
            <p:nvPr/>
          </p:nvSpPr>
          <p:spPr>
            <a:xfrm>
              <a:off x="9902877" y="1028700"/>
              <a:ext cx="7584128"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she ______?</a:t>
              </a:r>
            </a:p>
          </p:txBody>
        </p:sp>
      </p:grpSp>
    </p:spTree>
    <p:extLst>
      <p:ext uri="{BB962C8B-B14F-4D97-AF65-F5344CB8AC3E}">
        <p14:creationId xmlns:p14="http://schemas.microsoft.com/office/powerpoint/2010/main" val="374710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p:cNvSpPr/>
          <p:nvPr/>
        </p:nvSpPr>
        <p:spPr>
          <a:xfrm>
            <a:off x="6537960" y="2811780"/>
            <a:ext cx="5212080" cy="466344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Rectangle 34"/>
            <p:cNvSpPr/>
            <p:nvPr/>
          </p:nvSpPr>
          <p:spPr>
            <a:xfrm>
              <a:off x="1214984" y="1028700"/>
              <a:ext cx="7215437"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she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8" name="Rectangle 37"/>
            <p:cNvSpPr/>
            <p:nvPr/>
          </p:nvSpPr>
          <p:spPr>
            <a:xfrm>
              <a:off x="9902877" y="1028700"/>
              <a:ext cx="7584128"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she ______?</a:t>
              </a:r>
            </a:p>
          </p:txBody>
        </p:sp>
      </p:grpSp>
    </p:spTree>
    <p:extLst>
      <p:ext uri="{BB962C8B-B14F-4D97-AF65-F5344CB8AC3E}">
        <p14:creationId xmlns:p14="http://schemas.microsoft.com/office/powerpoint/2010/main" val="12515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8"/>
          <p:cNvSpPr/>
          <p:nvPr/>
        </p:nvSpPr>
        <p:spPr>
          <a:xfrm>
            <a:off x="6537960" y="2811780"/>
            <a:ext cx="5212080" cy="4663440"/>
          </a:xfrm>
          <a:custGeom>
            <a:avLst/>
            <a:gdLst/>
            <a:ahLst/>
            <a:cxnLst/>
            <a:rect l="l" t="t" r="r" b="b"/>
            <a:pathLst>
              <a:path w="7776972" h="8229600">
                <a:moveTo>
                  <a:pt x="0" y="0"/>
                </a:moveTo>
                <a:lnTo>
                  <a:pt x="7776972" y="0"/>
                </a:lnTo>
                <a:lnTo>
                  <a:pt x="7776972" y="8229600"/>
                </a:lnTo>
                <a:lnTo>
                  <a:pt x="0" y="8229600"/>
                </a:lnTo>
                <a:lnTo>
                  <a:pt x="0" y="0"/>
                </a:lnTo>
                <a:close/>
              </a:path>
            </a:pathLst>
          </a:custGeom>
          <a:blipFill>
            <a:blip r:embed="rId9"/>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5" name="Rectangle 34"/>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Rectangle 37"/>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Tree>
    <p:extLst>
      <p:ext uri="{BB962C8B-B14F-4D97-AF65-F5344CB8AC3E}">
        <p14:creationId xmlns:p14="http://schemas.microsoft.com/office/powerpoint/2010/main" val="106773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6731" flipV="1">
            <a:off x="1896461" y="386479"/>
            <a:ext cx="14495077" cy="9514041"/>
          </a:xfrm>
          <a:custGeom>
            <a:avLst/>
            <a:gdLst/>
            <a:ahLst/>
            <a:cxnLst/>
            <a:rect l="l" t="t" r="r" b="b"/>
            <a:pathLst>
              <a:path w="14495077" h="9514041">
                <a:moveTo>
                  <a:pt x="0" y="9514042"/>
                </a:moveTo>
                <a:lnTo>
                  <a:pt x="14495078" y="9514042"/>
                </a:lnTo>
                <a:lnTo>
                  <a:pt x="14495078" y="0"/>
                </a:lnTo>
                <a:lnTo>
                  <a:pt x="0" y="0"/>
                </a:lnTo>
                <a:lnTo>
                  <a:pt x="0" y="95140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411819" y="2877329"/>
            <a:ext cx="13464363" cy="2952245"/>
          </a:xfrm>
          <a:prstGeom prst="rect">
            <a:avLst/>
          </a:prstGeom>
        </p:spPr>
        <p:txBody>
          <a:bodyPr lIns="0" tIns="0" rIns="0" bIns="0" rtlCol="0" anchor="t">
            <a:spAutoFit/>
          </a:bodyPr>
          <a:lstStyle/>
          <a:p>
            <a:pPr algn="ctr">
              <a:lnSpc>
                <a:spcPts val="24177"/>
              </a:lnSpc>
            </a:pPr>
            <a:r>
              <a:rPr lang="en-US" sz="17269" dirty="0">
                <a:ln w="76200">
                  <a:solidFill>
                    <a:schemeClr val="tx1"/>
                  </a:solidFill>
                </a:ln>
                <a:solidFill>
                  <a:srgbClr val="FF33CC"/>
                </a:solidFill>
                <a:latin typeface="UTM Loko" panose="02040603050506020204" pitchFamily="18" charset="0"/>
              </a:rPr>
              <a:t>Great Job!</a:t>
            </a:r>
          </a:p>
        </p:txBody>
      </p:sp>
      <p:sp>
        <p:nvSpPr>
          <p:cNvPr id="4" name="Freeform 4"/>
          <p:cNvSpPr/>
          <p:nvPr/>
        </p:nvSpPr>
        <p:spPr>
          <a:xfrm rot="1070878">
            <a:off x="5914842" y="5357790"/>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
          <p:cNvSpPr/>
          <p:nvPr/>
        </p:nvSpPr>
        <p:spPr>
          <a:xfrm rot="-9402278">
            <a:off x="15201473" y="-548567"/>
            <a:ext cx="4115653" cy="4093204"/>
          </a:xfrm>
          <a:custGeom>
            <a:avLst/>
            <a:gdLst/>
            <a:ahLst/>
            <a:cxnLst/>
            <a:rect l="l" t="t" r="r" b="b"/>
            <a:pathLst>
              <a:path w="4115653" h="4093204">
                <a:moveTo>
                  <a:pt x="0" y="0"/>
                </a:moveTo>
                <a:lnTo>
                  <a:pt x="4115654" y="0"/>
                </a:lnTo>
                <a:lnTo>
                  <a:pt x="4115654" y="4093204"/>
                </a:lnTo>
                <a:lnTo>
                  <a:pt x="0" y="40932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2699999">
            <a:off x="376771" y="3198707"/>
            <a:ext cx="1896001" cy="2722717"/>
          </a:xfrm>
          <a:custGeom>
            <a:avLst/>
            <a:gdLst/>
            <a:ahLst/>
            <a:cxnLst/>
            <a:rect l="l" t="t" r="r" b="b"/>
            <a:pathLst>
              <a:path w="1896001" h="2722717">
                <a:moveTo>
                  <a:pt x="0" y="0"/>
                </a:moveTo>
                <a:lnTo>
                  <a:pt x="1896001" y="0"/>
                </a:lnTo>
                <a:lnTo>
                  <a:pt x="1896001" y="2722717"/>
                </a:lnTo>
                <a:lnTo>
                  <a:pt x="0" y="27227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3067946" y="-44590"/>
            <a:ext cx="2157048" cy="2129595"/>
          </a:xfrm>
          <a:custGeom>
            <a:avLst/>
            <a:gdLst/>
            <a:ahLst/>
            <a:cxnLst/>
            <a:rect l="l" t="t" r="r" b="b"/>
            <a:pathLst>
              <a:path w="2157048" h="2129595">
                <a:moveTo>
                  <a:pt x="0" y="0"/>
                </a:moveTo>
                <a:lnTo>
                  <a:pt x="2157048" y="0"/>
                </a:lnTo>
                <a:lnTo>
                  <a:pt x="2157048" y="2129595"/>
                </a:lnTo>
                <a:lnTo>
                  <a:pt x="0" y="21295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2"/>
          <p:cNvSpPr/>
          <p:nvPr/>
        </p:nvSpPr>
        <p:spPr>
          <a:xfrm rot="-672985">
            <a:off x="-1524522" y="6552519"/>
            <a:ext cx="4662577" cy="4637145"/>
          </a:xfrm>
          <a:custGeom>
            <a:avLst/>
            <a:gdLst/>
            <a:ahLst/>
            <a:cxnLst/>
            <a:rect l="l" t="t" r="r" b="b"/>
            <a:pathLst>
              <a:path w="4662577" h="4637145">
                <a:moveTo>
                  <a:pt x="0" y="0"/>
                </a:moveTo>
                <a:lnTo>
                  <a:pt x="4662577" y="0"/>
                </a:lnTo>
                <a:lnTo>
                  <a:pt x="4662577" y="4637144"/>
                </a:lnTo>
                <a:lnTo>
                  <a:pt x="0" y="4637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5"/>
          <p:cNvSpPr/>
          <p:nvPr/>
        </p:nvSpPr>
        <p:spPr>
          <a:xfrm rot="-3645662">
            <a:off x="14549661" y="7203067"/>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6"/>
          <p:cNvSpPr/>
          <p:nvPr/>
        </p:nvSpPr>
        <p:spPr>
          <a:xfrm rot="3610661">
            <a:off x="-1496035" y="-892664"/>
            <a:ext cx="3821769" cy="3842729"/>
          </a:xfrm>
          <a:custGeom>
            <a:avLst/>
            <a:gdLst/>
            <a:ahLst/>
            <a:cxnLst/>
            <a:rect l="l" t="t" r="r" b="b"/>
            <a:pathLst>
              <a:path w="3821769" h="3842729">
                <a:moveTo>
                  <a:pt x="0" y="0"/>
                </a:moveTo>
                <a:lnTo>
                  <a:pt x="3821769" y="0"/>
                </a:lnTo>
                <a:lnTo>
                  <a:pt x="3821769" y="3842728"/>
                </a:lnTo>
                <a:lnTo>
                  <a:pt x="0" y="38427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839980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of contents</a:t>
            </a: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4: Read and complete.</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10" name="Group 9"/>
          <p:cNvGrpSpPr/>
          <p:nvPr/>
        </p:nvGrpSpPr>
        <p:grpSpPr>
          <a:xfrm>
            <a:off x="3586926" y="4787971"/>
            <a:ext cx="11065142" cy="1373680"/>
            <a:chOff x="3586926" y="4787971"/>
            <a:chExt cx="11065142" cy="1373680"/>
          </a:xfrm>
        </p:grpSpPr>
        <p:grpSp>
          <p:nvGrpSpPr>
            <p:cNvPr id="40" name="Group 39"/>
            <p:cNvGrpSpPr/>
            <p:nvPr/>
          </p:nvGrpSpPr>
          <p:grpSpPr>
            <a:xfrm>
              <a:off x="5295794" y="5220803"/>
              <a:ext cx="9356274" cy="841248"/>
              <a:chOff x="5121726" y="5713407"/>
              <a:chExt cx="9356274" cy="841248"/>
            </a:xfrm>
          </p:grpSpPr>
          <p:sp>
            <p:nvSpPr>
              <p:cNvPr id="24" name="Rectangle 23"/>
              <p:cNvSpPr/>
              <p:nvPr/>
            </p:nvSpPr>
            <p:spPr>
              <a:xfrm>
                <a:off x="5294717" y="5810866"/>
                <a:ext cx="9183283" cy="646331"/>
              </a:xfrm>
              <a:prstGeom prst="rect">
                <a:avLst/>
              </a:prstGeom>
            </p:spPr>
            <p:txBody>
              <a:bodyPr wrap="square">
                <a:spAutoFit/>
              </a:bodyPr>
              <a:lstStyle/>
              <a:p>
                <a:pPr lvl="0" algn="just"/>
                <a:r>
                  <a:rPr lang="en-US" sz="3600" b="1" dirty="0">
                    <a:solidFill>
                      <a:srgbClr val="FF0000"/>
                    </a:solidFill>
                    <a:latin typeface="Comic Sans MS" panose="030F0702030302020204" pitchFamily="66" charset="0"/>
                  </a:rPr>
                  <a:t> Activity 5: Let’s write.</a:t>
                </a:r>
              </a:p>
            </p:txBody>
          </p:sp>
          <p:sp>
            <p:nvSpPr>
              <p:cNvPr id="26" name="Rounded Rectangle 25"/>
              <p:cNvSpPr/>
              <p:nvPr/>
            </p:nvSpPr>
            <p:spPr>
              <a:xfrm>
                <a:off x="5121726" y="5713407"/>
                <a:ext cx="9287883" cy="84124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586926" y="4787971"/>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6:  Project.</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
        <p:nvSpPr>
          <p:cNvPr id="14"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Tree>
    <p:extLst>
      <p:ext uri="{BB962C8B-B14F-4D97-AF65-F5344CB8AC3E}">
        <p14:creationId xmlns:p14="http://schemas.microsoft.com/office/powerpoint/2010/main" val="176091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0" y="0"/>
            <a:ext cx="18288000" cy="10287000"/>
          </a:xfrm>
          <a:prstGeom prst="rect">
            <a:avLst/>
          </a:prstGeom>
        </p:spPr>
      </p:pic>
      <p:sp>
        <p:nvSpPr>
          <p:cNvPr id="34" name="Rectangle 33"/>
          <p:cNvSpPr/>
          <p:nvPr/>
        </p:nvSpPr>
        <p:spPr>
          <a:xfrm>
            <a:off x="1219200" y="1181100"/>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Does he play football once a week?</a:t>
            </a:r>
          </a:p>
          <a:p>
            <a:pPr>
              <a:lnSpc>
                <a:spcPct val="200000"/>
              </a:lnSpc>
            </a:pPr>
            <a:r>
              <a:rPr lang="en-US" sz="3200" b="1" dirty="0">
                <a:latin typeface="Comic Sans MS" panose="030F0702030302020204" pitchFamily="66" charset="0"/>
              </a:rPr>
              <a:t>Yes, he does. Yes, he does.</a:t>
            </a:r>
          </a:p>
          <a:p>
            <a:pPr>
              <a:lnSpc>
                <a:spcPct val="200000"/>
              </a:lnSpc>
            </a:pPr>
            <a:r>
              <a:rPr lang="en-US" sz="3200" b="1" dirty="0">
                <a:latin typeface="Comic Sans MS" panose="030F0702030302020204" pitchFamily="66" charset="0"/>
              </a:rPr>
              <a:t>Does he do judo twice a week?</a:t>
            </a:r>
          </a:p>
          <a:p>
            <a:pPr>
              <a:lnSpc>
                <a:spcPct val="200000"/>
              </a:lnSpc>
            </a:pPr>
            <a:r>
              <a:rPr lang="en-US" sz="3200" b="1" dirty="0">
                <a:latin typeface="Comic Sans MS" panose="030F0702030302020204" pitchFamily="66" charset="0"/>
              </a:rPr>
              <a:t>No, he doesn’t. No, he doesn’t. </a:t>
            </a:r>
          </a:p>
        </p:txBody>
      </p:sp>
      <p:sp>
        <p:nvSpPr>
          <p:cNvPr id="35" name="Rectangle 34"/>
          <p:cNvSpPr/>
          <p:nvPr/>
        </p:nvSpPr>
        <p:spPr>
          <a:xfrm>
            <a:off x="9283356" y="3092827"/>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Does she eat apples once a day?</a:t>
            </a:r>
          </a:p>
          <a:p>
            <a:pPr>
              <a:lnSpc>
                <a:spcPct val="200000"/>
              </a:lnSpc>
            </a:pPr>
            <a:r>
              <a:rPr lang="en-US" sz="3200" b="1" dirty="0">
                <a:latin typeface="Comic Sans MS" panose="030F0702030302020204" pitchFamily="66" charset="0"/>
              </a:rPr>
              <a:t>Yes, she does. Yes, she does. </a:t>
            </a:r>
          </a:p>
          <a:p>
            <a:pPr>
              <a:lnSpc>
                <a:spcPct val="200000"/>
              </a:lnSpc>
            </a:pPr>
            <a:r>
              <a:rPr lang="en-US" sz="3200" b="1" dirty="0">
                <a:latin typeface="Comic Sans MS" panose="030F0702030302020204" pitchFamily="66" charset="0"/>
              </a:rPr>
              <a:t>Does she eat mangoes twice a day?</a:t>
            </a:r>
          </a:p>
          <a:p>
            <a:pPr>
              <a:lnSpc>
                <a:spcPct val="200000"/>
              </a:lnSpc>
            </a:pPr>
            <a:r>
              <a:rPr lang="en-US" sz="3200" b="1" dirty="0">
                <a:latin typeface="Comic Sans MS" panose="030F0702030302020204" pitchFamily="66" charset="0"/>
              </a:rPr>
              <a:t>No, she doesn’t. No, she doesn’t.</a:t>
            </a:r>
          </a:p>
        </p:txBody>
      </p:sp>
      <p:sp>
        <p:nvSpPr>
          <p:cNvPr id="37" name="TextBox 8"/>
          <p:cNvSpPr txBox="1"/>
          <p:nvPr/>
        </p:nvSpPr>
        <p:spPr>
          <a:xfrm>
            <a:off x="5905500" y="0"/>
            <a:ext cx="6477000" cy="1107996"/>
          </a:xfrm>
          <a:prstGeom prst="rect">
            <a:avLst/>
          </a:prstGeom>
        </p:spPr>
        <p:txBody>
          <a:bodyPr wrap="square" lIns="0" tIns="0" rIns="0" bIns="0" rtlCol="0" anchor="t">
            <a:spAutoFit/>
          </a:bodyPr>
          <a:lstStyle/>
          <a:p>
            <a:pPr lvl="0" algn="ctr"/>
            <a:r>
              <a:rPr lang="en-US" sz="7200" b="1" dirty="0">
                <a:ln>
                  <a:solidFill>
                    <a:schemeClr val="tx1"/>
                  </a:solidFill>
                </a:ln>
                <a:solidFill>
                  <a:srgbClr val="FF33CC"/>
                </a:solidFill>
                <a:latin typeface="UTM Alexander" panose="02040603050506020204" pitchFamily="18" charset="0"/>
              </a:rPr>
              <a:t>Let’s chant.</a:t>
            </a:r>
          </a:p>
        </p:txBody>
      </p:sp>
      <p:sp>
        <p:nvSpPr>
          <p:cNvPr id="13" name="Freeform 2"/>
          <p:cNvSpPr/>
          <p:nvPr/>
        </p:nvSpPr>
        <p:spPr>
          <a:xfrm>
            <a:off x="1752600" y="5676900"/>
            <a:ext cx="6096000" cy="4226515"/>
          </a:xfrm>
          <a:custGeom>
            <a:avLst/>
            <a:gdLst/>
            <a:ahLst/>
            <a:cxnLst/>
            <a:rect l="l" t="t" r="r" b="b"/>
            <a:pathLst>
              <a:path w="10041200" h="8229600">
                <a:moveTo>
                  <a:pt x="0" y="0"/>
                </a:moveTo>
                <a:lnTo>
                  <a:pt x="10041200" y="0"/>
                </a:lnTo>
                <a:lnTo>
                  <a:pt x="10041200" y="8229600"/>
                </a:lnTo>
                <a:lnTo>
                  <a:pt x="0" y="8229600"/>
                </a:lnTo>
                <a:lnTo>
                  <a:pt x="0" y="0"/>
                </a:lnTo>
                <a:close/>
              </a:path>
            </a:pathLst>
          </a:custGeom>
          <a:blipFill>
            <a:blip r:embed="rId6"/>
            <a:stretch>
              <a:fillRect/>
            </a:stretch>
          </a:blipFill>
        </p:spPr>
        <p:txBody>
          <a:bodyPr/>
          <a:lstStyle/>
          <a:p>
            <a:endParaRPr lang="en-US"/>
          </a:p>
        </p:txBody>
      </p:sp>
      <p:sp>
        <p:nvSpPr>
          <p:cNvPr id="14" name="Freeform 4"/>
          <p:cNvSpPr/>
          <p:nvPr/>
        </p:nvSpPr>
        <p:spPr>
          <a:xfrm flipH="1">
            <a:off x="13868400" y="-850943"/>
            <a:ext cx="5562600" cy="4333473"/>
          </a:xfrm>
          <a:custGeom>
            <a:avLst/>
            <a:gdLst/>
            <a:ahLst/>
            <a:cxnLst/>
            <a:rect l="l" t="t" r="r" b="b"/>
            <a:pathLst>
              <a:path w="6222760" h="4114800">
                <a:moveTo>
                  <a:pt x="0" y="0"/>
                </a:moveTo>
                <a:lnTo>
                  <a:pt x="6222759" y="0"/>
                </a:lnTo>
                <a:lnTo>
                  <a:pt x="62227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5"/>
          <p:cNvSpPr/>
          <p:nvPr/>
        </p:nvSpPr>
        <p:spPr>
          <a:xfrm>
            <a:off x="11768228" y="7176205"/>
            <a:ext cx="4200344" cy="2735474"/>
          </a:xfrm>
          <a:custGeom>
            <a:avLst/>
            <a:gdLst/>
            <a:ahLst/>
            <a:cxnLst/>
            <a:rect l="l" t="t" r="r" b="b"/>
            <a:pathLst>
              <a:path w="6318311" h="4114800">
                <a:moveTo>
                  <a:pt x="0" y="0"/>
                </a:moveTo>
                <a:lnTo>
                  <a:pt x="6318311" y="0"/>
                </a:lnTo>
                <a:lnTo>
                  <a:pt x="6318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7" name="Track 40">
            <a:hlinkClick r:id="" action="ppaction://media"/>
          </p:cNvPr>
          <p:cNvPicPr>
            <a:picLocks noChangeAspect="1"/>
          </p:cNvPicPr>
          <p:nvPr>
            <a:audioFile r:link="rId1"/>
            <p:extLst>
              <p:ext uri="{DAA4B4D4-6D71-4841-9C94-3DE7FCFB9230}">
                <p14:media xmlns:p14="http://schemas.microsoft.com/office/powerpoint/2010/main" r:embed="rId2">
                  <p14:trim st="5824"/>
                </p14:media>
              </p:ext>
            </p:extLst>
          </p:nvPr>
        </p:nvPicPr>
        <p:blipFill>
          <a:blip r:embed="rId11"/>
          <a:stretch>
            <a:fillRect/>
          </a:stretch>
        </p:blipFill>
        <p:spPr>
          <a:xfrm>
            <a:off x="12382500" y="193596"/>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2942345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14"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read.</a:t>
            </a:r>
          </a:p>
        </p:txBody>
      </p:sp>
      <p:pic>
        <p:nvPicPr>
          <p:cNvPr id="6" name="Picture 5">
            <a:extLst>
              <a:ext uri="{FF2B5EF4-FFF2-40B4-BE49-F238E27FC236}">
                <a16:creationId xmlns:a16="http://schemas.microsoft.com/office/drawing/2014/main" id="{FB2C1DDB-5952-31B5-8044-65F8CEB2C89E}"/>
              </a:ext>
            </a:extLst>
          </p:cNvPr>
          <p:cNvPicPr>
            <a:picLocks noChangeAspect="1"/>
          </p:cNvPicPr>
          <p:nvPr/>
        </p:nvPicPr>
        <p:blipFill>
          <a:blip r:embed="rId9"/>
          <a:stretch>
            <a:fillRect/>
          </a:stretch>
        </p:blipFill>
        <p:spPr>
          <a:xfrm>
            <a:off x="2244348" y="1839116"/>
            <a:ext cx="13300452" cy="6885784"/>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59092" y="731524"/>
            <a:ext cx="16537733" cy="8678179"/>
            <a:chOff x="-8450" y="-47625"/>
            <a:chExt cx="4355617" cy="2285611"/>
          </a:xfrm>
        </p:grpSpPr>
        <p:sp>
          <p:nvSpPr>
            <p:cNvPr id="3" name="Freeform 3"/>
            <p:cNvSpPr/>
            <p:nvPr/>
          </p:nvSpPr>
          <p:spPr>
            <a:xfrm>
              <a:off x="-8450" y="9232"/>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861047"/>
            <a:ext cx="10746696" cy="923330"/>
          </a:xfrm>
          <a:prstGeom prst="rect">
            <a:avLst/>
          </a:prstGeom>
        </p:spPr>
        <p:txBody>
          <a:bodyPr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Model sentence 1.</a:t>
            </a:r>
          </a:p>
        </p:txBody>
      </p:sp>
      <p:pic>
        <p:nvPicPr>
          <p:cNvPr id="8" name="Picture 7">
            <a:extLst>
              <a:ext uri="{FF2B5EF4-FFF2-40B4-BE49-F238E27FC236}">
                <a16:creationId xmlns:a16="http://schemas.microsoft.com/office/drawing/2014/main" id="{2DE750F2-7BE0-5728-5925-38B2E6116188}"/>
              </a:ext>
            </a:extLst>
          </p:cNvPr>
          <p:cNvPicPr>
            <a:picLocks noChangeAspect="1"/>
          </p:cNvPicPr>
          <p:nvPr/>
        </p:nvPicPr>
        <p:blipFill>
          <a:blip r:embed="rId9"/>
          <a:stretch>
            <a:fillRect/>
          </a:stretch>
        </p:blipFill>
        <p:spPr>
          <a:xfrm>
            <a:off x="2553932" y="1626658"/>
            <a:ext cx="13115968" cy="7397245"/>
          </a:xfrm>
          <a:prstGeom prst="rect">
            <a:avLst/>
          </a:prstGeom>
        </p:spPr>
      </p:pic>
      <p:sp>
        <p:nvSpPr>
          <p:cNvPr id="5" name="Oval 4"/>
          <p:cNvSpPr/>
          <p:nvPr/>
        </p:nvSpPr>
        <p:spPr>
          <a:xfrm>
            <a:off x="3962400" y="59055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67654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Read and circle.</a:t>
            </a:r>
          </a:p>
        </p:txBody>
      </p:sp>
      <p:pic>
        <p:nvPicPr>
          <p:cNvPr id="8" name="Picture 7">
            <a:extLst>
              <a:ext uri="{FF2B5EF4-FFF2-40B4-BE49-F238E27FC236}">
                <a16:creationId xmlns:a16="http://schemas.microsoft.com/office/drawing/2014/main" id="{7C6C2EEC-1192-F74E-D288-1DCBE3899F84}"/>
              </a:ext>
            </a:extLst>
          </p:cNvPr>
          <p:cNvPicPr>
            <a:picLocks noChangeAspect="1"/>
          </p:cNvPicPr>
          <p:nvPr/>
        </p:nvPicPr>
        <p:blipFill>
          <a:blip r:embed="rId9"/>
          <a:stretch>
            <a:fillRect/>
          </a:stretch>
        </p:blipFill>
        <p:spPr>
          <a:xfrm>
            <a:off x="2244348" y="1944016"/>
            <a:ext cx="13529052" cy="7133274"/>
          </a:xfrm>
          <a:prstGeom prst="rect">
            <a:avLst/>
          </a:prstGeom>
        </p:spPr>
      </p:pic>
      <p:sp>
        <p:nvSpPr>
          <p:cNvPr id="5" name="Oval 4"/>
          <p:cNvSpPr/>
          <p:nvPr/>
        </p:nvSpPr>
        <p:spPr>
          <a:xfrm>
            <a:off x="3746589" y="60579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952705"/>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4694</TotalTime>
  <Words>769</Words>
  <Application>Microsoft Office PowerPoint</Application>
  <PresentationFormat>Custom</PresentationFormat>
  <Paragraphs>90</Paragraphs>
  <Slides>28</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Segoe UI Black</vt:lpstr>
      <vt:lpstr>Comic Sans MS</vt:lpstr>
      <vt:lpstr>Britannic Bold</vt:lpstr>
      <vt:lpstr>UTM Alexander</vt:lpstr>
      <vt:lpstr>SVN-Wednesday</vt:lpstr>
      <vt:lpstr>UTM Loko</vt:lpstr>
      <vt:lpstr>Elephant</vt:lpstr>
      <vt:lpstr>Cooper Black</vt:lpstr>
      <vt:lpstr>Arial</vt:lpstr>
      <vt:lpstr>Calibri</vt:lpstr>
      <vt:lpstr>Broadway</vt:lpstr>
      <vt:lpstr>Goudy Stout</vt:lpstr>
      <vt:lpstr>Forte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476</cp:revision>
  <dcterms:created xsi:type="dcterms:W3CDTF">2006-08-16T00:00:00Z</dcterms:created>
  <dcterms:modified xsi:type="dcterms:W3CDTF">2024-08-28T03:14:28Z</dcterms:modified>
  <dc:identifier>DAF4pmA5fIc</dc:identifier>
</cp:coreProperties>
</file>