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22"/>
  </p:notesMasterIdLst>
  <p:sldIdLst>
    <p:sldId id="385" r:id="rId3"/>
    <p:sldId id="386" r:id="rId4"/>
    <p:sldId id="387" r:id="rId5"/>
    <p:sldId id="388" r:id="rId6"/>
    <p:sldId id="389" r:id="rId7"/>
    <p:sldId id="390" r:id="rId8"/>
    <p:sldId id="392" r:id="rId9"/>
    <p:sldId id="268" r:id="rId10"/>
    <p:sldId id="272" r:id="rId11"/>
    <p:sldId id="285" r:id="rId12"/>
    <p:sldId id="286" r:id="rId13"/>
    <p:sldId id="313" r:id="rId14"/>
    <p:sldId id="314" r:id="rId15"/>
    <p:sldId id="315" r:id="rId16"/>
    <p:sldId id="316" r:id="rId17"/>
    <p:sldId id="384" r:id="rId18"/>
    <p:sldId id="277" r:id="rId19"/>
    <p:sldId id="383" r:id="rId20"/>
    <p:sldId id="393" r:id="rId21"/>
  </p:sldIdLst>
  <p:sldSz cx="18288000" cy="10287000"/>
  <p:notesSz cx="6858000" cy="9144000"/>
  <p:embeddedFontLst>
    <p:embeddedFont>
      <p:font typeface="DengXian" panose="020B0604020202020204" charset="-122"/>
      <p:regular r:id="rId23"/>
      <p:bold r:id="rId24"/>
    </p:embeddedFont>
    <p:embeddedFont>
      <p:font typeface="Paytone One" panose="020B060402020202020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.ProTeacher03 Roboto Condensed" panose="020B0604020202020204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A751B-F3DD-4026-A345-BF07AF5DE0A2}" v="403" dt="2024-07-06T16:38:03.962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8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A2FA751B-F3DD-4026-A345-BF07AF5DE0A2}"/>
    <pc:docChg chg="undo custSel delSld modSld">
      <pc:chgData name="Ngô Thị Dịu" userId="9239adeb-dabb-42ee-b658-acdf993bd767" providerId="ADAL" clId="{A2FA751B-F3DD-4026-A345-BF07AF5DE0A2}" dt="2024-07-06T16:38:16.680" v="768" actId="47"/>
      <pc:docMkLst>
        <pc:docMk/>
      </pc:docMkLst>
      <pc:sldChg chg="modSp mod">
        <pc:chgData name="Ngô Thị Dịu" userId="9239adeb-dabb-42ee-b658-acdf993bd767" providerId="ADAL" clId="{A2FA751B-F3DD-4026-A345-BF07AF5DE0A2}" dt="2024-06-28T13:13:32.193" v="1" actId="20577"/>
        <pc:sldMkLst>
          <pc:docMk/>
          <pc:sldMk cId="0" sldId="256"/>
        </pc:sldMkLst>
        <pc:spChg chg="mod">
          <ac:chgData name="Ngô Thị Dịu" userId="9239adeb-dabb-42ee-b658-acdf993bd767" providerId="ADAL" clId="{A2FA751B-F3DD-4026-A345-BF07AF5DE0A2}" dt="2024-06-28T13:13:32.193" v="1" actId="20577"/>
          <ac:spMkLst>
            <pc:docMk/>
            <pc:sldMk cId="0" sldId="256"/>
            <ac:spMk id="93" creationId="{00000000-0000-0000-0000-000000000000}"/>
          </ac:spMkLst>
        </pc:spChg>
      </pc:sldChg>
      <pc:sldChg chg="del">
        <pc:chgData name="Ngô Thị Dịu" userId="9239adeb-dabb-42ee-b658-acdf993bd767" providerId="ADAL" clId="{A2FA751B-F3DD-4026-A345-BF07AF5DE0A2}" dt="2024-06-28T13:13:51.348" v="2" actId="47"/>
        <pc:sldMkLst>
          <pc:docMk/>
          <pc:sldMk cId="0" sldId="257"/>
        </pc:sldMkLst>
      </pc:sldChg>
      <pc:sldChg chg="del">
        <pc:chgData name="Ngô Thị Dịu" userId="9239adeb-dabb-42ee-b658-acdf993bd767" providerId="ADAL" clId="{A2FA751B-F3DD-4026-A345-BF07AF5DE0A2}" dt="2024-06-28T13:13:55.593" v="4" actId="47"/>
        <pc:sldMkLst>
          <pc:docMk/>
          <pc:sldMk cId="0" sldId="264"/>
        </pc:sldMkLst>
      </pc:sldChg>
      <pc:sldChg chg="del">
        <pc:chgData name="Ngô Thị Dịu" userId="9239adeb-dabb-42ee-b658-acdf993bd767" providerId="ADAL" clId="{A2FA751B-F3DD-4026-A345-BF07AF5DE0A2}" dt="2024-06-28T13:13:58.249" v="6" actId="47"/>
        <pc:sldMkLst>
          <pc:docMk/>
          <pc:sldMk cId="0" sldId="267"/>
        </pc:sldMkLst>
      </pc:sldChg>
      <pc:sldChg chg="addSp delSp modSp mod modAnim">
        <pc:chgData name="Ngô Thị Dịu" userId="9239adeb-dabb-42ee-b658-acdf993bd767" providerId="ADAL" clId="{A2FA751B-F3DD-4026-A345-BF07AF5DE0A2}" dt="2024-06-29T02:25:41.626" v="531" actId="478"/>
        <pc:sldMkLst>
          <pc:docMk/>
          <pc:sldMk cId="0" sldId="268"/>
        </pc:sldMkLst>
        <pc:spChg chg="mod">
          <ac:chgData name="Ngô Thị Dịu" userId="9239adeb-dabb-42ee-b658-acdf993bd767" providerId="ADAL" clId="{A2FA751B-F3DD-4026-A345-BF07AF5DE0A2}" dt="2024-06-28T13:14:10.466" v="9" actId="1076"/>
          <ac:spMkLst>
            <pc:docMk/>
            <pc:sldMk cId="0" sldId="268"/>
            <ac:spMk id="21" creationId="{C5AA367F-71CB-4304-9414-D96C8BCE1EC4}"/>
          </ac:spMkLst>
        </pc:spChg>
        <pc:spChg chg="mod">
          <ac:chgData name="Ngô Thị Dịu" userId="9239adeb-dabb-42ee-b658-acdf993bd767" providerId="ADAL" clId="{A2FA751B-F3DD-4026-A345-BF07AF5DE0A2}" dt="2024-06-28T13:15:24.911" v="31" actId="1076"/>
          <ac:spMkLst>
            <pc:docMk/>
            <pc:sldMk cId="0" sldId="268"/>
            <ac:spMk id="35" creationId="{41E0C340-EF9B-4185-9B5E-C55DF44DBD5D}"/>
          </ac:spMkLst>
        </pc:spChg>
        <pc:spChg chg="mod">
          <ac:chgData name="Ngô Thị Dịu" userId="9239adeb-dabb-42ee-b658-acdf993bd767" providerId="ADAL" clId="{A2FA751B-F3DD-4026-A345-BF07AF5DE0A2}" dt="2024-06-28T13:15:10.887" v="29" actId="1076"/>
          <ac:spMkLst>
            <pc:docMk/>
            <pc:sldMk cId="0" sldId="268"/>
            <ac:spMk id="49" creationId="{A4D0F180-0188-4904-ADF5-060672ACA843}"/>
          </ac:spMkLst>
        </pc:spChg>
        <pc:grpChg chg="mod">
          <ac:chgData name="Ngô Thị Dịu" userId="9239adeb-dabb-42ee-b658-acdf993bd767" providerId="ADAL" clId="{A2FA751B-F3DD-4026-A345-BF07AF5DE0A2}" dt="2024-06-28T13:15:05.569" v="28" actId="1076"/>
          <ac:grpSpMkLst>
            <pc:docMk/>
            <pc:sldMk cId="0" sldId="268"/>
            <ac:grpSpMk id="26" creationId="{393C0FA2-28B6-43C3-870E-A51A7ACB0798}"/>
          </ac:grpSpMkLst>
        </pc:grpChg>
        <pc:grpChg chg="add del">
          <ac:chgData name="Ngô Thị Dịu" userId="9239adeb-dabb-42ee-b658-acdf993bd767" providerId="ADAL" clId="{A2FA751B-F3DD-4026-A345-BF07AF5DE0A2}" dt="2024-06-29T02:25:40.811" v="530" actId="478"/>
          <ac:grpSpMkLst>
            <pc:docMk/>
            <pc:sldMk cId="0" sldId="268"/>
            <ac:grpSpMk id="420" creationId="{00000000-0000-0000-0000-000000000000}"/>
          </ac:grpSpMkLst>
        </pc:grpChg>
        <pc:grpChg chg="del">
          <ac:chgData name="Ngô Thị Dịu" userId="9239adeb-dabb-42ee-b658-acdf993bd767" providerId="ADAL" clId="{A2FA751B-F3DD-4026-A345-BF07AF5DE0A2}" dt="2024-06-28T13:14:06.761" v="7" actId="478"/>
          <ac:grpSpMkLst>
            <pc:docMk/>
            <pc:sldMk cId="0" sldId="268"/>
            <ac:grpSpMk id="428" creationId="{00000000-0000-0000-0000-000000000000}"/>
          </ac:grpSpMkLst>
        </pc:grpChg>
        <pc:picChg chg="add del">
          <ac:chgData name="Ngô Thị Dịu" userId="9239adeb-dabb-42ee-b658-acdf993bd767" providerId="ADAL" clId="{A2FA751B-F3DD-4026-A345-BF07AF5DE0A2}" dt="2024-06-29T02:25:41.626" v="531" actId="478"/>
          <ac:picMkLst>
            <pc:docMk/>
            <pc:sldMk cId="0" sldId="268"/>
            <ac:picMk id="42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8T13:14:08.276" v="8" actId="478"/>
          <ac:picMkLst>
            <pc:docMk/>
            <pc:sldMk cId="0" sldId="268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A2FA751B-F3DD-4026-A345-BF07AF5DE0A2}" dt="2024-06-28T13:14:20.303" v="11" actId="1076"/>
          <ac:picMkLst>
            <pc:docMk/>
            <pc:sldMk cId="0" sldId="268"/>
            <ac:picMk id="437" creationId="{00000000-0000-0000-0000-000000000000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01.037" v="516"/>
        <pc:sldMkLst>
          <pc:docMk/>
          <pc:sldMk cId="0" sldId="272"/>
        </pc:sldMkLst>
        <pc:spChg chg="mod">
          <ac:chgData name="Ngô Thị Dịu" userId="9239adeb-dabb-42ee-b658-acdf993bd767" providerId="ADAL" clId="{A2FA751B-F3DD-4026-A345-BF07AF5DE0A2}" dt="2024-06-28T13:16:08.181" v="42" actId="20577"/>
          <ac:spMkLst>
            <pc:docMk/>
            <pc:sldMk cId="0" sldId="272"/>
            <ac:spMk id="549" creationId="{00000000-0000-0000-0000-000000000000}"/>
          </ac:spMkLst>
        </pc:spChg>
        <pc:grpChg chg="mod">
          <ac:chgData name="Ngô Thị Dịu" userId="9239adeb-dabb-42ee-b658-acdf993bd767" providerId="ADAL" clId="{A2FA751B-F3DD-4026-A345-BF07AF5DE0A2}" dt="2024-06-28T13:15:50.713" v="36" actId="1076"/>
          <ac:grpSpMkLst>
            <pc:docMk/>
            <pc:sldMk cId="0" sldId="272"/>
            <ac:grpSpMk id="543" creationId="{00000000-0000-0000-0000-000000000000}"/>
          </ac:grpSpMkLst>
        </pc:grpChg>
        <pc:picChg chg="mod">
          <ac:chgData name="Ngô Thị Dịu" userId="9239adeb-dabb-42ee-b658-acdf993bd767" providerId="ADAL" clId="{A2FA751B-F3DD-4026-A345-BF07AF5DE0A2}" dt="2024-06-28T13:16:13.896" v="43" actId="14100"/>
          <ac:picMkLst>
            <pc:docMk/>
            <pc:sldMk cId="0" sldId="272"/>
            <ac:picMk id="3" creationId="{D7466CD4-32C4-4218-97D2-4C59C8A4AFA5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59.275" v="534" actId="1036"/>
        <pc:sldMkLst>
          <pc:docMk/>
          <pc:sldMk cId="0" sldId="277"/>
        </pc:sldMkLst>
        <pc:spChg chg="mod">
          <ac:chgData name="Ngô Thị Dịu" userId="9239adeb-dabb-42ee-b658-acdf993bd767" providerId="ADAL" clId="{A2FA751B-F3DD-4026-A345-BF07AF5DE0A2}" dt="2024-06-28T13:19:18.553" v="97" actId="207"/>
          <ac:spMkLst>
            <pc:docMk/>
            <pc:sldMk cId="0" sldId="277"/>
            <ac:spMk id="77" creationId="{4435F502-CFFA-48D2-A8E0-00699B3ED0B2}"/>
          </ac:spMkLst>
        </pc:spChg>
        <pc:spChg chg="mod">
          <ac:chgData name="Ngô Thị Dịu" userId="9239adeb-dabb-42ee-b658-acdf993bd767" providerId="ADAL" clId="{A2FA751B-F3DD-4026-A345-BF07AF5DE0A2}" dt="2024-06-28T13:19:12.726" v="96" actId="207"/>
          <ac:spMkLst>
            <pc:docMk/>
            <pc:sldMk cId="0" sldId="277"/>
            <ac:spMk id="78" creationId="{95485817-33B4-45E9-B3F3-02648723B05B}"/>
          </ac:spMkLst>
        </pc:spChg>
        <pc:picChg chg="mod">
          <ac:chgData name="Ngô Thị Dịu" userId="9239adeb-dabb-42ee-b658-acdf993bd767" providerId="ADAL" clId="{A2FA751B-F3DD-4026-A345-BF07AF5DE0A2}" dt="2024-06-29T02:25:59.275" v="534" actId="1036"/>
          <ac:picMkLst>
            <pc:docMk/>
            <pc:sldMk cId="0" sldId="277"/>
            <ac:picMk id="687" creationId="{00000000-0000-0000-0000-000000000000}"/>
          </ac:picMkLst>
        </pc:picChg>
      </pc:sldChg>
      <pc:sldChg chg="addSp delSp modSp del mod delAnim modAnim">
        <pc:chgData name="Ngô Thị Dịu" userId="9239adeb-dabb-42ee-b658-acdf993bd767" providerId="ADAL" clId="{A2FA751B-F3DD-4026-A345-BF07AF5DE0A2}" dt="2024-07-06T16:38:16.680" v="768" actId="47"/>
        <pc:sldMkLst>
          <pc:docMk/>
          <pc:sldMk cId="0" sldId="278"/>
        </pc:sldMkLst>
        <pc:spChg chg="add mod">
          <ac:chgData name="Ngô Thị Dịu" userId="9239adeb-dabb-42ee-b658-acdf993bd767" providerId="ADAL" clId="{A2FA751B-F3DD-4026-A345-BF07AF5DE0A2}" dt="2024-06-29T10:02:32.623" v="544" actId="20577"/>
          <ac:spMkLst>
            <pc:docMk/>
            <pc:sldMk cId="0" sldId="278"/>
            <ac:spMk id="4" creationId="{00AE0FE4-9D0E-3454-B9D8-DB5B34D3FA78}"/>
          </ac:spMkLst>
        </pc:spChg>
        <pc:spChg chg="mod">
          <ac:chgData name="Ngô Thị Dịu" userId="9239adeb-dabb-42ee-b658-acdf993bd767" providerId="ADAL" clId="{A2FA751B-F3DD-4026-A345-BF07AF5DE0A2}" dt="2024-06-29T02:16:43.524" v="414" actId="1076"/>
          <ac:spMkLst>
            <pc:docMk/>
            <pc:sldMk cId="0" sldId="278"/>
            <ac:spMk id="65" creationId="{288D1D1A-B51E-422F-B8CA-055EA7C74B64}"/>
          </ac:spMkLst>
        </pc:spChg>
        <pc:spChg chg="mod">
          <ac:chgData name="Ngô Thị Dịu" userId="9239adeb-dabb-42ee-b658-acdf993bd767" providerId="ADAL" clId="{A2FA751B-F3DD-4026-A345-BF07AF5DE0A2}" dt="2024-06-29T02:17:11.980" v="423" actId="1076"/>
          <ac:spMkLst>
            <pc:docMk/>
            <pc:sldMk cId="0" sldId="278"/>
            <ac:spMk id="66" creationId="{679FD92F-1F9A-47F3-850A-E999CD1A424D}"/>
          </ac:spMkLst>
        </pc:spChg>
        <pc:spChg chg="mod">
          <ac:chgData name="Ngô Thị Dịu" userId="9239adeb-dabb-42ee-b658-acdf993bd767" providerId="ADAL" clId="{A2FA751B-F3DD-4026-A345-BF07AF5DE0A2}" dt="2024-06-29T02:20:09.330" v="499" actId="114"/>
          <ac:spMkLst>
            <pc:docMk/>
            <pc:sldMk cId="0" sldId="278"/>
            <ac:spMk id="69" creationId="{1F362FE6-2BDE-4977-AF8A-FD78E19E3A5C}"/>
          </ac:spMkLst>
        </pc:spChg>
        <pc:grpChg chg="mod">
          <ac:chgData name="Ngô Thị Dịu" userId="9239adeb-dabb-42ee-b658-acdf993bd767" providerId="ADAL" clId="{A2FA751B-F3DD-4026-A345-BF07AF5DE0A2}" dt="2024-06-29T02:17:27.312" v="426" actId="1076"/>
          <ac:grpSpMkLst>
            <pc:docMk/>
            <pc:sldMk cId="0" sldId="278"/>
            <ac:grpSpMk id="762" creationId="{00000000-0000-0000-0000-000000000000}"/>
          </ac:grpSpMkLst>
        </pc:grpChg>
        <pc:picChg chg="mod">
          <ac:chgData name="Ngô Thị Dịu" userId="9239adeb-dabb-42ee-b658-acdf993bd767" providerId="ADAL" clId="{A2FA751B-F3DD-4026-A345-BF07AF5DE0A2}" dt="2024-06-29T02:19:17.876" v="488" actId="1076"/>
          <ac:picMkLst>
            <pc:docMk/>
            <pc:sldMk cId="0" sldId="278"/>
            <ac:picMk id="3" creationId="{381D8ECA-979F-4376-AC69-1B95238F191C}"/>
          </ac:picMkLst>
        </pc:picChg>
        <pc:picChg chg="add del mod">
          <ac:chgData name="Ngô Thị Dịu" userId="9239adeb-dabb-42ee-b658-acdf993bd767" providerId="ADAL" clId="{A2FA751B-F3DD-4026-A345-BF07AF5DE0A2}" dt="2024-06-29T02:24:18.746" v="506" actId="478"/>
          <ac:picMkLst>
            <pc:docMk/>
            <pc:sldMk cId="0" sldId="278"/>
            <ac:picMk id="5" creationId="{8310775D-0F49-71A9-E8A8-403F1C47B28E}"/>
          </ac:picMkLst>
        </pc:picChg>
        <pc:picChg chg="add mod">
          <ac:chgData name="Ngô Thị Dịu" userId="9239adeb-dabb-42ee-b658-acdf993bd767" providerId="ADAL" clId="{A2FA751B-F3DD-4026-A345-BF07AF5DE0A2}" dt="2024-06-29T02:24:38.021" v="511" actId="1076"/>
          <ac:picMkLst>
            <pc:docMk/>
            <pc:sldMk cId="0" sldId="278"/>
            <ac:picMk id="6" creationId="{ECF4C8A5-22B7-A420-80FB-6C01A24AA222}"/>
          </ac:picMkLst>
        </pc:picChg>
        <pc:picChg chg="mod">
          <ac:chgData name="Ngô Thị Dịu" userId="9239adeb-dabb-42ee-b658-acdf993bd767" providerId="ADAL" clId="{A2FA751B-F3DD-4026-A345-BF07AF5DE0A2}" dt="2024-06-29T02:16:41.012" v="413" actId="1076"/>
          <ac:picMkLst>
            <pc:docMk/>
            <pc:sldMk cId="0" sldId="278"/>
            <ac:picMk id="64" creationId="{EB4F1125-04E2-4AD0-A550-74CCA7DAC0CF}"/>
          </ac:picMkLst>
        </pc:picChg>
        <pc:picChg chg="del">
          <ac:chgData name="Ngô Thị Dịu" userId="9239adeb-dabb-42ee-b658-acdf993bd767" providerId="ADAL" clId="{A2FA751B-F3DD-4026-A345-BF07AF5DE0A2}" dt="2024-06-29T02:16:39.009" v="412" actId="478"/>
          <ac:picMkLst>
            <pc:docMk/>
            <pc:sldMk cId="0" sldId="278"/>
            <ac:picMk id="77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9T02:16:37.817" v="411" actId="478"/>
          <ac:picMkLst>
            <pc:docMk/>
            <pc:sldMk cId="0" sldId="278"/>
            <ac:picMk id="783" creationId="{00000000-0000-0000-0000-000000000000}"/>
          </ac:picMkLst>
        </pc:picChg>
      </pc:sldChg>
      <pc:sldChg chg="del">
        <pc:chgData name="Ngô Thị Dịu" userId="9239adeb-dabb-42ee-b658-acdf993bd767" providerId="ADAL" clId="{A2FA751B-F3DD-4026-A345-BF07AF5DE0A2}" dt="2024-06-28T13:13:56.577" v="5" actId="47"/>
        <pc:sldMkLst>
          <pc:docMk/>
          <pc:sldMk cId="3150966934" sldId="281"/>
        </pc:sldMkLst>
      </pc:sldChg>
      <pc:sldChg chg="delSp modSp mod modAnim">
        <pc:chgData name="Ngô Thị Dịu" userId="9239adeb-dabb-42ee-b658-acdf993bd767" providerId="ADAL" clId="{A2FA751B-F3DD-4026-A345-BF07AF5DE0A2}" dt="2024-06-29T02:25:03.901" v="520"/>
        <pc:sldMkLst>
          <pc:docMk/>
          <pc:sldMk cId="2816766829" sldId="285"/>
        </pc:sldMkLst>
        <pc:spChg chg="mod">
          <ac:chgData name="Ngô Thị Dịu" userId="9239adeb-dabb-42ee-b658-acdf993bd767" providerId="ADAL" clId="{A2FA751B-F3DD-4026-A345-BF07AF5DE0A2}" dt="2024-06-28T13:17:02.936" v="59" actId="1076"/>
          <ac:spMkLst>
            <pc:docMk/>
            <pc:sldMk cId="2816766829" sldId="285"/>
            <ac:spMk id="35" creationId="{41E0C340-EF9B-4185-9B5E-C55DF44DBD5D}"/>
          </ac:spMkLst>
        </pc:spChg>
        <pc:spChg chg="mod">
          <ac:chgData name="Ngô Thị Dịu" userId="9239adeb-dabb-42ee-b658-acdf993bd767" providerId="ADAL" clId="{A2FA751B-F3DD-4026-A345-BF07AF5DE0A2}" dt="2024-06-28T13:16:52.743" v="55" actId="1076"/>
          <ac:spMkLst>
            <pc:docMk/>
            <pc:sldMk cId="2816766829" sldId="285"/>
            <ac:spMk id="49" creationId="{A4D0F180-0188-4904-ADF5-060672ACA843}"/>
          </ac:spMkLst>
        </pc:spChg>
        <pc:spChg chg="mod">
          <ac:chgData name="Ngô Thị Dịu" userId="9239adeb-dabb-42ee-b658-acdf993bd767" providerId="ADAL" clId="{A2FA751B-F3DD-4026-A345-BF07AF5DE0A2}" dt="2024-06-28T13:17:15.791" v="64" actId="1076"/>
          <ac:spMkLst>
            <pc:docMk/>
            <pc:sldMk cId="2816766829" sldId="285"/>
            <ac:spMk id="50" creationId="{BE0E796A-E863-4525-B3D5-B07396B010A3}"/>
          </ac:spMkLst>
        </pc:spChg>
        <pc:grpChg chg="mod">
          <ac:chgData name="Ngô Thị Dịu" userId="9239adeb-dabb-42ee-b658-acdf993bd767" providerId="ADAL" clId="{A2FA751B-F3DD-4026-A345-BF07AF5DE0A2}" dt="2024-06-28T13:16:37.784" v="50" actId="14100"/>
          <ac:grpSpMkLst>
            <pc:docMk/>
            <pc:sldMk cId="2816766829" sldId="285"/>
            <ac:grpSpMk id="26" creationId="{393C0FA2-28B6-43C3-870E-A51A7ACB0798}"/>
          </ac:grpSpMkLst>
        </pc:grpChg>
        <pc:picChg chg="del">
          <ac:chgData name="Ngô Thị Dịu" userId="9239adeb-dabb-42ee-b658-acdf993bd767" providerId="ADAL" clId="{A2FA751B-F3DD-4026-A345-BF07AF5DE0A2}" dt="2024-06-28T13:16:20.254" v="44" actId="478"/>
          <ac:picMkLst>
            <pc:docMk/>
            <pc:sldMk cId="2816766829" sldId="285"/>
            <ac:picMk id="435" creationId="{00000000-0000-0000-0000-000000000000}"/>
          </ac:picMkLst>
        </pc:picChg>
        <pc:picChg chg="mod">
          <ac:chgData name="Ngô Thị Dịu" userId="9239adeb-dabb-42ee-b658-acdf993bd767" providerId="ADAL" clId="{A2FA751B-F3DD-4026-A345-BF07AF5DE0A2}" dt="2024-06-28T13:16:24.959" v="46" actId="14100"/>
          <ac:picMkLst>
            <pc:docMk/>
            <pc:sldMk cId="2816766829" sldId="285"/>
            <ac:picMk id="437" creationId="{00000000-0000-0000-0000-000000000000}"/>
          </ac:picMkLst>
        </pc:picChg>
      </pc:sldChg>
      <pc:sldChg chg="modSp mod modAnim">
        <pc:chgData name="Ngô Thị Dịu" userId="9239adeb-dabb-42ee-b658-acdf993bd767" providerId="ADAL" clId="{A2FA751B-F3DD-4026-A345-BF07AF5DE0A2}" dt="2024-06-29T02:25:06.885" v="524"/>
        <pc:sldMkLst>
          <pc:docMk/>
          <pc:sldMk cId="298188107" sldId="286"/>
        </pc:sldMkLst>
        <pc:spChg chg="mod">
          <ac:chgData name="Ngô Thị Dịu" userId="9239adeb-dabb-42ee-b658-acdf993bd767" providerId="ADAL" clId="{A2FA751B-F3DD-4026-A345-BF07AF5DE0A2}" dt="2024-06-28T13:18:18.282" v="81" actId="20577"/>
          <ac:spMkLst>
            <pc:docMk/>
            <pc:sldMk cId="298188107" sldId="286"/>
            <ac:spMk id="34" creationId="{4D99B082-C45A-456B-81FB-F6EC67FC2E8A}"/>
          </ac:spMkLst>
        </pc:spChg>
        <pc:spChg chg="mod">
          <ac:chgData name="Ngô Thị Dịu" userId="9239adeb-dabb-42ee-b658-acdf993bd767" providerId="ADAL" clId="{A2FA751B-F3DD-4026-A345-BF07AF5DE0A2}" dt="2024-06-28T13:17:44.492" v="72" actId="14100"/>
          <ac:spMkLst>
            <pc:docMk/>
            <pc:sldMk cId="298188107" sldId="286"/>
            <ac:spMk id="549" creationId="{00000000-0000-0000-0000-000000000000}"/>
          </ac:spMkLst>
        </pc:spChg>
        <pc:picChg chg="mod">
          <ac:chgData name="Ngô Thị Dịu" userId="9239adeb-dabb-42ee-b658-acdf993bd767" providerId="ADAL" clId="{A2FA751B-F3DD-4026-A345-BF07AF5DE0A2}" dt="2024-06-28T13:17:53.215" v="76" actId="14100"/>
          <ac:picMkLst>
            <pc:docMk/>
            <pc:sldMk cId="298188107" sldId="286"/>
            <ac:picMk id="4" creationId="{D30E67B9-A0F0-4BC2-858D-31960FB8CCC8}"/>
          </ac:picMkLst>
        </pc:picChg>
        <pc:picChg chg="mod">
          <ac:chgData name="Ngô Thị Dịu" userId="9239adeb-dabb-42ee-b658-acdf993bd767" providerId="ADAL" clId="{A2FA751B-F3DD-4026-A345-BF07AF5DE0A2}" dt="2024-06-28T13:18:29.039" v="84" actId="14100"/>
          <ac:picMkLst>
            <pc:docMk/>
            <pc:sldMk cId="298188107" sldId="286"/>
            <ac:picMk id="6" creationId="{4A2EE42B-6DA8-4F97-A09D-6428B78E2E5C}"/>
          </ac:picMkLst>
        </pc:picChg>
      </pc:sldChg>
      <pc:sldChg chg="del">
        <pc:chgData name="Ngô Thị Dịu" userId="9239adeb-dabb-42ee-b658-acdf993bd767" providerId="ADAL" clId="{A2FA751B-F3DD-4026-A345-BF07AF5DE0A2}" dt="2024-06-28T13:13:53.395" v="3" actId="47"/>
        <pc:sldMkLst>
          <pc:docMk/>
          <pc:sldMk cId="1753155125" sldId="288"/>
        </pc:sldMkLst>
      </pc:sldChg>
      <pc:sldChg chg="addSp modSp mod modAnim">
        <pc:chgData name="Ngô Thị Dịu" userId="9239adeb-dabb-42ee-b658-acdf993bd767" providerId="ADAL" clId="{A2FA751B-F3DD-4026-A345-BF07AF5DE0A2}" dt="2024-07-03T14:54:28.696" v="610"/>
        <pc:sldMkLst>
          <pc:docMk/>
          <pc:sldMk cId="3279953849" sldId="315"/>
        </pc:sldMkLst>
        <pc:spChg chg="mod">
          <ac:chgData name="Ngô Thị Dịu" userId="9239adeb-dabb-42ee-b658-acdf993bd767" providerId="ADAL" clId="{A2FA751B-F3DD-4026-A345-BF07AF5DE0A2}" dt="2024-07-03T14:53:40.567" v="601" actId="403"/>
          <ac:spMkLst>
            <pc:docMk/>
            <pc:sldMk cId="3279953849" sldId="315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3T14:54:06.706" v="607" actId="207"/>
          <ac:spMkLst>
            <pc:docMk/>
            <pc:sldMk cId="3279953849" sldId="315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A2FA751B-F3DD-4026-A345-BF07AF5DE0A2}" dt="2024-07-03T14:52:24.713" v="569" actId="1076"/>
          <ac:picMkLst>
            <pc:docMk/>
            <pc:sldMk cId="3279953849" sldId="315"/>
            <ac:picMk id="2" creationId="{671D8873-193A-E861-B439-EA369EF168E6}"/>
          </ac:picMkLst>
        </pc:picChg>
      </pc:sldChg>
      <pc:sldChg chg="addSp modSp mod modAnim">
        <pc:chgData name="Ngô Thị Dịu" userId="9239adeb-dabb-42ee-b658-acdf993bd767" providerId="ADAL" clId="{A2FA751B-F3DD-4026-A345-BF07AF5DE0A2}" dt="2024-07-03T15:00:17.206" v="688"/>
        <pc:sldMkLst>
          <pc:docMk/>
          <pc:sldMk cId="4090723734" sldId="316"/>
        </pc:sldMkLst>
        <pc:spChg chg="mod">
          <ac:chgData name="Ngô Thị Dịu" userId="9239adeb-dabb-42ee-b658-acdf993bd767" providerId="ADAL" clId="{A2FA751B-F3DD-4026-A345-BF07AF5DE0A2}" dt="2024-07-03T14:56:47.810" v="645" actId="1076"/>
          <ac:spMkLst>
            <pc:docMk/>
            <pc:sldMk cId="4090723734" sldId="316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3T14:58:59.067" v="685" actId="20577"/>
          <ac:spMkLst>
            <pc:docMk/>
            <pc:sldMk cId="4090723734" sldId="316"/>
            <ac:spMk id="11" creationId="{00000000-0000-0000-0000-000000000000}"/>
          </ac:spMkLst>
        </pc:spChg>
        <pc:picChg chg="add mod">
          <ac:chgData name="Ngô Thị Dịu" userId="9239adeb-dabb-42ee-b658-acdf993bd767" providerId="ADAL" clId="{A2FA751B-F3DD-4026-A345-BF07AF5DE0A2}" dt="2024-07-03T14:55:14.546" v="612"/>
          <ac:picMkLst>
            <pc:docMk/>
            <pc:sldMk cId="4090723734" sldId="316"/>
            <ac:picMk id="2" creationId="{F318BFF4-0255-104F-B3FF-F177D7094490}"/>
          </ac:picMkLst>
        </pc:picChg>
      </pc:sldChg>
      <pc:sldChg chg="del">
        <pc:chgData name="Ngô Thị Dịu" userId="9239adeb-dabb-42ee-b658-acdf993bd767" providerId="ADAL" clId="{A2FA751B-F3DD-4026-A345-BF07AF5DE0A2}" dt="2024-07-06T16:35:01.595" v="689" actId="47"/>
        <pc:sldMkLst>
          <pc:docMk/>
          <pc:sldMk cId="1848907353" sldId="318"/>
        </pc:sldMkLst>
      </pc:sldChg>
      <pc:sldChg chg="modSp mod">
        <pc:chgData name="Ngô Thị Dịu" userId="9239adeb-dabb-42ee-b658-acdf993bd767" providerId="ADAL" clId="{A2FA751B-F3DD-4026-A345-BF07AF5DE0A2}" dt="2024-06-30T14:43:57.298" v="567" actId="20577"/>
        <pc:sldMkLst>
          <pc:docMk/>
          <pc:sldMk cId="3583990752" sldId="382"/>
        </pc:sldMkLst>
        <pc:spChg chg="mod">
          <ac:chgData name="Ngô Thị Dịu" userId="9239adeb-dabb-42ee-b658-acdf993bd767" providerId="ADAL" clId="{A2FA751B-F3DD-4026-A345-BF07AF5DE0A2}" dt="2024-06-30T14:43:57.298" v="567" actId="20577"/>
          <ac:spMkLst>
            <pc:docMk/>
            <pc:sldMk cId="3583990752" sldId="382"/>
            <ac:spMk id="32" creationId="{B11F5685-8E1D-468C-BA04-32A479A18E3A}"/>
          </ac:spMkLst>
        </pc:spChg>
      </pc:sldChg>
      <pc:sldChg chg="addSp delSp modSp mod delAnim">
        <pc:chgData name="Ngô Thị Dịu" userId="9239adeb-dabb-42ee-b658-acdf993bd767" providerId="ADAL" clId="{A2FA751B-F3DD-4026-A345-BF07AF5DE0A2}" dt="2024-06-29T10:03:35.281" v="549" actId="1076"/>
        <pc:sldMkLst>
          <pc:docMk/>
          <pc:sldMk cId="1384392783" sldId="383"/>
        </pc:sldMkLst>
        <pc:spChg chg="add mod">
          <ac:chgData name="Ngô Thị Dịu" userId="9239adeb-dabb-42ee-b658-acdf993bd767" providerId="ADAL" clId="{A2FA751B-F3DD-4026-A345-BF07AF5DE0A2}" dt="2024-06-29T02:20:34.641" v="501" actId="20577"/>
          <ac:spMkLst>
            <pc:docMk/>
            <pc:sldMk cId="1384392783" sldId="383"/>
            <ac:spMk id="2" creationId="{B1462E94-A3BF-09D6-18C9-B49432827C48}"/>
          </ac:spMkLst>
        </pc:spChg>
        <pc:spChg chg="add">
          <ac:chgData name="Ngô Thị Dịu" userId="9239adeb-dabb-42ee-b658-acdf993bd767" providerId="ADAL" clId="{A2FA751B-F3DD-4026-A345-BF07AF5DE0A2}" dt="2024-06-29T02:12:17.429" v="240"/>
          <ac:spMkLst>
            <pc:docMk/>
            <pc:sldMk cId="1384392783" sldId="383"/>
            <ac:spMk id="3" creationId="{A27F912E-4811-E70C-7A55-0DEAFD586922}"/>
          </ac:spMkLst>
        </pc:spChg>
        <pc:spChg chg="del">
          <ac:chgData name="Ngô Thị Dịu" userId="9239adeb-dabb-42ee-b658-acdf993bd767" providerId="ADAL" clId="{A2FA751B-F3DD-4026-A345-BF07AF5DE0A2}" dt="2024-06-29T02:12:04.920" v="236" actId="478"/>
          <ac:spMkLst>
            <pc:docMk/>
            <pc:sldMk cId="1384392783" sldId="383"/>
            <ac:spMk id="77" creationId="{4435F502-CFFA-48D2-A8E0-00699B3ED0B2}"/>
          </ac:spMkLst>
        </pc:spChg>
        <pc:spChg chg="del">
          <ac:chgData name="Ngô Thị Dịu" userId="9239adeb-dabb-42ee-b658-acdf993bd767" providerId="ADAL" clId="{A2FA751B-F3DD-4026-A345-BF07AF5DE0A2}" dt="2024-06-29T02:12:02.417" v="234" actId="478"/>
          <ac:spMkLst>
            <pc:docMk/>
            <pc:sldMk cId="1384392783" sldId="383"/>
            <ac:spMk id="78" creationId="{95485817-33B4-45E9-B3F3-02648723B05B}"/>
          </ac:spMkLst>
        </pc:spChg>
        <pc:grpChg chg="del">
          <ac:chgData name="Ngô Thị Dịu" userId="9239adeb-dabb-42ee-b658-acdf993bd767" providerId="ADAL" clId="{A2FA751B-F3DD-4026-A345-BF07AF5DE0A2}" dt="2024-06-29T02:12:03.218" v="235" actId="478"/>
          <ac:grpSpMkLst>
            <pc:docMk/>
            <pc:sldMk cId="1384392783" sldId="383"/>
            <ac:grpSpMk id="688" creationId="{00000000-0000-0000-0000-000000000000}"/>
          </ac:grpSpMkLst>
        </pc:grpChg>
        <pc:grpChg chg="del">
          <ac:chgData name="Ngô Thị Dịu" userId="9239adeb-dabb-42ee-b658-acdf993bd767" providerId="ADAL" clId="{A2FA751B-F3DD-4026-A345-BF07AF5DE0A2}" dt="2024-06-29T02:11:59.551" v="231" actId="478"/>
          <ac:grpSpMkLst>
            <pc:docMk/>
            <pc:sldMk cId="1384392783" sldId="383"/>
            <ac:grpSpMk id="691" creationId="{00000000-0000-0000-0000-000000000000}"/>
          </ac:grpSpMkLst>
        </pc:grpChg>
        <pc:picChg chg="del">
          <ac:chgData name="Ngô Thị Dịu" userId="9239adeb-dabb-42ee-b658-acdf993bd767" providerId="ADAL" clId="{A2FA751B-F3DD-4026-A345-BF07AF5DE0A2}" dt="2024-06-29T02:12:01.569" v="233" actId="478"/>
          <ac:picMkLst>
            <pc:docMk/>
            <pc:sldMk cId="1384392783" sldId="383"/>
            <ac:picMk id="75" creationId="{54F669CA-DAAB-4184-97BC-4F56B87B11CC}"/>
          </ac:picMkLst>
        </pc:picChg>
        <pc:picChg chg="del">
          <ac:chgData name="Ngô Thị Dịu" userId="9239adeb-dabb-42ee-b658-acdf993bd767" providerId="ADAL" clId="{A2FA751B-F3DD-4026-A345-BF07AF5DE0A2}" dt="2024-06-29T02:12:05.428" v="237" actId="478"/>
          <ac:picMkLst>
            <pc:docMk/>
            <pc:sldMk cId="1384392783" sldId="383"/>
            <ac:picMk id="76" creationId="{2DC8EE9B-523E-44D9-A01F-1C2C862239DB}"/>
          </ac:picMkLst>
        </pc:picChg>
        <pc:picChg chg="del mod">
          <ac:chgData name="Ngô Thị Dịu" userId="9239adeb-dabb-42ee-b658-acdf993bd767" providerId="ADAL" clId="{A2FA751B-F3DD-4026-A345-BF07AF5DE0A2}" dt="2024-06-29T02:12:07.435" v="239" actId="478"/>
          <ac:picMkLst>
            <pc:docMk/>
            <pc:sldMk cId="1384392783" sldId="383"/>
            <ac:picMk id="687" creationId="{00000000-0000-0000-0000-000000000000}"/>
          </ac:picMkLst>
        </pc:picChg>
        <pc:picChg chg="del">
          <ac:chgData name="Ngô Thị Dịu" userId="9239adeb-dabb-42ee-b658-acdf993bd767" providerId="ADAL" clId="{A2FA751B-F3DD-4026-A345-BF07AF5DE0A2}" dt="2024-06-29T02:12:00.545" v="232" actId="478"/>
          <ac:picMkLst>
            <pc:docMk/>
            <pc:sldMk cId="1384392783" sldId="383"/>
            <ac:picMk id="694" creationId="{00000000-0000-0000-0000-000000000000}"/>
          </ac:picMkLst>
        </pc:picChg>
        <pc:picChg chg="add mod">
          <ac:chgData name="Ngô Thị Dịu" userId="9239adeb-dabb-42ee-b658-acdf993bd767" providerId="ADAL" clId="{A2FA751B-F3DD-4026-A345-BF07AF5DE0A2}" dt="2024-06-29T10:03:35.281" v="549" actId="1076"/>
          <ac:picMkLst>
            <pc:docMk/>
            <pc:sldMk cId="1384392783" sldId="383"/>
            <ac:picMk id="1026" creationId="{B84E3944-2636-54AA-F29D-477E7386FBD7}"/>
          </ac:picMkLst>
        </pc:picChg>
        <pc:picChg chg="add del mod">
          <ac:chgData name="Ngô Thị Dịu" userId="9239adeb-dabb-42ee-b658-acdf993bd767" providerId="ADAL" clId="{A2FA751B-F3DD-4026-A345-BF07AF5DE0A2}" dt="2024-06-29T10:03:27.054" v="545" actId="478"/>
          <ac:picMkLst>
            <pc:docMk/>
            <pc:sldMk cId="1384392783" sldId="383"/>
            <ac:picMk id="2049" creationId="{9AFF2523-30D5-B034-47C1-A54A422E66A4}"/>
          </ac:picMkLst>
        </pc:picChg>
      </pc:sldChg>
      <pc:sldChg chg="addSp delSp modSp mod">
        <pc:chgData name="Ngô Thị Dịu" userId="9239adeb-dabb-42ee-b658-acdf993bd767" providerId="ADAL" clId="{A2FA751B-F3DD-4026-A345-BF07AF5DE0A2}" dt="2024-07-06T16:38:05.950" v="767" actId="1076"/>
        <pc:sldMkLst>
          <pc:docMk/>
          <pc:sldMk cId="2729294494" sldId="384"/>
        </pc:sldMkLst>
        <pc:spChg chg="mod">
          <ac:chgData name="Ngô Thị Dịu" userId="9239adeb-dabb-42ee-b658-acdf993bd767" providerId="ADAL" clId="{A2FA751B-F3DD-4026-A345-BF07AF5DE0A2}" dt="2024-07-06T16:37:37.580" v="721" actId="20577"/>
          <ac:spMkLst>
            <pc:docMk/>
            <pc:sldMk cId="2729294494" sldId="384"/>
            <ac:spMk id="10" creationId="{00000000-0000-0000-0000-000000000000}"/>
          </ac:spMkLst>
        </pc:spChg>
        <pc:spChg chg="mod">
          <ac:chgData name="Ngô Thị Dịu" userId="9239adeb-dabb-42ee-b658-acdf993bd767" providerId="ADAL" clId="{A2FA751B-F3DD-4026-A345-BF07AF5DE0A2}" dt="2024-07-06T16:38:05.950" v="767" actId="1076"/>
          <ac:spMkLst>
            <pc:docMk/>
            <pc:sldMk cId="2729294494" sldId="384"/>
            <ac:spMk id="11" creationId="{00000000-0000-0000-0000-000000000000}"/>
          </ac:spMkLst>
        </pc:spChg>
        <pc:picChg chg="del">
          <ac:chgData name="Ngô Thị Dịu" userId="9239adeb-dabb-42ee-b658-acdf993bd767" providerId="ADAL" clId="{A2FA751B-F3DD-4026-A345-BF07AF5DE0A2}" dt="2024-07-06T16:35:08.962" v="690" actId="478"/>
          <ac:picMkLst>
            <pc:docMk/>
            <pc:sldMk cId="2729294494" sldId="384"/>
            <ac:picMk id="2" creationId="{F318BFF4-0255-104F-B3FF-F177D7094490}"/>
          </ac:picMkLst>
        </pc:picChg>
        <pc:picChg chg="add mod">
          <ac:chgData name="Ngô Thị Dịu" userId="9239adeb-dabb-42ee-b658-acdf993bd767" providerId="ADAL" clId="{A2FA751B-F3DD-4026-A345-BF07AF5DE0A2}" dt="2024-07-06T16:36:07.538" v="698" actId="1076"/>
          <ac:picMkLst>
            <pc:docMk/>
            <pc:sldMk cId="2729294494" sldId="384"/>
            <ac:picMk id="4" creationId="{CA27AF59-A780-762C-60D1-116FC7A7403E}"/>
          </ac:picMkLst>
        </pc:picChg>
      </pc:sldChg>
    </pc:docChg>
  </pc:docChgLst>
  <pc:docChgLst>
    <pc:chgData name="Ngô Thị Dịu" userId="9239adeb-dabb-42ee-b658-acdf993bd767" providerId="ADAL" clId="{C1D0D664-A66A-42CC-BCD5-CA9F22F7215A}"/>
    <pc:docChg chg="custSel delSld modSld">
      <pc:chgData name="Ngô Thị Dịu" userId="9239adeb-dabb-42ee-b658-acdf993bd767" providerId="ADAL" clId="{C1D0D664-A66A-42CC-BCD5-CA9F22F7215A}" dt="2024-06-28T12:31:50.365" v="310" actId="207"/>
      <pc:docMkLst>
        <pc:docMk/>
      </pc:docMkLst>
      <pc:sldChg chg="modSp mod">
        <pc:chgData name="Ngô Thị Dịu" userId="9239adeb-dabb-42ee-b658-acdf993bd767" providerId="ADAL" clId="{C1D0D664-A66A-42CC-BCD5-CA9F22F7215A}" dt="2024-06-28T01:53:30.453" v="15" actId="14100"/>
        <pc:sldMkLst>
          <pc:docMk/>
          <pc:sldMk cId="0" sldId="256"/>
        </pc:sldMkLst>
        <pc:spChg chg="mod">
          <ac:chgData name="Ngô Thị Dịu" userId="9239adeb-dabb-42ee-b658-acdf993bd767" providerId="ADAL" clId="{C1D0D664-A66A-42CC-BCD5-CA9F22F7215A}" dt="2024-06-28T01:53:30.453" v="15" actId="14100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Ngô Thị Dịu" userId="9239adeb-dabb-42ee-b658-acdf993bd767" providerId="ADAL" clId="{C1D0D664-A66A-42CC-BCD5-CA9F22F7215A}" dt="2024-06-28T02:06:39.138" v="121" actId="14100"/>
        <pc:sldMkLst>
          <pc:docMk/>
          <pc:sldMk cId="0" sldId="257"/>
        </pc:sldMkLst>
        <pc:spChg chg="mod">
          <ac:chgData name="Ngô Thị Dịu" userId="9239adeb-dabb-42ee-b658-acdf993bd767" providerId="ADAL" clId="{C1D0D664-A66A-42CC-BCD5-CA9F22F7215A}" dt="2024-06-28T02:06:39.138" v="121" actId="14100"/>
          <ac:spMkLst>
            <pc:docMk/>
            <pc:sldMk cId="0" sldId="257"/>
            <ac:spMk id="32" creationId="{95F8C48F-3622-439B-B6EB-7F09ED4F2ADA}"/>
          </ac:spMkLst>
        </pc:spChg>
      </pc:sldChg>
      <pc:sldChg chg="addSp modSp mod modAnim">
        <pc:chgData name="Ngô Thị Dịu" userId="9239adeb-dabb-42ee-b658-acdf993bd767" providerId="ADAL" clId="{C1D0D664-A66A-42CC-BCD5-CA9F22F7215A}" dt="2024-06-28T12:30:09.155" v="268" actId="207"/>
        <pc:sldMkLst>
          <pc:docMk/>
          <pc:sldMk cId="0" sldId="264"/>
        </pc:sldMkLst>
        <pc:spChg chg="mod">
          <ac:chgData name="Ngô Thị Dịu" userId="9239adeb-dabb-42ee-b658-acdf993bd767" providerId="ADAL" clId="{C1D0D664-A66A-42CC-BCD5-CA9F22F7215A}" dt="2024-06-28T12:30:09.155" v="268" actId="207"/>
          <ac:spMkLst>
            <pc:docMk/>
            <pc:sldMk cId="0" sldId="264"/>
            <ac:spMk id="49" creationId="{36E724E3-0DF1-44C7-BA24-3A7AF62BF08A}"/>
          </ac:spMkLst>
        </pc:spChg>
        <pc:spChg chg="mod">
          <ac:chgData name="Ngô Thị Dịu" userId="9239adeb-dabb-42ee-b658-acdf993bd767" providerId="ADAL" clId="{C1D0D664-A66A-42CC-BCD5-CA9F22F7215A}" dt="2024-06-28T12:29:58.013" v="262" actId="1076"/>
          <ac:spMkLst>
            <pc:docMk/>
            <pc:sldMk cId="0" sldId="264"/>
            <ac:spMk id="338" creationId="{00000000-0000-0000-0000-000000000000}"/>
          </ac:spMkLst>
        </pc:spChg>
        <pc:picChg chg="add mod">
          <ac:chgData name="Ngô Thị Dịu" userId="9239adeb-dabb-42ee-b658-acdf993bd767" providerId="ADAL" clId="{C1D0D664-A66A-42CC-BCD5-CA9F22F7215A}" dt="2024-06-28T12:28:30.171" v="175" actId="1076"/>
          <ac:picMkLst>
            <pc:docMk/>
            <pc:sldMk cId="0" sldId="264"/>
            <ac:picMk id="2" creationId="{BD0B23DA-3951-8658-924C-2A6E05DE4B00}"/>
          </ac:picMkLst>
        </pc:picChg>
        <pc:picChg chg="mod">
          <ac:chgData name="Ngô Thị Dịu" userId="9239adeb-dabb-42ee-b658-acdf993bd767" providerId="ADAL" clId="{C1D0D664-A66A-42CC-BCD5-CA9F22F7215A}" dt="2024-06-28T12:27:51.702" v="172" actId="14100"/>
          <ac:picMkLst>
            <pc:docMk/>
            <pc:sldMk cId="0" sldId="264"/>
            <ac:picMk id="4" creationId="{E7A2E579-7621-412B-847A-399CB043F29B}"/>
          </ac:picMkLst>
        </pc:picChg>
      </pc:sldChg>
      <pc:sldChg chg="delSp modSp mod">
        <pc:chgData name="Ngô Thị Dịu" userId="9239adeb-dabb-42ee-b658-acdf993bd767" providerId="ADAL" clId="{C1D0D664-A66A-42CC-BCD5-CA9F22F7215A}" dt="2024-06-28T12:31:50.365" v="310" actId="207"/>
        <pc:sldMkLst>
          <pc:docMk/>
          <pc:sldMk cId="0" sldId="267"/>
        </pc:sldMkLst>
        <pc:spChg chg="mod">
          <ac:chgData name="Ngô Thị Dịu" userId="9239adeb-dabb-42ee-b658-acdf993bd767" providerId="ADAL" clId="{C1D0D664-A66A-42CC-BCD5-CA9F22F7215A}" dt="2024-06-28T12:31:27.336" v="300" actId="403"/>
          <ac:spMkLst>
            <pc:docMk/>
            <pc:sldMk cId="0" sldId="267"/>
            <ac:spMk id="21" creationId="{D9B0C284-E00A-4D7E-AD87-2A750214508A}"/>
          </ac:spMkLst>
        </pc:spChg>
        <pc:spChg chg="mod">
          <ac:chgData name="Ngô Thị Dịu" userId="9239adeb-dabb-42ee-b658-acdf993bd767" providerId="ADAL" clId="{C1D0D664-A66A-42CC-BCD5-CA9F22F7215A}" dt="2024-06-28T12:31:50.365" v="310" actId="207"/>
          <ac:spMkLst>
            <pc:docMk/>
            <pc:sldMk cId="0" sldId="267"/>
            <ac:spMk id="41" creationId="{62F9D6CD-CCB4-4AAE-AFFA-6A4419E749D1}"/>
          </ac:spMkLst>
        </pc:spChg>
        <pc:grpChg chg="mod">
          <ac:chgData name="Ngô Thị Dịu" userId="9239adeb-dabb-42ee-b658-acdf993bd767" providerId="ADAL" clId="{C1D0D664-A66A-42CC-BCD5-CA9F22F7215A}" dt="2024-06-28T12:31:19.977" v="295" actId="14100"/>
          <ac:grpSpMkLst>
            <pc:docMk/>
            <pc:sldMk cId="0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C1D0D664-A66A-42CC-BCD5-CA9F22F7215A}" dt="2024-06-28T12:31:14.427" v="293" actId="478"/>
          <ac:grpSpMkLst>
            <pc:docMk/>
            <pc:sldMk cId="0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C1D0D664-A66A-42CC-BCD5-CA9F22F7215A}" dt="2024-06-28T12:31:13.572" v="292" actId="478"/>
          <ac:picMkLst>
            <pc:docMk/>
            <pc:sldMk cId="0" sldId="267"/>
            <ac:picMk id="409" creationId="{00000000-0000-0000-0000-000000000000}"/>
          </ac:picMkLst>
        </pc:picChg>
        <pc:cxnChg chg="del">
          <ac:chgData name="Ngô Thị Dịu" userId="9239adeb-dabb-42ee-b658-acdf993bd767" providerId="ADAL" clId="{C1D0D664-A66A-42CC-BCD5-CA9F22F7215A}" dt="2024-06-28T12:31:15.875" v="294" actId="478"/>
          <ac:cxnSpMkLst>
            <pc:docMk/>
            <pc:sldMk cId="0" sldId="267"/>
            <ac:cxnSpMk id="415" creationId="{00000000-0000-0000-0000-000000000000}"/>
          </ac:cxnSpMkLst>
        </pc:cxnChg>
      </pc:sldChg>
      <pc:sldChg chg="modSp mod">
        <pc:chgData name="Ngô Thị Dịu" userId="9239adeb-dabb-42ee-b658-acdf993bd767" providerId="ADAL" clId="{C1D0D664-A66A-42CC-BCD5-CA9F22F7215A}" dt="2024-06-28T12:31:03.230" v="291" actId="1076"/>
        <pc:sldMkLst>
          <pc:docMk/>
          <pc:sldMk cId="3150966934" sldId="281"/>
        </pc:sldMkLst>
        <pc:spChg chg="mod">
          <ac:chgData name="Ngô Thị Dịu" userId="9239adeb-dabb-42ee-b658-acdf993bd767" providerId="ADAL" clId="{C1D0D664-A66A-42CC-BCD5-CA9F22F7215A}" dt="2024-06-28T12:30:36.752" v="277" actId="1076"/>
          <ac:spMkLst>
            <pc:docMk/>
            <pc:sldMk cId="3150966934" sldId="281"/>
            <ac:spMk id="64" creationId="{970177DD-302E-46AC-A027-B71CA6A910FD}"/>
          </ac:spMkLst>
        </pc:spChg>
        <pc:spChg chg="mod">
          <ac:chgData name="Ngô Thị Dịu" userId="9239adeb-dabb-42ee-b658-acdf993bd767" providerId="ADAL" clId="{C1D0D664-A66A-42CC-BCD5-CA9F22F7215A}" dt="2024-06-28T12:31:03.230" v="291" actId="1076"/>
          <ac:spMkLst>
            <pc:docMk/>
            <pc:sldMk cId="3150966934" sldId="281"/>
            <ac:spMk id="68" creationId="{20186D95-A161-444B-BF23-0EFB12A8A955}"/>
          </ac:spMkLst>
        </pc:spChg>
        <pc:spChg chg="mod">
          <ac:chgData name="Ngô Thị Dịu" userId="9239adeb-dabb-42ee-b658-acdf993bd767" providerId="ADAL" clId="{C1D0D664-A66A-42CC-BCD5-CA9F22F7215A}" dt="2024-06-28T12:30:49.730" v="284" actId="404"/>
          <ac:spMkLst>
            <pc:docMk/>
            <pc:sldMk cId="3150966934" sldId="281"/>
            <ac:spMk id="70" creationId="{96808E75-01AD-4A44-8358-67AB613EA04E}"/>
          </ac:spMkLst>
        </pc:spChg>
        <pc:picChg chg="mod">
          <ac:chgData name="Ngô Thị Dịu" userId="9239adeb-dabb-42ee-b658-acdf993bd767" providerId="ADAL" clId="{C1D0D664-A66A-42CC-BCD5-CA9F22F7215A}" dt="2024-06-28T12:30:52.566" v="285" actId="1076"/>
          <ac:picMkLst>
            <pc:docMk/>
            <pc:sldMk cId="3150966934" sldId="281"/>
            <ac:picMk id="3" creationId="{CF5068E0-3980-4409-AFFB-E22FB607396B}"/>
          </ac:picMkLst>
        </pc:picChg>
        <pc:picChg chg="mod">
          <ac:chgData name="Ngô Thị Dịu" userId="9239adeb-dabb-42ee-b658-acdf993bd767" providerId="ADAL" clId="{C1D0D664-A66A-42CC-BCD5-CA9F22F7215A}" dt="2024-06-28T12:30:39.813" v="278" actId="1076"/>
          <ac:picMkLst>
            <pc:docMk/>
            <pc:sldMk cId="3150966934" sldId="281"/>
            <ac:picMk id="62" creationId="{9E707FEE-E14D-4899-BEA9-5109547D4B49}"/>
          </ac:picMkLst>
        </pc:picChg>
      </pc:sldChg>
      <pc:sldChg chg="modSp mod">
        <pc:chgData name="Ngô Thị Dịu" userId="9239adeb-dabb-42ee-b658-acdf993bd767" providerId="ADAL" clId="{C1D0D664-A66A-42CC-BCD5-CA9F22F7215A}" dt="2024-06-28T02:08:29.537" v="165" actId="20577"/>
        <pc:sldMkLst>
          <pc:docMk/>
          <pc:sldMk cId="1753155125" sldId="288"/>
        </pc:sldMkLst>
        <pc:spChg chg="mod">
          <ac:chgData name="Ngô Thị Dịu" userId="9239adeb-dabb-42ee-b658-acdf993bd767" providerId="ADAL" clId="{C1D0D664-A66A-42CC-BCD5-CA9F22F7215A}" dt="2024-06-28T02:08:29.537" v="165" actId="20577"/>
          <ac:spMkLst>
            <pc:docMk/>
            <pc:sldMk cId="1753155125" sldId="288"/>
            <ac:spMk id="2" creationId="{3830D5E9-3DAE-326A-2B98-BB318D089170}"/>
          </ac:spMkLst>
        </pc:spChg>
      </pc:sldChg>
      <pc:sldChg chg="modSp del mod">
        <pc:chgData name="Ngô Thị Dịu" userId="9239adeb-dabb-42ee-b658-acdf993bd767" providerId="ADAL" clId="{C1D0D664-A66A-42CC-BCD5-CA9F22F7215A}" dt="2024-06-28T02:04:00.840" v="112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C1D0D664-A66A-42CC-BCD5-CA9F22F7215A}" dt="2024-06-28T02:02:29.384" v="111" actId="14100"/>
          <ac:spMkLst>
            <pc:docMk/>
            <pc:sldMk cId="1515240965" sldId="381"/>
            <ac:spMk id="32" creationId="{B11F5685-8E1D-468C-BA04-32A479A1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42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4879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447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0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7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31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73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80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951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9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8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3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2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0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9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0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19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56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32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72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2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9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2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audio" Target="../media/media5.mp3"/><Relationship Id="rId7" Type="http://schemas.openxmlformats.org/officeDocument/2006/relationships/image" Target="../media/image35.png"/><Relationship Id="rId12" Type="http://schemas.microsoft.com/office/2007/relationships/hdphoto" Target="../media/hdphoto5.wdp"/><Relationship Id="rId2" Type="http://schemas.microsoft.com/office/2007/relationships/media" Target="../media/media5.mp3"/><Relationship Id="rId1" Type="http://schemas.openxmlformats.org/officeDocument/2006/relationships/tags" Target="../tags/tag13.xml"/><Relationship Id="rId6" Type="http://schemas.openxmlformats.org/officeDocument/2006/relationships/image" Target="../media/image34.jp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8.png"/><Relationship Id="rId10" Type="http://schemas.microsoft.com/office/2007/relationships/hdphoto" Target="../media/hdphoto4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6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47.gif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openxmlformats.org/officeDocument/2006/relationships/image" Target="../media/image44.gif"/><Relationship Id="rId2" Type="http://schemas.openxmlformats.org/officeDocument/2006/relationships/slideLayout" Target="../slideLayouts/slideLayout12.xml"/><Relationship Id="rId16" Type="http://schemas.openxmlformats.org/officeDocument/2006/relationships/slide" Target="slide15.xml"/><Relationship Id="rId20" Type="http://schemas.microsoft.com/office/2007/relationships/hdphoto" Target="../media/hdphoto10.wdp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slide" Target="slide14.xml"/><Relationship Id="rId10" Type="http://schemas.openxmlformats.org/officeDocument/2006/relationships/slide" Target="slide17.xml"/><Relationship Id="rId19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5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11" Type="http://schemas.microsoft.com/office/2007/relationships/hdphoto" Target="../media/hdphoto11.wdp"/><Relationship Id="rId5" Type="http://schemas.openxmlformats.org/officeDocument/2006/relationships/image" Target="../media/image48.jp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5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11.wdp"/><Relationship Id="rId4" Type="http://schemas.openxmlformats.org/officeDocument/2006/relationships/image" Target="../media/image48.jp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6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35.png"/><Relationship Id="rId11" Type="http://schemas.openxmlformats.org/officeDocument/2006/relationships/image" Target="../media/image53.tmp"/><Relationship Id="rId5" Type="http://schemas.openxmlformats.org/officeDocument/2006/relationships/image" Target="../media/image49.png"/><Relationship Id="rId10" Type="http://schemas.microsoft.com/office/2007/relationships/hdphoto" Target="../media/hdphoto11.wdp"/><Relationship Id="rId4" Type="http://schemas.openxmlformats.org/officeDocument/2006/relationships/image" Target="../media/image48.jp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7.jfif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sv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audio" Target="../media/media2.mp3"/><Relationship Id="rId21" Type="http://schemas.openxmlformats.org/officeDocument/2006/relationships/image" Target="../media/image47.sv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5" Type="http://schemas.openxmlformats.org/officeDocument/2006/relationships/image" Target="../media/image51.svg"/><Relationship Id="rId2" Type="http://schemas.microsoft.com/office/2007/relationships/media" Target="../media/media2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svg"/><Relationship Id="rId24" Type="http://schemas.openxmlformats.org/officeDocument/2006/relationships/image" Target="../media/image21.png"/><Relationship Id="rId5" Type="http://schemas.openxmlformats.org/officeDocument/2006/relationships/audio" Target="../media/media3.mp3"/><Relationship Id="rId15" Type="http://schemas.openxmlformats.org/officeDocument/2006/relationships/image" Target="../media/image15.png"/><Relationship Id="rId23" Type="http://schemas.openxmlformats.org/officeDocument/2006/relationships/image" Target="../media/image49.svg"/><Relationship Id="rId10" Type="http://schemas.openxmlformats.org/officeDocument/2006/relationships/image" Target="../media/image12.png"/><Relationship Id="rId19" Type="http://schemas.openxmlformats.org/officeDocument/2006/relationships/image" Target="../media/image45.svg"/><Relationship Id="rId4" Type="http://schemas.microsoft.com/office/2007/relationships/media" Target="../media/media3.mp3"/><Relationship Id="rId9" Type="http://schemas.openxmlformats.org/officeDocument/2006/relationships/image" Target="../media/image35.svg"/><Relationship Id="rId14" Type="http://schemas.openxmlformats.org/officeDocument/2006/relationships/image" Target="../media/image14.png"/><Relationship Id="rId2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svg"/><Relationship Id="rId18" Type="http://schemas.openxmlformats.org/officeDocument/2006/relationships/image" Target="../media/image18.png"/><Relationship Id="rId26" Type="http://schemas.openxmlformats.org/officeDocument/2006/relationships/image" Target="../media/image51.svg"/><Relationship Id="rId3" Type="http://schemas.openxmlformats.org/officeDocument/2006/relationships/audio" Target="../media/media3.mp3"/><Relationship Id="rId21" Type="http://schemas.openxmlformats.org/officeDocument/2006/relationships/image" Target="../media/image19.png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3.png"/><Relationship Id="rId17" Type="http://schemas.openxmlformats.org/officeDocument/2006/relationships/image" Target="../media/image23.png"/><Relationship Id="rId25" Type="http://schemas.openxmlformats.org/officeDocument/2006/relationships/image" Target="../media/image21.png"/><Relationship Id="rId2" Type="http://schemas.microsoft.com/office/2007/relationships/media" Target="../media/media3.mp3"/><Relationship Id="rId16" Type="http://schemas.openxmlformats.org/officeDocument/2006/relationships/image" Target="../media/image16.png"/><Relationship Id="rId20" Type="http://schemas.openxmlformats.org/officeDocument/2006/relationships/image" Target="../media/image17.png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7.svg"/><Relationship Id="rId24" Type="http://schemas.openxmlformats.org/officeDocument/2006/relationships/image" Target="../media/image49.svg"/><Relationship Id="rId5" Type="http://schemas.openxmlformats.org/officeDocument/2006/relationships/audio" Target="../media/media4.wav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2.png"/><Relationship Id="rId19" Type="http://schemas.openxmlformats.org/officeDocument/2006/relationships/image" Target="../media/image45.svg"/><Relationship Id="rId4" Type="http://schemas.microsoft.com/office/2007/relationships/media" Target="../media/media4.wav"/><Relationship Id="rId9" Type="http://schemas.openxmlformats.org/officeDocument/2006/relationships/image" Target="../media/image35.svg"/><Relationship Id="rId14" Type="http://schemas.openxmlformats.org/officeDocument/2006/relationships/image" Target="../media/image14.png"/><Relationship Id="rId22" Type="http://schemas.openxmlformats.org/officeDocument/2006/relationships/image" Target="../media/image4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993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453082" y="360562"/>
            <a:ext cx="9982083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29" y="1051174"/>
            <a:ext cx="8381999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TÂN VIÊN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89568" y="3744665"/>
            <a:ext cx="16309110" cy="198508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085" y="7421231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Liên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83" y="8298319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47100" y="1915112"/>
            <a:ext cx="24524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95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468" y="265453"/>
            <a:ext cx="17544871" cy="922234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3816536" y="3242765"/>
            <a:ext cx="57369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1</a:t>
            </a:r>
            <a:r>
              <a:rPr lang="vi-VN" sz="3600" b="1" dirty="0">
                <a:latin typeface="+mj-lt"/>
              </a:rPr>
              <a:t>. Di </a:t>
            </a:r>
            <a:r>
              <a:rPr lang="vi-VN" sz="3600" b="1" dirty="0" err="1">
                <a:latin typeface="+mj-lt"/>
              </a:rPr>
              <a:t>chuyển</a:t>
            </a:r>
            <a:r>
              <a:rPr lang="vi-VN" sz="3600" b="1" dirty="0">
                <a:latin typeface="+mj-lt"/>
              </a:rPr>
              <a:t> 10 </a:t>
            </a:r>
            <a:r>
              <a:rPr lang="vi-VN" sz="3600" b="1" dirty="0" err="1">
                <a:latin typeface="+mj-lt"/>
              </a:rPr>
              <a:t>bước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2. Thay </a:t>
            </a:r>
            <a:r>
              <a:rPr lang="vi-VN" sz="3600" b="1" dirty="0" err="1">
                <a:latin typeface="+mj-lt"/>
              </a:rPr>
              <a:t>đổi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3. </a:t>
            </a:r>
            <a:r>
              <a:rPr lang="vi-VN" sz="3600" b="1" dirty="0" err="1">
                <a:latin typeface="+mj-lt"/>
              </a:rPr>
              <a:t>Đợi</a:t>
            </a:r>
            <a:r>
              <a:rPr lang="vi-VN" sz="3600" b="1" dirty="0">
                <a:latin typeface="+mj-lt"/>
              </a:rPr>
              <a:t> 1 giây.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4. Di </a:t>
            </a:r>
            <a:r>
              <a:rPr lang="vi-VN" sz="3600" b="1" dirty="0" err="1">
                <a:latin typeface="+mj-lt"/>
              </a:rPr>
              <a:t>chuyển</a:t>
            </a:r>
            <a:r>
              <a:rPr lang="vi-VN" sz="3600" b="1" dirty="0">
                <a:latin typeface="+mj-lt"/>
              </a:rPr>
              <a:t> 10 </a:t>
            </a:r>
            <a:r>
              <a:rPr lang="vi-VN" sz="3600" b="1" dirty="0" err="1">
                <a:latin typeface="+mj-lt"/>
              </a:rPr>
              <a:t>bước</a:t>
            </a:r>
            <a:r>
              <a:rPr lang="vi-VN" sz="3600" b="1" dirty="0">
                <a:latin typeface="+mj-lt"/>
              </a:rPr>
              <a:t>.</a:t>
            </a:r>
          </a:p>
          <a:p>
            <a:pPr algn="just"/>
            <a:endParaRPr lang="vi-VN" sz="3600" b="1" dirty="0">
              <a:latin typeface="+mj-lt"/>
            </a:endParaRPr>
          </a:p>
          <a:p>
            <a:pPr algn="just"/>
            <a:r>
              <a:rPr lang="vi-VN" sz="3600" b="1" dirty="0">
                <a:latin typeface="+mj-lt"/>
              </a:rPr>
              <a:t>5. Thay </a:t>
            </a:r>
            <a:r>
              <a:rPr lang="vi-VN" sz="3600" b="1" dirty="0" err="1">
                <a:latin typeface="+mj-lt"/>
              </a:rPr>
              <a:t>đổi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3C0FA2-28B6-43C3-870E-A51A7ACB0798}"/>
              </a:ext>
            </a:extLst>
          </p:cNvPr>
          <p:cNvGrpSpPr/>
          <p:nvPr/>
        </p:nvGrpSpPr>
        <p:grpSpPr>
          <a:xfrm>
            <a:off x="3924798" y="1009139"/>
            <a:ext cx="12065619" cy="1812825"/>
            <a:chOff x="529399" y="132261"/>
            <a:chExt cx="5225284" cy="1005338"/>
          </a:xfrm>
        </p:grpSpPr>
        <p:sp>
          <p:nvSpPr>
            <p:cNvPr id="27" name="Shape 97894">
              <a:extLst>
                <a:ext uri="{FF2B5EF4-FFF2-40B4-BE49-F238E27FC236}">
                  <a16:creationId xmlns:a16="http://schemas.microsoft.com/office/drawing/2014/main" id="{4B12B80C-E8A3-46D8-898B-14BAE27317F3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0">
              <a:extLst>
                <a:ext uri="{FF2B5EF4-FFF2-40B4-BE49-F238E27FC236}">
                  <a16:creationId xmlns:a16="http://schemas.microsoft.com/office/drawing/2014/main" id="{37AFDD3F-BE83-4DCB-AD26-476F45CCD3CD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031">
              <a:extLst>
                <a:ext uri="{FF2B5EF4-FFF2-40B4-BE49-F238E27FC236}">
                  <a16:creationId xmlns:a16="http://schemas.microsoft.com/office/drawing/2014/main" id="{E88BEF32-A63A-4499-A9A3-B55D52C3FCFE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2">
              <a:extLst>
                <a:ext uri="{FF2B5EF4-FFF2-40B4-BE49-F238E27FC236}">
                  <a16:creationId xmlns:a16="http://schemas.microsoft.com/office/drawing/2014/main" id="{B807FDD4-6B7E-4EEC-B8EF-A6A173B00D6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3">
              <a:extLst>
                <a:ext uri="{FF2B5EF4-FFF2-40B4-BE49-F238E27FC236}">
                  <a16:creationId xmlns:a16="http://schemas.microsoft.com/office/drawing/2014/main" id="{E796C32B-C465-4CE2-BF44-9621AD626E1B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34">
              <a:extLst>
                <a:ext uri="{FF2B5EF4-FFF2-40B4-BE49-F238E27FC236}">
                  <a16:creationId xmlns:a16="http://schemas.microsoft.com/office/drawing/2014/main" id="{595E5E27-DC06-41C2-B05E-676AC6065568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35">
              <a:extLst>
                <a:ext uri="{FF2B5EF4-FFF2-40B4-BE49-F238E27FC236}">
                  <a16:creationId xmlns:a16="http://schemas.microsoft.com/office/drawing/2014/main" id="{41DD8FA4-8BE0-4C32-A888-CA17F5684373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36">
              <a:extLst>
                <a:ext uri="{FF2B5EF4-FFF2-40B4-BE49-F238E27FC236}">
                  <a16:creationId xmlns:a16="http://schemas.microsoft.com/office/drawing/2014/main" id="{FB55D644-4B1A-41F5-958C-C27B1A2DE9CB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37">
              <a:extLst>
                <a:ext uri="{FF2B5EF4-FFF2-40B4-BE49-F238E27FC236}">
                  <a16:creationId xmlns:a16="http://schemas.microsoft.com/office/drawing/2014/main" id="{2EEEDCB5-AED5-4CBF-A202-BE392A5C790F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38">
              <a:extLst>
                <a:ext uri="{FF2B5EF4-FFF2-40B4-BE49-F238E27FC236}">
                  <a16:creationId xmlns:a16="http://schemas.microsoft.com/office/drawing/2014/main" id="{09294213-C42F-4618-8535-DD767817797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39">
              <a:extLst>
                <a:ext uri="{FF2B5EF4-FFF2-40B4-BE49-F238E27FC236}">
                  <a16:creationId xmlns:a16="http://schemas.microsoft.com/office/drawing/2014/main" id="{0499617D-94B9-4B37-9985-602E60EF10B7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1040">
              <a:extLst>
                <a:ext uri="{FF2B5EF4-FFF2-40B4-BE49-F238E27FC236}">
                  <a16:creationId xmlns:a16="http://schemas.microsoft.com/office/drawing/2014/main" id="{9011A6ED-3EC1-4B0F-B3EA-543551C0B08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41">
              <a:extLst>
                <a:ext uri="{FF2B5EF4-FFF2-40B4-BE49-F238E27FC236}">
                  <a16:creationId xmlns:a16="http://schemas.microsoft.com/office/drawing/2014/main" id="{5D3F7E41-4409-483F-B14A-7B743438BDEA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Shape 1042">
              <a:extLst>
                <a:ext uri="{FF2B5EF4-FFF2-40B4-BE49-F238E27FC236}">
                  <a16:creationId xmlns:a16="http://schemas.microsoft.com/office/drawing/2014/main" id="{5591BCCD-257A-49A9-8FEB-48E996C18541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43">
              <a:extLst>
                <a:ext uri="{FF2B5EF4-FFF2-40B4-BE49-F238E27FC236}">
                  <a16:creationId xmlns:a16="http://schemas.microsoft.com/office/drawing/2014/main" id="{62FAE8B9-7EA4-497A-BA6F-9BFBD2D2372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44">
              <a:extLst>
                <a:ext uri="{FF2B5EF4-FFF2-40B4-BE49-F238E27FC236}">
                  <a16:creationId xmlns:a16="http://schemas.microsoft.com/office/drawing/2014/main" id="{EA401C9D-906E-45BE-8E2B-DD75671E76F0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45">
              <a:extLst>
                <a:ext uri="{FF2B5EF4-FFF2-40B4-BE49-F238E27FC236}">
                  <a16:creationId xmlns:a16="http://schemas.microsoft.com/office/drawing/2014/main" id="{AA394A91-9F6A-4C4B-AB01-E33962B1374E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46">
              <a:extLst>
                <a:ext uri="{FF2B5EF4-FFF2-40B4-BE49-F238E27FC236}">
                  <a16:creationId xmlns:a16="http://schemas.microsoft.com/office/drawing/2014/main" id="{9D7ED8B7-4F8D-4054-9B20-805D6720ACD0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4D0F180-0188-4904-ADF5-060672ACA843}"/>
              </a:ext>
            </a:extLst>
          </p:cNvPr>
          <p:cNvSpPr txBox="1"/>
          <p:nvPr/>
        </p:nvSpPr>
        <p:spPr>
          <a:xfrm>
            <a:off x="4477013" y="1153860"/>
            <a:ext cx="11387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2:</a:t>
            </a:r>
            <a:r>
              <a:rPr lang="vi-VN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E0E796A-E863-4525-B3D5-B07396B010A3}"/>
              </a:ext>
            </a:extLst>
          </p:cNvPr>
          <p:cNvSpPr txBox="1"/>
          <p:nvPr/>
        </p:nvSpPr>
        <p:spPr>
          <a:xfrm>
            <a:off x="10009890" y="3336191"/>
            <a:ext cx="57369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6. </a:t>
            </a:r>
            <a:r>
              <a:rPr lang="vi-VN" sz="4000" b="1" dirty="0" err="1">
                <a:latin typeface="+mj-lt"/>
              </a:rPr>
              <a:t>Đợi</a:t>
            </a:r>
            <a:r>
              <a:rPr lang="vi-VN" sz="4000" b="1" dirty="0">
                <a:latin typeface="+mj-lt"/>
              </a:rPr>
              <a:t> 1 giây.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7. Di </a:t>
            </a:r>
            <a:r>
              <a:rPr lang="vi-VN" sz="4000" b="1" dirty="0" err="1">
                <a:latin typeface="+mj-lt"/>
              </a:rPr>
              <a:t>chuyển</a:t>
            </a:r>
            <a:r>
              <a:rPr lang="vi-VN" sz="4000" b="1" dirty="0">
                <a:latin typeface="+mj-lt"/>
              </a:rPr>
              <a:t> 10 </a:t>
            </a:r>
            <a:r>
              <a:rPr lang="vi-VN" sz="4000" b="1" dirty="0" err="1">
                <a:latin typeface="+mj-lt"/>
              </a:rPr>
              <a:t>bước</a:t>
            </a:r>
            <a:r>
              <a:rPr lang="vi-VN" sz="4000" b="1" dirty="0">
                <a:latin typeface="+mj-lt"/>
              </a:rPr>
              <a:t>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8. Thay </a:t>
            </a:r>
            <a:r>
              <a:rPr lang="vi-VN" sz="4000" b="1" dirty="0" err="1">
                <a:latin typeface="+mj-lt"/>
              </a:rPr>
              <a:t>đổi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động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tác</a:t>
            </a:r>
            <a:r>
              <a:rPr lang="vi-VN" sz="4000" b="1" dirty="0">
                <a:latin typeface="+mj-lt"/>
              </a:rPr>
              <a:t>.</a:t>
            </a:r>
          </a:p>
          <a:p>
            <a:pPr algn="just"/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9. </a:t>
            </a:r>
            <a:r>
              <a:rPr lang="vi-VN" sz="4000" b="1" dirty="0" err="1">
                <a:latin typeface="+mj-lt"/>
              </a:rPr>
              <a:t>Đợi</a:t>
            </a:r>
            <a:r>
              <a:rPr lang="vi-VN" sz="4000" b="1" dirty="0">
                <a:latin typeface="+mj-lt"/>
              </a:rPr>
              <a:t> 1 giây.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3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77617" y="4008079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876203" y="418222"/>
            <a:ext cx="9232170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876203" y="440172"/>
            <a:ext cx="9104941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335109" y="0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500081" y="248254"/>
            <a:ext cx="9806355" cy="9446637"/>
            <a:chOff x="-71730" y="1070"/>
            <a:chExt cx="2582744" cy="2488003"/>
          </a:xfrm>
        </p:grpSpPr>
        <p:sp>
          <p:nvSpPr>
            <p:cNvPr id="544" name="Google Shape;544;p29"/>
            <p:cNvSpPr/>
            <p:nvPr/>
          </p:nvSpPr>
          <p:spPr>
            <a:xfrm>
              <a:off x="164513" y="9179"/>
              <a:ext cx="2346501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733344" y="1708270"/>
            <a:ext cx="8456827" cy="9514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Mở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mới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2: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cho nhân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mèo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Sử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lệnh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trong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bảng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tạo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 chương </a:t>
            </a:r>
            <a:r>
              <a:rPr lang="vi-VN" sz="3600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lnSpc>
                <a:spcPct val="18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Google Shape;527;p28">
            <a:extLst>
              <a:ext uri="{FF2B5EF4-FFF2-40B4-BE49-F238E27FC236}">
                <a16:creationId xmlns:a16="http://schemas.microsoft.com/office/drawing/2014/main" id="{54922042-0D09-422F-AFD2-0E0AD676F9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348" t="28508" r="30202" b="31558"/>
          <a:stretch/>
        </p:blipFill>
        <p:spPr>
          <a:xfrm rot="21137760">
            <a:off x="460214" y="74864"/>
            <a:ext cx="4861886" cy="182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19;p28">
            <a:extLst>
              <a:ext uri="{FF2B5EF4-FFF2-40B4-BE49-F238E27FC236}">
                <a16:creationId xmlns:a16="http://schemas.microsoft.com/office/drawing/2014/main" id="{0BD72E88-D338-4433-B1AF-254EF54741BD}"/>
              </a:ext>
            </a:extLst>
          </p:cNvPr>
          <p:cNvSpPr txBox="1"/>
          <p:nvPr/>
        </p:nvSpPr>
        <p:spPr>
          <a:xfrm>
            <a:off x="1878758" y="551756"/>
            <a:ext cx="2743142" cy="674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2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2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200" dirty="0">
              <a:solidFill>
                <a:srgbClr val="00B050"/>
              </a:solidFill>
            </a:endParaRPr>
          </a:p>
        </p:txBody>
      </p:sp>
      <p:grpSp>
        <p:nvGrpSpPr>
          <p:cNvPr id="20" name="Google Shape;534;p29">
            <a:extLst>
              <a:ext uri="{FF2B5EF4-FFF2-40B4-BE49-F238E27FC236}">
                <a16:creationId xmlns:a16="http://schemas.microsoft.com/office/drawing/2014/main" id="{72591D8A-6ECE-4E38-8EBB-F074610E9097}"/>
              </a:ext>
            </a:extLst>
          </p:cNvPr>
          <p:cNvGrpSpPr/>
          <p:nvPr/>
        </p:nvGrpSpPr>
        <p:grpSpPr>
          <a:xfrm>
            <a:off x="10486597" y="346059"/>
            <a:ext cx="7211764" cy="9683764"/>
            <a:chOff x="0" y="-38100"/>
            <a:chExt cx="2345419" cy="2550456"/>
          </a:xfrm>
        </p:grpSpPr>
        <p:sp>
          <p:nvSpPr>
            <p:cNvPr id="22" name="Google Shape;535;p29">
              <a:extLst>
                <a:ext uri="{FF2B5EF4-FFF2-40B4-BE49-F238E27FC236}">
                  <a16:creationId xmlns:a16="http://schemas.microsoft.com/office/drawing/2014/main" id="{2FDE691C-C198-4CB5-A310-98B240130A1D}"/>
                </a:ext>
              </a:extLst>
            </p:cNvPr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Google Shape;536;p29">
              <a:extLst>
                <a:ext uri="{FF2B5EF4-FFF2-40B4-BE49-F238E27FC236}">
                  <a16:creationId xmlns:a16="http://schemas.microsoft.com/office/drawing/2014/main" id="{6952AD73-113A-4807-8982-4BD06332CF6E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537;p29">
            <a:extLst>
              <a:ext uri="{FF2B5EF4-FFF2-40B4-BE49-F238E27FC236}">
                <a16:creationId xmlns:a16="http://schemas.microsoft.com/office/drawing/2014/main" id="{2C8B3CEB-2FBB-44D4-B34E-A69DC84CC726}"/>
              </a:ext>
            </a:extLst>
          </p:cNvPr>
          <p:cNvGrpSpPr/>
          <p:nvPr/>
        </p:nvGrpSpPr>
        <p:grpSpPr>
          <a:xfrm>
            <a:off x="10570783" y="252113"/>
            <a:ext cx="7127578" cy="9560509"/>
            <a:chOff x="0" y="-38100"/>
            <a:chExt cx="2307793" cy="2517994"/>
          </a:xfrm>
        </p:grpSpPr>
        <p:sp>
          <p:nvSpPr>
            <p:cNvPr id="26" name="Google Shape;538;p29">
              <a:extLst>
                <a:ext uri="{FF2B5EF4-FFF2-40B4-BE49-F238E27FC236}">
                  <a16:creationId xmlns:a16="http://schemas.microsoft.com/office/drawing/2014/main" id="{1AB2B861-E03B-4C00-89DE-80EA9EDEEB15}"/>
                </a:ext>
              </a:extLst>
            </p:cNvPr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Google Shape;539;p29">
              <a:extLst>
                <a:ext uri="{FF2B5EF4-FFF2-40B4-BE49-F238E27FC236}">
                  <a16:creationId xmlns:a16="http://schemas.microsoft.com/office/drawing/2014/main" id="{B8EE3E89-0450-4EDB-BB03-1E6A0D6593D4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540;p29">
            <a:extLst>
              <a:ext uri="{FF2B5EF4-FFF2-40B4-BE49-F238E27FC236}">
                <a16:creationId xmlns:a16="http://schemas.microsoft.com/office/drawing/2014/main" id="{BDC43AFC-5C55-4650-8E2E-CF88DFBFD10A}"/>
              </a:ext>
            </a:extLst>
          </p:cNvPr>
          <p:cNvGrpSpPr/>
          <p:nvPr/>
        </p:nvGrpSpPr>
        <p:grpSpPr>
          <a:xfrm>
            <a:off x="10291937" y="0"/>
            <a:ext cx="7354945" cy="9683764"/>
            <a:chOff x="0" y="-38100"/>
            <a:chExt cx="2381411" cy="2550456"/>
          </a:xfrm>
        </p:grpSpPr>
        <p:sp>
          <p:nvSpPr>
            <p:cNvPr id="29" name="Google Shape;541;p29">
              <a:extLst>
                <a:ext uri="{FF2B5EF4-FFF2-40B4-BE49-F238E27FC236}">
                  <a16:creationId xmlns:a16="http://schemas.microsoft.com/office/drawing/2014/main" id="{1CFB8468-0494-4CE4-A604-3E1AEEE2D868}"/>
                </a:ext>
              </a:extLst>
            </p:cNvPr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Google Shape;542;p29">
              <a:extLst>
                <a:ext uri="{FF2B5EF4-FFF2-40B4-BE49-F238E27FC236}">
                  <a16:creationId xmlns:a16="http://schemas.microsoft.com/office/drawing/2014/main" id="{CE8EC99D-B05C-4064-A726-1C43C74BB2AF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543;p29">
            <a:extLst>
              <a:ext uri="{FF2B5EF4-FFF2-40B4-BE49-F238E27FC236}">
                <a16:creationId xmlns:a16="http://schemas.microsoft.com/office/drawing/2014/main" id="{4133E0DE-22E7-4FE0-9980-F5C575CB71D8}"/>
              </a:ext>
            </a:extLst>
          </p:cNvPr>
          <p:cNvGrpSpPr/>
          <p:nvPr/>
        </p:nvGrpSpPr>
        <p:grpSpPr>
          <a:xfrm>
            <a:off x="9456678" y="196671"/>
            <a:ext cx="8831322" cy="9609804"/>
            <a:chOff x="-71730" y="1070"/>
            <a:chExt cx="2582744" cy="2488003"/>
          </a:xfrm>
        </p:grpSpPr>
        <p:sp>
          <p:nvSpPr>
            <p:cNvPr id="32" name="Google Shape;544;p29">
              <a:extLst>
                <a:ext uri="{FF2B5EF4-FFF2-40B4-BE49-F238E27FC236}">
                  <a16:creationId xmlns:a16="http://schemas.microsoft.com/office/drawing/2014/main" id="{5890AE4E-F7B6-43B6-A055-DB8D57725667}"/>
                </a:ext>
              </a:extLst>
            </p:cNvPr>
            <p:cNvSpPr/>
            <p:nvPr/>
          </p:nvSpPr>
          <p:spPr>
            <a:xfrm>
              <a:off x="210777" y="9179"/>
              <a:ext cx="2300237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" name="Google Shape;545;p29">
              <a:extLst>
                <a:ext uri="{FF2B5EF4-FFF2-40B4-BE49-F238E27FC236}">
                  <a16:creationId xmlns:a16="http://schemas.microsoft.com/office/drawing/2014/main" id="{71B0269D-F511-44B3-8F1C-22D3CF973D5D}"/>
                </a:ext>
              </a:extLst>
            </p:cNvPr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549;p29">
            <a:extLst>
              <a:ext uri="{FF2B5EF4-FFF2-40B4-BE49-F238E27FC236}">
                <a16:creationId xmlns:a16="http://schemas.microsoft.com/office/drawing/2014/main" id="{4D99B082-C45A-456B-81FB-F6EC67FC2E8A}"/>
              </a:ext>
            </a:extLst>
          </p:cNvPr>
          <p:cNvSpPr txBox="1"/>
          <p:nvPr/>
        </p:nvSpPr>
        <p:spPr>
          <a:xfrm>
            <a:off x="10667435" y="535204"/>
            <a:ext cx="6443883" cy="831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just">
              <a:lnSpc>
                <a:spcPct val="184000"/>
              </a:lnSpc>
            </a:pP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3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Kéo thả các lệnh để có chương trình như Hình 74. </a:t>
            </a: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en-US" sz="3200" dirty="0" smtClean="0">
              <a:solidFill>
                <a:schemeClr val="tx1"/>
              </a:solidFill>
              <a:latin typeface="+mj-lt"/>
            </a:endParaRPr>
          </a:p>
          <a:p>
            <a:pPr lvl="1" algn="just">
              <a:lnSpc>
                <a:spcPct val="184000"/>
              </a:lnSpc>
            </a:pPr>
            <a:endParaRPr lang="vi-VN" sz="3200" dirty="0">
              <a:solidFill>
                <a:schemeClr val="tx1"/>
              </a:solidFill>
              <a:latin typeface="+mj-lt"/>
            </a:endParaRP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Bước 4</a:t>
            </a:r>
            <a:r>
              <a:rPr lang="vi-VN" sz="32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Chạy thử chương trình và quan sát kết quả.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5: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Lưu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tệp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tên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FF0000"/>
                </a:solidFill>
                <a:latin typeface="+mj-lt"/>
              </a:rPr>
              <a:t>MeoDiChuyen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thư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mục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 em.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E67B9-A0F0-4BC2-858D-31960FB8C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867" y="4914163"/>
            <a:ext cx="7573733" cy="4707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EE42B-6DA8-4F97-A09D-6428B78E2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8166" y="2323016"/>
            <a:ext cx="3823579" cy="4362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"/>
            <a:ext cx="18288000" cy="1051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83" y="-766382"/>
            <a:ext cx="8686794" cy="41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3602" y="1289329"/>
            <a:ext cx="9877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8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7" y="4508497"/>
            <a:ext cx="4248156" cy="566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2" y="4925018"/>
            <a:ext cx="4638674" cy="52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11878" y="8297180"/>
            <a:ext cx="1219200" cy="12192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87" y="3174244"/>
            <a:ext cx="2304386" cy="14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42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"/>
            <a:ext cx="18249900" cy="1021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76" y="5733640"/>
            <a:ext cx="2294471" cy="17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46" y="3523351"/>
            <a:ext cx="2122586" cy="159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03" y="3623234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8" y="7551212"/>
            <a:ext cx="1644252" cy="154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06" y="7853195"/>
            <a:ext cx="2294471" cy="172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953" y="6558326"/>
            <a:ext cx="2351186" cy="17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57" y="3849274"/>
            <a:ext cx="2317044" cy="17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825" y="-195640"/>
            <a:ext cx="5878626" cy="51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913" y="-22911"/>
            <a:ext cx="5338439" cy="51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3645085" y="-800098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12067327" y="-1156957"/>
            <a:ext cx="3347273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177" y="8112782"/>
            <a:ext cx="1386431" cy="18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5428844" y="-1135930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6700022" y="-551527"/>
            <a:ext cx="3099756" cy="46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417202" y="4567095"/>
            <a:ext cx="12058429" cy="2400657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371600">
              <a:buClrTx/>
            </a:pPr>
            <a:r>
              <a:rPr lang="en-US" sz="14400" b="1" kern="120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75841" y="4567095"/>
            <a:ext cx="12058429" cy="2400657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371600">
              <a:buClrTx/>
            </a:pPr>
            <a:r>
              <a:rPr lang="en-US" sz="14400" b="1" kern="120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982" y="4756899"/>
            <a:ext cx="8494317" cy="70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359" y="4872052"/>
            <a:ext cx="8564813" cy="704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1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0.00139 L -0.01028 -0.08889 C -0.01224 -0.10718 -0.0082 -0.1294 -3.54167E-6 -0.15023 C 0.01172 -0.17477 0.02461 -0.18935 0.03985 -0.19583 L 0.10795 -0.23079 " pathEditMode="relative" rAng="17760000" ptsTypes="AAAAA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9 -0.23056 L 0.1737 -0.43704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69 -0.43704 L 0.3668 -0.4319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68 -0.43195 L 0.33946 -0.6516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3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3 -0.06273 L 0.35898 -0.23449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98 -0.23449 L 0.38672 -0.5044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672 -0.5044 L 0.48424 -0.6212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97038" y="6492240"/>
            <a:ext cx="871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 điều khiển nhân vật mèo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cấu trúc tuần tự không?</a:t>
            </a:r>
            <a:endParaRPr lang="en-US" sz="5400" b="1" kern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3573" y="1368611"/>
            <a:ext cx="6248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US" sz="8100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lang="en-US" sz="8100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92" y="5496557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D8873-193A-E861-B439-EA369EF168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9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1498" y="6536761"/>
            <a:ext cx="8877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spcAft>
                <a:spcPts val="900"/>
              </a:spcAft>
              <a:buClrTx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chương trình điều khiển nhân vật mèo như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lần lượt những hành động nào?</a:t>
            </a:r>
            <a:endParaRPr lang="en-US" sz="4200" b="1" kern="120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31" y="928876"/>
            <a:ext cx="73749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Di chuyển 50 bước.</a:t>
            </a:r>
            <a:b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“Xin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bạn”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3600" b="1" spc="-3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giây. 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Thay đổi động tác.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255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“Chúc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vi-VN" sz="3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vi-VN" sz="3600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vẻ!”.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18BFF4-0255-104F-B3FF-F177D70944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3909" y="5743271"/>
            <a:ext cx="5314091" cy="4576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72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2"/>
            <a:ext cx="18288000" cy="1025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028" y="3817620"/>
            <a:ext cx="1963622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8" y="-907357"/>
            <a:ext cx="7227314" cy="506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1498" y="6536761"/>
            <a:ext cx="8877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chương trình điều khiển nhân vật mèo như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 vật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mèo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 hiện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3231" y="1683205"/>
            <a:ext cx="6981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Vẽ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tam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giác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/>
                <a:sym typeface="Arial"/>
              </a:rPr>
              <a:t>đều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164" y="33672"/>
            <a:ext cx="3416039" cy="14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panda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894" y="5454353"/>
            <a:ext cx="3986024" cy="479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CA27AF59-A780-762C-60D1-116FC7A740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94292" y="3758307"/>
            <a:ext cx="4395017" cy="68013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92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C680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6894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8" name="Google Shape;688;p34"/>
          <p:cNvGrpSpPr/>
          <p:nvPr/>
        </p:nvGrpSpPr>
        <p:grpSpPr>
          <a:xfrm>
            <a:off x="387343" y="1886209"/>
            <a:ext cx="17544871" cy="8026846"/>
            <a:chOff x="0" y="-38100"/>
            <a:chExt cx="4620871" cy="2114066"/>
          </a:xfrm>
        </p:grpSpPr>
        <p:sp>
          <p:nvSpPr>
            <p:cNvPr id="689" name="Google Shape;689;p34"/>
            <p:cNvSpPr/>
            <p:nvPr/>
          </p:nvSpPr>
          <p:spPr>
            <a:xfrm>
              <a:off x="0" y="0"/>
              <a:ext cx="4620871" cy="2075966"/>
            </a:xfrm>
            <a:custGeom>
              <a:avLst/>
              <a:gdLst/>
              <a:ahLst/>
              <a:cxnLst/>
              <a:rect l="l" t="t" r="r" b="b"/>
              <a:pathLst>
                <a:path w="4620871" h="207596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075966"/>
                  </a:lnTo>
                  <a:lnTo>
                    <a:pt x="0" y="20759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0" name="Google Shape;690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1" name="Google Shape;691;p34"/>
          <p:cNvGrpSpPr/>
          <p:nvPr/>
        </p:nvGrpSpPr>
        <p:grpSpPr>
          <a:xfrm>
            <a:off x="451354" y="1956857"/>
            <a:ext cx="17416848" cy="7894571"/>
            <a:chOff x="0" y="-38100"/>
            <a:chExt cx="4587153" cy="2079228"/>
          </a:xfrm>
        </p:grpSpPr>
        <p:sp>
          <p:nvSpPr>
            <p:cNvPr id="692" name="Google Shape;692;p34"/>
            <p:cNvSpPr/>
            <p:nvPr/>
          </p:nvSpPr>
          <p:spPr>
            <a:xfrm>
              <a:off x="0" y="0"/>
              <a:ext cx="4587153" cy="2041128"/>
            </a:xfrm>
            <a:custGeom>
              <a:avLst/>
              <a:gdLst/>
              <a:ahLst/>
              <a:cxnLst/>
              <a:rect l="l" t="t" r="r" b="b"/>
              <a:pathLst>
                <a:path w="4587153" h="204112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041128"/>
                  </a:lnTo>
                  <a:lnTo>
                    <a:pt x="0" y="2041128"/>
                  </a:lnTo>
                  <a:close/>
                </a:path>
              </a:pathLst>
            </a:custGeom>
            <a:solidFill>
              <a:srgbClr val="25A6CB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3" name="Google Shape;693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4" name="Google Shape;69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94320">
            <a:off x="15625136" y="6613478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694;p34">
            <a:extLst>
              <a:ext uri="{FF2B5EF4-FFF2-40B4-BE49-F238E27FC236}">
                <a16:creationId xmlns:a16="http://schemas.microsoft.com/office/drawing/2014/main" id="{54F669CA-DAAB-4184-97BC-4F56B87B11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364743" y="859644"/>
            <a:ext cx="3662315" cy="37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DC8EE9B-523E-44D9-A01F-1C2C862239D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167911" y="2237780"/>
            <a:ext cx="1235303" cy="102285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435F502-CFFA-48D2-A8E0-00699B3ED0B2}"/>
              </a:ext>
            </a:extLst>
          </p:cNvPr>
          <p:cNvSpPr txBox="1"/>
          <p:nvPr/>
        </p:nvSpPr>
        <p:spPr>
          <a:xfrm>
            <a:off x="4596886" y="2643714"/>
            <a:ext cx="4161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5485817-33B4-45E9-B3F3-02648723B05B}"/>
              </a:ext>
            </a:extLst>
          </p:cNvPr>
          <p:cNvSpPr txBox="1"/>
          <p:nvPr/>
        </p:nvSpPr>
        <p:spPr>
          <a:xfrm>
            <a:off x="3167911" y="3614531"/>
            <a:ext cx="135477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em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nhân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thay cho "Xin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.".</a:t>
            </a:r>
          </a:p>
          <a:p>
            <a:pPr algn="just"/>
            <a:endParaRPr lang="vi-V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ý </a:t>
            </a:r>
            <a:r>
              <a:rPr lang="vi-VN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Câu 1.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8288000" cy="1028700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B1462E94-A3BF-09D6-18C9-B49432827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1275454"/>
            <a:ext cx="11068050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3111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AutoNum type="arabicPeriod"/>
              <a:tabLst>
                <a:tab pos="311150" algn="l"/>
              </a:tabLst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trình như sau: Nhân vật mèo xuất hiện trên sân khấu, di chuyển 100 bước và nói "Tạm biệt!" trong 3 giây. Mèo kêu meo và nói tiếp "Hẹn gặp lại!".</a:t>
            </a:r>
            <a:endParaRPr kumimoji="0" lang="en-US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just" defTabSz="914400" rtl="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Pct val="100000"/>
              <a:buFontTx/>
              <a:buAutoNum type="arabicPeriod"/>
              <a:tabLst>
                <a:tab pos="311150" algn="l"/>
              </a:tabLst>
            </a:pPr>
            <a:r>
              <a:rPr kumimoji="0" lang="en-US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trình theo ý tưởng ở câu 1:</a:t>
            </a:r>
            <a:endParaRPr kumimoji="0" lang="en-US" altLang="en-US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27F912E-4811-E70C-7A55-0DEAFD586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" y="4572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Tin học lớp 5 Kết nối tri thức Bài 10: Cấu trúc tuần tự">
            <a:extLst>
              <a:ext uri="{FF2B5EF4-FFF2-40B4-BE49-F238E27FC236}">
                <a16:creationId xmlns:a16="http://schemas.microsoft.com/office/drawing/2014/main" id="{B84E3944-2636-54AA-F29D-477E7386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542" y="730666"/>
            <a:ext cx="6296758" cy="57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39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57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034137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69661" y="4152877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72083" y="948082"/>
            <a:ext cx="13345814" cy="6471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8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7D6D0-9E26-3CED-F9A8-DAEA60973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09440" cy="11246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2A77EE-91D3-647C-A941-B065D22110F2}"/>
              </a:ext>
            </a:extLst>
          </p:cNvPr>
          <p:cNvSpPr txBox="1"/>
          <p:nvPr/>
        </p:nvSpPr>
        <p:spPr>
          <a:xfrm>
            <a:off x="6130276" y="2748578"/>
            <a:ext cx="687452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12458-42AA-2BEA-BE48-FF14DC3AE585}"/>
              </a:ext>
            </a:extLst>
          </p:cNvPr>
          <p:cNvSpPr txBox="1"/>
          <p:nvPr/>
        </p:nvSpPr>
        <p:spPr>
          <a:xfrm>
            <a:off x="4376896" y="934818"/>
            <a:ext cx="10938990" cy="1451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gày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endParaRPr lang="vi-VN" sz="36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480" y="4890151"/>
            <a:ext cx="11480800" cy="10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BÀI 10: CẤU TRÚC TUẦN TỰ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(TIẾT </a:t>
            </a:r>
            <a:r>
              <a:rPr lang="en-US" sz="4800" b="1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48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8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4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1990819" y="6463196"/>
            <a:ext cx="2426436" cy="3327450"/>
            <a:chOff x="9455582" y="4308797"/>
            <a:chExt cx="1617624" cy="2218300"/>
          </a:xfrm>
        </p:grpSpPr>
        <p:pic>
          <p:nvPicPr>
            <p:cNvPr id="6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7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8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7079278" y="6543243"/>
            <a:ext cx="2426436" cy="3327450"/>
            <a:chOff x="9455582" y="4308797"/>
            <a:chExt cx="1617624" cy="2218300"/>
          </a:xfrm>
        </p:grpSpPr>
        <p:pic>
          <p:nvPicPr>
            <p:cNvPr id="10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1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2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222994" y="6463196"/>
            <a:ext cx="2426436" cy="3327450"/>
            <a:chOff x="9455582" y="4308797"/>
            <a:chExt cx="1617624" cy="2218300"/>
          </a:xfrm>
        </p:grpSpPr>
        <p:pic>
          <p:nvPicPr>
            <p:cNvPr id="14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5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6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17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554196" y="569988"/>
            <a:ext cx="10887483" cy="11146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462107" y="1580623"/>
            <a:ext cx="15064611" cy="3782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lần lượt theo thứ tự.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Font typeface="Arial"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theo thứ tự ngẫu nhiên.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tuần tự, các việc được thực hiện lần lượt theo thứ tự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40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A">
            <a:extLst>
              <a:ext uri="{FF2B5EF4-FFF2-40B4-BE49-F238E27FC236}">
                <a16:creationId xmlns:a16="http://schemas.microsoft.com/office/drawing/2014/main" id="{22990D53-AC3B-1622-85E3-DC4097D470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9764" y="6384518"/>
            <a:ext cx="1106520" cy="1289417"/>
          </a:xfrm>
          <a:prstGeom prst="rect">
            <a:avLst/>
          </a:prstGeom>
        </p:spPr>
      </p:pic>
      <p:pic>
        <p:nvPicPr>
          <p:cNvPr id="20" name="B">
            <a:extLst>
              <a:ext uri="{FF2B5EF4-FFF2-40B4-BE49-F238E27FC236}">
                <a16:creationId xmlns:a16="http://schemas.microsoft.com/office/drawing/2014/main" id="{730EE9A2-9506-9963-13D5-F77878FC3D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8380" y="6448283"/>
            <a:ext cx="1088231" cy="1289417"/>
          </a:xfrm>
          <a:prstGeom prst="rect">
            <a:avLst/>
          </a:prstGeom>
        </p:spPr>
      </p:pic>
      <p:pic>
        <p:nvPicPr>
          <p:cNvPr id="21" name="C">
            <a:extLst>
              <a:ext uri="{FF2B5EF4-FFF2-40B4-BE49-F238E27FC236}">
                <a16:creationId xmlns:a16="http://schemas.microsoft.com/office/drawing/2014/main" id="{D05F90C4-9421-48B6-A016-B039A1052C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79834" y="6341590"/>
            <a:ext cx="1088231" cy="1289417"/>
          </a:xfrm>
          <a:prstGeom prst="rect">
            <a:avLst/>
          </a:prstGeom>
        </p:spPr>
      </p:pic>
      <p:pic>
        <p:nvPicPr>
          <p:cNvPr id="22" name="AmThanhSai">
            <a:hlinkClick r:id="" action="ppaction://media"/>
            <a:extLst>
              <a:ext uri="{FF2B5EF4-FFF2-40B4-BE49-F238E27FC236}">
                <a16:creationId xmlns:a16="http://schemas.microsoft.com/office/drawing/2014/main" id="{85FECB0E-C40B-6060-1EC2-A0BECF577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5844" y="228027"/>
            <a:ext cx="609600" cy="609600"/>
          </a:xfrm>
          <a:prstGeom prst="rect">
            <a:avLst/>
          </a:prstGeom>
        </p:spPr>
      </p:pic>
      <p:pic>
        <p:nvPicPr>
          <p:cNvPr id="23" name="Graphic 7" descr="Grinning face with solid fill with solid fill">
            <a:extLst>
              <a:ext uri="{FF2B5EF4-FFF2-40B4-BE49-F238E27FC236}">
                <a16:creationId xmlns:a16="http://schemas.microsoft.com/office/drawing/2014/main" id="{F141D56B-4332-0AE5-63F3-BF57D3ADE9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668702" y="3237144"/>
            <a:ext cx="1371600" cy="1371600"/>
          </a:xfrm>
          <a:prstGeom prst="rect">
            <a:avLst/>
          </a:prstGeom>
        </p:spPr>
      </p:pic>
      <p:pic>
        <p:nvPicPr>
          <p:cNvPr id="24" name="Dung">
            <a:hlinkClick r:id="" action="ppaction://media"/>
            <a:extLst>
              <a:ext uri="{FF2B5EF4-FFF2-40B4-BE49-F238E27FC236}">
                <a16:creationId xmlns:a16="http://schemas.microsoft.com/office/drawing/2014/main" id="{E1AE0071-1850-A672-D0E5-3F9DAAB573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1EB3FE-E071-A536-77FC-3D10F54B193A}"/>
              </a:ext>
            </a:extLst>
          </p:cNvPr>
          <p:cNvSpPr txBox="1"/>
          <p:nvPr/>
        </p:nvSpPr>
        <p:spPr>
          <a:xfrm>
            <a:off x="4306799" y="5931082"/>
            <a:ext cx="1873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srgbClr val="2759AD"/>
              </a:solidFill>
              <a:latin typeface=".ProTeacher03 Roboto Condensed"/>
              <a:ea typeface="+mn-ea"/>
              <a:cs typeface="+mn-cs"/>
            </a:endParaRPr>
          </a:p>
        </p:txBody>
      </p:sp>
      <p:pic>
        <p:nvPicPr>
          <p:cNvPr id="26" name="Graphic 9">
            <a:extLst>
              <a:ext uri="{FF2B5EF4-FFF2-40B4-BE49-F238E27FC236}">
                <a16:creationId xmlns:a16="http://schemas.microsoft.com/office/drawing/2014/main" id="{D54B5A98-F4BB-1D9F-0CF7-8D8C00266B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27" name="Graphic 10">
            <a:extLst>
              <a:ext uri="{FF2B5EF4-FFF2-40B4-BE49-F238E27FC236}">
                <a16:creationId xmlns:a16="http://schemas.microsoft.com/office/drawing/2014/main" id="{31DBA9EA-5001-4ABB-346F-571704FD91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844193" y="9045619"/>
            <a:ext cx="1126725" cy="1126725"/>
          </a:xfrm>
          <a:prstGeom prst="rect">
            <a:avLst/>
          </a:prstGeom>
        </p:spPr>
      </p:pic>
      <p:pic>
        <p:nvPicPr>
          <p:cNvPr id="28" name="Graphic 11">
            <a:extLst>
              <a:ext uri="{FF2B5EF4-FFF2-40B4-BE49-F238E27FC236}">
                <a16:creationId xmlns:a16="http://schemas.microsoft.com/office/drawing/2014/main" id="{8A423799-82C6-AFE8-BBBA-B47C5697783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40302" y="3014783"/>
            <a:ext cx="1707342" cy="1816322"/>
          </a:xfrm>
          <a:prstGeom prst="rect">
            <a:avLst/>
          </a:prstGeom>
        </p:spPr>
      </p:pic>
      <p:pic>
        <p:nvPicPr>
          <p:cNvPr id="29" name="Google Shape;121;p1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flipH="1">
            <a:off x="15225512" y="-396753"/>
            <a:ext cx="2906651" cy="2244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9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6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7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8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1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1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1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1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1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2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21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187893" y="-80799"/>
            <a:ext cx="12948570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>
              <a:buClrTx/>
            </a:pPr>
            <a:endParaRPr lang="en-US" sz="4400" b="1" kern="1200" dirty="0">
              <a:solidFill>
                <a:srgbClr val="E7E6E6">
                  <a:lumMod val="25000"/>
                </a:srgbClr>
              </a:solidFill>
              <a:latin typeface=".ProTeacher03 Roboto Condensed"/>
            </a:endParaRPr>
          </a:p>
        </p:txBody>
      </p:sp>
      <p:sp>
        <p:nvSpPr>
          <p:cNvPr id="22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2518101" y="1484220"/>
            <a:ext cx="12218084" cy="20854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chép một tệp vào thư mục khác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A">
            <a:extLst>
              <a:ext uri="{FF2B5EF4-FFF2-40B4-BE49-F238E27FC236}">
                <a16:creationId xmlns:a16="http://schemas.microsoft.com/office/drawing/2014/main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24" name="B">
            <a:extLst>
              <a:ext uri="{FF2B5EF4-FFF2-40B4-BE49-F238E27FC236}">
                <a16:creationId xmlns:a16="http://schemas.microsoft.com/office/drawing/2014/main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25" name="C">
            <a:extLst>
              <a:ext uri="{FF2B5EF4-FFF2-40B4-BE49-F238E27FC236}">
                <a16:creationId xmlns:a16="http://schemas.microsoft.com/office/drawing/2014/main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26" name="D">
            <a:extLst>
              <a:ext uri="{FF2B5EF4-FFF2-40B4-BE49-F238E27FC236}">
                <a16:creationId xmlns:a16="http://schemas.microsoft.com/office/drawing/2014/main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27" name="Graphic 2" descr="Grinning face with solid fill with solid fill">
            <a:extLst>
              <a:ext uri="{FF2B5EF4-FFF2-40B4-BE49-F238E27FC236}">
                <a16:creationId xmlns:a16="http://schemas.microsoft.com/office/drawing/2014/main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533819" y="3426847"/>
            <a:ext cx="1371600" cy="1371600"/>
          </a:xfrm>
          <a:prstGeom prst="rect">
            <a:avLst/>
          </a:prstGeom>
        </p:spPr>
      </p:pic>
      <p:pic>
        <p:nvPicPr>
          <p:cNvPr id="28" name="Dung">
            <a:hlinkClick r:id="" action="ppaction://media"/>
            <a:extLst>
              <a:ext uri="{FF2B5EF4-FFF2-40B4-BE49-F238E27FC236}">
                <a16:creationId xmlns:a16="http://schemas.microsoft.com/office/drawing/2014/main" id="{17BDFA81-9C9F-DD63-BC44-A8FB4ED28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29" name="sai">
            <a:hlinkClick r:id="" action="ppaction://media"/>
            <a:extLst>
              <a:ext uri="{FF2B5EF4-FFF2-40B4-BE49-F238E27FC236}">
                <a16:creationId xmlns:a16="http://schemas.microsoft.com/office/drawing/2014/main" id="{88744735-B5E3-7BBB-EB1F-AA3668F78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30" name="Graphic 11">
            <a:extLst>
              <a:ext uri="{FF2B5EF4-FFF2-40B4-BE49-F238E27FC236}">
                <a16:creationId xmlns:a16="http://schemas.microsoft.com/office/drawing/2014/main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31" name="Graphic 13">
            <a:extLst>
              <a:ext uri="{FF2B5EF4-FFF2-40B4-BE49-F238E27FC236}">
                <a16:creationId xmlns:a16="http://schemas.microsoft.com/office/drawing/2014/main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32" name="Graphic 15">
            <a:extLst>
              <a:ext uri="{FF2B5EF4-FFF2-40B4-BE49-F238E27FC236}">
                <a16:creationId xmlns:a16="http://schemas.microsoft.com/office/drawing/2014/main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=""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3882514" y="3289187"/>
            <a:ext cx="1707342" cy="1816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67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114800" y="473378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2100" y="1258208"/>
            <a:ext cx="92583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885950" y="3880854"/>
            <a:ext cx="14516100" cy="2997028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22007"/>
              </a:lnSpc>
            </a:pP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CHỦ ĐỀ 6. GIẢI QUYẾT VẤN ĐỀ VỚI SỰ </a:t>
            </a:r>
          </a:p>
          <a:p>
            <a:pPr lvl="0" algn="ctr">
              <a:lnSpc>
                <a:spcPct val="122007"/>
              </a:lnSpc>
            </a:pPr>
            <a:r>
              <a:rPr lang="vi-VN" sz="5400" b="1" dirty="0">
                <a:solidFill>
                  <a:srgbClr val="FF0000"/>
                </a:solidFill>
                <a:latin typeface="+mj-lt"/>
                <a:sym typeface="Paytone One"/>
              </a:rPr>
              <a:t>TRỢ GIÚP CỦA MÁY TÍNH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840" y="6189992"/>
            <a:ext cx="16116300" cy="114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70C0"/>
                </a:solidFill>
                <a:latin typeface="+mj-lt"/>
              </a:rPr>
              <a:t>BÀI 10: CẤU TRÚC TUẦN TỰ(TIẾT 2)</a:t>
            </a:r>
            <a:endParaRPr lang="vi-VN" sz="60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9" name="Google Shape;99;p13"/>
          <p:cNvPicPr preferRelativeResize="0"/>
          <p:nvPr/>
        </p:nvPicPr>
        <p:blipFill rotWithShape="1">
          <a:blip r:embed="rId5">
            <a:alphaModFix/>
          </a:blip>
          <a:srcRect l="15507" t="35995" r="15507"/>
          <a:stretch/>
        </p:blipFill>
        <p:spPr>
          <a:xfrm>
            <a:off x="7212377" y="7849300"/>
            <a:ext cx="5577745" cy="212129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658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6870117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092" y="4579240"/>
            <a:ext cx="13830300" cy="204635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1092" y="1825451"/>
            <a:ext cx="13799125" cy="87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BÀI 10: CẤU TRÚC TUẦN TỰ(TIẾT 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4957748" y="195790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348" y="920581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712409" y="4579240"/>
            <a:ext cx="11337128" cy="2048115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lvl="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Sử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tuần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trong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một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số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chương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trình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đơn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giản</a:t>
            </a:r>
            <a:r>
              <a:rPr lang="en-US" altLang="zh-CN" sz="4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</a:p>
        </p:txBody>
      </p:sp>
      <p:pic>
        <p:nvPicPr>
          <p:cNvPr id="2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03530" y="7203380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1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25"/>
          <p:cNvGrpSpPr/>
          <p:nvPr/>
        </p:nvGrpSpPr>
        <p:grpSpPr>
          <a:xfrm>
            <a:off x="387343" y="265452"/>
            <a:ext cx="17544871" cy="9647599"/>
            <a:chOff x="0" y="-144661"/>
            <a:chExt cx="23393161" cy="12863465"/>
          </a:xfrm>
        </p:grpSpPr>
        <p:grpSp>
          <p:nvGrpSpPr>
            <p:cNvPr id="421" name="Google Shape;421;p25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422" name="Google Shape;422;p25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Google Shape;423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4" name="Google Shape;424;p25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425" name="Google Shape;425;p25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A5C68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Google Shape;426;p25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7" name="Google Shape;4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9848" y="199304"/>
            <a:ext cx="1569575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35;p21">
            <a:extLst>
              <a:ext uri="{FF2B5EF4-FFF2-40B4-BE49-F238E27FC236}">
                <a16:creationId xmlns:a16="http://schemas.microsoft.com/office/drawing/2014/main" id="{C5AA367F-71CB-4304-9414-D96C8BCE1EC4}"/>
              </a:ext>
            </a:extLst>
          </p:cNvPr>
          <p:cNvSpPr txBox="1"/>
          <p:nvPr/>
        </p:nvSpPr>
        <p:spPr>
          <a:xfrm>
            <a:off x="6649826" y="969639"/>
            <a:ext cx="6091703" cy="113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 smtClean="0">
                <a:solidFill>
                  <a:srgbClr val="FF0000"/>
                </a:solidFill>
                <a:latin typeface="+mj-lt"/>
                <a:sym typeface="Paytone One"/>
              </a:rPr>
              <a:t>2. THỰC HÀNH</a:t>
            </a:r>
            <a:endParaRPr lang="vi-VN" sz="5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E0C340-EF9B-4185-9B5E-C55DF44DBD5D}"/>
              </a:ext>
            </a:extLst>
          </p:cNvPr>
          <p:cNvSpPr txBox="1"/>
          <p:nvPr/>
        </p:nvSpPr>
        <p:spPr>
          <a:xfrm>
            <a:off x="3149600" y="3607487"/>
            <a:ext cx="1373631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+mj-lt"/>
              </a:rPr>
              <a:t>•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Nhân vật: mèo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•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: Nhân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vật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thực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hiện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lần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lượt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hành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 sau</a:t>
            </a:r>
            <a:r>
              <a:rPr lang="vi-VN" sz="4000" b="1" dirty="0">
                <a:latin typeface="+mj-lt"/>
              </a:rPr>
              <a:t>:</a:t>
            </a:r>
          </a:p>
          <a:p>
            <a:pPr algn="just"/>
            <a:r>
              <a:rPr lang="vi-VN" sz="4000" b="1" dirty="0">
                <a:latin typeface="+mj-lt"/>
              </a:rPr>
              <a:t>1. Di chuyển 100 bước. </a:t>
            </a:r>
          </a:p>
          <a:p>
            <a:pPr algn="just"/>
            <a:r>
              <a:rPr lang="vi-VN" sz="4000" b="1" dirty="0">
                <a:latin typeface="+mj-lt"/>
              </a:rPr>
              <a:t>2. Nói "Xin chào!" trong 3 giây</a:t>
            </a:r>
            <a:r>
              <a:rPr lang="vi-VN" sz="4000" b="1" dirty="0" smtClean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3. Kêu meo</a:t>
            </a:r>
            <a:r>
              <a:rPr lang="vi-VN" sz="4000" b="1" dirty="0" smtClean="0">
                <a:latin typeface="+mj-lt"/>
              </a:rPr>
              <a:t>.</a:t>
            </a:r>
            <a:endParaRPr lang="vi-VN" sz="4000" b="1" dirty="0">
              <a:latin typeface="+mj-lt"/>
            </a:endParaRPr>
          </a:p>
          <a:p>
            <a:pPr algn="just"/>
            <a:r>
              <a:rPr lang="vi-VN" sz="4000" b="1" dirty="0">
                <a:latin typeface="+mj-lt"/>
              </a:rPr>
              <a:t>4. </a:t>
            </a:r>
            <a:r>
              <a:rPr lang="vi-VN" sz="4000" b="1" dirty="0" err="1">
                <a:latin typeface="+mj-lt"/>
              </a:rPr>
              <a:t>Nói</a:t>
            </a:r>
            <a:r>
              <a:rPr lang="vi-VN" sz="4000" b="1" dirty="0">
                <a:latin typeface="+mj-lt"/>
              </a:rPr>
              <a:t> "</a:t>
            </a:r>
            <a:r>
              <a:rPr lang="vi-VN" sz="4000" b="1" dirty="0" err="1">
                <a:latin typeface="+mj-lt"/>
              </a:rPr>
              <a:t>Rất</a:t>
            </a:r>
            <a:r>
              <a:rPr lang="vi-VN" sz="4000" b="1" dirty="0">
                <a:latin typeface="+mj-lt"/>
              </a:rPr>
              <a:t> vui </a:t>
            </a:r>
            <a:r>
              <a:rPr lang="vi-VN" sz="4000" b="1" dirty="0" err="1">
                <a:latin typeface="+mj-lt"/>
              </a:rPr>
              <a:t>được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gặp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các</a:t>
            </a:r>
            <a:r>
              <a:rPr lang="vi-VN" sz="4000" b="1" dirty="0">
                <a:latin typeface="+mj-lt"/>
              </a:rPr>
              <a:t> </a:t>
            </a:r>
            <a:r>
              <a:rPr lang="vi-VN" sz="4000" b="1" dirty="0" err="1">
                <a:latin typeface="+mj-lt"/>
              </a:rPr>
              <a:t>bạn</a:t>
            </a:r>
            <a:r>
              <a:rPr lang="vi-VN" sz="4000" b="1" dirty="0">
                <a:latin typeface="+mj-lt"/>
              </a:rPr>
              <a:t>."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3C0FA2-28B6-43C3-870E-A51A7ACB0798}"/>
              </a:ext>
            </a:extLst>
          </p:cNvPr>
          <p:cNvGrpSpPr/>
          <p:nvPr/>
        </p:nvGrpSpPr>
        <p:grpSpPr>
          <a:xfrm>
            <a:off x="4877677" y="2205736"/>
            <a:ext cx="11333309" cy="1028278"/>
            <a:chOff x="529399" y="132261"/>
            <a:chExt cx="5225284" cy="1005338"/>
          </a:xfrm>
        </p:grpSpPr>
        <p:sp>
          <p:nvSpPr>
            <p:cNvPr id="27" name="Shape 97894">
              <a:extLst>
                <a:ext uri="{FF2B5EF4-FFF2-40B4-BE49-F238E27FC236}">
                  <a16:creationId xmlns:a16="http://schemas.microsoft.com/office/drawing/2014/main" id="{4B12B80C-E8A3-46D8-898B-14BAE27317F3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0">
              <a:extLst>
                <a:ext uri="{FF2B5EF4-FFF2-40B4-BE49-F238E27FC236}">
                  <a16:creationId xmlns:a16="http://schemas.microsoft.com/office/drawing/2014/main" id="{37AFDD3F-BE83-4DCB-AD26-476F45CCD3CD}"/>
                </a:ext>
              </a:extLst>
            </p:cNvPr>
            <p:cNvSpPr/>
            <p:nvPr/>
          </p:nvSpPr>
          <p:spPr>
            <a:xfrm>
              <a:off x="563763" y="13858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9" name="Shape 1031">
              <a:extLst>
                <a:ext uri="{FF2B5EF4-FFF2-40B4-BE49-F238E27FC236}">
                  <a16:creationId xmlns:a16="http://schemas.microsoft.com/office/drawing/2014/main" id="{E88BEF32-A63A-4499-A9A3-B55D52C3FCFE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2">
              <a:extLst>
                <a:ext uri="{FF2B5EF4-FFF2-40B4-BE49-F238E27FC236}">
                  <a16:creationId xmlns:a16="http://schemas.microsoft.com/office/drawing/2014/main" id="{B807FDD4-6B7E-4EEC-B8EF-A6A173B00D6D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33">
              <a:extLst>
                <a:ext uri="{FF2B5EF4-FFF2-40B4-BE49-F238E27FC236}">
                  <a16:creationId xmlns:a16="http://schemas.microsoft.com/office/drawing/2014/main" id="{E796C32B-C465-4CE2-BF44-9621AD626E1B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34">
              <a:extLst>
                <a:ext uri="{FF2B5EF4-FFF2-40B4-BE49-F238E27FC236}">
                  <a16:creationId xmlns:a16="http://schemas.microsoft.com/office/drawing/2014/main" id="{595E5E27-DC06-41C2-B05E-676AC6065568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35">
              <a:extLst>
                <a:ext uri="{FF2B5EF4-FFF2-40B4-BE49-F238E27FC236}">
                  <a16:creationId xmlns:a16="http://schemas.microsoft.com/office/drawing/2014/main" id="{41DD8FA4-8BE0-4C32-A888-CA17F5684373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1036">
              <a:extLst>
                <a:ext uri="{FF2B5EF4-FFF2-40B4-BE49-F238E27FC236}">
                  <a16:creationId xmlns:a16="http://schemas.microsoft.com/office/drawing/2014/main" id="{FB55D644-4B1A-41F5-958C-C27B1A2DE9CB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1037">
              <a:extLst>
                <a:ext uri="{FF2B5EF4-FFF2-40B4-BE49-F238E27FC236}">
                  <a16:creationId xmlns:a16="http://schemas.microsoft.com/office/drawing/2014/main" id="{2EEEDCB5-AED5-4CBF-A202-BE392A5C790F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1038">
              <a:extLst>
                <a:ext uri="{FF2B5EF4-FFF2-40B4-BE49-F238E27FC236}">
                  <a16:creationId xmlns:a16="http://schemas.microsoft.com/office/drawing/2014/main" id="{09294213-C42F-4618-8535-DD7678177970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Shape 1039">
              <a:extLst>
                <a:ext uri="{FF2B5EF4-FFF2-40B4-BE49-F238E27FC236}">
                  <a16:creationId xmlns:a16="http://schemas.microsoft.com/office/drawing/2014/main" id="{0499617D-94B9-4B37-9985-602E60EF10B7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1040">
              <a:extLst>
                <a:ext uri="{FF2B5EF4-FFF2-40B4-BE49-F238E27FC236}">
                  <a16:creationId xmlns:a16="http://schemas.microsoft.com/office/drawing/2014/main" id="{9011A6ED-3EC1-4B0F-B3EA-543551C0B082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Shape 1041">
              <a:extLst>
                <a:ext uri="{FF2B5EF4-FFF2-40B4-BE49-F238E27FC236}">
                  <a16:creationId xmlns:a16="http://schemas.microsoft.com/office/drawing/2014/main" id="{5D3F7E41-4409-483F-B14A-7B743438BDEA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Shape 1042">
              <a:extLst>
                <a:ext uri="{FF2B5EF4-FFF2-40B4-BE49-F238E27FC236}">
                  <a16:creationId xmlns:a16="http://schemas.microsoft.com/office/drawing/2014/main" id="{5591BCCD-257A-49A9-8FEB-48E996C18541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1043">
              <a:extLst>
                <a:ext uri="{FF2B5EF4-FFF2-40B4-BE49-F238E27FC236}">
                  <a16:creationId xmlns:a16="http://schemas.microsoft.com/office/drawing/2014/main" id="{62FAE8B9-7EA4-497A-BA6F-9BFBD2D23727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Shape 1044">
              <a:extLst>
                <a:ext uri="{FF2B5EF4-FFF2-40B4-BE49-F238E27FC236}">
                  <a16:creationId xmlns:a16="http://schemas.microsoft.com/office/drawing/2014/main" id="{EA401C9D-906E-45BE-8E2B-DD75671E76F0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7" name="Shape 1045">
              <a:extLst>
                <a:ext uri="{FF2B5EF4-FFF2-40B4-BE49-F238E27FC236}">
                  <a16:creationId xmlns:a16="http://schemas.microsoft.com/office/drawing/2014/main" id="{AA394A91-9F6A-4C4B-AB01-E33962B1374E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1046">
              <a:extLst>
                <a:ext uri="{FF2B5EF4-FFF2-40B4-BE49-F238E27FC236}">
                  <a16:creationId xmlns:a16="http://schemas.microsoft.com/office/drawing/2014/main" id="{9D7ED8B7-4F8D-4054-9B20-805D6720ACD0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4D0F180-0188-4904-ADF5-060672ACA843}"/>
              </a:ext>
            </a:extLst>
          </p:cNvPr>
          <p:cNvSpPr txBox="1"/>
          <p:nvPr/>
        </p:nvSpPr>
        <p:spPr>
          <a:xfrm>
            <a:off x="4543618" y="2342834"/>
            <a:ext cx="11454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"Xin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36759" y="6820103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29"/>
          <p:cNvGrpSpPr/>
          <p:nvPr/>
        </p:nvGrpSpPr>
        <p:grpSpPr>
          <a:xfrm>
            <a:off x="1421893" y="480314"/>
            <a:ext cx="8905262" cy="9683764"/>
            <a:chOff x="0" y="-38100"/>
            <a:chExt cx="2345419" cy="2550456"/>
          </a:xfrm>
        </p:grpSpPr>
        <p:sp>
          <p:nvSpPr>
            <p:cNvPr id="535" name="Google Shape;535;p29"/>
            <p:cNvSpPr/>
            <p:nvPr/>
          </p:nvSpPr>
          <p:spPr>
            <a:xfrm>
              <a:off x="0" y="0"/>
              <a:ext cx="2345419" cy="2512356"/>
            </a:xfrm>
            <a:custGeom>
              <a:avLst/>
              <a:gdLst/>
              <a:ahLst/>
              <a:cxnLst/>
              <a:rect l="l" t="t" r="r" b="b"/>
              <a:pathLst>
                <a:path w="2345419" h="2512356" extrusionOk="0">
                  <a:moveTo>
                    <a:pt x="0" y="0"/>
                  </a:moveTo>
                  <a:lnTo>
                    <a:pt x="2345419" y="0"/>
                  </a:lnTo>
                  <a:lnTo>
                    <a:pt x="2345419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Google Shape;53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9"/>
          <p:cNvGrpSpPr/>
          <p:nvPr/>
        </p:nvGrpSpPr>
        <p:grpSpPr>
          <a:xfrm>
            <a:off x="1421893" y="502264"/>
            <a:ext cx="8762403" cy="9560509"/>
            <a:chOff x="0" y="-38100"/>
            <a:chExt cx="2307793" cy="2517994"/>
          </a:xfrm>
        </p:grpSpPr>
        <p:sp>
          <p:nvSpPr>
            <p:cNvPr id="538" name="Google Shape;538;p29"/>
            <p:cNvSpPr/>
            <p:nvPr/>
          </p:nvSpPr>
          <p:spPr>
            <a:xfrm>
              <a:off x="0" y="0"/>
              <a:ext cx="2307793" cy="2479894"/>
            </a:xfrm>
            <a:custGeom>
              <a:avLst/>
              <a:gdLst/>
              <a:ahLst/>
              <a:cxnLst/>
              <a:rect l="l" t="t" r="r" b="b"/>
              <a:pathLst>
                <a:path w="2307793" h="2479894" extrusionOk="0">
                  <a:moveTo>
                    <a:pt x="0" y="0"/>
                  </a:moveTo>
                  <a:lnTo>
                    <a:pt x="2307793" y="0"/>
                  </a:lnTo>
                  <a:lnTo>
                    <a:pt x="230779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4542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Google Shape;539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29"/>
          <p:cNvGrpSpPr/>
          <p:nvPr/>
        </p:nvGrpSpPr>
        <p:grpSpPr>
          <a:xfrm>
            <a:off x="1208510" y="462390"/>
            <a:ext cx="9041921" cy="9683764"/>
            <a:chOff x="0" y="-38100"/>
            <a:chExt cx="2381411" cy="2550456"/>
          </a:xfrm>
        </p:grpSpPr>
        <p:sp>
          <p:nvSpPr>
            <p:cNvPr id="541" name="Google Shape;541;p29"/>
            <p:cNvSpPr/>
            <p:nvPr/>
          </p:nvSpPr>
          <p:spPr>
            <a:xfrm>
              <a:off x="0" y="0"/>
              <a:ext cx="2381411" cy="2512356"/>
            </a:xfrm>
            <a:custGeom>
              <a:avLst/>
              <a:gdLst/>
              <a:ahLst/>
              <a:cxnLst/>
              <a:rect l="l" t="t" r="r" b="b"/>
              <a:pathLst>
                <a:path w="2381411" h="2512356" extrusionOk="0">
                  <a:moveTo>
                    <a:pt x="0" y="0"/>
                  </a:moveTo>
                  <a:lnTo>
                    <a:pt x="2381411" y="0"/>
                  </a:lnTo>
                  <a:lnTo>
                    <a:pt x="238141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Google Shape;542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29"/>
          <p:cNvGrpSpPr/>
          <p:nvPr/>
        </p:nvGrpSpPr>
        <p:grpSpPr>
          <a:xfrm>
            <a:off x="-6396" y="620180"/>
            <a:ext cx="10190694" cy="9415848"/>
            <a:chOff x="-160843" y="-5974"/>
            <a:chExt cx="2683969" cy="2479894"/>
          </a:xfrm>
        </p:grpSpPr>
        <p:sp>
          <p:nvSpPr>
            <p:cNvPr id="544" name="Google Shape;544;p29"/>
            <p:cNvSpPr/>
            <p:nvPr/>
          </p:nvSpPr>
          <p:spPr>
            <a:xfrm>
              <a:off x="-160843" y="-5974"/>
              <a:ext cx="2683969" cy="2479894"/>
            </a:xfrm>
            <a:custGeom>
              <a:avLst/>
              <a:gdLst/>
              <a:ahLst/>
              <a:cxnLst/>
              <a:rect l="l" t="t" r="r" b="b"/>
              <a:pathLst>
                <a:path w="2346501" h="2479894" extrusionOk="0">
                  <a:moveTo>
                    <a:pt x="0" y="0"/>
                  </a:moveTo>
                  <a:lnTo>
                    <a:pt x="2346501" y="0"/>
                  </a:lnTo>
                  <a:lnTo>
                    <a:pt x="2346501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5" name="Google Shape;545;p29"/>
            <p:cNvSpPr txBox="1"/>
            <p:nvPr/>
          </p:nvSpPr>
          <p:spPr>
            <a:xfrm>
              <a:off x="-71730" y="1070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9" name="Google Shape;549;p29"/>
          <p:cNvSpPr txBox="1"/>
          <p:nvPr/>
        </p:nvSpPr>
        <p:spPr>
          <a:xfrm>
            <a:off x="376818" y="2506791"/>
            <a:ext cx="9424266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1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chương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cho nhân </a:t>
            </a:r>
            <a:r>
              <a:rPr lang="vi-VN" sz="3600" dirty="0" err="1">
                <a:latin typeface="+mj-lt"/>
              </a:rPr>
              <a:t>vật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mèo</a:t>
            </a:r>
            <a:r>
              <a:rPr lang="vi-VN" sz="3600" dirty="0">
                <a:latin typeface="+mj-lt"/>
              </a:rPr>
              <a:t>. </a:t>
            </a:r>
            <a:r>
              <a:rPr lang="vi-VN" sz="3600" dirty="0" err="1">
                <a:latin typeface="+mj-lt"/>
              </a:rPr>
              <a:t>Bảng</a:t>
            </a:r>
            <a:r>
              <a:rPr lang="vi-VN" sz="3600" dirty="0">
                <a:latin typeface="+mj-lt"/>
              </a:rPr>
              <a:t> sau cho tương </a:t>
            </a:r>
            <a:r>
              <a:rPr lang="vi-VN" sz="3600" dirty="0" err="1">
                <a:latin typeface="+mj-lt"/>
              </a:rPr>
              <a:t>ứng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mỗi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bước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thực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hiện</a:t>
            </a:r>
            <a:r>
              <a:rPr lang="vi-VN" sz="3600" dirty="0">
                <a:latin typeface="+mj-lt"/>
              </a:rPr>
              <a:t> ý </a:t>
            </a:r>
            <a:r>
              <a:rPr lang="vi-VN" sz="3600" dirty="0" err="1">
                <a:latin typeface="+mj-lt"/>
              </a:rPr>
              <a:t>tưởng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với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một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b="1" dirty="0" err="1">
                <a:latin typeface="+mj-lt"/>
              </a:rPr>
              <a:t>Scratch</a:t>
            </a:r>
            <a:r>
              <a:rPr lang="vi-VN" sz="3600" dirty="0">
                <a:latin typeface="+mj-lt"/>
              </a:rPr>
              <a:t>. Em </a:t>
            </a:r>
            <a:r>
              <a:rPr lang="vi-VN" sz="3600" dirty="0" err="1">
                <a:latin typeface="+mj-lt"/>
              </a:rPr>
              <a:t>sử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dụng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các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lệnh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bảng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để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 err="1">
                <a:latin typeface="+mj-lt"/>
              </a:rPr>
              <a:t>tạo</a:t>
            </a:r>
            <a:r>
              <a:rPr lang="vi-VN" sz="3600" dirty="0">
                <a:latin typeface="+mj-lt"/>
              </a:rPr>
              <a:t> chương </a:t>
            </a:r>
            <a:r>
              <a:rPr lang="vi-VN" sz="3600" dirty="0" err="1">
                <a:latin typeface="+mj-lt"/>
              </a:rPr>
              <a:t>trình</a:t>
            </a:r>
            <a:r>
              <a:rPr lang="vi-VN" sz="3600" dirty="0">
                <a:latin typeface="+mj-lt"/>
              </a:rPr>
              <a:t> như minh </a:t>
            </a:r>
            <a:r>
              <a:rPr lang="vi-VN" sz="3600" dirty="0" err="1">
                <a:latin typeface="+mj-lt"/>
              </a:rPr>
              <a:t>hoạ</a:t>
            </a:r>
            <a:r>
              <a:rPr lang="vi-VN" sz="3600" dirty="0">
                <a:latin typeface="+mj-lt"/>
              </a:rPr>
              <a:t> trong </a:t>
            </a:r>
            <a:r>
              <a:rPr lang="vi-VN" sz="3600" dirty="0" err="1">
                <a:latin typeface="+mj-lt"/>
              </a:rPr>
              <a:t>Hình</a:t>
            </a:r>
            <a:r>
              <a:rPr lang="vi-VN" sz="3600" dirty="0">
                <a:latin typeface="+mj-lt"/>
              </a:rPr>
              <a:t> 73.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Bước 2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>
                <a:latin typeface="+mj-lt"/>
              </a:rPr>
              <a:t>Chạy thử chương trình để xem kết quả.</a:t>
            </a:r>
          </a:p>
          <a:p>
            <a:pPr marL="0" marR="0" lvl="1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Bước 3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: </a:t>
            </a:r>
            <a:r>
              <a:rPr lang="vi-VN" sz="3600" dirty="0">
                <a:latin typeface="+mj-lt"/>
              </a:rPr>
              <a:t>Lưu tệp với tên là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XinChao</a:t>
            </a:r>
            <a:r>
              <a:rPr lang="vi-VN" sz="3600" dirty="0">
                <a:solidFill>
                  <a:srgbClr val="92D050"/>
                </a:solidFill>
                <a:latin typeface="+mj-lt"/>
              </a:rPr>
              <a:t> </a:t>
            </a:r>
            <a:r>
              <a:rPr lang="vi-VN" sz="3600" dirty="0">
                <a:latin typeface="+mj-lt"/>
              </a:rPr>
              <a:t>vào thư mục của em.</a:t>
            </a:r>
          </a:p>
        </p:txBody>
      </p:sp>
      <p:pic>
        <p:nvPicPr>
          <p:cNvPr id="550" name="Google Shape;55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8120" y="7877735"/>
            <a:ext cx="2553160" cy="215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27;p28">
            <a:extLst>
              <a:ext uri="{FF2B5EF4-FFF2-40B4-BE49-F238E27FC236}">
                <a16:creationId xmlns:a16="http://schemas.microsoft.com/office/drawing/2014/main" id="{54922042-0D09-422F-AFD2-0E0AD676F9F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5348" t="28508" r="30202" b="31558"/>
          <a:stretch/>
        </p:blipFill>
        <p:spPr>
          <a:xfrm rot="21137760">
            <a:off x="2844434" y="360411"/>
            <a:ext cx="4376768" cy="210982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519;p28">
            <a:extLst>
              <a:ext uri="{FF2B5EF4-FFF2-40B4-BE49-F238E27FC236}">
                <a16:creationId xmlns:a16="http://schemas.microsoft.com/office/drawing/2014/main" id="{0BD72E88-D338-4433-B1AF-254EF54741BD}"/>
              </a:ext>
            </a:extLst>
          </p:cNvPr>
          <p:cNvSpPr txBox="1"/>
          <p:nvPr/>
        </p:nvSpPr>
        <p:spPr>
          <a:xfrm>
            <a:off x="4121086" y="944286"/>
            <a:ext cx="2727981" cy="758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Hướng</a:t>
            </a:r>
            <a:r>
              <a:rPr lang="vi-VN" sz="3600" i="0" u="none" strike="noStrike" cap="none" dirty="0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vi-VN" sz="3600" i="0" u="none" strike="noStrike" cap="none" dirty="0" err="1">
                <a:solidFill>
                  <a:srgbClr val="00B050"/>
                </a:solidFill>
                <a:latin typeface="Paytone One"/>
                <a:ea typeface="Paytone One"/>
                <a:cs typeface="Paytone One"/>
                <a:sym typeface="Paytone One"/>
              </a:rPr>
              <a:t>dẫn</a:t>
            </a:r>
            <a:endParaRPr sz="3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66CD4-32C4-4218-97D2-4C59C8A4A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539" y="568786"/>
            <a:ext cx="7907353" cy="5923621"/>
          </a:xfrm>
          <a:prstGeom prst="rect">
            <a:avLst/>
          </a:prstGeom>
        </p:spPr>
      </p:pic>
      <p:pic>
        <p:nvPicPr>
          <p:cNvPr id="20" name="Google Shape;122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06427" y="7229572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C82959D-3478-4F3E-901E-F2AA4FBF752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LI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0 TIE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AF33DA-3E1A-453B-871B-986B7F04BAFB}:2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1E002-A975-4550-9F60-38D0B40A3B03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BAE3A4-A561-4808-A2A3-1BAE53EE66F6}:2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DE383-8967-4525-A5AA-B20E7A86AE0E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E51960-2BE9-4149-B150-5637C2B8786A}:3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46D95F-41D2-42D1-94D7-75C3B3753B95}:3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402789-C6BD-429B-A670-75609B8C4AEE}:3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286C3A-B264-4444-9279-C21885FB8CF5}:3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E38D52-9165-4B70-952E-31EE0A6644FE}:2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9CE13F-60F1-4EF9-A54F-475640F6FBFA}:3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C18A2E-7EB8-4CF8-AAE9-26927EBC8121}:38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332D2-B588-4AE3-AEBD-B0E213776675}:3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89F7D4-7433-46E3-9B7A-BE5ED187B727}:3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A8771A-2F63-45A2-BA4E-5091A45C72B0}:38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7D6B86-1C91-4507-824C-78E8704B4772}:38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87BE20-BAA7-4C4C-A72C-AC625FABB0F9}:38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69D7F4-CB32-48DB-B0E4-3C849E452C81}:39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A7AD39-2352-49B7-AE4C-FF643BF413BA}:3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A71463-0794-4A0D-B75D-01F76DB122E8}:268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758</Words>
  <Application>Microsoft Office PowerPoint</Application>
  <PresentationFormat>Custom</PresentationFormat>
  <Paragraphs>91</Paragraphs>
  <Slides>19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DengXian</vt:lpstr>
      <vt:lpstr>Times New Roman</vt:lpstr>
      <vt:lpstr>Paytone One</vt:lpstr>
      <vt:lpstr>Arial</vt:lpstr>
      <vt:lpstr>#9Slide02 Noi dung rat dai</vt:lpstr>
      <vt:lpstr>Calibri Light</vt:lpstr>
      <vt:lpstr>Calibri</vt:lpstr>
      <vt:lpstr>.ProTeacher03 Roboto Condensed</vt:lpstr>
      <vt:lpstr>Tahoma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10 TIET 2</dc:title>
  <dc:creator>PC</dc:creator>
  <cp:lastModifiedBy>LIEN THANH</cp:lastModifiedBy>
  <cp:revision>41</cp:revision>
  <dcterms:modified xsi:type="dcterms:W3CDTF">2025-02-09T14:58:44Z</dcterms:modified>
</cp:coreProperties>
</file>