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91" r:id="rId5"/>
    <p:sldId id="300" r:id="rId6"/>
    <p:sldId id="292" r:id="rId7"/>
    <p:sldId id="301" r:id="rId8"/>
    <p:sldId id="303" r:id="rId9"/>
    <p:sldId id="302" r:id="rId10"/>
    <p:sldId id="259" r:id="rId11"/>
    <p:sldId id="290" r:id="rId12"/>
    <p:sldId id="28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C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BAAA-2A32-46E2-BF9A-E7C505CDD80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F971F-7F5D-4D38-95A2-3FAFB80FE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865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BAAA-2A32-46E2-BF9A-E7C505CDD80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F971F-7F5D-4D38-95A2-3FAFB80FE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92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BAAA-2A32-46E2-BF9A-E7C505CDD80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F971F-7F5D-4D38-95A2-3FAFB80FE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58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BAAA-2A32-46E2-BF9A-E7C505CDD80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F971F-7F5D-4D38-95A2-3FAFB80FE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BAAA-2A32-46E2-BF9A-E7C505CDD80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F971F-7F5D-4D38-95A2-3FAFB80FE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23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BAAA-2A32-46E2-BF9A-E7C505CDD80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F971F-7F5D-4D38-95A2-3FAFB80FE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54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BAAA-2A32-46E2-BF9A-E7C505CDD80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F971F-7F5D-4D38-95A2-3FAFB80FE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47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BAAA-2A32-46E2-BF9A-E7C505CDD80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F971F-7F5D-4D38-95A2-3FAFB80FE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794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BAAA-2A32-46E2-BF9A-E7C505CDD80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F971F-7F5D-4D38-95A2-3FAFB80FE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1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BAAA-2A32-46E2-BF9A-E7C505CDD80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F971F-7F5D-4D38-95A2-3FAFB80FE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443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BAAA-2A32-46E2-BF9A-E7C505CDD80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F971F-7F5D-4D38-95A2-3FAFB80FE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3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6BAAA-2A32-46E2-BF9A-E7C505CDD80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F971F-7F5D-4D38-95A2-3FAFB80FE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7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575"/>
            <a:ext cx="12192000" cy="6858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532965" y="597548"/>
            <a:ext cx="9471212" cy="911225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HUYỆN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LÃO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HỘC TÂN VIÊN</a:t>
            </a:r>
            <a:endParaRPr lang="en-US" sz="2400" b="1" u="sng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7402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7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MĨ THUẬT </a:t>
            </a:r>
          </a:p>
          <a:p>
            <a:pPr marL="0" indent="0" algn="ctr">
              <a:buNone/>
            </a:pPr>
            <a:r>
              <a:rPr lang="en-US" sz="5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2</a:t>
            </a:r>
          </a:p>
          <a:p>
            <a:pPr marL="0" indent="0" algn="ctr">
              <a:buNone/>
            </a:pPr>
            <a:r>
              <a:rPr lang="en-US" sz="3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9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3+ 4)</a:t>
            </a:r>
          </a:p>
          <a:p>
            <a:pPr marL="0" indent="0"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800" i="1" dirty="0">
                <a:solidFill>
                  <a:srgbClr val="09C76D"/>
                </a:solidFill>
              </a:rPr>
              <a:t>                                                                   </a:t>
            </a:r>
            <a:endParaRPr lang="en-US" sz="2400" b="1" dirty="0">
              <a:solidFill>
                <a:srgbClr val="09C76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37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085"/>
            <a:ext cx="12192001" cy="684791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104488" y="901184"/>
            <a:ext cx="79830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TRƯNG BÀY, NHẬN XÉT CUỐI CHỦ ĐỀ:</a:t>
            </a:r>
            <a:endParaRPr lang="en-US" sz="3200" dirty="0">
              <a:solidFill>
                <a:srgbClr val="FF000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68237" y="1957388"/>
            <a:ext cx="951883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HS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chia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sẻ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thiệu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78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781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0358" y="973884"/>
            <a:ext cx="8691283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</a:p>
        </p:txBody>
      </p:sp>
      <p:sp>
        <p:nvSpPr>
          <p:cNvPr id="5" name="Rectangle 4"/>
          <p:cNvSpPr/>
          <p:nvPr/>
        </p:nvSpPr>
        <p:spPr>
          <a:xfrm>
            <a:off x="1362074" y="894489"/>
            <a:ext cx="961072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SPMT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51926" y="5881097"/>
            <a:ext cx="41174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GV </a:t>
            </a:r>
            <a:r>
              <a:rPr lang="en-US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xét</a:t>
            </a: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10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5128" y="2264263"/>
            <a:ext cx="955699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CỦA CHÚNG TA ĐẾN ĐÂY LÀ KẾT THÚC 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CHĂM NGOAN, HỌC TỐT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31192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880" y="1949972"/>
            <a:ext cx="3824668" cy="3907903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06506" y="497690"/>
            <a:ext cx="10515600" cy="145228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 BỊ ĐỒ DÙNG HỌC TẬP</a:t>
            </a:r>
          </a:p>
        </p:txBody>
      </p:sp>
      <p:sp>
        <p:nvSpPr>
          <p:cNvPr id="5" name="Rectangle 4"/>
          <p:cNvSpPr/>
          <p:nvPr/>
        </p:nvSpPr>
        <p:spPr>
          <a:xfrm>
            <a:off x="5682604" y="2468821"/>
            <a:ext cx="4326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keo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nặn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dirty="0">
              <a:solidFill>
                <a:srgbClr val="00B0F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584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378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9789" y="219612"/>
            <a:ext cx="7705164" cy="1170985"/>
          </a:xfrm>
        </p:spPr>
        <p:txBody>
          <a:bodyPr>
            <a:norm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GƯƠNG MẶT THÂN QUEN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06334" y="1528746"/>
            <a:ext cx="7705164" cy="532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28788" y="1610209"/>
            <a:ext cx="7415212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KHỞI ĐỘNG:</a:t>
            </a:r>
            <a:endParaRPr lang="en-US" sz="2800" dirty="0">
              <a:solidFill>
                <a:srgbClr val="FF000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HS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GV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45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3783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71491" y="1015484"/>
            <a:ext cx="57338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3: THẢO LUẬN</a:t>
            </a:r>
            <a:endParaRPr lang="en-US" sz="3200" dirty="0">
              <a:solidFill>
                <a:srgbClr val="FF000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28725" y="1791385"/>
            <a:ext cx="977264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GV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HS (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xét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SPMT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999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3783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62074" y="807601"/>
            <a:ext cx="961072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SPMT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SPMT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SPMT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(SPMT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khuôn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?)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08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085"/>
            <a:ext cx="12192001" cy="684791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241331"/>
            <a:ext cx="10663240" cy="49485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</a:p>
        </p:txBody>
      </p:sp>
      <p:sp>
        <p:nvSpPr>
          <p:cNvPr id="2" name="Rectangle 1"/>
          <p:cNvSpPr/>
          <p:nvPr/>
        </p:nvSpPr>
        <p:spPr>
          <a:xfrm>
            <a:off x="3220085" y="702498"/>
            <a:ext cx="54597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HOẠT ĐỘNG 4: VẬN DỤNG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76984" y="1502940"/>
            <a:ext cx="96529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HS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trí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đắp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nổi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69520" y="2615000"/>
            <a:ext cx="965295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46,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đắp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71577" y="4481561"/>
            <a:ext cx="99012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(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nhựa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...).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20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085"/>
            <a:ext cx="12192001" cy="684791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241331"/>
            <a:ext cx="10663240" cy="49485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304925" y="668601"/>
            <a:ext cx="96393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sz="3200" dirty="0" err="1">
                <a:solidFill>
                  <a:schemeClr val="accent4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accent4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4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dirty="0">
                <a:solidFill>
                  <a:schemeClr val="accent4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4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solidFill>
                  <a:schemeClr val="accent4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4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chemeClr val="accent4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schemeClr val="accent4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Đắp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dung.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525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2133600" cy="2038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284" y="365125"/>
            <a:ext cx="1968190" cy="170369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363" y="3153336"/>
            <a:ext cx="2297268" cy="1855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8169" y="205310"/>
            <a:ext cx="2729262" cy="1960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1391" y="3000212"/>
            <a:ext cx="2874228" cy="17483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82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085"/>
            <a:ext cx="12192001" cy="684791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241331"/>
            <a:ext cx="10663240" cy="49485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404938" y="842874"/>
            <a:ext cx="946785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đắp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206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Nhắc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lưu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giữ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568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548</Words>
  <Application>Microsoft Office PowerPoint</Application>
  <PresentationFormat>Widescreen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.VnTime</vt:lpstr>
      <vt:lpstr>Arial</vt:lpstr>
      <vt:lpstr>Calibri</vt:lpstr>
      <vt:lpstr>Calibri Light</vt:lpstr>
      <vt:lpstr>Times New Roman</vt:lpstr>
      <vt:lpstr>Office Theme</vt:lpstr>
      <vt:lpstr>PHÒNG GIÁO DỤC VÀ ĐÀO TẠO HUYỆN AN LÃO TRƯỜNG TIỂU HỘC TÂN VIÊN</vt:lpstr>
      <vt:lpstr>                                CHUẨN BỊ ĐỒ DÙNG HỌC TẬP</vt:lpstr>
      <vt:lpstr>Chủ đề 7: GƯƠNG MẶT THÂN QUEN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          </vt:lpstr>
      <vt:lpstr>TIẾT HỌC CỦA CHÚNG TA ĐẾN ĐÂY LÀ KẾT THÚC   CHÚC CÁC EM CHĂM NGOAN, HỌC TỐT 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HUYỆN QUỲNH LƯU TRƯỜNG TIỂU HỌC QUỲNH TÂN A</dc:title>
  <dc:creator>PC</dc:creator>
  <cp:lastModifiedBy>Dell</cp:lastModifiedBy>
  <cp:revision>189</cp:revision>
  <dcterms:created xsi:type="dcterms:W3CDTF">2021-08-14T03:19:58Z</dcterms:created>
  <dcterms:modified xsi:type="dcterms:W3CDTF">2025-02-06T01:27:42Z</dcterms:modified>
</cp:coreProperties>
</file>