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69" r:id="rId2"/>
    <p:sldId id="256" r:id="rId3"/>
    <p:sldId id="257" r:id="rId4"/>
    <p:sldId id="258" r:id="rId5"/>
    <p:sldId id="372" r:id="rId6"/>
    <p:sldId id="259" r:id="rId7"/>
    <p:sldId id="260" r:id="rId8"/>
    <p:sldId id="267" r:id="rId9"/>
    <p:sldId id="268" r:id="rId10"/>
    <p:sldId id="381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36FE-B5EE-8148-95FB-6CE72F87FC4D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6C15C-3EB0-8947-B263-E683DCCF802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863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 smtClean="0"/>
              <a:t>ask </a:t>
            </a:r>
            <a:r>
              <a:rPr lang="x-none" dirty="0"/>
              <a:t>pupils to think fast and guess the jobs of the people in the </a:t>
            </a:r>
            <a:r>
              <a:rPr lang="x-none" dirty="0" smtClean="0"/>
              <a:t>picture</a:t>
            </a:r>
            <a:r>
              <a:rPr lang="en-US" dirty="0" smtClean="0"/>
              <a:t>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730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433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215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510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2D7B-9655-9704-B9EA-B05A5DCE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C89A-5A2F-B2DC-4A97-AEA108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F858-62BF-9876-5D09-3C2502B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1EF5B-EFC4-B8BF-AAC4-471880A3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714" y="908503"/>
            <a:ext cx="8708572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8A26B-D441-4460-CFE8-2AA42F7F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44384"/>
            <a:ext cx="10346414" cy="58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5EE2B-E5C0-9002-7973-A6050868E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39387"/>
            <a:ext cx="10214429" cy="5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B8C92-FBF0-F5CF-5467-5DC97E6F0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25" y="427512"/>
            <a:ext cx="10432637" cy="58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562C8-76BB-243C-E4CF-67B85998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01650"/>
            <a:ext cx="10205526" cy="5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BE7B6-E8BE-5BDC-0C34-A281B3874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8" y="510639"/>
            <a:ext cx="10040183" cy="56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6E758-150F-C609-D576-C8DA409D6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14" y="415637"/>
            <a:ext cx="9892402" cy="5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2A249-3B2D-9A48-15D0-E422F71A6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33" y="510640"/>
            <a:ext cx="9760527" cy="5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BAAEE-86CF-D683-4D9E-60DA83B90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895" y="249382"/>
            <a:ext cx="10187967" cy="57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9B897-CDE0-358D-566A-B79EA707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80" y="546265"/>
            <a:ext cx="9667100" cy="54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88436-1452-0FED-A866-2A1520551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01" y="439387"/>
            <a:ext cx="9850179" cy="5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0562-B954-3E1E-06A4-D837227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E7283-C012-5E9C-8555-AE94379E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AE3E3-90A7-8F8C-BCE6-9E7CD8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50A67-BE97-5829-763B-829966A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201A-DAA0-C210-03E1-40780AB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2DC5B-B582-7657-6EA3-89DA6372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22" y="479425"/>
            <a:ext cx="10128956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978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28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6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0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5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2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243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32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26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0A205-4D59-F867-5472-60398A7F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4140-252F-B359-FA76-5B8F7255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61BF-7D60-13C1-A534-90E47F45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CDB04-9EA6-C6EE-5E99-2908732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7BE21-0E65-C1F7-B152-10FD0272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0" y="1709738"/>
            <a:ext cx="9476510" cy="53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861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54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18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021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4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99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2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0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3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7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57FD-DB66-7583-3183-597C126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7061-CD15-104F-A599-5C275429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5AD3C-5333-37BC-F17E-5DD089C8D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00529-CC21-B34B-5614-A2E23D9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46D-1DF9-9041-8BBC-1C31CA1C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7A045-E6A9-7C36-DA88-DCBDC8E4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18A04-6C61-B7ED-3F41-0B7969CC2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975621" cy="61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B540-42FD-07DA-84E3-1FBF8CE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779A0-84E9-D209-A4D3-EDC0FAC1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4AC4D-A892-768C-BD02-B242A1B9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00459-7EE6-5AE0-CC61-FDAFED1F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BE011-DE5D-56CA-7621-4BF3752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CAB86-C4F5-0219-2715-8BAB5C7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4422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1B81-B7C2-B422-A93C-E0FFCE16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5C537-2C11-B709-75F9-F57DA87D6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E7587-0042-65C3-8813-BD17AB9B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BBB5-3C49-830B-7B15-FDF7F99C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7C74C-DCD1-B074-D48F-3A38AFDC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6F612-754C-223B-C938-F12118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76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F544-1647-8239-A41F-00F8B850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EBA57-119D-1F97-B1ED-F6180448C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5383E-0E80-2ED4-E52E-A57CE30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FAD0-CCAB-AE45-9B8D-28BD78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9B08-49A8-310A-2864-FEE24B1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8799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915732-1534-0264-DECD-A9FBF1498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EE684-E683-1311-379D-440DA80C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5A31D-72CF-08BA-06FE-54D344B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1F52-EC3C-4F87-32E0-21A3B60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E04F-9339-9AB8-7738-EBCD61E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6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418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04.02.2025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5455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9A04-53EA-8EB2-4D49-077B362E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12B1-A1A3-355F-CEA3-5D581CCA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5E72C-A1FE-09F4-9E9C-D67D69F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01AC5-9F1C-6399-4E2A-E00FDD17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C954A-41DD-09AA-205E-9B875E2B1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EDAD5-E96D-AEA5-803D-DA1C84D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F9FBE-CE2E-5A30-9B05-1E11B18A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32610-4BE7-FC37-4703-24F7EFA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2B25C-0EEB-1FD5-AA4B-B07EFAC6A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56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CDD8-6AFD-BC7A-492A-9AB748B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E42B5-2171-4738-8FCE-3D8E3EA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C1493-81A1-DC97-0595-7841B5AC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66729-843A-3D5E-799F-B781F3E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F851A-6962-F48C-62C3-8ED68A34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429" y="365126"/>
            <a:ext cx="10359680" cy="5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91375-8FC8-FDCD-4EF8-2E3F95058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0208"/>
            <a:ext cx="10580492" cy="5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DA452-69FC-1297-9160-41BF3D6C8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81" y="511639"/>
            <a:ext cx="10372837" cy="5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5CEFA-D472-5179-BB41-8252C432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674" y="586983"/>
            <a:ext cx="10256652" cy="57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864E6-23EE-9710-8EBC-6C3BDD44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97EF2-6812-A6C2-6CB1-AA3CA506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0152-00E3-F794-1E2B-ADB9C869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73D0-78E1-BA4F-912D-C8C80531EC13}" type="datetimeFigureOut">
              <a:rPr lang="x-none" smtClean="0"/>
              <a:t>2/4/2025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BB07-9991-C770-5689-7F46F37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23145-4374-D8B9-A12C-E1DB8C5C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8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69" r:id="rId39"/>
    <p:sldLayoutId id="2147483656" r:id="rId40"/>
    <p:sldLayoutId id="2147483657" r:id="rId41"/>
    <p:sldLayoutId id="2147483658" r:id="rId42"/>
    <p:sldLayoutId id="2147483659" r:id="rId43"/>
    <p:sldLayoutId id="2147483692" r:id="rId44"/>
    <p:sldLayoutId id="2147483693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microsoft.com/office/2007/relationships/media" Target="../media/media6.mp3"/><Relationship Id="rId11" Type="http://schemas.openxmlformats.org/officeDocument/2006/relationships/image" Target="../media/image32.jpg"/><Relationship Id="rId5" Type="http://schemas.microsoft.com/office/2007/relationships/media" Target="../media/media5.wav"/><Relationship Id="rId10" Type="http://schemas.openxmlformats.org/officeDocument/2006/relationships/image" Target="../media/image26.png"/><Relationship Id="rId4" Type="http://schemas.openxmlformats.org/officeDocument/2006/relationships/audio" Target="NULL" TargetMode="External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media7.mp3"/><Relationship Id="rId7" Type="http://schemas.openxmlformats.org/officeDocument/2006/relationships/image" Target="../media/image26.png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microsoft.com/office/2007/relationships/media" Target="../media/media6.mp3"/><Relationship Id="rId11" Type="http://schemas.openxmlformats.org/officeDocument/2006/relationships/image" Target="../media/image33.jpg"/><Relationship Id="rId5" Type="http://schemas.microsoft.com/office/2007/relationships/media" Target="../media/media5.wav"/><Relationship Id="rId10" Type="http://schemas.openxmlformats.org/officeDocument/2006/relationships/image" Target="../media/image26.png"/><Relationship Id="rId4" Type="http://schemas.openxmlformats.org/officeDocument/2006/relationships/audio" Target="NULL" TargetMode="External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audio" Target="../media/media7.mp3"/><Relationship Id="rId7" Type="http://schemas.openxmlformats.org/officeDocument/2006/relationships/image" Target="../media/image26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6.xml"/><Relationship Id="rId6" Type="http://schemas.microsoft.com/office/2007/relationships/media" Target="../media/media6.mp3"/><Relationship Id="rId11" Type="http://schemas.openxmlformats.org/officeDocument/2006/relationships/image" Target="../media/image34.png"/><Relationship Id="rId5" Type="http://schemas.microsoft.com/office/2007/relationships/media" Target="../media/media5.wav"/><Relationship Id="rId10" Type="http://schemas.openxmlformats.org/officeDocument/2006/relationships/image" Target="../media/image26.png"/><Relationship Id="rId4" Type="http://schemas.openxmlformats.org/officeDocument/2006/relationships/audio" Target="NULL" TargetMode="External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7.mp3"/><Relationship Id="rId7" Type="http://schemas.openxmlformats.org/officeDocument/2006/relationships/image" Target="../media/image26.pn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12" Type="http://schemas.openxmlformats.org/officeDocument/2006/relationships/image" Target="../media/image35.jp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microsoft.com/office/2007/relationships/media" Target="../media/media6.mp3"/><Relationship Id="rId11" Type="http://schemas.openxmlformats.org/officeDocument/2006/relationships/image" Target="../media/image26.png"/><Relationship Id="rId5" Type="http://schemas.microsoft.com/office/2007/relationships/media" Target="../media/media5.wav"/><Relationship Id="rId10" Type="http://schemas.openxmlformats.org/officeDocument/2006/relationships/image" Target="../media/image30.jpg"/><Relationship Id="rId4" Type="http://schemas.openxmlformats.org/officeDocument/2006/relationships/audio" Target="NULL" TargetMode="External"/><Relationship Id="rId9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media7.mp3"/><Relationship Id="rId7" Type="http://schemas.openxmlformats.org/officeDocument/2006/relationships/image" Target="../media/image26.png"/><Relationship Id="rId2" Type="http://schemas.microsoft.com/office/2007/relationships/media" Target="../media/media7.mp3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4"/>
            <a:chOff x="1452892" y="4172004"/>
            <a:chExt cx="4524162" cy="929684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296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349198" y="4185358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819235" cy="965373"/>
            <a:chOff x="1452892" y="4172004"/>
            <a:chExt cx="4819235" cy="965373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46572" y="4389985"/>
              <a:ext cx="733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59473" y="4221047"/>
              <a:ext cx="401265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61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policeman</a:t>
              </a:r>
              <a:endParaRPr lang="de-A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he do?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33077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33077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407" y="1233676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88" y="48391"/>
            <a:ext cx="4082671" cy="2721781"/>
          </a:xfrm>
          <a:prstGeom prst="rect">
            <a:avLst/>
          </a:prstGeom>
        </p:spPr>
      </p:pic>
      <p:sp>
        <p:nvSpPr>
          <p:cNvPr id="36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103506" y="4214813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55666"/>
            <a:chOff x="1452892" y="4172004"/>
            <a:chExt cx="4524162" cy="955666"/>
          </a:xfrm>
        </p:grpSpPr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61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42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71198" y="4211340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9707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46" y="-1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4"/>
            <a:chOff x="1452892" y="4172004"/>
            <a:chExt cx="4524162" cy="929684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7" y="4381083"/>
              <a:ext cx="6470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B:</a:t>
              </a: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91699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48663" y="4229970"/>
              <a:ext cx="3378818" cy="87010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8292" y="192768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88" y="48391"/>
            <a:ext cx="4082671" cy="2721781"/>
          </a:xfrm>
          <a:prstGeom prst="rect">
            <a:avLst/>
          </a:prstGeom>
        </p:spPr>
      </p:pic>
      <p:grpSp>
        <p:nvGrpSpPr>
          <p:cNvPr id="3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4399" y="5304472"/>
            <a:ext cx="4524162" cy="929685"/>
            <a:chOff x="1452892" y="4172004"/>
            <a:chExt cx="4524162" cy="929685"/>
          </a:xfrm>
        </p:grpSpPr>
        <p:sp>
          <p:nvSpPr>
            <p:cNvPr id="36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actor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2892" y="5300871"/>
            <a:ext cx="4524162" cy="929685"/>
            <a:chOff x="1452892" y="4172004"/>
            <a:chExt cx="4524162" cy="929685"/>
          </a:xfrm>
        </p:grpSpPr>
        <p:sp>
          <p:nvSpPr>
            <p:cNvPr id="4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office worker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96"/>
            <a:ext cx="12192000" cy="1136407"/>
            <a:chOff x="0" y="2860778"/>
            <a:chExt cx="12192000" cy="1136407"/>
          </a:xfrm>
        </p:grpSpPr>
        <p:cxnSp>
          <p:nvCxnSpPr>
            <p:cNvPr id="5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he do?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53337"/>
            <a:chOff x="1452892" y="4172004"/>
            <a:chExt cx="4524162" cy="953337"/>
          </a:xfrm>
        </p:grpSpPr>
        <p:sp>
          <p:nvSpPr>
            <p:cNvPr id="29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4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31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56257" y="420901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60741" cy="982964"/>
            <a:chOff x="1452892" y="4172004"/>
            <a:chExt cx="4760741" cy="982964"/>
          </a:xfrm>
        </p:grpSpPr>
        <p:sp>
          <p:nvSpPr>
            <p:cNvPr id="47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46572" y="4389985"/>
              <a:ext cx="860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  <a:endPara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00979" y="4238638"/>
              <a:ext cx="401265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35421" y="4240062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9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953455" cy="929684"/>
            <a:chOff x="1452892" y="4172004"/>
            <a:chExt cx="4953455" cy="929684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615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33677" y="4185358"/>
              <a:ext cx="4172670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786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77404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48740" y="4257179"/>
            <a:ext cx="4174942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an 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43039"/>
            <a:chOff x="1452892" y="4172004"/>
            <a:chExt cx="4524162" cy="943039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79676" y="4198713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40" y="112010"/>
            <a:ext cx="3103227" cy="2658020"/>
          </a:xfrm>
          <a:prstGeom prst="rect">
            <a:avLst/>
          </a:prstGeom>
        </p:spPr>
      </p:pic>
      <p:grpSp>
        <p:nvGrpSpPr>
          <p:cNvPr id="36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39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she do?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877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  <p:grpSp>
        <p:nvGrpSpPr>
          <p:cNvPr id="84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6434" cy="929685"/>
            <a:chOff x="1452892" y="4172004"/>
            <a:chExt cx="4526434" cy="929685"/>
          </a:xfrm>
        </p:grpSpPr>
        <p:sp>
          <p:nvSpPr>
            <p:cNvPr id="85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56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87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81598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12371" y="4200586"/>
            <a:ext cx="3810846" cy="9163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an 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1175716"/>
            <a:chOff x="1452892" y="4172004"/>
            <a:chExt cx="4524162" cy="1175716"/>
          </a:xfrm>
        </p:grpSpPr>
        <p:sp>
          <p:nvSpPr>
            <p:cNvPr id="91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93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64771" y="4431390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40" y="112010"/>
            <a:ext cx="3103227" cy="2658020"/>
          </a:xfrm>
          <a:prstGeom prst="rect">
            <a:avLst/>
          </a:prstGeom>
        </p:spPr>
      </p:pic>
      <p:grpSp>
        <p:nvGrpSpPr>
          <p:cNvPr id="95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9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she do?</a:t>
              </a:r>
              <a:endPara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5295122"/>
            <a:ext cx="4524162" cy="941458"/>
            <a:chOff x="1452892" y="4172004"/>
            <a:chExt cx="4524162" cy="941458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  <a:endPara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64771" y="4243353"/>
              <a:ext cx="3310747" cy="87010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7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28" name="#sl-pollanswer(3)">
            <a:extLst>
              <a:ext uri="{FF2B5EF4-FFF2-40B4-BE49-F238E27FC236}">
                <a16:creationId xmlns:a16="http://schemas.microsoft.com/office/drawing/2014/main" id="{690873F6-EFE2-46C3-A7A3-6C2418344F6A}"/>
              </a:ext>
            </a:extLst>
          </p:cNvPr>
          <p:cNvSpPr txBox="1"/>
          <p:nvPr/>
        </p:nvSpPr>
        <p:spPr>
          <a:xfrm>
            <a:off x="7074213" y="5354397"/>
            <a:ext cx="4172670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 teacher.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0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75627"/>
            <a:chOff x="1452892" y="4172004"/>
            <a:chExt cx="4524162" cy="975627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82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16092" y="423130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84573"/>
            <a:chOff x="1452892" y="4172004"/>
            <a:chExt cx="4524162" cy="984573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7" y="4381083"/>
              <a:ext cx="793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73470" y="424024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450085" y="4378925"/>
            <a:ext cx="7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77780" y="4192036"/>
            <a:ext cx="4045587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an </a:t>
            </a:r>
            <a:r>
              <a:rPr lang="de-AT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64960"/>
            <a:chOff x="1452892" y="4172004"/>
            <a:chExt cx="4524162" cy="964960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12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88183" y="4220634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91" y="77970"/>
            <a:ext cx="4038601" cy="2689709"/>
          </a:xfrm>
          <a:prstGeom prst="rect">
            <a:avLst/>
          </a:prstGeom>
        </p:spPr>
      </p:pic>
      <p:sp>
        <p:nvSpPr>
          <p:cNvPr id="36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964701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 do?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186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39178" y="417982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  <p:grpSp>
        <p:nvGrpSpPr>
          <p:cNvPr id="32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7729" y="5305235"/>
            <a:ext cx="4524162" cy="951523"/>
            <a:chOff x="1301550" y="4017943"/>
            <a:chExt cx="4524162" cy="951523"/>
          </a:xfrm>
        </p:grpSpPr>
        <p:sp>
          <p:nvSpPr>
            <p:cNvPr id="35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301550" y="4017943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517780" y="4197923"/>
              <a:ext cx="70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37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48730" y="4053136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605972" y="5306083"/>
            <a:ext cx="4524162" cy="929685"/>
            <a:chOff x="1452892" y="4172004"/>
            <a:chExt cx="4524162" cy="929685"/>
          </a:xfrm>
        </p:grpSpPr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76238" y="4321957"/>
              <a:ext cx="9245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2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571837" y="4183893"/>
            <a:ext cx="4524162" cy="929685"/>
            <a:chOff x="1452892" y="4172004"/>
            <a:chExt cx="4524162" cy="929685"/>
          </a:xfrm>
        </p:grpSpPr>
        <p:sp>
          <p:nvSpPr>
            <p:cNvPr id="45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681715" y="4329124"/>
              <a:ext cx="7171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56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teacher.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101432"/>
            <a:ext cx="4038601" cy="2689709"/>
          </a:xfrm>
          <a:prstGeom prst="rect">
            <a:avLst/>
          </a:prstGeom>
        </p:spPr>
      </p:pic>
      <p:sp>
        <p:nvSpPr>
          <p:cNvPr id="66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5016" y="295545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 do?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376194" y="4378818"/>
            <a:ext cx="699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1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896525" y="4185341"/>
            <a:ext cx="4045587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</a:t>
            </a:r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de-AT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6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1040076"/>
            <a:chOff x="1452892" y="4172004"/>
            <a:chExt cx="4524162" cy="1040076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4"/>
            <a:chOff x="1452892" y="4172004"/>
            <a:chExt cx="4524162" cy="929684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1040076"/>
            <a:chOff x="1452892" y="4172004"/>
            <a:chExt cx="4524162" cy="1040076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3823" y="279424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6113" y="279424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1" y="90943"/>
            <a:ext cx="3923485" cy="2617313"/>
          </a:xfrm>
          <a:prstGeom prst="rect">
            <a:avLst/>
          </a:prstGeom>
        </p:spPr>
      </p:pic>
      <p:sp>
        <p:nvSpPr>
          <p:cNvPr id="36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89412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 do?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59631"/>
            <a:chOff x="1452892" y="4172004"/>
            <a:chExt cx="4524162" cy="959631"/>
          </a:xfrm>
        </p:grpSpPr>
        <p:sp>
          <p:nvSpPr>
            <p:cNvPr id="71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61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73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432192" y="4215305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30680" cy="951833"/>
            <a:chOff x="1452892" y="4172004"/>
            <a:chExt cx="4730680" cy="951833"/>
          </a:xfrm>
        </p:grpSpPr>
        <p:sp>
          <p:nvSpPr>
            <p:cNvPr id="75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9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77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372128" y="4207507"/>
              <a:ext cx="381144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271310" y="422639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73983"/>
            <a:chOff x="1452892" y="4172004"/>
            <a:chExt cx="4524162" cy="973983"/>
          </a:xfrm>
        </p:grpSpPr>
        <p:sp>
          <p:nvSpPr>
            <p:cNvPr id="8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38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82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378514" y="422965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611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3834" y="192768"/>
            <a:ext cx="609600" cy="609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1" y="90943"/>
            <a:ext cx="3923485" cy="2617313"/>
          </a:xfrm>
          <a:prstGeom prst="rect">
            <a:avLst/>
          </a:prstGeom>
        </p:spPr>
      </p:pic>
      <p:grpSp>
        <p:nvGrpSpPr>
          <p:cNvPr id="31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32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413560" y="5299098"/>
            <a:ext cx="4524162" cy="959631"/>
            <a:chOff x="1452892" y="4172004"/>
            <a:chExt cx="4524162" cy="959631"/>
          </a:xfrm>
          <a:solidFill>
            <a:schemeClr val="accent6"/>
          </a:solidFill>
        </p:grpSpPr>
        <p:sp>
          <p:nvSpPr>
            <p:cNvPr id="3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6102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40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432192" y="4215305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30680" cy="951833"/>
            <a:chOff x="1452892" y="4172004"/>
            <a:chExt cx="4730680" cy="951833"/>
          </a:xfrm>
        </p:grpSpPr>
        <p:sp>
          <p:nvSpPr>
            <p:cNvPr id="42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9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5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372128" y="4207507"/>
              <a:ext cx="381144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73983"/>
            <a:chOff x="1452892" y="4172004"/>
            <a:chExt cx="4524162" cy="973983"/>
          </a:xfrm>
        </p:grpSpPr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38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53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378514" y="422965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420830" y="420033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8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271310" y="422639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89412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 do?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73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63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5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53CE24-D3CE-F383-3E11-26FC456F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8473" y="371345"/>
            <a:ext cx="11061083" cy="1436576"/>
          </a:xfrm>
        </p:spPr>
        <p:txBody>
          <a:bodyPr>
            <a:normAutofit/>
          </a:bodyPr>
          <a:lstStyle/>
          <a:p>
            <a:r>
              <a:rPr lang="x-none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WARM-UP: </a:t>
            </a:r>
            <a:r>
              <a:rPr lang="x-none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 </a:t>
            </a:r>
            <a:r>
              <a:rPr lang="x-none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2AB5C-A24C-5121-022A-B197602E1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0" b="4386"/>
          <a:stretch/>
        </p:blipFill>
        <p:spPr>
          <a:xfrm>
            <a:off x="2653122" y="1370902"/>
            <a:ext cx="6908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805"/>
            <a:ext cx="12683741" cy="53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9805"/>
            <a:ext cx="12683741" cy="5309057"/>
          </a:xfrm>
          <a:prstGeom prst="rect">
            <a:avLst/>
          </a:prstGeom>
        </p:spPr>
      </p:pic>
      <p:pic>
        <p:nvPicPr>
          <p:cNvPr id="5" name="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1418" y="735101"/>
            <a:ext cx="742830" cy="7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382"/>
            <a:ext cx="12192000" cy="5847645"/>
          </a:xfrm>
          <a:prstGeom prst="rect">
            <a:avLst/>
          </a:prstGeom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7872" y="633382"/>
            <a:ext cx="915574" cy="9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87" y="646531"/>
            <a:ext cx="8688197" cy="573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95E71E-7086-CC9C-01AE-45962540CD80}"/>
              </a:ext>
            </a:extLst>
          </p:cNvPr>
          <p:cNvSpPr/>
          <p:nvPr/>
        </p:nvSpPr>
        <p:spPr>
          <a:xfrm>
            <a:off x="6324082" y="646531"/>
            <a:ext cx="4045402" cy="26693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A2A265-5632-5EB8-34A3-8BAFF53A5A37}"/>
              </a:ext>
            </a:extLst>
          </p:cNvPr>
          <p:cNvSpPr/>
          <p:nvPr/>
        </p:nvSpPr>
        <p:spPr>
          <a:xfrm>
            <a:off x="1681287" y="3641249"/>
            <a:ext cx="4125624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6B483E-9705-79E8-27B4-2150536FBEC8}"/>
              </a:ext>
            </a:extLst>
          </p:cNvPr>
          <p:cNvSpPr/>
          <p:nvPr/>
        </p:nvSpPr>
        <p:spPr>
          <a:xfrm>
            <a:off x="6324082" y="3641249"/>
            <a:ext cx="4045402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8DAECD-BA36-5543-46AC-5B270FFC6672}"/>
              </a:ext>
            </a:extLst>
          </p:cNvPr>
          <p:cNvSpPr/>
          <p:nvPr/>
        </p:nvSpPr>
        <p:spPr>
          <a:xfrm>
            <a:off x="1681287" y="646531"/>
            <a:ext cx="4125624" cy="2699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4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254"/>
            <a:ext cx="12192000" cy="39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</TotalTime>
  <Words>282</Words>
  <Application>Microsoft Office PowerPoint</Application>
  <PresentationFormat>Widescreen</PresentationFormat>
  <Paragraphs>87</Paragraphs>
  <Slides>18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STD_YEN</cp:lastModifiedBy>
  <cp:revision>43</cp:revision>
  <dcterms:created xsi:type="dcterms:W3CDTF">2022-12-25T09:58:50Z</dcterms:created>
  <dcterms:modified xsi:type="dcterms:W3CDTF">2025-02-04T14:23:27Z</dcterms:modified>
</cp:coreProperties>
</file>