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69" r:id="rId2"/>
    <p:sldId id="256" r:id="rId3"/>
    <p:sldId id="257" r:id="rId4"/>
    <p:sldId id="258" r:id="rId5"/>
    <p:sldId id="266" r:id="rId6"/>
    <p:sldId id="267" r:id="rId7"/>
    <p:sldId id="374" r:id="rId8"/>
    <p:sldId id="371" r:id="rId9"/>
    <p:sldId id="372" r:id="rId10"/>
    <p:sldId id="373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6035" autoAdjust="0"/>
  </p:normalViewPr>
  <p:slideViewPr>
    <p:cSldViewPr snapToGrid="0">
      <p:cViewPr varScale="1">
        <p:scale>
          <a:sx n="66" d="100"/>
          <a:sy n="66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D279-F1C1-9646-B1DF-29D33EF6FE9D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FA06D-D4A2-5244-AE7A-79A4D362A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585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FA06D-D4A2-5244-AE7A-79A4D362A0A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747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https://www.youtube.com/watch?v=r6Oxqyd5qUw&amp;t=4s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FA06D-D4A2-5244-AE7A-79A4D362A0A0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239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3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1473" y="0"/>
            <a:ext cx="812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Watch  the video! 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4" name="_Alphabet Occupations_ - ABC Jobs Song for Kids _ Learn the alphabet phonics with Jobs &amp; Occup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41" y="1085315"/>
            <a:ext cx="10061891" cy="56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8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8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3509130" y="5769203"/>
            <a:ext cx="539998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He’s a policeman.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9" y="1678930"/>
            <a:ext cx="2524812" cy="37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 smtClean="0"/>
              <a:t>W</a:t>
            </a:r>
            <a:r>
              <a:rPr lang="en-US" sz="4400" dirty="0" smtClean="0"/>
              <a:t>hat does 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60" y="1563640"/>
            <a:ext cx="6026699" cy="4017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5160" y="5769203"/>
            <a:ext cx="496792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He’s an actor.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21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 smtClean="0"/>
              <a:t>What does </a:t>
            </a:r>
            <a:r>
              <a:rPr lang="en-US" sz="4400" dirty="0" smtClean="0"/>
              <a:t>s</a:t>
            </a:r>
            <a:r>
              <a:rPr lang="x-none" sz="4400" dirty="0" smtClean="0"/>
              <a:t>he</a:t>
            </a:r>
            <a:r>
              <a:rPr lang="en-US" sz="4400" dirty="0" smtClean="0"/>
              <a:t> </a:t>
            </a:r>
            <a:r>
              <a:rPr lang="x-none" sz="4400" dirty="0" smtClean="0"/>
              <a:t>do?</a:t>
            </a:r>
            <a:endParaRPr lang="x-none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509130" y="5769203"/>
            <a:ext cx="539998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She’s a farmer.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84" y="1840112"/>
            <a:ext cx="6640060" cy="34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 smtClean="0"/>
              <a:t>What does </a:t>
            </a:r>
            <a:r>
              <a:rPr lang="en-US" sz="4400" dirty="0" smtClean="0"/>
              <a:t>s</a:t>
            </a:r>
            <a:r>
              <a:rPr lang="x-none" sz="4400" dirty="0" smtClean="0"/>
              <a:t>he</a:t>
            </a:r>
            <a:r>
              <a:rPr lang="en-US" sz="4400" dirty="0" smtClean="0"/>
              <a:t> </a:t>
            </a:r>
            <a:r>
              <a:rPr lang="x-none" sz="4400" dirty="0" smtClean="0"/>
              <a:t>do?</a:t>
            </a:r>
            <a:endParaRPr lang="x-none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863787" y="5674935"/>
            <a:ext cx="6690672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She’s an office worker.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35" y="1501479"/>
            <a:ext cx="6075575" cy="40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2734" y="2978304"/>
            <a:ext cx="520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ffice worker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6808" y="2994436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actor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0322" y="5801242"/>
            <a:ext cx="67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852" y="6307423"/>
            <a:ext cx="297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policeman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1469" y="5442332"/>
            <a:ext cx="2444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4229" y="6297997"/>
            <a:ext cx="431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farmer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60</Words>
  <Application>Microsoft Office PowerPoint</Application>
  <PresentationFormat>Widescreen</PresentationFormat>
  <Paragraphs>18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LIEN THANH</cp:lastModifiedBy>
  <cp:revision>21</cp:revision>
  <dcterms:created xsi:type="dcterms:W3CDTF">2022-12-25T09:58:50Z</dcterms:created>
  <dcterms:modified xsi:type="dcterms:W3CDTF">2025-02-09T14:46:49Z</dcterms:modified>
</cp:coreProperties>
</file>