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9" r:id="rId2"/>
    <p:sldId id="256" r:id="rId3"/>
    <p:sldId id="257" r:id="rId4"/>
    <p:sldId id="259" r:id="rId5"/>
    <p:sldId id="260" r:id="rId6"/>
    <p:sldId id="373" r:id="rId7"/>
    <p:sldId id="266" r:id="rId8"/>
    <p:sldId id="267" r:id="rId9"/>
    <p:sldId id="374" r:id="rId10"/>
    <p:sldId id="375" r:id="rId11"/>
    <p:sldId id="376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 snapToGrid="0">
      <p:cViewPr varScale="1">
        <p:scale>
          <a:sx n="66" d="100"/>
          <a:sy n="66" d="100"/>
        </p:scale>
        <p:origin x="780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7CC3-6FE2-0341-B08E-D903B2AEB4D7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C096-274C-4F4E-ABAF-778521E98E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4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918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9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3075331" y="5434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995761" y="5722070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school.</a:t>
            </a:r>
            <a:endParaRPr lang="en-US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9" y="1929624"/>
            <a:ext cx="743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she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 works on a farm.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6" y="1198165"/>
            <a:ext cx="6311245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35" y="743016"/>
            <a:ext cx="1247136" cy="1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93"/>
            <a:ext cx="12192000" cy="4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she work</a:t>
            </a:r>
            <a:r>
              <a:rPr lang="x-none" sz="4400" dirty="0" smtClean="0"/>
              <a:t>?</a:t>
            </a:r>
            <a:endParaRPr lang="x-none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She works at a nursing home.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4" y="1142813"/>
            <a:ext cx="6525607" cy="43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Where does 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works at a factory.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97997"/>
            <a:ext cx="4013459" cy="6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46</Words>
  <Application>Microsoft Office PowerPoint</Application>
  <PresentationFormat>Widescreen</PresentationFormat>
  <Paragraphs>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LIEN THANH</cp:lastModifiedBy>
  <cp:revision>18</cp:revision>
  <dcterms:created xsi:type="dcterms:W3CDTF">2022-12-25T10:20:02Z</dcterms:created>
  <dcterms:modified xsi:type="dcterms:W3CDTF">2025-02-09T14:45:59Z</dcterms:modified>
</cp:coreProperties>
</file>