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7" r:id="rId2"/>
    <p:sldId id="2007577262" r:id="rId3"/>
    <p:sldId id="2007577263" r:id="rId4"/>
    <p:sldId id="537" r:id="rId5"/>
    <p:sldId id="2007577273" r:id="rId6"/>
    <p:sldId id="2007577271" r:id="rId7"/>
    <p:sldId id="2007577272" r:id="rId8"/>
    <p:sldId id="538" r:id="rId9"/>
    <p:sldId id="786" r:id="rId10"/>
    <p:sldId id="2007577264" r:id="rId11"/>
    <p:sldId id="549" r:id="rId12"/>
    <p:sldId id="2007577266" r:id="rId13"/>
    <p:sldId id="2007577267" r:id="rId14"/>
    <p:sldId id="2007577268" r:id="rId15"/>
    <p:sldId id="2007577275" r:id="rId16"/>
    <p:sldId id="2007577277" r:id="rId17"/>
    <p:sldId id="2007577276" r:id="rId18"/>
    <p:sldId id="2007577278" r:id="rId19"/>
    <p:sldId id="2007577282" r:id="rId20"/>
    <p:sldId id="2007577269" r:id="rId21"/>
    <p:sldId id="2007577284" r:id="rId22"/>
    <p:sldId id="2007577283" r:id="rId23"/>
    <p:sldId id="2007577285" r:id="rId24"/>
    <p:sldId id="2007577286" r:id="rId25"/>
    <p:sldId id="2007577265" r:id="rId26"/>
    <p:sldId id="2007577274" r:id="rId27"/>
    <p:sldId id="2007577270" r:id="rId28"/>
  </p:sldIdLst>
  <p:sldSz cx="12192000" cy="6858000"/>
  <p:notesSz cx="6858000" cy="9144000"/>
  <p:embeddedFontLst>
    <p:embeddedFont>
      <p:font typeface="Script MT Bold" panose="03040602040607080904" pitchFamily="66" charset="0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Snap ITC" panose="04040A07060A02020202" pitchFamily="82" charset="0"/>
      <p:regular r:id="rId35"/>
    </p:embeddedFont>
    <p:embeddedFont>
      <p:font typeface=".Vn3DH" panose="020B7200000000000000"/>
      <p:regular r:id="rId36"/>
    </p:embeddedFont>
    <p:embeddedFont>
      <p:font typeface="Century Gothic" panose="020B0502020202020204" pitchFamily="34" charset="0"/>
      <p:regular r:id="rId37"/>
      <p:bold r:id="rId38"/>
      <p:italic r:id="rId39"/>
      <p:boldItalic r:id="rId40"/>
    </p:embeddedFont>
    <p:embeddedFont>
      <p:font typeface="Amasis MT Pro Black" panose="02040A04050005020304" charset="0"/>
      <p:bold r:id="rId41"/>
      <p:boldItalic r:id="rId42"/>
    </p:embeddedFont>
    <p:embeddedFont>
      <p:font typeface="Roboto Condensed" panose="02000000000000000000" pitchFamily="2" charset="0"/>
      <p:regular r:id="rId43"/>
      <p:bold r:id="rId44"/>
      <p:italic r:id="rId45"/>
      <p:boldItalic r:id="rId46"/>
    </p:embeddedFont>
    <p:embeddedFont>
      <p:font typeface=".VnCooper" panose="020B7200000000000000"/>
      <p:regular r:id="rId47"/>
    </p:embeddedFont>
  </p:embeddedFontLst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9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F93AB-2484-4060-87A8-A6D843247B24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C961DE-3B51-4A56-9C71-38CDEBD38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0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961DE-3B51-4A56-9C71-38CDEBD387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06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5CA3D-4271-6101-D010-89CAFCA83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7FF92E-3490-A796-3B75-E452D8292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5C64D-FF10-928A-FF93-0EC138EF3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BCD7-4563-4D86-A30E-52F96373F680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C5D3E-8B27-A606-AF44-1280393FF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8817F-6260-3BF1-749B-E33B5BB65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92CDE-D1C1-4C07-B8A4-412C76072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67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D76F0-A036-01BD-D5D4-838FB7F04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DD5500-BE32-F6D8-33F5-252CFA3020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5028C-9AA2-F627-EF78-3D0B33047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BCD7-4563-4D86-A30E-52F96373F680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1691A-D5D1-5D57-2E8C-DA31C0D3B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AE1D2-4230-EC57-0CC5-D544AF52D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92CDE-D1C1-4C07-B8A4-412C76072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314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8CD824-7829-5DF1-CAB1-F44F5D2284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0F6F6D-ABB3-4C14-8D12-CF99245EA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13E9C-3A5C-3266-776D-FE8A429F1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BCD7-4563-4D86-A30E-52F96373F680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C3F3F-8090-2093-323F-B455D739B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3E4BF-31E4-12AA-B20D-6EA360142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92CDE-D1C1-4C07-B8A4-412C76072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88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743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796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B962F-4A24-5EF0-4DA6-2D0EC2F40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80BFE-AA0A-B7BC-95C1-25793110B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75255-8EA4-66FE-7C00-626E31AD4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BCD7-4563-4D86-A30E-52F96373F680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53AF2-EFD7-051D-04BB-2C947CC31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3F199-EA42-BFC9-3FBA-74A0EE032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92CDE-D1C1-4C07-B8A4-412C76072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89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D6039-397A-8206-F698-C87D26005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4413F-2970-C7CA-326E-59AC8C5A2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E7522-03CD-71CC-5994-55568719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BCD7-4563-4D86-A30E-52F96373F680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2CCB4-C4A0-4FD3-5CD4-3F88A93C5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5209F-6319-EFE1-83C0-0537FB9A4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92CDE-D1C1-4C07-B8A4-412C76072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92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A2926-5D19-8659-9247-9940670F9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73C82-E94D-6281-8600-A921C8B5E6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E65DB7-9D3F-2AD6-7825-DC3CA08C2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58374-55FF-8F3D-1B30-4ABFD1889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BCD7-4563-4D86-A30E-52F96373F680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2ECA11-6F6D-F517-A5A1-D6F302137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F2463F-B24D-D7BD-2C10-550C73C81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92CDE-D1C1-4C07-B8A4-412C76072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23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CF644-06FD-C291-6291-0E201C491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163F8-4E9A-E5BF-FB41-4C47C194E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3A4649-B7FC-0111-983B-F4800EDE44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7F4868-A50E-90ED-0675-15D727D557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D8336C-3250-87E2-F8B4-AEF7A00381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9A605D-B993-BF7B-40F3-AF2824E76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BCD7-4563-4D86-A30E-52F96373F680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586C33-90EA-F8CD-F6FB-B7735D2AD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7BAE9A-31BC-655F-83AE-67A13E328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92CDE-D1C1-4C07-B8A4-412C76072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43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DA0AA-B17E-F3EE-7FE8-247743111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0D481F-58A2-67FE-4D0A-97A5C25B9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BCD7-4563-4D86-A30E-52F96373F680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038AE4-D97E-0B16-A250-09B2C41E3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543A5E-7EBC-2F86-606E-85979A770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92CDE-D1C1-4C07-B8A4-412C76072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41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49E0AD-D78E-6E6D-B206-0DC2E317B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BCD7-4563-4D86-A30E-52F96373F680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86CFB0-147B-2AD0-C274-99B876235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F5EEC-7747-4FA8-9AEA-1E6FF18E3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92CDE-D1C1-4C07-B8A4-412C76072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95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02EFD-D847-98C8-54F9-B47CE3D41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74ECF-E3A3-9504-A023-4629C5ABA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330A4-341A-DB4B-41D1-DE8EBF35C1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DD9B45-31B7-0FF9-56D4-1DB0FBCF3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BCD7-4563-4D86-A30E-52F96373F680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88A041-AD22-41BF-97FB-765A5900B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2AF9CF-0132-8207-9F86-FAC8785D5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92CDE-D1C1-4C07-B8A4-412C76072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94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76247-CD60-2469-54E0-F805A0E5A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24ABC5-D14B-5630-C62C-A10FD88A7D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F42F1C-F7A7-1E83-B059-21BDA42507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9AB294-14F2-B947-0464-70ACEA9A8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BCD7-4563-4D86-A30E-52F96373F680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934F91-0655-5521-ECF9-5D8DC7E43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FB3A6E-18F7-10CE-322F-2D67B2AA7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92CDE-D1C1-4C07-B8A4-412C76072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26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15C4CE-D989-5857-0DB4-5B5A2F1B0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0ED2C-3E56-F65F-0312-2F821D8C0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7C982-0A22-FEBE-4CCA-AC248E320C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52BCD7-4563-4D86-A30E-52F96373F680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3DBFE-6C99-5D23-250C-0A99695B81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5F65C-9B7A-2100-90A5-52B65F2C74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292CDE-D1C1-4C07-B8A4-412C76072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3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openxmlformats.org/officeDocument/2006/relationships/image" Target="../media/image9.png"/><Relationship Id="rId26" Type="http://schemas.openxmlformats.org/officeDocument/2006/relationships/image" Target="../media/image14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8.svg"/><Relationship Id="rId7" Type="http://schemas.openxmlformats.org/officeDocument/2006/relationships/image" Target="../media/image4.svg"/><Relationship Id="rId12" Type="http://schemas.openxmlformats.org/officeDocument/2006/relationships/image" Target="../media/image9.svg"/><Relationship Id="rId17" Type="http://schemas.openxmlformats.org/officeDocument/2006/relationships/image" Target="../media/image14.svg"/><Relationship Id="rId25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26.sv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openxmlformats.org/officeDocument/2006/relationships/image" Target="../media/image12.png"/><Relationship Id="rId5" Type="http://schemas.openxmlformats.org/officeDocument/2006/relationships/image" Target="../media/image2.svg"/><Relationship Id="rId15" Type="http://schemas.openxmlformats.org/officeDocument/2006/relationships/image" Target="../media/image12.svg"/><Relationship Id="rId23" Type="http://schemas.openxmlformats.org/officeDocument/2006/relationships/image" Target="../media/image20.svg"/><Relationship Id="rId28" Type="http://schemas.openxmlformats.org/officeDocument/2006/relationships/image" Target="../media/image15.png"/><Relationship Id="rId10" Type="http://schemas.openxmlformats.org/officeDocument/2006/relationships/image" Target="../media/image7.svg"/><Relationship Id="rId19" Type="http://schemas.openxmlformats.org/officeDocument/2006/relationships/image" Target="../media/image16.sv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8.svg"/><Relationship Id="rId3" Type="http://schemas.openxmlformats.org/officeDocument/2006/relationships/image" Target="../media/image1.png"/><Relationship Id="rId21" Type="http://schemas.openxmlformats.org/officeDocument/2006/relationships/image" Target="../media/image12.png"/><Relationship Id="rId7" Type="http://schemas.openxmlformats.org/officeDocument/2006/relationships/image" Target="../media/image3.png"/><Relationship Id="rId12" Type="http://schemas.openxmlformats.org/officeDocument/2006/relationships/image" Target="../media/image12.sv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1" Type="http://schemas.openxmlformats.org/officeDocument/2006/relationships/tags" Target="../tags/tag11.xml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Relationship Id="rId2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8.svg"/><Relationship Id="rId3" Type="http://schemas.openxmlformats.org/officeDocument/2006/relationships/image" Target="../media/image1.png"/><Relationship Id="rId21" Type="http://schemas.openxmlformats.org/officeDocument/2006/relationships/image" Target="../media/image12.png"/><Relationship Id="rId7" Type="http://schemas.openxmlformats.org/officeDocument/2006/relationships/image" Target="../media/image3.png"/><Relationship Id="rId12" Type="http://schemas.openxmlformats.org/officeDocument/2006/relationships/image" Target="../media/image12.sv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1" Type="http://schemas.openxmlformats.org/officeDocument/2006/relationships/tags" Target="../tags/tag13.xml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Relationship Id="rId2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1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1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18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5" Type="http://schemas.openxmlformats.org/officeDocument/2006/relationships/image" Target="../media/image30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8.svg"/><Relationship Id="rId3" Type="http://schemas.openxmlformats.org/officeDocument/2006/relationships/image" Target="../media/image1.png"/><Relationship Id="rId21" Type="http://schemas.openxmlformats.org/officeDocument/2006/relationships/image" Target="../media/image12.png"/><Relationship Id="rId7" Type="http://schemas.openxmlformats.org/officeDocument/2006/relationships/image" Target="../media/image3.png"/><Relationship Id="rId12" Type="http://schemas.openxmlformats.org/officeDocument/2006/relationships/image" Target="../media/image12.sv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1" Type="http://schemas.openxmlformats.org/officeDocument/2006/relationships/tags" Target="../tags/tag3.xml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8.svg"/><Relationship Id="rId3" Type="http://schemas.openxmlformats.org/officeDocument/2006/relationships/image" Target="../media/image1.png"/><Relationship Id="rId21" Type="http://schemas.openxmlformats.org/officeDocument/2006/relationships/image" Target="../media/image12.png"/><Relationship Id="rId7" Type="http://schemas.openxmlformats.org/officeDocument/2006/relationships/image" Target="../media/image3.png"/><Relationship Id="rId12" Type="http://schemas.openxmlformats.org/officeDocument/2006/relationships/image" Target="../media/image12.sv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1" Type="http://schemas.openxmlformats.org/officeDocument/2006/relationships/tags" Target="../tags/tag26.xml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8.svg"/><Relationship Id="rId3" Type="http://schemas.openxmlformats.org/officeDocument/2006/relationships/image" Target="../media/image1.png"/><Relationship Id="rId21" Type="http://schemas.openxmlformats.org/officeDocument/2006/relationships/image" Target="../media/image12.png"/><Relationship Id="rId7" Type="http://schemas.openxmlformats.org/officeDocument/2006/relationships/image" Target="../media/image3.png"/><Relationship Id="rId12" Type="http://schemas.openxmlformats.org/officeDocument/2006/relationships/image" Target="../media/image12.sv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1" Type="http://schemas.openxmlformats.org/officeDocument/2006/relationships/tags" Target="../tags/tag28.xml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8.svg"/><Relationship Id="rId3" Type="http://schemas.openxmlformats.org/officeDocument/2006/relationships/image" Target="../media/image1.png"/><Relationship Id="rId21" Type="http://schemas.openxmlformats.org/officeDocument/2006/relationships/image" Target="../media/image12.png"/><Relationship Id="rId7" Type="http://schemas.openxmlformats.org/officeDocument/2006/relationships/image" Target="../media/image3.png"/><Relationship Id="rId12" Type="http://schemas.openxmlformats.org/officeDocument/2006/relationships/image" Target="../media/image12.sv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1" Type="http://schemas.openxmlformats.org/officeDocument/2006/relationships/tags" Target="../tags/tag4.xml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Relationship Id="rId22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audio" Target="../media/audio8.wav"/><Relationship Id="rId11" Type="http://schemas.openxmlformats.org/officeDocument/2006/relationships/image" Target="../media/image18.png"/><Relationship Id="rId5" Type="http://schemas.openxmlformats.org/officeDocument/2006/relationships/audio" Target="../media/audio7.wav"/><Relationship Id="rId10" Type="http://schemas.openxmlformats.org/officeDocument/2006/relationships/image" Target="../media/image26.png"/><Relationship Id="rId4" Type="http://schemas.openxmlformats.org/officeDocument/2006/relationships/audio" Target="../media/audio6.wav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F8C3749A-DDB5-9AC8-C3F9-D3F023B77736}"/>
              </a:ext>
            </a:extLst>
          </p:cNvPr>
          <p:cNvSpPr txBox="1"/>
          <p:nvPr/>
        </p:nvSpPr>
        <p:spPr>
          <a:xfrm>
            <a:off x="863600" y="474563"/>
            <a:ext cx="10566400" cy="598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133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2133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B8C87C-3776-21A7-A29C-EB0708B150B3}"/>
              </a:ext>
            </a:extLst>
          </p:cNvPr>
          <p:cNvSpPr/>
          <p:nvPr/>
        </p:nvSpPr>
        <p:spPr>
          <a:xfrm>
            <a:off x="-1" y="-15906"/>
            <a:ext cx="12191999" cy="6873906"/>
          </a:xfrm>
          <a:prstGeom prst="rect">
            <a:avLst/>
          </a:prstGeom>
          <a:solidFill>
            <a:srgbClr val="F8FF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9473724-D41E-7E19-3420-1C2F66C001B6}"/>
              </a:ext>
            </a:extLst>
          </p:cNvPr>
          <p:cNvSpPr/>
          <p:nvPr/>
        </p:nvSpPr>
        <p:spPr>
          <a:xfrm>
            <a:off x="5120553" y="4400432"/>
            <a:ext cx="1589897" cy="1723676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77E0FB5-5449-6F43-E17D-AABC23DD2AD7}"/>
              </a:ext>
            </a:extLst>
          </p:cNvPr>
          <p:cNvSpPr/>
          <p:nvPr/>
        </p:nvSpPr>
        <p:spPr>
          <a:xfrm rot="21162283">
            <a:off x="7824447" y="4154300"/>
            <a:ext cx="1589897" cy="1723676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AB045C8-51A0-9356-DF4B-C73EBA3C1046}"/>
              </a:ext>
            </a:extLst>
          </p:cNvPr>
          <p:cNvSpPr/>
          <p:nvPr/>
        </p:nvSpPr>
        <p:spPr>
          <a:xfrm rot="530115">
            <a:off x="2378599" y="4142772"/>
            <a:ext cx="1589897" cy="1723676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282241" y="3068812"/>
            <a:ext cx="972234" cy="949143"/>
          </a:xfrm>
          <a:custGeom>
            <a:avLst/>
            <a:gdLst/>
            <a:ahLst/>
            <a:cxnLst/>
            <a:rect l="l" t="t" r="r" b="b"/>
            <a:pathLst>
              <a:path w="1274481" h="1244212">
                <a:moveTo>
                  <a:pt x="0" y="0"/>
                </a:moveTo>
                <a:lnTo>
                  <a:pt x="1274482" y="0"/>
                </a:lnTo>
                <a:lnTo>
                  <a:pt x="1274482" y="1244212"/>
                </a:lnTo>
                <a:lnTo>
                  <a:pt x="0" y="1244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9874" y="6172200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49042" y="4855225"/>
            <a:ext cx="1371674" cy="1804834"/>
          </a:xfrm>
          <a:custGeom>
            <a:avLst/>
            <a:gdLst/>
            <a:ahLst/>
            <a:cxnLst/>
            <a:rect l="l" t="t" r="r" b="b"/>
            <a:pathLst>
              <a:path w="1702726" h="2240429">
                <a:moveTo>
                  <a:pt x="0" y="0"/>
                </a:moveTo>
                <a:lnTo>
                  <a:pt x="1702726" y="0"/>
                </a:lnTo>
                <a:lnTo>
                  <a:pt x="1702726" y="2240430"/>
                </a:lnTo>
                <a:lnTo>
                  <a:pt x="0" y="22404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620008" y="4049977"/>
            <a:ext cx="1101252" cy="761241"/>
          </a:xfrm>
          <a:custGeom>
            <a:avLst/>
            <a:gdLst/>
            <a:ahLst/>
            <a:cxnLst/>
            <a:rect l="l" t="t" r="r" b="b"/>
            <a:pathLst>
              <a:path w="1101252" h="761241">
                <a:moveTo>
                  <a:pt x="0" y="0"/>
                </a:moveTo>
                <a:lnTo>
                  <a:pt x="1101253" y="0"/>
                </a:lnTo>
                <a:lnTo>
                  <a:pt x="1101253" y="761240"/>
                </a:lnTo>
                <a:lnTo>
                  <a:pt x="0" y="7612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67800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5D636EF-DED9-1D7A-764E-5875D8741F09}"/>
              </a:ext>
            </a:extLst>
          </p:cNvPr>
          <p:cNvGrpSpPr/>
          <p:nvPr/>
        </p:nvGrpSpPr>
        <p:grpSpPr>
          <a:xfrm>
            <a:off x="-4920682" y="-7467283"/>
            <a:ext cx="21665497" cy="13801642"/>
            <a:chOff x="-6107563" y="-9142056"/>
            <a:chExt cx="24039260" cy="15313808"/>
          </a:xfrm>
        </p:grpSpPr>
        <p:grpSp>
          <p:nvGrpSpPr>
            <p:cNvPr id="3" name="Group 3"/>
            <p:cNvGrpSpPr/>
            <p:nvPr/>
          </p:nvGrpSpPr>
          <p:grpSpPr>
            <a:xfrm>
              <a:off x="-6107563" y="-9142056"/>
              <a:ext cx="24039260" cy="13432848"/>
              <a:chOff x="0" y="0"/>
              <a:chExt cx="1318210" cy="7366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318210" cy="710548"/>
              </a:xfrm>
              <a:custGeom>
                <a:avLst/>
                <a:gdLst/>
                <a:ahLst/>
                <a:cxnLst/>
                <a:rect l="l" t="t" r="r" b="b"/>
                <a:pathLst>
                  <a:path w="1318210" h="710548">
                    <a:moveTo>
                      <a:pt x="659105" y="0"/>
                    </a:moveTo>
                    <a:cubicBezTo>
                      <a:pt x="295091" y="0"/>
                      <a:pt x="0" y="159062"/>
                      <a:pt x="0" y="355274"/>
                    </a:cubicBezTo>
                    <a:cubicBezTo>
                      <a:pt x="0" y="551486"/>
                      <a:pt x="295091" y="710548"/>
                      <a:pt x="659105" y="710548"/>
                    </a:cubicBezTo>
                    <a:cubicBezTo>
                      <a:pt x="1023118" y="710548"/>
                      <a:pt x="1318210" y="551486"/>
                      <a:pt x="1318210" y="355274"/>
                    </a:cubicBezTo>
                    <a:cubicBezTo>
                      <a:pt x="1318210" y="159062"/>
                      <a:pt x="1023118" y="0"/>
                      <a:pt x="65910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143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1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 rot="504526">
              <a:off x="1920475" y="3685358"/>
              <a:ext cx="1928562" cy="2239981"/>
              <a:chOff x="0" y="0"/>
              <a:chExt cx="5466080" cy="634873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5439410" cy="6348730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3C333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4947787" y="3931771"/>
              <a:ext cx="1928562" cy="2239981"/>
              <a:chOff x="0" y="0"/>
              <a:chExt cx="5466080" cy="634873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5439410" cy="6348730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3C333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 rot="-491313">
              <a:off x="7965418" y="3691005"/>
              <a:ext cx="1928562" cy="2239981"/>
              <a:chOff x="0" y="0"/>
              <a:chExt cx="5466080" cy="634873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5439410" cy="6348730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3C333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5422290" y="3065718"/>
              <a:ext cx="979555" cy="981339"/>
            </a:xfrm>
            <a:custGeom>
              <a:avLst/>
              <a:gdLst/>
              <a:ahLst/>
              <a:cxnLst/>
              <a:rect l="l" t="t" r="r" b="b"/>
              <a:pathLst>
                <a:path w="979555" h="981339">
                  <a:moveTo>
                    <a:pt x="0" y="0"/>
                  </a:moveTo>
                  <a:lnTo>
                    <a:pt x="979555" y="0"/>
                  </a:lnTo>
                  <a:lnTo>
                    <a:pt x="979555" y="981339"/>
                  </a:lnTo>
                  <a:lnTo>
                    <a:pt x="0" y="9813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488769">
              <a:off x="8190002" y="2816672"/>
              <a:ext cx="979555" cy="981339"/>
            </a:xfrm>
            <a:custGeom>
              <a:avLst/>
              <a:gdLst/>
              <a:ahLst/>
              <a:cxnLst/>
              <a:rect l="l" t="t" r="r" b="b"/>
              <a:pathLst>
                <a:path w="979555" h="981339">
                  <a:moveTo>
                    <a:pt x="0" y="0"/>
                  </a:moveTo>
                  <a:lnTo>
                    <a:pt x="979555" y="0"/>
                  </a:lnTo>
                  <a:lnTo>
                    <a:pt x="979555" y="981339"/>
                  </a:lnTo>
                  <a:lnTo>
                    <a:pt x="0" y="9813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506866">
              <a:off x="2635498" y="2800611"/>
              <a:ext cx="979555" cy="981339"/>
            </a:xfrm>
            <a:custGeom>
              <a:avLst/>
              <a:gdLst/>
              <a:ahLst/>
              <a:cxnLst/>
              <a:rect l="l" t="t" r="r" b="b"/>
              <a:pathLst>
                <a:path w="979555" h="981339">
                  <a:moveTo>
                    <a:pt x="0" y="0"/>
                  </a:moveTo>
                  <a:lnTo>
                    <a:pt x="979555" y="0"/>
                  </a:lnTo>
                  <a:lnTo>
                    <a:pt x="979555" y="981340"/>
                  </a:lnTo>
                  <a:lnTo>
                    <a:pt x="0" y="981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A9BE1-9C5F-D567-76CB-4F1A056BBCB5}"/>
              </a:ext>
            </a:extLst>
          </p:cNvPr>
          <p:cNvGrpSpPr/>
          <p:nvPr/>
        </p:nvGrpSpPr>
        <p:grpSpPr>
          <a:xfrm>
            <a:off x="-449083" y="-351470"/>
            <a:ext cx="3347950" cy="1690190"/>
            <a:chOff x="-449083" y="-494794"/>
            <a:chExt cx="4645243" cy="2345120"/>
          </a:xfrm>
        </p:grpSpPr>
        <p:sp>
          <p:nvSpPr>
            <p:cNvPr id="29" name="Freeform 29"/>
            <p:cNvSpPr/>
            <p:nvPr/>
          </p:nvSpPr>
          <p:spPr>
            <a:xfrm>
              <a:off x="-449083" y="-100676"/>
              <a:ext cx="4645243" cy="1951002"/>
            </a:xfrm>
            <a:custGeom>
              <a:avLst/>
              <a:gdLst/>
              <a:ahLst/>
              <a:cxnLst/>
              <a:rect l="l" t="t" r="r" b="b"/>
              <a:pathLst>
                <a:path w="6545083" h="2748935">
                  <a:moveTo>
                    <a:pt x="0" y="0"/>
                  </a:moveTo>
                  <a:lnTo>
                    <a:pt x="6545083" y="0"/>
                  </a:lnTo>
                  <a:lnTo>
                    <a:pt x="6545083" y="2748935"/>
                  </a:lnTo>
                  <a:lnTo>
                    <a:pt x="0" y="274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29290" y="-100677"/>
              <a:ext cx="1147878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8"/>
                  </a:lnTo>
                  <a:lnTo>
                    <a:pt x="0" y="149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8019608">
              <a:off x="2152361" y="-410138"/>
              <a:ext cx="1147877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7"/>
                  </a:lnTo>
                  <a:lnTo>
                    <a:pt x="0" y="14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4357342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flipH="1" flipV="1">
            <a:off x="10458007" y="-9217"/>
            <a:ext cx="1733992" cy="1738338"/>
          </a:xfrm>
          <a:custGeom>
            <a:avLst/>
            <a:gdLst/>
            <a:ahLst/>
            <a:cxnLst/>
            <a:rect l="l" t="t" r="r" b="b"/>
            <a:pathLst>
              <a:path w="2256143" h="2261798">
                <a:moveTo>
                  <a:pt x="2256143" y="2261797"/>
                </a:moveTo>
                <a:lnTo>
                  <a:pt x="0" y="2261797"/>
                </a:lnTo>
                <a:lnTo>
                  <a:pt x="0" y="0"/>
                </a:lnTo>
                <a:lnTo>
                  <a:pt x="2256143" y="0"/>
                </a:lnTo>
                <a:lnTo>
                  <a:pt x="2256143" y="226179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1400138" y="1665610"/>
            <a:ext cx="9091882" cy="1107996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/>
            <a:r>
              <a:rPr lang="en-US" sz="7200" b="1">
                <a:solidFill>
                  <a:srgbClr val="300406"/>
                </a:solidFill>
                <a:latin typeface="Amasis MT Pro Black" panose="02040A04050005020304" pitchFamily="18" charset="0"/>
                <a:cs typeface="Childos Arabic Semi-Bold" panose="020B0604020202020204" charset="-78"/>
              </a:rPr>
              <a:t>DAILY ACTIVITIES</a:t>
            </a:r>
          </a:p>
        </p:txBody>
      </p:sp>
      <p:sp>
        <p:nvSpPr>
          <p:cNvPr id="35" name="Freeform 35"/>
          <p:cNvSpPr/>
          <p:nvPr/>
        </p:nvSpPr>
        <p:spPr>
          <a:xfrm>
            <a:off x="9982199" y="2505730"/>
            <a:ext cx="744753" cy="770767"/>
          </a:xfrm>
          <a:custGeom>
            <a:avLst/>
            <a:gdLst/>
            <a:ahLst/>
            <a:cxnLst/>
            <a:rect l="l" t="t" r="r" b="b"/>
            <a:pathLst>
              <a:path w="1192237" h="1233881">
                <a:moveTo>
                  <a:pt x="0" y="0"/>
                </a:moveTo>
                <a:lnTo>
                  <a:pt x="1192237" y="0"/>
                </a:lnTo>
                <a:lnTo>
                  <a:pt x="1192237" y="1233881"/>
                </a:lnTo>
                <a:lnTo>
                  <a:pt x="0" y="12338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170635" y="328715"/>
            <a:ext cx="1290187" cy="598324"/>
          </a:xfrm>
          <a:custGeom>
            <a:avLst/>
            <a:gdLst/>
            <a:ahLst/>
            <a:cxnLst/>
            <a:rect l="l" t="t" r="r" b="b"/>
            <a:pathLst>
              <a:path w="1290187" h="598324">
                <a:moveTo>
                  <a:pt x="0" y="0"/>
                </a:moveTo>
                <a:lnTo>
                  <a:pt x="1290186" y="0"/>
                </a:lnTo>
                <a:lnTo>
                  <a:pt x="1290186" y="598324"/>
                </a:lnTo>
                <a:lnTo>
                  <a:pt x="0" y="59832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>
            <a:off x="3914445" y="5051985"/>
            <a:ext cx="885796" cy="684479"/>
          </a:xfrm>
          <a:custGeom>
            <a:avLst/>
            <a:gdLst/>
            <a:ahLst/>
            <a:cxnLst/>
            <a:rect l="l" t="t" r="r" b="b"/>
            <a:pathLst>
              <a:path w="885796" h="684479">
                <a:moveTo>
                  <a:pt x="0" y="0"/>
                </a:moveTo>
                <a:lnTo>
                  <a:pt x="885795" y="0"/>
                </a:lnTo>
                <a:lnTo>
                  <a:pt x="885795" y="684479"/>
                </a:lnTo>
                <a:lnTo>
                  <a:pt x="0" y="68447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A4E70693-4FF8-35A1-AFD2-05A31777FCF4}"/>
              </a:ext>
            </a:extLst>
          </p:cNvPr>
          <p:cNvSpPr/>
          <p:nvPr/>
        </p:nvSpPr>
        <p:spPr>
          <a:xfrm>
            <a:off x="10225068" y="4973053"/>
            <a:ext cx="1817890" cy="1454312"/>
          </a:xfrm>
          <a:custGeom>
            <a:avLst/>
            <a:gdLst/>
            <a:ahLst/>
            <a:cxnLst/>
            <a:rect l="l" t="t" r="r" b="b"/>
            <a:pathLst>
              <a:path w="8759247" h="7007397">
                <a:moveTo>
                  <a:pt x="0" y="0"/>
                </a:moveTo>
                <a:lnTo>
                  <a:pt x="8759246" y="0"/>
                </a:lnTo>
                <a:lnTo>
                  <a:pt x="8759246" y="7007397"/>
                </a:lnTo>
                <a:lnTo>
                  <a:pt x="0" y="7007397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1" name="Picture 40" descr="A screenshot of a video game&#10;&#10;Description automatically generated">
            <a:extLst>
              <a:ext uri="{FF2B5EF4-FFF2-40B4-BE49-F238E27FC236}">
                <a16:creationId xmlns:a16="http://schemas.microsoft.com/office/drawing/2014/main" id="{D497E9BC-90C5-F205-1D03-59B6F6354347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 r="55099"/>
          <a:stretch/>
        </p:blipFill>
        <p:spPr>
          <a:xfrm rot="190930">
            <a:off x="2389561" y="4386894"/>
            <a:ext cx="1607531" cy="1099702"/>
          </a:xfrm>
          <a:prstGeom prst="rect">
            <a:avLst/>
          </a:prstGeom>
        </p:spPr>
      </p:pic>
      <p:pic>
        <p:nvPicPr>
          <p:cNvPr id="42" name="Picture 41" descr="A screenshot of a video game&#10;&#10;Description automatically generated">
            <a:extLst>
              <a:ext uri="{FF2B5EF4-FFF2-40B4-BE49-F238E27FC236}">
                <a16:creationId xmlns:a16="http://schemas.microsoft.com/office/drawing/2014/main" id="{77B31744-7631-75B5-11ED-55A32CC5BCE7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6" t="4386" r="715" b="-4386"/>
          <a:stretch/>
        </p:blipFill>
        <p:spPr>
          <a:xfrm rot="190930">
            <a:off x="5058484" y="4695261"/>
            <a:ext cx="1607531" cy="1099702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9C4AB23B-9CC5-2F01-D689-5909046A1548}"/>
              </a:ext>
            </a:extLst>
          </p:cNvPr>
          <p:cNvGrpSpPr/>
          <p:nvPr/>
        </p:nvGrpSpPr>
        <p:grpSpPr>
          <a:xfrm>
            <a:off x="7945835" y="4267266"/>
            <a:ext cx="1350005" cy="1358347"/>
            <a:chOff x="7205731" y="-824497"/>
            <a:chExt cx="4981885" cy="5012670"/>
          </a:xfrm>
        </p:grpSpPr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E1CB4711-8B65-1475-63A6-FE5EF0D81665}"/>
                </a:ext>
              </a:extLst>
            </p:cNvPr>
            <p:cNvSpPr/>
            <p:nvPr/>
          </p:nvSpPr>
          <p:spPr>
            <a:xfrm>
              <a:off x="7205731" y="73372"/>
              <a:ext cx="3122107" cy="4114801"/>
            </a:xfrm>
            <a:custGeom>
              <a:avLst/>
              <a:gdLst/>
              <a:ahLst/>
              <a:cxnLst/>
              <a:rect l="l" t="t" r="r" b="b"/>
              <a:pathLst>
                <a:path w="3122105" h="4114800">
                  <a:moveTo>
                    <a:pt x="0" y="0"/>
                  </a:moveTo>
                  <a:lnTo>
                    <a:pt x="3122104" y="0"/>
                  </a:lnTo>
                  <a:lnTo>
                    <a:pt x="3122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xmlns="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3C68FBEB-6EA3-68ED-28F2-8D634CD25763}"/>
                </a:ext>
              </a:extLst>
            </p:cNvPr>
            <p:cNvSpPr/>
            <p:nvPr/>
          </p:nvSpPr>
          <p:spPr>
            <a:xfrm>
              <a:off x="9897788" y="-824497"/>
              <a:ext cx="2289828" cy="2604546"/>
            </a:xfrm>
            <a:custGeom>
              <a:avLst/>
              <a:gdLst/>
              <a:ahLst/>
              <a:cxnLst/>
              <a:rect l="l" t="t" r="r" b="b"/>
              <a:pathLst>
                <a:path w="3617595" h="4114800">
                  <a:moveTo>
                    <a:pt x="0" y="0"/>
                  </a:moveTo>
                  <a:lnTo>
                    <a:pt x="3617596" y="0"/>
                  </a:lnTo>
                  <a:lnTo>
                    <a:pt x="361759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xmlns="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Google Shape;1586;p38">
            <a:extLst>
              <a:ext uri="{FF2B5EF4-FFF2-40B4-BE49-F238E27FC236}">
                <a16:creationId xmlns:a16="http://schemas.microsoft.com/office/drawing/2014/main" id="{EC276052-B693-C232-8B1C-BF8E91A40B5F}"/>
              </a:ext>
            </a:extLst>
          </p:cNvPr>
          <p:cNvSpPr txBox="1">
            <a:spLocks/>
          </p:cNvSpPr>
          <p:nvPr/>
        </p:nvSpPr>
        <p:spPr>
          <a:xfrm>
            <a:off x="1555664" y="942689"/>
            <a:ext cx="2259733" cy="65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9pPr>
          </a:lstStyle>
          <a:p>
            <a:pPr algn="ctr"/>
            <a:r>
              <a:rPr lang="en-US" sz="3200">
                <a:solidFill>
                  <a:srgbClr val="FF5A66"/>
                </a:solidFill>
              </a:rPr>
              <a:t>Unit 14</a:t>
            </a:r>
          </a:p>
        </p:txBody>
      </p:sp>
      <p:sp>
        <p:nvSpPr>
          <p:cNvPr id="20" name="Google Shape;1587;p38">
            <a:extLst>
              <a:ext uri="{FF2B5EF4-FFF2-40B4-BE49-F238E27FC236}">
                <a16:creationId xmlns:a16="http://schemas.microsoft.com/office/drawing/2014/main" id="{197E7D94-6E9B-3CB8-D249-3C277B734C2A}"/>
              </a:ext>
            </a:extLst>
          </p:cNvPr>
          <p:cNvSpPr txBox="1">
            <a:spLocks/>
          </p:cNvSpPr>
          <p:nvPr/>
        </p:nvSpPr>
        <p:spPr>
          <a:xfrm>
            <a:off x="3940721" y="3013765"/>
            <a:ext cx="4288876" cy="350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en-US" sz="3200">
                <a:solidFill>
                  <a:srgbClr val="FF5A66"/>
                </a:solidFill>
              </a:rPr>
              <a:t>Lesson 2 - Period 1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B8C87C-3776-21A7-A29C-EB0708B150B3}"/>
              </a:ext>
            </a:extLst>
          </p:cNvPr>
          <p:cNvSpPr/>
          <p:nvPr/>
        </p:nvSpPr>
        <p:spPr>
          <a:xfrm>
            <a:off x="-1" y="-15906"/>
            <a:ext cx="12191999" cy="6873906"/>
          </a:xfrm>
          <a:prstGeom prst="rect">
            <a:avLst/>
          </a:prstGeom>
          <a:solidFill>
            <a:srgbClr val="F8FF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2898867" y="1338720"/>
            <a:ext cx="972234" cy="949143"/>
          </a:xfrm>
          <a:custGeom>
            <a:avLst/>
            <a:gdLst/>
            <a:ahLst/>
            <a:cxnLst/>
            <a:rect l="l" t="t" r="r" b="b"/>
            <a:pathLst>
              <a:path w="1274481" h="1244212">
                <a:moveTo>
                  <a:pt x="0" y="0"/>
                </a:moveTo>
                <a:lnTo>
                  <a:pt x="1274482" y="0"/>
                </a:lnTo>
                <a:lnTo>
                  <a:pt x="1274482" y="1244212"/>
                </a:lnTo>
                <a:lnTo>
                  <a:pt x="0" y="12442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9874" y="6172200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3022289" y="4367366"/>
            <a:ext cx="1371674" cy="1804834"/>
          </a:xfrm>
          <a:custGeom>
            <a:avLst/>
            <a:gdLst/>
            <a:ahLst/>
            <a:cxnLst/>
            <a:rect l="l" t="t" r="r" b="b"/>
            <a:pathLst>
              <a:path w="1702726" h="2240429">
                <a:moveTo>
                  <a:pt x="0" y="0"/>
                </a:moveTo>
                <a:lnTo>
                  <a:pt x="1702726" y="0"/>
                </a:lnTo>
                <a:lnTo>
                  <a:pt x="1702726" y="2240430"/>
                </a:lnTo>
                <a:lnTo>
                  <a:pt x="0" y="2240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683017" y="4089467"/>
            <a:ext cx="1101252" cy="761241"/>
          </a:xfrm>
          <a:custGeom>
            <a:avLst/>
            <a:gdLst/>
            <a:ahLst/>
            <a:cxnLst/>
            <a:rect l="l" t="t" r="r" b="b"/>
            <a:pathLst>
              <a:path w="1101252" h="761241">
                <a:moveTo>
                  <a:pt x="0" y="0"/>
                </a:moveTo>
                <a:lnTo>
                  <a:pt x="1101253" y="0"/>
                </a:lnTo>
                <a:lnTo>
                  <a:pt x="1101253" y="761240"/>
                </a:lnTo>
                <a:lnTo>
                  <a:pt x="0" y="7612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67800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A9BE1-9C5F-D567-76CB-4F1A056BBCB5}"/>
              </a:ext>
            </a:extLst>
          </p:cNvPr>
          <p:cNvGrpSpPr/>
          <p:nvPr/>
        </p:nvGrpSpPr>
        <p:grpSpPr>
          <a:xfrm>
            <a:off x="-449083" y="-351470"/>
            <a:ext cx="3347950" cy="1690190"/>
            <a:chOff x="-449083" y="-494794"/>
            <a:chExt cx="4645243" cy="2345120"/>
          </a:xfrm>
        </p:grpSpPr>
        <p:sp>
          <p:nvSpPr>
            <p:cNvPr id="29" name="Freeform 29"/>
            <p:cNvSpPr/>
            <p:nvPr/>
          </p:nvSpPr>
          <p:spPr>
            <a:xfrm>
              <a:off x="-449083" y="-100676"/>
              <a:ext cx="4645243" cy="1951002"/>
            </a:xfrm>
            <a:custGeom>
              <a:avLst/>
              <a:gdLst/>
              <a:ahLst/>
              <a:cxnLst/>
              <a:rect l="l" t="t" r="r" b="b"/>
              <a:pathLst>
                <a:path w="6545083" h="2748935">
                  <a:moveTo>
                    <a:pt x="0" y="0"/>
                  </a:moveTo>
                  <a:lnTo>
                    <a:pt x="6545083" y="0"/>
                  </a:lnTo>
                  <a:lnTo>
                    <a:pt x="6545083" y="2748935"/>
                  </a:lnTo>
                  <a:lnTo>
                    <a:pt x="0" y="274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29290" y="-100677"/>
              <a:ext cx="1147878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8"/>
                  </a:lnTo>
                  <a:lnTo>
                    <a:pt x="0" y="149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8019608">
              <a:off x="2152361" y="-410138"/>
              <a:ext cx="1147877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7"/>
                  </a:lnTo>
                  <a:lnTo>
                    <a:pt x="0" y="14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4357342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flipH="1" flipV="1">
            <a:off x="10458007" y="-9217"/>
            <a:ext cx="1733992" cy="1738338"/>
          </a:xfrm>
          <a:custGeom>
            <a:avLst/>
            <a:gdLst/>
            <a:ahLst/>
            <a:cxnLst/>
            <a:rect l="l" t="t" r="r" b="b"/>
            <a:pathLst>
              <a:path w="2256143" h="2261798">
                <a:moveTo>
                  <a:pt x="2256143" y="2261797"/>
                </a:moveTo>
                <a:lnTo>
                  <a:pt x="0" y="2261797"/>
                </a:lnTo>
                <a:lnTo>
                  <a:pt x="0" y="0"/>
                </a:lnTo>
                <a:lnTo>
                  <a:pt x="2256143" y="0"/>
                </a:lnTo>
                <a:lnTo>
                  <a:pt x="2256143" y="2261797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0336872" y="4934992"/>
            <a:ext cx="744753" cy="770767"/>
          </a:xfrm>
          <a:custGeom>
            <a:avLst/>
            <a:gdLst/>
            <a:ahLst/>
            <a:cxnLst/>
            <a:rect l="l" t="t" r="r" b="b"/>
            <a:pathLst>
              <a:path w="1192237" h="1233881">
                <a:moveTo>
                  <a:pt x="0" y="0"/>
                </a:moveTo>
                <a:lnTo>
                  <a:pt x="1192237" y="0"/>
                </a:lnTo>
                <a:lnTo>
                  <a:pt x="1192237" y="1233881"/>
                </a:lnTo>
                <a:lnTo>
                  <a:pt x="0" y="12338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170635" y="328715"/>
            <a:ext cx="1290187" cy="598324"/>
          </a:xfrm>
          <a:custGeom>
            <a:avLst/>
            <a:gdLst/>
            <a:ahLst/>
            <a:cxnLst/>
            <a:rect l="l" t="t" r="r" b="b"/>
            <a:pathLst>
              <a:path w="1290187" h="598324">
                <a:moveTo>
                  <a:pt x="0" y="0"/>
                </a:moveTo>
                <a:lnTo>
                  <a:pt x="1290186" y="0"/>
                </a:lnTo>
                <a:lnTo>
                  <a:pt x="1290186" y="598324"/>
                </a:lnTo>
                <a:lnTo>
                  <a:pt x="0" y="5983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flipH="1">
            <a:off x="1164205" y="5051915"/>
            <a:ext cx="885796" cy="684479"/>
          </a:xfrm>
          <a:custGeom>
            <a:avLst/>
            <a:gdLst/>
            <a:ahLst/>
            <a:cxnLst/>
            <a:rect l="l" t="t" r="r" b="b"/>
            <a:pathLst>
              <a:path w="885796" h="684479">
                <a:moveTo>
                  <a:pt x="0" y="0"/>
                </a:moveTo>
                <a:lnTo>
                  <a:pt x="885795" y="0"/>
                </a:lnTo>
                <a:lnTo>
                  <a:pt x="885795" y="684479"/>
                </a:lnTo>
                <a:lnTo>
                  <a:pt x="0" y="68447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A4E70693-4FF8-35A1-AFD2-05A31777FCF4}"/>
              </a:ext>
            </a:extLst>
          </p:cNvPr>
          <p:cNvSpPr/>
          <p:nvPr/>
        </p:nvSpPr>
        <p:spPr>
          <a:xfrm>
            <a:off x="7351821" y="4529250"/>
            <a:ext cx="1817890" cy="1454312"/>
          </a:xfrm>
          <a:custGeom>
            <a:avLst/>
            <a:gdLst/>
            <a:ahLst/>
            <a:cxnLst/>
            <a:rect l="l" t="t" r="r" b="b"/>
            <a:pathLst>
              <a:path w="8759247" h="7007397">
                <a:moveTo>
                  <a:pt x="0" y="0"/>
                </a:moveTo>
                <a:lnTo>
                  <a:pt x="8759246" y="0"/>
                </a:lnTo>
                <a:lnTo>
                  <a:pt x="8759246" y="7007397"/>
                </a:lnTo>
                <a:lnTo>
                  <a:pt x="0" y="700739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3EBF12-3754-10C7-7286-CED6F0C36D0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2043764"/>
            <a:ext cx="11912616" cy="22313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614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C57C1C-E136-E25D-7F5E-8E5AA7AA9D07}"/>
              </a:ext>
            </a:extLst>
          </p:cNvPr>
          <p:cNvGrpSpPr/>
          <p:nvPr/>
        </p:nvGrpSpPr>
        <p:grpSpPr>
          <a:xfrm>
            <a:off x="9045020" y="4259446"/>
            <a:ext cx="1034257" cy="1190265"/>
            <a:chOff x="3709758" y="2737136"/>
            <a:chExt cx="1414455" cy="1627811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6614630C-6F3A-2008-F718-5DF3828A2016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744801FF-BAE8-CD28-CFC3-8A11D4AD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2260" y="2737136"/>
              <a:ext cx="845190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Picture 3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030AE1F4-30FA-D32E-8DE1-A0500F090A5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7" name="Mspham-0936082789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676454" y="405557"/>
            <a:ext cx="10604143" cy="712755"/>
            <a:chOff x="1105774" y="247259"/>
            <a:chExt cx="10604143" cy="712755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9" y="247259"/>
              <a:ext cx="9891938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2800" b="1">
                  <a:solidFill>
                    <a:srgbClr val="3C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bạn làm gì vào thời gian nào đó trong ngày:</a:t>
              </a: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640080" cy="640080"/>
            </a:xfrm>
            <a:prstGeom prst="ellipse">
              <a:avLst/>
            </a:prstGeom>
            <a:solidFill>
              <a:srgbClr val="B1C92D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2436236" y="1259389"/>
            <a:ext cx="6811346" cy="728601"/>
          </a:xfrm>
          <a:prstGeom prst="roundRect">
            <a:avLst/>
          </a:prstGeom>
          <a:solidFill>
            <a:srgbClr val="FCEBEA"/>
          </a:solidFill>
          <a:ln>
            <a:solidFill>
              <a:srgbClr val="FF5B6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 </a:t>
            </a:r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do</a:t>
            </a:r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you do  </a:t>
            </a:r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________</a:t>
            </a:r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34F78A0-335D-0715-6DF0-08CBF8CDD5AF}"/>
              </a:ext>
            </a:extLst>
          </p:cNvPr>
          <p:cNvSpPr/>
          <p:nvPr/>
        </p:nvSpPr>
        <p:spPr>
          <a:xfrm>
            <a:off x="2443819" y="2122556"/>
            <a:ext cx="6802780" cy="728601"/>
          </a:xfrm>
          <a:prstGeom prst="roundRect">
            <a:avLst/>
          </a:prstGeom>
          <a:solidFill>
            <a:srgbClr val="FCEBEA"/>
          </a:solidFill>
          <a:ln>
            <a:solidFill>
              <a:srgbClr val="FF5B6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 </a:t>
            </a:r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_________</a:t>
            </a:r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ounded Rectangle 57">
            <a:extLst>
              <a:ext uri="{FF2B5EF4-FFF2-40B4-BE49-F238E27FC236}">
                <a16:creationId xmlns:a16="http://schemas.microsoft.com/office/drawing/2014/main" id="{8D6C9B06-7E4D-DA59-B5F2-C532F2145DFB}"/>
              </a:ext>
            </a:extLst>
          </p:cNvPr>
          <p:cNvSpPr/>
          <p:nvPr/>
        </p:nvSpPr>
        <p:spPr>
          <a:xfrm>
            <a:off x="4890186" y="2266878"/>
            <a:ext cx="1903445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57">
            <a:extLst>
              <a:ext uri="{FF2B5EF4-FFF2-40B4-BE49-F238E27FC236}">
                <a16:creationId xmlns:a16="http://schemas.microsoft.com/office/drawing/2014/main" id="{B57A2EBF-96A3-8295-3D52-32C08E238EB0}"/>
              </a:ext>
            </a:extLst>
          </p:cNvPr>
          <p:cNvSpPr/>
          <p:nvPr/>
        </p:nvSpPr>
        <p:spPr>
          <a:xfrm>
            <a:off x="6314428" y="1382440"/>
            <a:ext cx="2145425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gian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6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B8C87C-3776-21A7-A29C-EB0708B150B3}"/>
              </a:ext>
            </a:extLst>
          </p:cNvPr>
          <p:cNvSpPr/>
          <p:nvPr/>
        </p:nvSpPr>
        <p:spPr>
          <a:xfrm>
            <a:off x="-1" y="-15906"/>
            <a:ext cx="12191999" cy="6873906"/>
          </a:xfrm>
          <a:prstGeom prst="rect">
            <a:avLst/>
          </a:prstGeom>
          <a:solidFill>
            <a:srgbClr val="F8FF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2898867" y="1338720"/>
            <a:ext cx="972234" cy="949143"/>
          </a:xfrm>
          <a:custGeom>
            <a:avLst/>
            <a:gdLst/>
            <a:ahLst/>
            <a:cxnLst/>
            <a:rect l="l" t="t" r="r" b="b"/>
            <a:pathLst>
              <a:path w="1274481" h="1244212">
                <a:moveTo>
                  <a:pt x="0" y="0"/>
                </a:moveTo>
                <a:lnTo>
                  <a:pt x="1274482" y="0"/>
                </a:lnTo>
                <a:lnTo>
                  <a:pt x="1274482" y="1244212"/>
                </a:lnTo>
                <a:lnTo>
                  <a:pt x="0" y="12442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9874" y="6172200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3022289" y="4367366"/>
            <a:ext cx="1371674" cy="1804834"/>
          </a:xfrm>
          <a:custGeom>
            <a:avLst/>
            <a:gdLst/>
            <a:ahLst/>
            <a:cxnLst/>
            <a:rect l="l" t="t" r="r" b="b"/>
            <a:pathLst>
              <a:path w="1702726" h="2240429">
                <a:moveTo>
                  <a:pt x="0" y="0"/>
                </a:moveTo>
                <a:lnTo>
                  <a:pt x="1702726" y="0"/>
                </a:lnTo>
                <a:lnTo>
                  <a:pt x="1702726" y="2240430"/>
                </a:lnTo>
                <a:lnTo>
                  <a:pt x="0" y="2240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683017" y="4089467"/>
            <a:ext cx="1101252" cy="761241"/>
          </a:xfrm>
          <a:custGeom>
            <a:avLst/>
            <a:gdLst/>
            <a:ahLst/>
            <a:cxnLst/>
            <a:rect l="l" t="t" r="r" b="b"/>
            <a:pathLst>
              <a:path w="1101252" h="761241">
                <a:moveTo>
                  <a:pt x="0" y="0"/>
                </a:moveTo>
                <a:lnTo>
                  <a:pt x="1101253" y="0"/>
                </a:lnTo>
                <a:lnTo>
                  <a:pt x="1101253" y="761240"/>
                </a:lnTo>
                <a:lnTo>
                  <a:pt x="0" y="7612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67800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A9BE1-9C5F-D567-76CB-4F1A056BBCB5}"/>
              </a:ext>
            </a:extLst>
          </p:cNvPr>
          <p:cNvGrpSpPr/>
          <p:nvPr/>
        </p:nvGrpSpPr>
        <p:grpSpPr>
          <a:xfrm>
            <a:off x="-449083" y="-351470"/>
            <a:ext cx="3347950" cy="1690190"/>
            <a:chOff x="-449083" y="-494794"/>
            <a:chExt cx="4645243" cy="2345120"/>
          </a:xfrm>
        </p:grpSpPr>
        <p:sp>
          <p:nvSpPr>
            <p:cNvPr id="29" name="Freeform 29"/>
            <p:cNvSpPr/>
            <p:nvPr/>
          </p:nvSpPr>
          <p:spPr>
            <a:xfrm>
              <a:off x="-449083" y="-100676"/>
              <a:ext cx="4645243" cy="1951002"/>
            </a:xfrm>
            <a:custGeom>
              <a:avLst/>
              <a:gdLst/>
              <a:ahLst/>
              <a:cxnLst/>
              <a:rect l="l" t="t" r="r" b="b"/>
              <a:pathLst>
                <a:path w="6545083" h="2748935">
                  <a:moveTo>
                    <a:pt x="0" y="0"/>
                  </a:moveTo>
                  <a:lnTo>
                    <a:pt x="6545083" y="0"/>
                  </a:lnTo>
                  <a:lnTo>
                    <a:pt x="6545083" y="2748935"/>
                  </a:lnTo>
                  <a:lnTo>
                    <a:pt x="0" y="274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29290" y="-100677"/>
              <a:ext cx="1147878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8"/>
                  </a:lnTo>
                  <a:lnTo>
                    <a:pt x="0" y="149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8019608">
              <a:off x="2152361" y="-410138"/>
              <a:ext cx="1147877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7"/>
                  </a:lnTo>
                  <a:lnTo>
                    <a:pt x="0" y="14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4357342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flipH="1" flipV="1">
            <a:off x="10458007" y="-9217"/>
            <a:ext cx="1733992" cy="1738338"/>
          </a:xfrm>
          <a:custGeom>
            <a:avLst/>
            <a:gdLst/>
            <a:ahLst/>
            <a:cxnLst/>
            <a:rect l="l" t="t" r="r" b="b"/>
            <a:pathLst>
              <a:path w="2256143" h="2261798">
                <a:moveTo>
                  <a:pt x="2256143" y="2261797"/>
                </a:moveTo>
                <a:lnTo>
                  <a:pt x="0" y="2261797"/>
                </a:lnTo>
                <a:lnTo>
                  <a:pt x="0" y="0"/>
                </a:lnTo>
                <a:lnTo>
                  <a:pt x="2256143" y="0"/>
                </a:lnTo>
                <a:lnTo>
                  <a:pt x="2256143" y="2261797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0336872" y="4934992"/>
            <a:ext cx="744753" cy="770767"/>
          </a:xfrm>
          <a:custGeom>
            <a:avLst/>
            <a:gdLst/>
            <a:ahLst/>
            <a:cxnLst/>
            <a:rect l="l" t="t" r="r" b="b"/>
            <a:pathLst>
              <a:path w="1192237" h="1233881">
                <a:moveTo>
                  <a:pt x="0" y="0"/>
                </a:moveTo>
                <a:lnTo>
                  <a:pt x="1192237" y="0"/>
                </a:lnTo>
                <a:lnTo>
                  <a:pt x="1192237" y="1233881"/>
                </a:lnTo>
                <a:lnTo>
                  <a:pt x="0" y="12338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170635" y="328715"/>
            <a:ext cx="1290187" cy="598324"/>
          </a:xfrm>
          <a:custGeom>
            <a:avLst/>
            <a:gdLst/>
            <a:ahLst/>
            <a:cxnLst/>
            <a:rect l="l" t="t" r="r" b="b"/>
            <a:pathLst>
              <a:path w="1290187" h="598324">
                <a:moveTo>
                  <a:pt x="0" y="0"/>
                </a:moveTo>
                <a:lnTo>
                  <a:pt x="1290186" y="0"/>
                </a:lnTo>
                <a:lnTo>
                  <a:pt x="1290186" y="598324"/>
                </a:lnTo>
                <a:lnTo>
                  <a:pt x="0" y="5983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flipH="1">
            <a:off x="1164205" y="5051915"/>
            <a:ext cx="885796" cy="684479"/>
          </a:xfrm>
          <a:custGeom>
            <a:avLst/>
            <a:gdLst/>
            <a:ahLst/>
            <a:cxnLst/>
            <a:rect l="l" t="t" r="r" b="b"/>
            <a:pathLst>
              <a:path w="885796" h="684479">
                <a:moveTo>
                  <a:pt x="0" y="0"/>
                </a:moveTo>
                <a:lnTo>
                  <a:pt x="885795" y="0"/>
                </a:lnTo>
                <a:lnTo>
                  <a:pt x="885795" y="684479"/>
                </a:lnTo>
                <a:lnTo>
                  <a:pt x="0" y="68447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A4E70693-4FF8-35A1-AFD2-05A31777FCF4}"/>
              </a:ext>
            </a:extLst>
          </p:cNvPr>
          <p:cNvSpPr/>
          <p:nvPr/>
        </p:nvSpPr>
        <p:spPr>
          <a:xfrm>
            <a:off x="7351821" y="4529250"/>
            <a:ext cx="1817890" cy="1454312"/>
          </a:xfrm>
          <a:custGeom>
            <a:avLst/>
            <a:gdLst/>
            <a:ahLst/>
            <a:cxnLst/>
            <a:rect l="l" t="t" r="r" b="b"/>
            <a:pathLst>
              <a:path w="8759247" h="7007397">
                <a:moveTo>
                  <a:pt x="0" y="0"/>
                </a:moveTo>
                <a:lnTo>
                  <a:pt x="8759246" y="0"/>
                </a:lnTo>
                <a:lnTo>
                  <a:pt x="8759246" y="7007397"/>
                </a:lnTo>
                <a:lnTo>
                  <a:pt x="0" y="700739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C5F500B9-8CEC-90BB-A5CB-E3694B418A17}"/>
              </a:ext>
            </a:extLst>
          </p:cNvPr>
          <p:cNvSpPr txBox="1"/>
          <p:nvPr/>
        </p:nvSpPr>
        <p:spPr>
          <a:xfrm rot="21372935">
            <a:off x="800323" y="-1895286"/>
            <a:ext cx="11050191" cy="1333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14934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Warm-up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9EEEA3-68B2-1C6D-29EF-950E3781F98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1657" y="2022735"/>
            <a:ext cx="11912616" cy="21459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705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BCF8E56-313F-3970-3EAC-74B1A269E22C}"/>
              </a:ext>
            </a:extLst>
          </p:cNvPr>
          <p:cNvGrpSpPr/>
          <p:nvPr/>
        </p:nvGrpSpPr>
        <p:grpSpPr>
          <a:xfrm>
            <a:off x="3078756" y="1658486"/>
            <a:ext cx="1034257" cy="1190265"/>
            <a:chOff x="3709758" y="2737136"/>
            <a:chExt cx="1414455" cy="1627811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1B227F92-36F7-75A3-549A-1775DB7F8DD1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7" name="MsPham-0936082789">
              <a:extLst>
                <a:ext uri="{FF2B5EF4-FFF2-40B4-BE49-F238E27FC236}">
                  <a16:creationId xmlns:a16="http://schemas.microsoft.com/office/drawing/2014/main" id="{52203455-1AAC-B012-40FB-CAC97303A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82260" y="2737136"/>
              <a:ext cx="845190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2D6A3AB-C262-B6B8-CA0B-71CFBBBD018F}"/>
              </a:ext>
            </a:extLst>
          </p:cNvPr>
          <p:cNvGrpSpPr/>
          <p:nvPr/>
        </p:nvGrpSpPr>
        <p:grpSpPr>
          <a:xfrm>
            <a:off x="1689903" y="982057"/>
            <a:ext cx="8618259" cy="5592551"/>
            <a:chOff x="1371953" y="775733"/>
            <a:chExt cx="8936210" cy="579887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9A8DF1F-1868-EDD0-C40A-815DC3BC0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77419"/>
            <a:stretch/>
          </p:blipFill>
          <p:spPr>
            <a:xfrm>
              <a:off x="1371953" y="775733"/>
              <a:ext cx="3811392" cy="2854227"/>
            </a:xfrm>
            <a:prstGeom prst="roundRect">
              <a:avLst>
                <a:gd name="adj" fmla="val 4096"/>
              </a:avLst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CE29596-76F5-468D-067E-B540098BA2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5921" r="51498"/>
            <a:stretch/>
          </p:blipFill>
          <p:spPr>
            <a:xfrm>
              <a:off x="6496771" y="810621"/>
              <a:ext cx="3811392" cy="2854227"/>
            </a:xfrm>
            <a:prstGeom prst="roundRect">
              <a:avLst>
                <a:gd name="adj" fmla="val 4096"/>
              </a:avLst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651AD0F-881E-B9D2-1076-242AD30327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1705" t="-406" r="25714" b="406"/>
            <a:stretch/>
          </p:blipFill>
          <p:spPr>
            <a:xfrm>
              <a:off x="1398292" y="3720381"/>
              <a:ext cx="3811392" cy="2854227"/>
            </a:xfrm>
            <a:prstGeom prst="roundRect">
              <a:avLst>
                <a:gd name="adj" fmla="val 4096"/>
              </a:avLst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D02AC4D-30BF-D491-27F1-E6B8FD48B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7603" t="-1435" r="-184" b="1435"/>
            <a:stretch/>
          </p:blipFill>
          <p:spPr>
            <a:xfrm>
              <a:off x="6496771" y="3710855"/>
              <a:ext cx="3811392" cy="2854227"/>
            </a:xfrm>
            <a:prstGeom prst="roundRect">
              <a:avLst>
                <a:gd name="adj" fmla="val 4096"/>
              </a:avLst>
            </a:prstGeom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AAC1AEA-A350-CF3C-BBD4-C61152927EB4}"/>
              </a:ext>
            </a:extLst>
          </p:cNvPr>
          <p:cNvSpPr txBox="1">
            <a:spLocks/>
          </p:cNvSpPr>
          <p:nvPr/>
        </p:nvSpPr>
        <p:spPr>
          <a:xfrm>
            <a:off x="2317925" y="3258797"/>
            <a:ext cx="2438400" cy="457200"/>
          </a:xfrm>
          <a:prstGeom prst="rect">
            <a:avLst/>
          </a:prstGeom>
          <a:solidFill>
            <a:srgbClr val="FED6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3DH" panose="020B7200000000000000" pitchFamily="34" charset="0"/>
              </a:rPr>
              <a:t> 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4D4351E7-42CA-9753-9755-436C8B319869}"/>
              </a:ext>
            </a:extLst>
          </p:cNvPr>
          <p:cNvSpPr txBox="1">
            <a:spLocks/>
          </p:cNvSpPr>
          <p:nvPr/>
        </p:nvSpPr>
        <p:spPr>
          <a:xfrm>
            <a:off x="7483147" y="3283546"/>
            <a:ext cx="2011909" cy="457200"/>
          </a:xfrm>
          <a:prstGeom prst="rect">
            <a:avLst/>
          </a:prstGeom>
          <a:solidFill>
            <a:srgbClr val="FED6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3DH" panose="020B7200000000000000" pitchFamily="34" charset="0"/>
              </a:rPr>
              <a:t>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7B13A1AE-B430-CBB4-F548-BE020B37444E}"/>
              </a:ext>
            </a:extLst>
          </p:cNvPr>
          <p:cNvSpPr txBox="1">
            <a:spLocks/>
          </p:cNvSpPr>
          <p:nvPr/>
        </p:nvSpPr>
        <p:spPr>
          <a:xfrm>
            <a:off x="2246390" y="6117408"/>
            <a:ext cx="2698990" cy="425632"/>
          </a:xfrm>
          <a:prstGeom prst="rect">
            <a:avLst/>
          </a:prstGeom>
          <a:solidFill>
            <a:srgbClr val="FED6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3DH" panose="020B7200000000000000" pitchFamily="34" charset="0"/>
              </a:rPr>
              <a:t> 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096443-DD43-A95C-2357-DB95D1733DA2}"/>
              </a:ext>
            </a:extLst>
          </p:cNvPr>
          <p:cNvSpPr txBox="1">
            <a:spLocks/>
          </p:cNvSpPr>
          <p:nvPr/>
        </p:nvSpPr>
        <p:spPr>
          <a:xfrm>
            <a:off x="7388804" y="6132648"/>
            <a:ext cx="2175074" cy="410392"/>
          </a:xfrm>
          <a:prstGeom prst="rect">
            <a:avLst/>
          </a:prstGeom>
          <a:solidFill>
            <a:srgbClr val="FED6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3DH" panose="020B7200000000000000" pitchFamily="34" charset="0"/>
              </a:rPr>
              <a:t> 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B4BCD9C-7749-D18A-9AA8-D5C8678E779B}"/>
              </a:ext>
            </a:extLst>
          </p:cNvPr>
          <p:cNvSpPr txBox="1">
            <a:spLocks/>
          </p:cNvSpPr>
          <p:nvPr/>
        </p:nvSpPr>
        <p:spPr>
          <a:xfrm>
            <a:off x="7040812" y="307414"/>
            <a:ext cx="4106847" cy="45720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do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you do 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______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F63BFB6-FB4C-BEBF-AF55-73C24D8401A3}"/>
              </a:ext>
            </a:extLst>
          </p:cNvPr>
          <p:cNvSpPr txBox="1">
            <a:spLocks/>
          </p:cNvSpPr>
          <p:nvPr/>
        </p:nvSpPr>
        <p:spPr>
          <a:xfrm>
            <a:off x="8249920" y="837560"/>
            <a:ext cx="2918128" cy="45720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_________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79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6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6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6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6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B4BCD9C-7749-D18A-9AA8-D5C8678E779B}"/>
              </a:ext>
            </a:extLst>
          </p:cNvPr>
          <p:cNvSpPr txBox="1">
            <a:spLocks/>
          </p:cNvSpPr>
          <p:nvPr/>
        </p:nvSpPr>
        <p:spPr>
          <a:xfrm>
            <a:off x="2935652" y="4953965"/>
            <a:ext cx="5947092" cy="742511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do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you do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in the morning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F63BFB6-FB4C-BEBF-AF55-73C24D8401A3}"/>
              </a:ext>
            </a:extLst>
          </p:cNvPr>
          <p:cNvSpPr txBox="1">
            <a:spLocks/>
          </p:cNvSpPr>
          <p:nvPr/>
        </p:nvSpPr>
        <p:spPr>
          <a:xfrm>
            <a:off x="3345728" y="5872547"/>
            <a:ext cx="5126941" cy="59714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wash the clothes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5D8D71-1B64-9DAF-8609-30901B4851D8}"/>
              </a:ext>
            </a:extLst>
          </p:cNvPr>
          <p:cNvGrpSpPr/>
          <p:nvPr/>
        </p:nvGrpSpPr>
        <p:grpSpPr>
          <a:xfrm>
            <a:off x="5316300" y="1746008"/>
            <a:ext cx="1034257" cy="1190265"/>
            <a:chOff x="3709758" y="2737136"/>
            <a:chExt cx="1414455" cy="1627811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FEF4FB79-34FB-BB32-D00E-09C185805BF9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4E75B195-EB7A-39E5-904D-A19D2A07A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82260" y="2737136"/>
              <a:ext cx="845190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86D3D8A-D469-FFD2-469C-21E4CFFB68D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7419"/>
          <a:stretch/>
        </p:blipFill>
        <p:spPr>
          <a:xfrm>
            <a:off x="3424988" y="1021580"/>
            <a:ext cx="4513367" cy="3379914"/>
          </a:xfrm>
          <a:prstGeom prst="roundRect">
            <a:avLst>
              <a:gd name="adj" fmla="val 4096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510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6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6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B4BCD9C-7749-D18A-9AA8-D5C8678E779B}"/>
              </a:ext>
            </a:extLst>
          </p:cNvPr>
          <p:cNvSpPr txBox="1">
            <a:spLocks/>
          </p:cNvSpPr>
          <p:nvPr/>
        </p:nvSpPr>
        <p:spPr>
          <a:xfrm>
            <a:off x="3038289" y="4953965"/>
            <a:ext cx="5741818" cy="742511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do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you do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in the morning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F63BFB6-FB4C-BEBF-AF55-73C24D8401A3}"/>
              </a:ext>
            </a:extLst>
          </p:cNvPr>
          <p:cNvSpPr txBox="1">
            <a:spLocks/>
          </p:cNvSpPr>
          <p:nvPr/>
        </p:nvSpPr>
        <p:spPr>
          <a:xfrm>
            <a:off x="3345728" y="5872547"/>
            <a:ext cx="5126941" cy="59714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clean the floor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F63FD8-3045-C5CC-79EA-FCCA36943902}"/>
              </a:ext>
            </a:extLst>
          </p:cNvPr>
          <p:cNvGrpSpPr/>
          <p:nvPr/>
        </p:nvGrpSpPr>
        <p:grpSpPr>
          <a:xfrm>
            <a:off x="5316300" y="1746008"/>
            <a:ext cx="1034257" cy="1190265"/>
            <a:chOff x="3709758" y="2737136"/>
            <a:chExt cx="1414455" cy="1627811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D18065CB-0306-B40E-5A9E-87FBFEDF968C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AC3A5124-C27B-201B-78AF-05FDE0998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82260" y="2737136"/>
              <a:ext cx="845190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18C3CBB-C58B-37BD-34B3-04A58351D0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921" r="51498"/>
          <a:stretch/>
        </p:blipFill>
        <p:spPr>
          <a:xfrm>
            <a:off x="3424988" y="1021580"/>
            <a:ext cx="4513367" cy="3379914"/>
          </a:xfrm>
          <a:prstGeom prst="roundRect">
            <a:avLst>
              <a:gd name="adj" fmla="val 4096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941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6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6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B4BCD9C-7749-D18A-9AA8-D5C8678E779B}"/>
              </a:ext>
            </a:extLst>
          </p:cNvPr>
          <p:cNvSpPr txBox="1">
            <a:spLocks/>
          </p:cNvSpPr>
          <p:nvPr/>
        </p:nvSpPr>
        <p:spPr>
          <a:xfrm>
            <a:off x="3051111" y="4953965"/>
            <a:ext cx="5747656" cy="742511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do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you do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in the morning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F63BFB6-FB4C-BEBF-AF55-73C24D8401A3}"/>
              </a:ext>
            </a:extLst>
          </p:cNvPr>
          <p:cNvSpPr txBox="1">
            <a:spLocks/>
          </p:cNvSpPr>
          <p:nvPr/>
        </p:nvSpPr>
        <p:spPr>
          <a:xfrm>
            <a:off x="3345728" y="5872547"/>
            <a:ext cx="5126941" cy="59714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help with the cooking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8B9479-B5C6-94F6-3408-CFF8E6A5015D}"/>
              </a:ext>
            </a:extLst>
          </p:cNvPr>
          <p:cNvGrpSpPr/>
          <p:nvPr/>
        </p:nvGrpSpPr>
        <p:grpSpPr>
          <a:xfrm>
            <a:off x="5316300" y="1746008"/>
            <a:ext cx="1034257" cy="1190265"/>
            <a:chOff x="3709758" y="2737136"/>
            <a:chExt cx="1414455" cy="1627811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0FA49AAF-DC53-9101-3864-D85E1D095CCB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97DA3966-412B-D867-2118-A7760030F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82260" y="2737136"/>
              <a:ext cx="845190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5ED4DD1-24C3-E5E8-6CA6-BFB79835D2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705" t="-406" r="25714" b="406"/>
          <a:stretch/>
        </p:blipFill>
        <p:spPr>
          <a:xfrm>
            <a:off x="3424987" y="1021580"/>
            <a:ext cx="4513367" cy="3379914"/>
          </a:xfrm>
          <a:prstGeom prst="roundRect">
            <a:avLst>
              <a:gd name="adj" fmla="val 4096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360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6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B4BCD9C-7749-D18A-9AA8-D5C8678E779B}"/>
              </a:ext>
            </a:extLst>
          </p:cNvPr>
          <p:cNvSpPr txBox="1">
            <a:spLocks/>
          </p:cNvSpPr>
          <p:nvPr/>
        </p:nvSpPr>
        <p:spPr>
          <a:xfrm>
            <a:off x="3041781" y="4953965"/>
            <a:ext cx="5831632" cy="742511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do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you do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in the morning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F63BFB6-FB4C-BEBF-AF55-73C24D8401A3}"/>
              </a:ext>
            </a:extLst>
          </p:cNvPr>
          <p:cNvSpPr txBox="1">
            <a:spLocks/>
          </p:cNvSpPr>
          <p:nvPr/>
        </p:nvSpPr>
        <p:spPr>
          <a:xfrm>
            <a:off x="3345728" y="5872547"/>
            <a:ext cx="5126941" cy="59714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wash the dishes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1F901F-1337-8295-5BD1-CCCB660B3C15}"/>
              </a:ext>
            </a:extLst>
          </p:cNvPr>
          <p:cNvGrpSpPr/>
          <p:nvPr/>
        </p:nvGrpSpPr>
        <p:grpSpPr>
          <a:xfrm>
            <a:off x="5316300" y="1746008"/>
            <a:ext cx="1034257" cy="1190265"/>
            <a:chOff x="3709758" y="2737136"/>
            <a:chExt cx="1414455" cy="1627811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CF1BC27C-BFF2-357C-0A08-34B4397901E3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6772D345-E3B0-1455-C3E6-84375CC8A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82260" y="2737136"/>
              <a:ext cx="845190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9BA20BC-E31A-5FDB-7F48-6C0AF048F4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7603" t="-1435" r="-184" b="1435"/>
          <a:stretch/>
        </p:blipFill>
        <p:spPr>
          <a:xfrm>
            <a:off x="3424988" y="1021580"/>
            <a:ext cx="4513367" cy="3379914"/>
          </a:xfrm>
          <a:prstGeom prst="roundRect">
            <a:avLst>
              <a:gd name="adj" fmla="val 4096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283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6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BCF8E56-313F-3970-3EAC-74B1A269E22C}"/>
              </a:ext>
            </a:extLst>
          </p:cNvPr>
          <p:cNvGrpSpPr/>
          <p:nvPr/>
        </p:nvGrpSpPr>
        <p:grpSpPr>
          <a:xfrm>
            <a:off x="3078756" y="1658486"/>
            <a:ext cx="1034257" cy="1190265"/>
            <a:chOff x="3709758" y="2737136"/>
            <a:chExt cx="1414455" cy="1627811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1B227F92-36F7-75A3-549A-1775DB7F8DD1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7" name="MsPham-0936082789">
              <a:extLst>
                <a:ext uri="{FF2B5EF4-FFF2-40B4-BE49-F238E27FC236}">
                  <a16:creationId xmlns:a16="http://schemas.microsoft.com/office/drawing/2014/main" id="{52203455-1AAC-B012-40FB-CAC97303A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2260" y="2737136"/>
              <a:ext cx="845190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2D6A3AB-C262-B6B8-CA0B-71CFBBBD018F}"/>
              </a:ext>
            </a:extLst>
          </p:cNvPr>
          <p:cNvGrpSpPr/>
          <p:nvPr/>
        </p:nvGrpSpPr>
        <p:grpSpPr>
          <a:xfrm>
            <a:off x="1689903" y="982057"/>
            <a:ext cx="8618259" cy="5592551"/>
            <a:chOff x="1371953" y="775733"/>
            <a:chExt cx="8936210" cy="579887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9A8DF1F-1868-EDD0-C40A-815DC3BC0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7419"/>
            <a:stretch/>
          </p:blipFill>
          <p:spPr>
            <a:xfrm>
              <a:off x="1371953" y="775733"/>
              <a:ext cx="3811392" cy="2854227"/>
            </a:xfrm>
            <a:prstGeom prst="roundRect">
              <a:avLst>
                <a:gd name="adj" fmla="val 4096"/>
              </a:avLst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CE29596-76F5-468D-067E-B540098BA2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921" r="51498"/>
            <a:stretch/>
          </p:blipFill>
          <p:spPr>
            <a:xfrm>
              <a:off x="6496771" y="810621"/>
              <a:ext cx="3811392" cy="2854227"/>
            </a:xfrm>
            <a:prstGeom prst="roundRect">
              <a:avLst>
                <a:gd name="adj" fmla="val 4096"/>
              </a:avLst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651AD0F-881E-B9D2-1076-242AD30327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1705" t="-406" r="25714" b="406"/>
            <a:stretch/>
          </p:blipFill>
          <p:spPr>
            <a:xfrm>
              <a:off x="1398292" y="3720381"/>
              <a:ext cx="3811392" cy="2854227"/>
            </a:xfrm>
            <a:prstGeom prst="roundRect">
              <a:avLst>
                <a:gd name="adj" fmla="val 4096"/>
              </a:avLst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D02AC4D-30BF-D491-27F1-E6B8FD48B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7603" t="-1435" r="-184" b="1435"/>
            <a:stretch/>
          </p:blipFill>
          <p:spPr>
            <a:xfrm>
              <a:off x="6496771" y="3710855"/>
              <a:ext cx="3811392" cy="2854227"/>
            </a:xfrm>
            <a:prstGeom prst="roundRect">
              <a:avLst>
                <a:gd name="adj" fmla="val 4096"/>
              </a:avLst>
            </a:prstGeom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B4BCD9C-7749-D18A-9AA8-D5C8678E779B}"/>
              </a:ext>
            </a:extLst>
          </p:cNvPr>
          <p:cNvSpPr txBox="1">
            <a:spLocks/>
          </p:cNvSpPr>
          <p:nvPr/>
        </p:nvSpPr>
        <p:spPr>
          <a:xfrm>
            <a:off x="7040812" y="307414"/>
            <a:ext cx="4106847" cy="45720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do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you do 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______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F63BFB6-FB4C-BEBF-AF55-73C24D8401A3}"/>
              </a:ext>
            </a:extLst>
          </p:cNvPr>
          <p:cNvSpPr txBox="1">
            <a:spLocks/>
          </p:cNvSpPr>
          <p:nvPr/>
        </p:nvSpPr>
        <p:spPr>
          <a:xfrm>
            <a:off x="8249920" y="837560"/>
            <a:ext cx="2918128" cy="45720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_________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24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22CE60-7AB5-5FAF-9691-1A5103D7367F}"/>
              </a:ext>
            </a:extLst>
          </p:cNvPr>
          <p:cNvSpPr txBox="1"/>
          <p:nvPr/>
        </p:nvSpPr>
        <p:spPr>
          <a:xfrm>
            <a:off x="863600" y="474563"/>
            <a:ext cx="10566400" cy="598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133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2133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B4BCD9C-7749-D18A-9AA8-D5C8678E779B}"/>
              </a:ext>
            </a:extLst>
          </p:cNvPr>
          <p:cNvSpPr txBox="1">
            <a:spLocks/>
          </p:cNvSpPr>
          <p:nvPr/>
        </p:nvSpPr>
        <p:spPr>
          <a:xfrm>
            <a:off x="2431800" y="4953965"/>
            <a:ext cx="6954796" cy="742511"/>
          </a:xfrm>
          <a:prstGeom prst="wedgeRoundRectCallout">
            <a:avLst>
              <a:gd name="adj1" fmla="val -55863"/>
              <a:gd name="adj2" fmla="val -8949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do you do in the evening?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F63BFB6-FB4C-BEBF-AF55-73C24D8401A3}"/>
              </a:ext>
            </a:extLst>
          </p:cNvPr>
          <p:cNvSpPr txBox="1">
            <a:spLocks/>
          </p:cNvSpPr>
          <p:nvPr/>
        </p:nvSpPr>
        <p:spPr>
          <a:xfrm>
            <a:off x="2431801" y="5872547"/>
            <a:ext cx="6954796" cy="597143"/>
          </a:xfrm>
          <a:prstGeom prst="wedgeRoundRectCallout">
            <a:avLst>
              <a:gd name="adj1" fmla="val 54394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________________________________</a:t>
            </a: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F09B69-D16E-CDA3-27D6-58AD3F4C3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80" y="1076827"/>
            <a:ext cx="11216640" cy="37246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306FA8-2F62-8A5E-618A-B4747EBDDD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698" b="83814"/>
          <a:stretch/>
        </p:blipFill>
        <p:spPr>
          <a:xfrm>
            <a:off x="10088879" y="1067378"/>
            <a:ext cx="819037" cy="6028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7C6A9-F4D8-0E2A-7699-245312DF9C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698" b="83814"/>
          <a:stretch/>
        </p:blipFill>
        <p:spPr>
          <a:xfrm>
            <a:off x="9269842" y="964825"/>
            <a:ext cx="819037" cy="6028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472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B8C87C-3776-21A7-A29C-EB0708B150B3}"/>
              </a:ext>
            </a:extLst>
          </p:cNvPr>
          <p:cNvSpPr/>
          <p:nvPr/>
        </p:nvSpPr>
        <p:spPr>
          <a:xfrm>
            <a:off x="-1" y="-15906"/>
            <a:ext cx="12191999" cy="6873906"/>
          </a:xfrm>
          <a:prstGeom prst="rect">
            <a:avLst/>
          </a:prstGeom>
          <a:solidFill>
            <a:srgbClr val="F8FF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282241" y="3068812"/>
            <a:ext cx="972234" cy="949143"/>
          </a:xfrm>
          <a:custGeom>
            <a:avLst/>
            <a:gdLst/>
            <a:ahLst/>
            <a:cxnLst/>
            <a:rect l="l" t="t" r="r" b="b"/>
            <a:pathLst>
              <a:path w="1274481" h="1244212">
                <a:moveTo>
                  <a:pt x="0" y="0"/>
                </a:moveTo>
                <a:lnTo>
                  <a:pt x="1274482" y="0"/>
                </a:lnTo>
                <a:lnTo>
                  <a:pt x="1274482" y="1244212"/>
                </a:lnTo>
                <a:lnTo>
                  <a:pt x="0" y="12442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9874" y="6172200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3022289" y="4367366"/>
            <a:ext cx="1371674" cy="1804834"/>
          </a:xfrm>
          <a:custGeom>
            <a:avLst/>
            <a:gdLst/>
            <a:ahLst/>
            <a:cxnLst/>
            <a:rect l="l" t="t" r="r" b="b"/>
            <a:pathLst>
              <a:path w="1702726" h="2240429">
                <a:moveTo>
                  <a:pt x="0" y="0"/>
                </a:moveTo>
                <a:lnTo>
                  <a:pt x="1702726" y="0"/>
                </a:lnTo>
                <a:lnTo>
                  <a:pt x="1702726" y="2240430"/>
                </a:lnTo>
                <a:lnTo>
                  <a:pt x="0" y="2240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683017" y="4089467"/>
            <a:ext cx="1101252" cy="761241"/>
          </a:xfrm>
          <a:custGeom>
            <a:avLst/>
            <a:gdLst/>
            <a:ahLst/>
            <a:cxnLst/>
            <a:rect l="l" t="t" r="r" b="b"/>
            <a:pathLst>
              <a:path w="1101252" h="761241">
                <a:moveTo>
                  <a:pt x="0" y="0"/>
                </a:moveTo>
                <a:lnTo>
                  <a:pt x="1101253" y="0"/>
                </a:lnTo>
                <a:lnTo>
                  <a:pt x="1101253" y="761240"/>
                </a:lnTo>
                <a:lnTo>
                  <a:pt x="0" y="7612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67800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A9BE1-9C5F-D567-76CB-4F1A056BBCB5}"/>
              </a:ext>
            </a:extLst>
          </p:cNvPr>
          <p:cNvGrpSpPr/>
          <p:nvPr/>
        </p:nvGrpSpPr>
        <p:grpSpPr>
          <a:xfrm>
            <a:off x="-449083" y="-351470"/>
            <a:ext cx="3347950" cy="1690190"/>
            <a:chOff x="-449083" y="-494794"/>
            <a:chExt cx="4645243" cy="2345120"/>
          </a:xfrm>
        </p:grpSpPr>
        <p:sp>
          <p:nvSpPr>
            <p:cNvPr id="29" name="Freeform 29"/>
            <p:cNvSpPr/>
            <p:nvPr/>
          </p:nvSpPr>
          <p:spPr>
            <a:xfrm>
              <a:off x="-449083" y="-100676"/>
              <a:ext cx="4645243" cy="1951002"/>
            </a:xfrm>
            <a:custGeom>
              <a:avLst/>
              <a:gdLst/>
              <a:ahLst/>
              <a:cxnLst/>
              <a:rect l="l" t="t" r="r" b="b"/>
              <a:pathLst>
                <a:path w="6545083" h="2748935">
                  <a:moveTo>
                    <a:pt x="0" y="0"/>
                  </a:moveTo>
                  <a:lnTo>
                    <a:pt x="6545083" y="0"/>
                  </a:lnTo>
                  <a:lnTo>
                    <a:pt x="6545083" y="2748935"/>
                  </a:lnTo>
                  <a:lnTo>
                    <a:pt x="0" y="274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29290" y="-100677"/>
              <a:ext cx="1147878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8"/>
                  </a:lnTo>
                  <a:lnTo>
                    <a:pt x="0" y="149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8019608">
              <a:off x="2152361" y="-410138"/>
              <a:ext cx="1147877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7"/>
                  </a:lnTo>
                  <a:lnTo>
                    <a:pt x="0" y="14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4357342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flipH="1" flipV="1">
            <a:off x="10458007" y="-9217"/>
            <a:ext cx="1733992" cy="1738338"/>
          </a:xfrm>
          <a:custGeom>
            <a:avLst/>
            <a:gdLst/>
            <a:ahLst/>
            <a:cxnLst/>
            <a:rect l="l" t="t" r="r" b="b"/>
            <a:pathLst>
              <a:path w="2256143" h="2261798">
                <a:moveTo>
                  <a:pt x="2256143" y="2261797"/>
                </a:moveTo>
                <a:lnTo>
                  <a:pt x="0" y="2261797"/>
                </a:lnTo>
                <a:lnTo>
                  <a:pt x="0" y="0"/>
                </a:lnTo>
                <a:lnTo>
                  <a:pt x="2256143" y="0"/>
                </a:lnTo>
                <a:lnTo>
                  <a:pt x="2256143" y="2261797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9982199" y="2505730"/>
            <a:ext cx="744753" cy="770767"/>
          </a:xfrm>
          <a:custGeom>
            <a:avLst/>
            <a:gdLst/>
            <a:ahLst/>
            <a:cxnLst/>
            <a:rect l="l" t="t" r="r" b="b"/>
            <a:pathLst>
              <a:path w="1192237" h="1233881">
                <a:moveTo>
                  <a:pt x="0" y="0"/>
                </a:moveTo>
                <a:lnTo>
                  <a:pt x="1192237" y="0"/>
                </a:lnTo>
                <a:lnTo>
                  <a:pt x="1192237" y="1233881"/>
                </a:lnTo>
                <a:lnTo>
                  <a:pt x="0" y="12338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170635" y="328715"/>
            <a:ext cx="1290187" cy="598324"/>
          </a:xfrm>
          <a:custGeom>
            <a:avLst/>
            <a:gdLst/>
            <a:ahLst/>
            <a:cxnLst/>
            <a:rect l="l" t="t" r="r" b="b"/>
            <a:pathLst>
              <a:path w="1290187" h="598324">
                <a:moveTo>
                  <a:pt x="0" y="0"/>
                </a:moveTo>
                <a:lnTo>
                  <a:pt x="1290186" y="0"/>
                </a:lnTo>
                <a:lnTo>
                  <a:pt x="1290186" y="598324"/>
                </a:lnTo>
                <a:lnTo>
                  <a:pt x="0" y="5983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flipH="1">
            <a:off x="1164205" y="5051915"/>
            <a:ext cx="885796" cy="684479"/>
          </a:xfrm>
          <a:custGeom>
            <a:avLst/>
            <a:gdLst/>
            <a:ahLst/>
            <a:cxnLst/>
            <a:rect l="l" t="t" r="r" b="b"/>
            <a:pathLst>
              <a:path w="885796" h="684479">
                <a:moveTo>
                  <a:pt x="0" y="0"/>
                </a:moveTo>
                <a:lnTo>
                  <a:pt x="885795" y="0"/>
                </a:lnTo>
                <a:lnTo>
                  <a:pt x="885795" y="684479"/>
                </a:lnTo>
                <a:lnTo>
                  <a:pt x="0" y="68447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A4E70693-4FF8-35A1-AFD2-05A31777FCF4}"/>
              </a:ext>
            </a:extLst>
          </p:cNvPr>
          <p:cNvSpPr/>
          <p:nvPr/>
        </p:nvSpPr>
        <p:spPr>
          <a:xfrm>
            <a:off x="7351821" y="4529250"/>
            <a:ext cx="1817890" cy="1454312"/>
          </a:xfrm>
          <a:custGeom>
            <a:avLst/>
            <a:gdLst/>
            <a:ahLst/>
            <a:cxnLst/>
            <a:rect l="l" t="t" r="r" b="b"/>
            <a:pathLst>
              <a:path w="8759247" h="7007397">
                <a:moveTo>
                  <a:pt x="0" y="0"/>
                </a:moveTo>
                <a:lnTo>
                  <a:pt x="8759246" y="0"/>
                </a:lnTo>
                <a:lnTo>
                  <a:pt x="8759246" y="7007397"/>
                </a:lnTo>
                <a:lnTo>
                  <a:pt x="0" y="700739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1C95B848-B4E7-325E-5CDE-85077EFC8249}"/>
              </a:ext>
            </a:extLst>
          </p:cNvPr>
          <p:cNvSpPr txBox="1"/>
          <p:nvPr/>
        </p:nvSpPr>
        <p:spPr>
          <a:xfrm rot="21372935">
            <a:off x="51857" y="1956745"/>
            <a:ext cx="11050191" cy="1333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14934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Warm-up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521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22CE60-7AB5-5FAF-9691-1A5103D7367F}"/>
              </a:ext>
            </a:extLst>
          </p:cNvPr>
          <p:cNvSpPr txBox="1"/>
          <p:nvPr/>
        </p:nvSpPr>
        <p:spPr>
          <a:xfrm>
            <a:off x="863600" y="474563"/>
            <a:ext cx="10566400" cy="598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133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2133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B4BCD9C-7749-D18A-9AA8-D5C8678E779B}"/>
              </a:ext>
            </a:extLst>
          </p:cNvPr>
          <p:cNvSpPr txBox="1">
            <a:spLocks/>
          </p:cNvSpPr>
          <p:nvPr/>
        </p:nvSpPr>
        <p:spPr>
          <a:xfrm>
            <a:off x="2431800" y="4953965"/>
            <a:ext cx="6954796" cy="742511"/>
          </a:xfrm>
          <a:prstGeom prst="wedgeRoundRectCallout">
            <a:avLst>
              <a:gd name="adj1" fmla="val -55863"/>
              <a:gd name="adj2" fmla="val -8949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do you do in the evening?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F63BFB6-FB4C-BEBF-AF55-73C24D8401A3}"/>
              </a:ext>
            </a:extLst>
          </p:cNvPr>
          <p:cNvSpPr txBox="1">
            <a:spLocks/>
          </p:cNvSpPr>
          <p:nvPr/>
        </p:nvSpPr>
        <p:spPr>
          <a:xfrm>
            <a:off x="2431801" y="5872547"/>
            <a:ext cx="6954796" cy="597143"/>
          </a:xfrm>
          <a:prstGeom prst="wedgeRoundRectCallout">
            <a:avLst>
              <a:gd name="adj1" fmla="val 54394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________________________________</a:t>
            </a: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F09B69-D16E-CDA3-27D6-58AD3F4C3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80" y="1076827"/>
            <a:ext cx="11216640" cy="37246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306FA8-2F62-8A5E-618A-B4747EBDDD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698" b="83814"/>
          <a:stretch/>
        </p:blipFill>
        <p:spPr>
          <a:xfrm>
            <a:off x="10088879" y="1067378"/>
            <a:ext cx="819037" cy="6028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7C6A9-F4D8-0E2A-7699-245312DF9C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698" b="83814"/>
          <a:stretch/>
        </p:blipFill>
        <p:spPr>
          <a:xfrm>
            <a:off x="9269842" y="964825"/>
            <a:ext cx="819037" cy="602865"/>
          </a:xfrm>
          <a:prstGeom prst="rect">
            <a:avLst/>
          </a:prstGeom>
        </p:spPr>
      </p:pic>
      <p:pic>
        <p:nvPicPr>
          <p:cNvPr id="4" name="Picture 2" descr="Red Circle Point Sticker for iOS &amp; Android | GIPHY">
            <a:extLst>
              <a:ext uri="{FF2B5EF4-FFF2-40B4-BE49-F238E27FC236}">
                <a16:creationId xmlns:a16="http://schemas.microsoft.com/office/drawing/2014/main" id="{CAE614BC-9448-5F8E-F702-B57DA3401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658" y="1841646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276490DA-4A0D-C0A1-CD7D-570AD05956A6}"/>
              </a:ext>
            </a:extLst>
          </p:cNvPr>
          <p:cNvSpPr txBox="1"/>
          <p:nvPr/>
        </p:nvSpPr>
        <p:spPr>
          <a:xfrm>
            <a:off x="3719803" y="5860257"/>
            <a:ext cx="497632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lvl1pPr>
          </a:lstStyle>
          <a:p>
            <a:r>
              <a:rPr lang="en-US">
                <a:sym typeface="Federo"/>
              </a:rPr>
              <a:t>clean the floor.</a:t>
            </a:r>
            <a:endParaRPr lang="en-US"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100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22CE60-7AB5-5FAF-9691-1A5103D7367F}"/>
              </a:ext>
            </a:extLst>
          </p:cNvPr>
          <p:cNvSpPr txBox="1"/>
          <p:nvPr/>
        </p:nvSpPr>
        <p:spPr>
          <a:xfrm>
            <a:off x="863600" y="474563"/>
            <a:ext cx="10566400" cy="598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133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2133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B4BCD9C-7749-D18A-9AA8-D5C8678E779B}"/>
              </a:ext>
            </a:extLst>
          </p:cNvPr>
          <p:cNvSpPr txBox="1">
            <a:spLocks/>
          </p:cNvSpPr>
          <p:nvPr/>
        </p:nvSpPr>
        <p:spPr>
          <a:xfrm>
            <a:off x="2431800" y="4953965"/>
            <a:ext cx="6954796" cy="742511"/>
          </a:xfrm>
          <a:prstGeom prst="wedgeRoundRectCallout">
            <a:avLst>
              <a:gd name="adj1" fmla="val -55863"/>
              <a:gd name="adj2" fmla="val -8949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do you do in the evening?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F63BFB6-FB4C-BEBF-AF55-73C24D8401A3}"/>
              </a:ext>
            </a:extLst>
          </p:cNvPr>
          <p:cNvSpPr txBox="1">
            <a:spLocks/>
          </p:cNvSpPr>
          <p:nvPr/>
        </p:nvSpPr>
        <p:spPr>
          <a:xfrm>
            <a:off x="2431801" y="5872547"/>
            <a:ext cx="6954796" cy="597143"/>
          </a:xfrm>
          <a:prstGeom prst="wedgeRoundRectCallout">
            <a:avLst>
              <a:gd name="adj1" fmla="val 54394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________________________________</a:t>
            </a: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F09B69-D16E-CDA3-27D6-58AD3F4C3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80" y="1076827"/>
            <a:ext cx="11216640" cy="37246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306FA8-2F62-8A5E-618A-B4747EBDDD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698" b="83814"/>
          <a:stretch/>
        </p:blipFill>
        <p:spPr>
          <a:xfrm>
            <a:off x="10088879" y="1067378"/>
            <a:ext cx="819037" cy="6028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7C6A9-F4D8-0E2A-7699-245312DF9C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698" b="83814"/>
          <a:stretch/>
        </p:blipFill>
        <p:spPr>
          <a:xfrm>
            <a:off x="9269842" y="964825"/>
            <a:ext cx="819037" cy="602865"/>
          </a:xfrm>
          <a:prstGeom prst="rect">
            <a:avLst/>
          </a:prstGeom>
        </p:spPr>
      </p:pic>
      <p:pic>
        <p:nvPicPr>
          <p:cNvPr id="4" name="Picture 2" descr="Red Circle Point Sticker for iOS &amp; Android | GIPHY">
            <a:extLst>
              <a:ext uri="{FF2B5EF4-FFF2-40B4-BE49-F238E27FC236}">
                <a16:creationId xmlns:a16="http://schemas.microsoft.com/office/drawing/2014/main" id="{CAE614BC-9448-5F8E-F702-B57DA3401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68" y="1796166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276490DA-4A0D-C0A1-CD7D-570AD05956A6}"/>
              </a:ext>
            </a:extLst>
          </p:cNvPr>
          <p:cNvSpPr txBox="1"/>
          <p:nvPr/>
        </p:nvSpPr>
        <p:spPr>
          <a:xfrm>
            <a:off x="3403168" y="5860257"/>
            <a:ext cx="36186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wash the clothes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625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22CE60-7AB5-5FAF-9691-1A5103D7367F}"/>
              </a:ext>
            </a:extLst>
          </p:cNvPr>
          <p:cNvSpPr txBox="1"/>
          <p:nvPr/>
        </p:nvSpPr>
        <p:spPr>
          <a:xfrm>
            <a:off x="863600" y="474563"/>
            <a:ext cx="10566400" cy="598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133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2133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B4BCD9C-7749-D18A-9AA8-D5C8678E779B}"/>
              </a:ext>
            </a:extLst>
          </p:cNvPr>
          <p:cNvSpPr txBox="1">
            <a:spLocks/>
          </p:cNvSpPr>
          <p:nvPr/>
        </p:nvSpPr>
        <p:spPr>
          <a:xfrm>
            <a:off x="2431800" y="4953965"/>
            <a:ext cx="6954796" cy="742511"/>
          </a:xfrm>
          <a:prstGeom prst="wedgeRoundRectCallout">
            <a:avLst>
              <a:gd name="adj1" fmla="val -55863"/>
              <a:gd name="adj2" fmla="val -8949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do you do in the evening?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F63BFB6-FB4C-BEBF-AF55-73C24D8401A3}"/>
              </a:ext>
            </a:extLst>
          </p:cNvPr>
          <p:cNvSpPr txBox="1">
            <a:spLocks/>
          </p:cNvSpPr>
          <p:nvPr/>
        </p:nvSpPr>
        <p:spPr>
          <a:xfrm>
            <a:off x="2431801" y="5872547"/>
            <a:ext cx="6954796" cy="597143"/>
          </a:xfrm>
          <a:prstGeom prst="wedgeRoundRectCallout">
            <a:avLst>
              <a:gd name="adj1" fmla="val 54394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________________________________</a:t>
            </a: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F09B69-D16E-CDA3-27D6-58AD3F4C3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80" y="1076827"/>
            <a:ext cx="11216640" cy="37246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306FA8-2F62-8A5E-618A-B4747EBDDD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698" b="83814"/>
          <a:stretch/>
        </p:blipFill>
        <p:spPr>
          <a:xfrm>
            <a:off x="10088879" y="1067378"/>
            <a:ext cx="819037" cy="6028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7C6A9-F4D8-0E2A-7699-245312DF9C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698" b="83814"/>
          <a:stretch/>
        </p:blipFill>
        <p:spPr>
          <a:xfrm>
            <a:off x="9269842" y="964825"/>
            <a:ext cx="819037" cy="602865"/>
          </a:xfrm>
          <a:prstGeom prst="rect">
            <a:avLst/>
          </a:prstGeom>
        </p:spPr>
      </p:pic>
      <p:pic>
        <p:nvPicPr>
          <p:cNvPr id="4" name="Picture 2" descr="Red Circle Point Sticker for iOS &amp; Android | GIPHY">
            <a:extLst>
              <a:ext uri="{FF2B5EF4-FFF2-40B4-BE49-F238E27FC236}">
                <a16:creationId xmlns:a16="http://schemas.microsoft.com/office/drawing/2014/main" id="{CAE614BC-9448-5F8E-F702-B57DA3401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360" y="2437402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276490DA-4A0D-C0A1-CD7D-570AD05956A6}"/>
              </a:ext>
            </a:extLst>
          </p:cNvPr>
          <p:cNvSpPr txBox="1"/>
          <p:nvPr/>
        </p:nvSpPr>
        <p:spPr>
          <a:xfrm>
            <a:off x="3719804" y="5860257"/>
            <a:ext cx="3302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wash the dishes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050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22CE60-7AB5-5FAF-9691-1A5103D7367F}"/>
              </a:ext>
            </a:extLst>
          </p:cNvPr>
          <p:cNvSpPr txBox="1"/>
          <p:nvPr/>
        </p:nvSpPr>
        <p:spPr>
          <a:xfrm>
            <a:off x="863600" y="474563"/>
            <a:ext cx="10566400" cy="598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133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2133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B4BCD9C-7749-D18A-9AA8-D5C8678E779B}"/>
              </a:ext>
            </a:extLst>
          </p:cNvPr>
          <p:cNvSpPr txBox="1">
            <a:spLocks/>
          </p:cNvSpPr>
          <p:nvPr/>
        </p:nvSpPr>
        <p:spPr>
          <a:xfrm>
            <a:off x="2431800" y="4953965"/>
            <a:ext cx="6954796" cy="742511"/>
          </a:xfrm>
          <a:prstGeom prst="wedgeRoundRectCallout">
            <a:avLst>
              <a:gd name="adj1" fmla="val -55863"/>
              <a:gd name="adj2" fmla="val -8949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do you do in the evening?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F63BFB6-FB4C-BEBF-AF55-73C24D8401A3}"/>
              </a:ext>
            </a:extLst>
          </p:cNvPr>
          <p:cNvSpPr txBox="1">
            <a:spLocks/>
          </p:cNvSpPr>
          <p:nvPr/>
        </p:nvSpPr>
        <p:spPr>
          <a:xfrm>
            <a:off x="2431801" y="5872547"/>
            <a:ext cx="6954796" cy="597143"/>
          </a:xfrm>
          <a:prstGeom prst="wedgeRoundRectCallout">
            <a:avLst>
              <a:gd name="adj1" fmla="val 54394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________________________________</a:t>
            </a: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F09B69-D16E-CDA3-27D6-58AD3F4C3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80" y="1076827"/>
            <a:ext cx="11216640" cy="37246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306FA8-2F62-8A5E-618A-B4747EBDDD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698" b="83814"/>
          <a:stretch/>
        </p:blipFill>
        <p:spPr>
          <a:xfrm>
            <a:off x="10088879" y="1067378"/>
            <a:ext cx="819037" cy="6028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7C6A9-F4D8-0E2A-7699-245312DF9C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698" b="83814"/>
          <a:stretch/>
        </p:blipFill>
        <p:spPr>
          <a:xfrm>
            <a:off x="9269842" y="964825"/>
            <a:ext cx="819037" cy="602865"/>
          </a:xfrm>
          <a:prstGeom prst="rect">
            <a:avLst/>
          </a:prstGeom>
        </p:spPr>
      </p:pic>
      <p:pic>
        <p:nvPicPr>
          <p:cNvPr id="4" name="Picture 2" descr="Red Circle Point Sticker for iOS &amp; Android | GIPHY">
            <a:extLst>
              <a:ext uri="{FF2B5EF4-FFF2-40B4-BE49-F238E27FC236}">
                <a16:creationId xmlns:a16="http://schemas.microsoft.com/office/drawing/2014/main" id="{CAE614BC-9448-5F8E-F702-B57DA3401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160407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276490DA-4A0D-C0A1-CD7D-570AD05956A6}"/>
              </a:ext>
            </a:extLst>
          </p:cNvPr>
          <p:cNvSpPr txBox="1"/>
          <p:nvPr/>
        </p:nvSpPr>
        <p:spPr>
          <a:xfrm>
            <a:off x="3135087" y="5860257"/>
            <a:ext cx="488924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lvl1pPr>
          </a:lstStyle>
          <a:p>
            <a:r>
              <a:rPr lang="en-US">
                <a:sym typeface="Federo"/>
              </a:rPr>
              <a:t>help the cooking</a:t>
            </a:r>
            <a:endParaRPr lang="en-US"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735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22CE60-7AB5-5FAF-9691-1A5103D7367F}"/>
              </a:ext>
            </a:extLst>
          </p:cNvPr>
          <p:cNvSpPr txBox="1"/>
          <p:nvPr/>
        </p:nvSpPr>
        <p:spPr>
          <a:xfrm>
            <a:off x="863600" y="474563"/>
            <a:ext cx="10566400" cy="598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133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2133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B4BCD9C-7749-D18A-9AA8-D5C8678E779B}"/>
              </a:ext>
            </a:extLst>
          </p:cNvPr>
          <p:cNvSpPr txBox="1">
            <a:spLocks/>
          </p:cNvSpPr>
          <p:nvPr/>
        </p:nvSpPr>
        <p:spPr>
          <a:xfrm>
            <a:off x="2431800" y="4953965"/>
            <a:ext cx="6954796" cy="742511"/>
          </a:xfrm>
          <a:prstGeom prst="wedgeRoundRectCallout">
            <a:avLst>
              <a:gd name="adj1" fmla="val -55863"/>
              <a:gd name="adj2" fmla="val -8949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do you do in the evening?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F63BFB6-FB4C-BEBF-AF55-73C24D8401A3}"/>
              </a:ext>
            </a:extLst>
          </p:cNvPr>
          <p:cNvSpPr txBox="1">
            <a:spLocks/>
          </p:cNvSpPr>
          <p:nvPr/>
        </p:nvSpPr>
        <p:spPr>
          <a:xfrm>
            <a:off x="2431801" y="5872547"/>
            <a:ext cx="6954796" cy="597143"/>
          </a:xfrm>
          <a:prstGeom prst="wedgeRoundRectCallout">
            <a:avLst>
              <a:gd name="adj1" fmla="val 54394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________________________________</a:t>
            </a: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F09B69-D16E-CDA3-27D6-58AD3F4C3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80" y="1076827"/>
            <a:ext cx="11216640" cy="37246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306FA8-2F62-8A5E-618A-B4747EBDDD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698" b="83814"/>
          <a:stretch/>
        </p:blipFill>
        <p:spPr>
          <a:xfrm>
            <a:off x="10088879" y="1067378"/>
            <a:ext cx="819037" cy="6028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7C6A9-F4D8-0E2A-7699-245312DF9C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698" b="83814"/>
          <a:stretch/>
        </p:blipFill>
        <p:spPr>
          <a:xfrm>
            <a:off x="9269842" y="964825"/>
            <a:ext cx="819037" cy="6028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106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7949F7-1E4F-5D11-5F18-B65624518A79}"/>
              </a:ext>
            </a:extLst>
          </p:cNvPr>
          <p:cNvSpPr txBox="1"/>
          <p:nvPr/>
        </p:nvSpPr>
        <p:spPr>
          <a:xfrm>
            <a:off x="863600" y="474563"/>
            <a:ext cx="10566400" cy="598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133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2133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B8C87C-3776-21A7-A29C-EB0708B150B3}"/>
              </a:ext>
            </a:extLst>
          </p:cNvPr>
          <p:cNvSpPr/>
          <p:nvPr/>
        </p:nvSpPr>
        <p:spPr>
          <a:xfrm>
            <a:off x="-1" y="-15906"/>
            <a:ext cx="12191999" cy="6873906"/>
          </a:xfrm>
          <a:prstGeom prst="rect">
            <a:avLst/>
          </a:prstGeom>
          <a:solidFill>
            <a:srgbClr val="F8FF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282241" y="3068812"/>
            <a:ext cx="972234" cy="949143"/>
          </a:xfrm>
          <a:custGeom>
            <a:avLst/>
            <a:gdLst/>
            <a:ahLst/>
            <a:cxnLst/>
            <a:rect l="l" t="t" r="r" b="b"/>
            <a:pathLst>
              <a:path w="1274481" h="1244212">
                <a:moveTo>
                  <a:pt x="0" y="0"/>
                </a:moveTo>
                <a:lnTo>
                  <a:pt x="1274482" y="0"/>
                </a:lnTo>
                <a:lnTo>
                  <a:pt x="1274482" y="1244212"/>
                </a:lnTo>
                <a:lnTo>
                  <a:pt x="0" y="12442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9874" y="6172200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3022289" y="4367366"/>
            <a:ext cx="1371674" cy="1804834"/>
          </a:xfrm>
          <a:custGeom>
            <a:avLst/>
            <a:gdLst/>
            <a:ahLst/>
            <a:cxnLst/>
            <a:rect l="l" t="t" r="r" b="b"/>
            <a:pathLst>
              <a:path w="1702726" h="2240429">
                <a:moveTo>
                  <a:pt x="0" y="0"/>
                </a:moveTo>
                <a:lnTo>
                  <a:pt x="1702726" y="0"/>
                </a:lnTo>
                <a:lnTo>
                  <a:pt x="1702726" y="2240430"/>
                </a:lnTo>
                <a:lnTo>
                  <a:pt x="0" y="2240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683017" y="4089467"/>
            <a:ext cx="1101252" cy="761241"/>
          </a:xfrm>
          <a:custGeom>
            <a:avLst/>
            <a:gdLst/>
            <a:ahLst/>
            <a:cxnLst/>
            <a:rect l="l" t="t" r="r" b="b"/>
            <a:pathLst>
              <a:path w="1101252" h="761241">
                <a:moveTo>
                  <a:pt x="0" y="0"/>
                </a:moveTo>
                <a:lnTo>
                  <a:pt x="1101253" y="0"/>
                </a:lnTo>
                <a:lnTo>
                  <a:pt x="1101253" y="761240"/>
                </a:lnTo>
                <a:lnTo>
                  <a:pt x="0" y="7612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67800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A9BE1-9C5F-D567-76CB-4F1A056BBCB5}"/>
              </a:ext>
            </a:extLst>
          </p:cNvPr>
          <p:cNvGrpSpPr/>
          <p:nvPr/>
        </p:nvGrpSpPr>
        <p:grpSpPr>
          <a:xfrm>
            <a:off x="-449083" y="-351470"/>
            <a:ext cx="3347950" cy="1690190"/>
            <a:chOff x="-449083" y="-494794"/>
            <a:chExt cx="4645243" cy="2345120"/>
          </a:xfrm>
        </p:grpSpPr>
        <p:sp>
          <p:nvSpPr>
            <p:cNvPr id="29" name="Freeform 29"/>
            <p:cNvSpPr/>
            <p:nvPr/>
          </p:nvSpPr>
          <p:spPr>
            <a:xfrm>
              <a:off x="-449083" y="-100676"/>
              <a:ext cx="4645243" cy="1951002"/>
            </a:xfrm>
            <a:custGeom>
              <a:avLst/>
              <a:gdLst/>
              <a:ahLst/>
              <a:cxnLst/>
              <a:rect l="l" t="t" r="r" b="b"/>
              <a:pathLst>
                <a:path w="6545083" h="2748935">
                  <a:moveTo>
                    <a:pt x="0" y="0"/>
                  </a:moveTo>
                  <a:lnTo>
                    <a:pt x="6545083" y="0"/>
                  </a:lnTo>
                  <a:lnTo>
                    <a:pt x="6545083" y="2748935"/>
                  </a:lnTo>
                  <a:lnTo>
                    <a:pt x="0" y="274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29290" y="-100677"/>
              <a:ext cx="1147878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8"/>
                  </a:lnTo>
                  <a:lnTo>
                    <a:pt x="0" y="149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8019608">
              <a:off x="2152361" y="-410138"/>
              <a:ext cx="1147877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7"/>
                  </a:lnTo>
                  <a:lnTo>
                    <a:pt x="0" y="14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4357342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flipH="1" flipV="1">
            <a:off x="10458007" y="-9217"/>
            <a:ext cx="1733992" cy="1738338"/>
          </a:xfrm>
          <a:custGeom>
            <a:avLst/>
            <a:gdLst/>
            <a:ahLst/>
            <a:cxnLst/>
            <a:rect l="l" t="t" r="r" b="b"/>
            <a:pathLst>
              <a:path w="2256143" h="2261798">
                <a:moveTo>
                  <a:pt x="2256143" y="2261797"/>
                </a:moveTo>
                <a:lnTo>
                  <a:pt x="0" y="2261797"/>
                </a:lnTo>
                <a:lnTo>
                  <a:pt x="0" y="0"/>
                </a:lnTo>
                <a:lnTo>
                  <a:pt x="2256143" y="0"/>
                </a:lnTo>
                <a:lnTo>
                  <a:pt x="2256143" y="2261797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9982199" y="2505730"/>
            <a:ext cx="744753" cy="770767"/>
          </a:xfrm>
          <a:custGeom>
            <a:avLst/>
            <a:gdLst/>
            <a:ahLst/>
            <a:cxnLst/>
            <a:rect l="l" t="t" r="r" b="b"/>
            <a:pathLst>
              <a:path w="1192237" h="1233881">
                <a:moveTo>
                  <a:pt x="0" y="0"/>
                </a:moveTo>
                <a:lnTo>
                  <a:pt x="1192237" y="0"/>
                </a:lnTo>
                <a:lnTo>
                  <a:pt x="1192237" y="1233881"/>
                </a:lnTo>
                <a:lnTo>
                  <a:pt x="0" y="12338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170635" y="328715"/>
            <a:ext cx="1290187" cy="598324"/>
          </a:xfrm>
          <a:custGeom>
            <a:avLst/>
            <a:gdLst/>
            <a:ahLst/>
            <a:cxnLst/>
            <a:rect l="l" t="t" r="r" b="b"/>
            <a:pathLst>
              <a:path w="1290187" h="598324">
                <a:moveTo>
                  <a:pt x="0" y="0"/>
                </a:moveTo>
                <a:lnTo>
                  <a:pt x="1290186" y="0"/>
                </a:lnTo>
                <a:lnTo>
                  <a:pt x="1290186" y="598324"/>
                </a:lnTo>
                <a:lnTo>
                  <a:pt x="0" y="5983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flipH="1">
            <a:off x="1164205" y="5051915"/>
            <a:ext cx="885796" cy="684479"/>
          </a:xfrm>
          <a:custGeom>
            <a:avLst/>
            <a:gdLst/>
            <a:ahLst/>
            <a:cxnLst/>
            <a:rect l="l" t="t" r="r" b="b"/>
            <a:pathLst>
              <a:path w="885796" h="684479">
                <a:moveTo>
                  <a:pt x="0" y="0"/>
                </a:moveTo>
                <a:lnTo>
                  <a:pt x="885795" y="0"/>
                </a:lnTo>
                <a:lnTo>
                  <a:pt x="885795" y="684479"/>
                </a:lnTo>
                <a:lnTo>
                  <a:pt x="0" y="68447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A4E70693-4FF8-35A1-AFD2-05A31777FCF4}"/>
              </a:ext>
            </a:extLst>
          </p:cNvPr>
          <p:cNvSpPr/>
          <p:nvPr/>
        </p:nvSpPr>
        <p:spPr>
          <a:xfrm>
            <a:off x="7351821" y="4529250"/>
            <a:ext cx="1817890" cy="1454312"/>
          </a:xfrm>
          <a:custGeom>
            <a:avLst/>
            <a:gdLst/>
            <a:ahLst/>
            <a:cxnLst/>
            <a:rect l="l" t="t" r="r" b="b"/>
            <a:pathLst>
              <a:path w="8759247" h="7007397">
                <a:moveTo>
                  <a:pt x="0" y="0"/>
                </a:moveTo>
                <a:lnTo>
                  <a:pt x="8759246" y="0"/>
                </a:lnTo>
                <a:lnTo>
                  <a:pt x="8759246" y="7007397"/>
                </a:lnTo>
                <a:lnTo>
                  <a:pt x="0" y="700739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FC6CBB36-C5F8-61E2-6D70-F2959B5C37CF}"/>
              </a:ext>
            </a:extLst>
          </p:cNvPr>
          <p:cNvSpPr txBox="1"/>
          <p:nvPr/>
        </p:nvSpPr>
        <p:spPr>
          <a:xfrm rot="21372935">
            <a:off x="143876" y="2414434"/>
            <a:ext cx="11050191" cy="1333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ctr">
              <a:buClr>
                <a:schemeClr val="dk1"/>
              </a:buClr>
              <a:buSzPts val="5000"/>
              <a:buFont typeface="Joti One"/>
              <a:buNone/>
              <a:defRPr sz="14934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r>
              <a:rPr lang="en-US"/>
              <a:t>Review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903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34729050-05D4-1FB6-AEB1-A0F3718EB8A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A486FBF-490A-ECE2-308C-0AEF0FFD0454}"/>
              </a:ext>
            </a:extLst>
          </p:cNvPr>
          <p:cNvSpPr txBox="1">
            <a:spLocks/>
          </p:cNvSpPr>
          <p:nvPr/>
        </p:nvSpPr>
        <p:spPr>
          <a:xfrm>
            <a:off x="2702388" y="475271"/>
            <a:ext cx="6954796" cy="597143"/>
          </a:xfrm>
          <a:prstGeom prst="wedgeRoundRectCallout">
            <a:avLst>
              <a:gd name="adj1" fmla="val -55863"/>
              <a:gd name="adj2" fmla="val -8949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do you do </a:t>
            </a:r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in the morning</a:t>
            </a: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D5A3E19-F035-3A2E-1ABC-152ED6CDA7CA}"/>
              </a:ext>
            </a:extLst>
          </p:cNvPr>
          <p:cNvSpPr txBox="1">
            <a:spLocks/>
          </p:cNvSpPr>
          <p:nvPr/>
        </p:nvSpPr>
        <p:spPr>
          <a:xfrm>
            <a:off x="3247052" y="1152468"/>
            <a:ext cx="6102221" cy="597143"/>
          </a:xfrm>
          <a:prstGeom prst="wedgeRoundRectCallout">
            <a:avLst>
              <a:gd name="adj1" fmla="val 54394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_________________________</a:t>
            </a: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B53916-2E25-1ED9-D30E-C4D3DB84EC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80" t="5355" r="5165" b="12016"/>
          <a:stretch/>
        </p:blipFill>
        <p:spPr>
          <a:xfrm>
            <a:off x="2979890" y="4084628"/>
            <a:ext cx="2500844" cy="1620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1711D7-B024-C599-F7E3-598D22126C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70" t="10545" r="13229" b="10254"/>
          <a:stretch/>
        </p:blipFill>
        <p:spPr>
          <a:xfrm>
            <a:off x="575473" y="3741130"/>
            <a:ext cx="1627223" cy="16979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882709-5114-CDAC-0E28-F201C244B3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116" t="7450" r="13826" b="15771"/>
          <a:stretch/>
        </p:blipFill>
        <p:spPr>
          <a:xfrm>
            <a:off x="9509049" y="3691543"/>
            <a:ext cx="2107478" cy="1797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78C07E-377C-7C33-8C01-1BA7A5FEC7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66" b="9546"/>
          <a:stretch/>
        </p:blipFill>
        <p:spPr>
          <a:xfrm flipH="1">
            <a:off x="6378436" y="3981558"/>
            <a:ext cx="2495202" cy="1651609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02D77E83-0B85-6509-DD5A-DEF4BA5C9983}"/>
              </a:ext>
            </a:extLst>
          </p:cNvPr>
          <p:cNvSpPr txBox="1">
            <a:spLocks/>
          </p:cNvSpPr>
          <p:nvPr/>
        </p:nvSpPr>
        <p:spPr>
          <a:xfrm>
            <a:off x="3133184" y="5678499"/>
            <a:ext cx="216703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wash the clothes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AB278E32-3ADE-B97F-F5F7-0F49722520AC}"/>
              </a:ext>
            </a:extLst>
          </p:cNvPr>
          <p:cNvSpPr txBox="1">
            <a:spLocks/>
          </p:cNvSpPr>
          <p:nvPr/>
        </p:nvSpPr>
        <p:spPr>
          <a:xfrm>
            <a:off x="290069" y="5439102"/>
            <a:ext cx="216703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help with cooking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F38C5314-40E7-B8D9-5443-9C5BEE1D703C}"/>
              </a:ext>
            </a:extLst>
          </p:cNvPr>
          <p:cNvSpPr txBox="1">
            <a:spLocks/>
          </p:cNvSpPr>
          <p:nvPr/>
        </p:nvSpPr>
        <p:spPr>
          <a:xfrm>
            <a:off x="9589537" y="5608631"/>
            <a:ext cx="216703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wash the dishes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33A5AC72-6DA2-CC33-5A1D-22D992ED6619}"/>
              </a:ext>
            </a:extLst>
          </p:cNvPr>
          <p:cNvSpPr txBox="1">
            <a:spLocks/>
          </p:cNvSpPr>
          <p:nvPr/>
        </p:nvSpPr>
        <p:spPr>
          <a:xfrm>
            <a:off x="6876546" y="5705532"/>
            <a:ext cx="216703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clean the floor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DF7670A-5576-D888-AF2D-EB2F999DD027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2108718" y="1749611"/>
            <a:ext cx="4189445" cy="1991519"/>
          </a:xfrm>
          <a:prstGeom prst="straightConnector1">
            <a:avLst/>
          </a:prstGeom>
          <a:ln w="19050">
            <a:solidFill>
              <a:srgbClr val="B170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F428D18-1EB8-325C-ABAE-2E77317F007F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 flipH="1">
            <a:off x="4230312" y="1749611"/>
            <a:ext cx="2067851" cy="2335017"/>
          </a:xfrm>
          <a:prstGeom prst="straightConnector1">
            <a:avLst/>
          </a:prstGeom>
          <a:ln w="19050">
            <a:solidFill>
              <a:srgbClr val="B170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3D4C396-5261-F8C2-8D18-6AA121D09B5B}"/>
              </a:ext>
            </a:extLst>
          </p:cNvPr>
          <p:cNvCxnSpPr>
            <a:cxnSpLocks/>
            <a:stCxn id="3" idx="2"/>
            <a:endCxn id="8" idx="0"/>
          </p:cNvCxnSpPr>
          <p:nvPr/>
        </p:nvCxnSpPr>
        <p:spPr>
          <a:xfrm>
            <a:off x="6298163" y="1749611"/>
            <a:ext cx="1327874" cy="2231947"/>
          </a:xfrm>
          <a:prstGeom prst="straightConnector1">
            <a:avLst/>
          </a:prstGeom>
          <a:ln w="19050">
            <a:solidFill>
              <a:srgbClr val="B170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6048B06-AC07-5392-258B-20905E163720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298163" y="1749611"/>
            <a:ext cx="3564294" cy="2075940"/>
          </a:xfrm>
          <a:prstGeom prst="straightConnector1">
            <a:avLst/>
          </a:prstGeom>
          <a:ln w="19050">
            <a:solidFill>
              <a:srgbClr val="B170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0676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4AE3DEC-9389-5943-3718-CF77547B66B5}"/>
              </a:ext>
            </a:extLst>
          </p:cNvPr>
          <p:cNvSpPr txBox="1"/>
          <p:nvPr/>
        </p:nvSpPr>
        <p:spPr>
          <a:xfrm>
            <a:off x="863600" y="474563"/>
            <a:ext cx="10566400" cy="598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133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2133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B8C87C-3776-21A7-A29C-EB0708B150B3}"/>
              </a:ext>
            </a:extLst>
          </p:cNvPr>
          <p:cNvSpPr/>
          <p:nvPr/>
        </p:nvSpPr>
        <p:spPr>
          <a:xfrm>
            <a:off x="-1" y="-15906"/>
            <a:ext cx="12191999" cy="6873906"/>
          </a:xfrm>
          <a:prstGeom prst="rect">
            <a:avLst/>
          </a:prstGeom>
          <a:solidFill>
            <a:srgbClr val="F8FF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282241" y="3068812"/>
            <a:ext cx="972234" cy="949143"/>
          </a:xfrm>
          <a:custGeom>
            <a:avLst/>
            <a:gdLst/>
            <a:ahLst/>
            <a:cxnLst/>
            <a:rect l="l" t="t" r="r" b="b"/>
            <a:pathLst>
              <a:path w="1274481" h="1244212">
                <a:moveTo>
                  <a:pt x="0" y="0"/>
                </a:moveTo>
                <a:lnTo>
                  <a:pt x="1274482" y="0"/>
                </a:lnTo>
                <a:lnTo>
                  <a:pt x="1274482" y="1244212"/>
                </a:lnTo>
                <a:lnTo>
                  <a:pt x="0" y="12442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9874" y="6172200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3022289" y="4367366"/>
            <a:ext cx="1371674" cy="1804834"/>
          </a:xfrm>
          <a:custGeom>
            <a:avLst/>
            <a:gdLst/>
            <a:ahLst/>
            <a:cxnLst/>
            <a:rect l="l" t="t" r="r" b="b"/>
            <a:pathLst>
              <a:path w="1702726" h="2240429">
                <a:moveTo>
                  <a:pt x="0" y="0"/>
                </a:moveTo>
                <a:lnTo>
                  <a:pt x="1702726" y="0"/>
                </a:lnTo>
                <a:lnTo>
                  <a:pt x="1702726" y="2240430"/>
                </a:lnTo>
                <a:lnTo>
                  <a:pt x="0" y="2240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683017" y="4089467"/>
            <a:ext cx="1101252" cy="761241"/>
          </a:xfrm>
          <a:custGeom>
            <a:avLst/>
            <a:gdLst/>
            <a:ahLst/>
            <a:cxnLst/>
            <a:rect l="l" t="t" r="r" b="b"/>
            <a:pathLst>
              <a:path w="1101252" h="761241">
                <a:moveTo>
                  <a:pt x="0" y="0"/>
                </a:moveTo>
                <a:lnTo>
                  <a:pt x="1101253" y="0"/>
                </a:lnTo>
                <a:lnTo>
                  <a:pt x="1101253" y="761240"/>
                </a:lnTo>
                <a:lnTo>
                  <a:pt x="0" y="7612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67800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A9BE1-9C5F-D567-76CB-4F1A056BBCB5}"/>
              </a:ext>
            </a:extLst>
          </p:cNvPr>
          <p:cNvGrpSpPr/>
          <p:nvPr/>
        </p:nvGrpSpPr>
        <p:grpSpPr>
          <a:xfrm>
            <a:off x="-449083" y="-351470"/>
            <a:ext cx="3347950" cy="1690190"/>
            <a:chOff x="-449083" y="-494794"/>
            <a:chExt cx="4645243" cy="2345120"/>
          </a:xfrm>
        </p:grpSpPr>
        <p:sp>
          <p:nvSpPr>
            <p:cNvPr id="29" name="Freeform 29"/>
            <p:cNvSpPr/>
            <p:nvPr/>
          </p:nvSpPr>
          <p:spPr>
            <a:xfrm>
              <a:off x="-449083" y="-100676"/>
              <a:ext cx="4645243" cy="1951002"/>
            </a:xfrm>
            <a:custGeom>
              <a:avLst/>
              <a:gdLst/>
              <a:ahLst/>
              <a:cxnLst/>
              <a:rect l="l" t="t" r="r" b="b"/>
              <a:pathLst>
                <a:path w="6545083" h="2748935">
                  <a:moveTo>
                    <a:pt x="0" y="0"/>
                  </a:moveTo>
                  <a:lnTo>
                    <a:pt x="6545083" y="0"/>
                  </a:lnTo>
                  <a:lnTo>
                    <a:pt x="6545083" y="2748935"/>
                  </a:lnTo>
                  <a:lnTo>
                    <a:pt x="0" y="274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29290" y="-100677"/>
              <a:ext cx="1147878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8"/>
                  </a:lnTo>
                  <a:lnTo>
                    <a:pt x="0" y="149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8019608">
              <a:off x="2152361" y="-410138"/>
              <a:ext cx="1147877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7"/>
                  </a:lnTo>
                  <a:lnTo>
                    <a:pt x="0" y="14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4357342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flipH="1" flipV="1">
            <a:off x="10458007" y="-9217"/>
            <a:ext cx="1733992" cy="1738338"/>
          </a:xfrm>
          <a:custGeom>
            <a:avLst/>
            <a:gdLst/>
            <a:ahLst/>
            <a:cxnLst/>
            <a:rect l="l" t="t" r="r" b="b"/>
            <a:pathLst>
              <a:path w="2256143" h="2261798">
                <a:moveTo>
                  <a:pt x="2256143" y="2261797"/>
                </a:moveTo>
                <a:lnTo>
                  <a:pt x="0" y="2261797"/>
                </a:lnTo>
                <a:lnTo>
                  <a:pt x="0" y="0"/>
                </a:lnTo>
                <a:lnTo>
                  <a:pt x="2256143" y="0"/>
                </a:lnTo>
                <a:lnTo>
                  <a:pt x="2256143" y="2261797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9982199" y="2505730"/>
            <a:ext cx="744753" cy="770767"/>
          </a:xfrm>
          <a:custGeom>
            <a:avLst/>
            <a:gdLst/>
            <a:ahLst/>
            <a:cxnLst/>
            <a:rect l="l" t="t" r="r" b="b"/>
            <a:pathLst>
              <a:path w="1192237" h="1233881">
                <a:moveTo>
                  <a:pt x="0" y="0"/>
                </a:moveTo>
                <a:lnTo>
                  <a:pt x="1192237" y="0"/>
                </a:lnTo>
                <a:lnTo>
                  <a:pt x="1192237" y="1233881"/>
                </a:lnTo>
                <a:lnTo>
                  <a:pt x="0" y="12338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170635" y="328715"/>
            <a:ext cx="1290187" cy="598324"/>
          </a:xfrm>
          <a:custGeom>
            <a:avLst/>
            <a:gdLst/>
            <a:ahLst/>
            <a:cxnLst/>
            <a:rect l="l" t="t" r="r" b="b"/>
            <a:pathLst>
              <a:path w="1290187" h="598324">
                <a:moveTo>
                  <a:pt x="0" y="0"/>
                </a:moveTo>
                <a:lnTo>
                  <a:pt x="1290186" y="0"/>
                </a:lnTo>
                <a:lnTo>
                  <a:pt x="1290186" y="598324"/>
                </a:lnTo>
                <a:lnTo>
                  <a:pt x="0" y="5983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flipH="1">
            <a:off x="1164205" y="5051915"/>
            <a:ext cx="885796" cy="684479"/>
          </a:xfrm>
          <a:custGeom>
            <a:avLst/>
            <a:gdLst/>
            <a:ahLst/>
            <a:cxnLst/>
            <a:rect l="l" t="t" r="r" b="b"/>
            <a:pathLst>
              <a:path w="885796" h="684479">
                <a:moveTo>
                  <a:pt x="0" y="0"/>
                </a:moveTo>
                <a:lnTo>
                  <a:pt x="885795" y="0"/>
                </a:lnTo>
                <a:lnTo>
                  <a:pt x="885795" y="684479"/>
                </a:lnTo>
                <a:lnTo>
                  <a:pt x="0" y="68447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A4E70693-4FF8-35A1-AFD2-05A31777FCF4}"/>
              </a:ext>
            </a:extLst>
          </p:cNvPr>
          <p:cNvSpPr/>
          <p:nvPr/>
        </p:nvSpPr>
        <p:spPr>
          <a:xfrm>
            <a:off x="7351821" y="4529250"/>
            <a:ext cx="1817890" cy="1454312"/>
          </a:xfrm>
          <a:custGeom>
            <a:avLst/>
            <a:gdLst/>
            <a:ahLst/>
            <a:cxnLst/>
            <a:rect l="l" t="t" r="r" b="b"/>
            <a:pathLst>
              <a:path w="8759247" h="7007397">
                <a:moveTo>
                  <a:pt x="0" y="0"/>
                </a:moveTo>
                <a:lnTo>
                  <a:pt x="8759246" y="0"/>
                </a:lnTo>
                <a:lnTo>
                  <a:pt x="8759246" y="7007397"/>
                </a:lnTo>
                <a:lnTo>
                  <a:pt x="0" y="700739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9B6D3A26-55F2-808F-034F-3F380F7E5B5E}"/>
              </a:ext>
            </a:extLst>
          </p:cNvPr>
          <p:cNvSpPr txBox="1"/>
          <p:nvPr/>
        </p:nvSpPr>
        <p:spPr>
          <a:xfrm>
            <a:off x="1414167" y="1834862"/>
            <a:ext cx="10090683" cy="164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r">
              <a:buClr>
                <a:schemeClr val="dk1"/>
              </a:buClr>
              <a:buSzPts val="5000"/>
              <a:buFont typeface="Joti One"/>
              <a:buNone/>
              <a:defRPr sz="5000" b="1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pPr algn="l"/>
            <a:r>
              <a:rPr lang="en-US" sz="1500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cript MT Bold" panose="03040602040607080904" pitchFamily="66" charset="0"/>
              </a:rPr>
              <a:t>Thank you</a:t>
            </a:r>
          </a:p>
        </p:txBody>
      </p:sp>
      <p:sp>
        <p:nvSpPr>
          <p:cNvPr id="4" name="Google Shape;1587;p38">
            <a:extLst>
              <a:ext uri="{FF2B5EF4-FFF2-40B4-BE49-F238E27FC236}">
                <a16:creationId xmlns:a16="http://schemas.microsoft.com/office/drawing/2014/main" id="{436FB736-D90A-07BC-0C5B-FA4712C15ADC}"/>
              </a:ext>
            </a:extLst>
          </p:cNvPr>
          <p:cNvSpPr txBox="1">
            <a:spLocks/>
          </p:cNvSpPr>
          <p:nvPr/>
        </p:nvSpPr>
        <p:spPr>
          <a:xfrm>
            <a:off x="3613054" y="3560273"/>
            <a:ext cx="4032829" cy="350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en-US" sz="4400">
                <a:solidFill>
                  <a:srgbClr val="3C3333"/>
                </a:solidFill>
              </a:rPr>
              <a:t>for joining!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652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B8C87C-3776-21A7-A29C-EB0708B150B3}"/>
              </a:ext>
            </a:extLst>
          </p:cNvPr>
          <p:cNvSpPr/>
          <p:nvPr/>
        </p:nvSpPr>
        <p:spPr>
          <a:xfrm>
            <a:off x="-1" y="-15906"/>
            <a:ext cx="12191999" cy="6873906"/>
          </a:xfrm>
          <a:prstGeom prst="rect">
            <a:avLst/>
          </a:prstGeom>
          <a:solidFill>
            <a:srgbClr val="F8FF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2898867" y="1338720"/>
            <a:ext cx="972234" cy="949143"/>
          </a:xfrm>
          <a:custGeom>
            <a:avLst/>
            <a:gdLst/>
            <a:ahLst/>
            <a:cxnLst/>
            <a:rect l="l" t="t" r="r" b="b"/>
            <a:pathLst>
              <a:path w="1274481" h="1244212">
                <a:moveTo>
                  <a:pt x="0" y="0"/>
                </a:moveTo>
                <a:lnTo>
                  <a:pt x="1274482" y="0"/>
                </a:lnTo>
                <a:lnTo>
                  <a:pt x="1274482" y="1244212"/>
                </a:lnTo>
                <a:lnTo>
                  <a:pt x="0" y="12442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9874" y="6172200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3022289" y="4367366"/>
            <a:ext cx="1371674" cy="1804834"/>
          </a:xfrm>
          <a:custGeom>
            <a:avLst/>
            <a:gdLst/>
            <a:ahLst/>
            <a:cxnLst/>
            <a:rect l="l" t="t" r="r" b="b"/>
            <a:pathLst>
              <a:path w="1702726" h="2240429">
                <a:moveTo>
                  <a:pt x="0" y="0"/>
                </a:moveTo>
                <a:lnTo>
                  <a:pt x="1702726" y="0"/>
                </a:lnTo>
                <a:lnTo>
                  <a:pt x="1702726" y="2240430"/>
                </a:lnTo>
                <a:lnTo>
                  <a:pt x="0" y="2240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683017" y="4089467"/>
            <a:ext cx="1101252" cy="761241"/>
          </a:xfrm>
          <a:custGeom>
            <a:avLst/>
            <a:gdLst/>
            <a:ahLst/>
            <a:cxnLst/>
            <a:rect l="l" t="t" r="r" b="b"/>
            <a:pathLst>
              <a:path w="1101252" h="761241">
                <a:moveTo>
                  <a:pt x="0" y="0"/>
                </a:moveTo>
                <a:lnTo>
                  <a:pt x="1101253" y="0"/>
                </a:lnTo>
                <a:lnTo>
                  <a:pt x="1101253" y="761240"/>
                </a:lnTo>
                <a:lnTo>
                  <a:pt x="0" y="7612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67800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A9BE1-9C5F-D567-76CB-4F1A056BBCB5}"/>
              </a:ext>
            </a:extLst>
          </p:cNvPr>
          <p:cNvGrpSpPr/>
          <p:nvPr/>
        </p:nvGrpSpPr>
        <p:grpSpPr>
          <a:xfrm>
            <a:off x="-449083" y="-351470"/>
            <a:ext cx="3347950" cy="1690190"/>
            <a:chOff x="-449083" y="-494794"/>
            <a:chExt cx="4645243" cy="2345120"/>
          </a:xfrm>
        </p:grpSpPr>
        <p:sp>
          <p:nvSpPr>
            <p:cNvPr id="29" name="Freeform 29"/>
            <p:cNvSpPr/>
            <p:nvPr/>
          </p:nvSpPr>
          <p:spPr>
            <a:xfrm>
              <a:off x="-449083" y="-100676"/>
              <a:ext cx="4645243" cy="1951002"/>
            </a:xfrm>
            <a:custGeom>
              <a:avLst/>
              <a:gdLst/>
              <a:ahLst/>
              <a:cxnLst/>
              <a:rect l="l" t="t" r="r" b="b"/>
              <a:pathLst>
                <a:path w="6545083" h="2748935">
                  <a:moveTo>
                    <a:pt x="0" y="0"/>
                  </a:moveTo>
                  <a:lnTo>
                    <a:pt x="6545083" y="0"/>
                  </a:lnTo>
                  <a:lnTo>
                    <a:pt x="6545083" y="2748935"/>
                  </a:lnTo>
                  <a:lnTo>
                    <a:pt x="0" y="274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29290" y="-100677"/>
              <a:ext cx="1147878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8"/>
                  </a:lnTo>
                  <a:lnTo>
                    <a:pt x="0" y="149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8019608">
              <a:off x="2152361" y="-410138"/>
              <a:ext cx="1147877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7"/>
                  </a:lnTo>
                  <a:lnTo>
                    <a:pt x="0" y="14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4357342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flipH="1" flipV="1">
            <a:off x="10458007" y="-9217"/>
            <a:ext cx="1733992" cy="1738338"/>
          </a:xfrm>
          <a:custGeom>
            <a:avLst/>
            <a:gdLst/>
            <a:ahLst/>
            <a:cxnLst/>
            <a:rect l="l" t="t" r="r" b="b"/>
            <a:pathLst>
              <a:path w="2256143" h="2261798">
                <a:moveTo>
                  <a:pt x="2256143" y="2261797"/>
                </a:moveTo>
                <a:lnTo>
                  <a:pt x="0" y="2261797"/>
                </a:lnTo>
                <a:lnTo>
                  <a:pt x="0" y="0"/>
                </a:lnTo>
                <a:lnTo>
                  <a:pt x="2256143" y="0"/>
                </a:lnTo>
                <a:lnTo>
                  <a:pt x="2256143" y="2261797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0336872" y="4934992"/>
            <a:ext cx="744753" cy="770767"/>
          </a:xfrm>
          <a:custGeom>
            <a:avLst/>
            <a:gdLst/>
            <a:ahLst/>
            <a:cxnLst/>
            <a:rect l="l" t="t" r="r" b="b"/>
            <a:pathLst>
              <a:path w="1192237" h="1233881">
                <a:moveTo>
                  <a:pt x="0" y="0"/>
                </a:moveTo>
                <a:lnTo>
                  <a:pt x="1192237" y="0"/>
                </a:lnTo>
                <a:lnTo>
                  <a:pt x="1192237" y="1233881"/>
                </a:lnTo>
                <a:lnTo>
                  <a:pt x="0" y="12338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170635" y="328715"/>
            <a:ext cx="1290187" cy="598324"/>
          </a:xfrm>
          <a:custGeom>
            <a:avLst/>
            <a:gdLst/>
            <a:ahLst/>
            <a:cxnLst/>
            <a:rect l="l" t="t" r="r" b="b"/>
            <a:pathLst>
              <a:path w="1290187" h="598324">
                <a:moveTo>
                  <a:pt x="0" y="0"/>
                </a:moveTo>
                <a:lnTo>
                  <a:pt x="1290186" y="0"/>
                </a:lnTo>
                <a:lnTo>
                  <a:pt x="1290186" y="598324"/>
                </a:lnTo>
                <a:lnTo>
                  <a:pt x="0" y="5983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flipH="1">
            <a:off x="1164205" y="5051915"/>
            <a:ext cx="885796" cy="684479"/>
          </a:xfrm>
          <a:custGeom>
            <a:avLst/>
            <a:gdLst/>
            <a:ahLst/>
            <a:cxnLst/>
            <a:rect l="l" t="t" r="r" b="b"/>
            <a:pathLst>
              <a:path w="885796" h="684479">
                <a:moveTo>
                  <a:pt x="0" y="0"/>
                </a:moveTo>
                <a:lnTo>
                  <a:pt x="885795" y="0"/>
                </a:lnTo>
                <a:lnTo>
                  <a:pt x="885795" y="684479"/>
                </a:lnTo>
                <a:lnTo>
                  <a:pt x="0" y="68447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A4E70693-4FF8-35A1-AFD2-05A31777FCF4}"/>
              </a:ext>
            </a:extLst>
          </p:cNvPr>
          <p:cNvSpPr/>
          <p:nvPr/>
        </p:nvSpPr>
        <p:spPr>
          <a:xfrm>
            <a:off x="7351821" y="4529250"/>
            <a:ext cx="1817890" cy="1454312"/>
          </a:xfrm>
          <a:custGeom>
            <a:avLst/>
            <a:gdLst/>
            <a:ahLst/>
            <a:cxnLst/>
            <a:rect l="l" t="t" r="r" b="b"/>
            <a:pathLst>
              <a:path w="8759247" h="7007397">
                <a:moveTo>
                  <a:pt x="0" y="0"/>
                </a:moveTo>
                <a:lnTo>
                  <a:pt x="8759246" y="0"/>
                </a:lnTo>
                <a:lnTo>
                  <a:pt x="8759246" y="7007397"/>
                </a:lnTo>
                <a:lnTo>
                  <a:pt x="0" y="700739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454A7F-5891-3A7E-85F3-4D73E7BD62E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2158331"/>
            <a:ext cx="12192000" cy="23309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506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0CBACFFF-0007-65C5-09E4-839ADDC854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6649042" y="4155746"/>
            <a:ext cx="442853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Giặt quần áo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6649042" y="3136611"/>
            <a:ext cx="442853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200"/>
              <a:t>/</a:t>
            </a:r>
            <a:r>
              <a:rPr lang="en-US" sz="2800"/>
              <a:t>wɒʃ</a:t>
            </a:r>
            <a:r>
              <a:rPr lang="en-US" sz="3200"/>
              <a:t> ðə kləʊðz/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5928088" y="2255247"/>
            <a:ext cx="5771543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wash the clothes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1286717" y="2281243"/>
            <a:ext cx="1322799" cy="1874503"/>
            <a:chOff x="4131377" y="3183324"/>
            <a:chExt cx="866862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2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5E78B48-C729-6CAB-B64C-F3CD1EC805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82" t="12732" r="8587" b="14256"/>
          <a:stretch/>
        </p:blipFill>
        <p:spPr>
          <a:xfrm>
            <a:off x="1009322" y="1898428"/>
            <a:ext cx="4664598" cy="33450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9E029FE-4050-993A-359D-4F0D70DFF9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080" t="5355" r="5165" b="12016"/>
          <a:stretch/>
        </p:blipFill>
        <p:spPr>
          <a:xfrm>
            <a:off x="755153" y="1752598"/>
            <a:ext cx="5172935" cy="33528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485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6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6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0CBACFFF-0007-65C5-09E4-839ADDC854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318066" y="4155746"/>
            <a:ext cx="363927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 nhà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202087" y="3167389"/>
            <a:ext cx="3755252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/>
              <a:t>/kliːn ðə flɔː/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286499" y="2286025"/>
            <a:ext cx="5610225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clean the floor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1286717" y="2281243"/>
            <a:ext cx="1322799" cy="1874503"/>
            <a:chOff x="4131377" y="3183324"/>
            <a:chExt cx="866862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2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AD334F9-1BE8-4190-F17D-9B08912843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870" t="10545" r="13229" b="10254"/>
          <a:stretch/>
        </p:blipFill>
        <p:spPr>
          <a:xfrm>
            <a:off x="925331" y="1209736"/>
            <a:ext cx="4525702" cy="47224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736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6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6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0CBACFFF-0007-65C5-09E4-839ADDC854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6512642" y="4155746"/>
            <a:ext cx="4784008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 nấu ăn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6284399" y="3136611"/>
            <a:ext cx="501225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200"/>
              <a:t>/hɛlp wɪð ˈkʊkɪŋ/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5716802" y="2286025"/>
            <a:ext cx="6303748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/>
              <a:t>help with </a:t>
            </a:r>
            <a:r>
              <a:rPr lang="en-US" sz="4400" smtClean="0"/>
              <a:t>the cooking</a:t>
            </a:r>
            <a:endParaRPr lang="en-US" sz="44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1286717" y="2281243"/>
            <a:ext cx="1322799" cy="1874503"/>
            <a:chOff x="4131377" y="3183324"/>
            <a:chExt cx="866862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2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1D46BA8-260D-F3DE-FB91-06D41EA3DD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76052" y="447675"/>
            <a:ext cx="5962650" cy="59626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AE7084F-6653-36AF-B608-4A0B727934B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66"/>
          <a:stretch/>
        </p:blipFill>
        <p:spPr>
          <a:xfrm flipH="1">
            <a:off x="452947" y="1519530"/>
            <a:ext cx="5606748" cy="41028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037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6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6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0CBACFFF-0007-65C5-09E4-839ADDC854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191967" y="4155746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Rửa bát đĩa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6963896" y="3167389"/>
            <a:ext cx="39833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/>
              <a:t>/wɒʃ ðə ˈdɪʃɪz/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656594" y="1885916"/>
            <a:ext cx="4826000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wash the dishes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1286717" y="2281243"/>
            <a:ext cx="1322799" cy="1874503"/>
            <a:chOff x="4131377" y="3183324"/>
            <a:chExt cx="866862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2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32415AA-6565-2E9F-733C-D4BE24A109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448" t="7450" r="13826" b="12071"/>
          <a:stretch/>
        </p:blipFill>
        <p:spPr>
          <a:xfrm>
            <a:off x="1202851" y="1650731"/>
            <a:ext cx="4097892" cy="38404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F1ED64-60B8-40D1-6AB3-BC4F8800D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41793" y="156834"/>
            <a:ext cx="5962650" cy="35337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405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6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6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361662" y="1775121"/>
            <a:ext cx="1322799" cy="1909205"/>
            <a:chOff x="4295473" y="3304722"/>
            <a:chExt cx="1581182" cy="2282130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4295473" y="4887853"/>
              <a:ext cx="1581182" cy="69899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Picture 3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883BF1BB-B20F-A564-C08D-6EB7F7F58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TextBox 22">
            <a:extLst>
              <a:ext uri="{FF2B5EF4-FFF2-40B4-BE49-F238E27FC236}">
                <a16:creationId xmlns:a16="http://schemas.microsoft.com/office/drawing/2014/main" id="{77F6579F-0475-FEE3-9287-B9931E906235}"/>
              </a:ext>
            </a:extLst>
          </p:cNvPr>
          <p:cNvSpPr txBox="1"/>
          <p:nvPr/>
        </p:nvSpPr>
        <p:spPr>
          <a:xfrm>
            <a:off x="874408" y="-206124"/>
            <a:ext cx="9681183" cy="1289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4000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Vocabulary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477424C-D82B-4EF3-D48D-3E1913917B09}"/>
              </a:ext>
            </a:extLst>
          </p:cNvPr>
          <p:cNvGrpSpPr/>
          <p:nvPr/>
        </p:nvGrpSpPr>
        <p:grpSpPr>
          <a:xfrm>
            <a:off x="1838632" y="1563405"/>
            <a:ext cx="4866968" cy="4211712"/>
            <a:chOff x="3276600" y="3255209"/>
            <a:chExt cx="4526280" cy="6317567"/>
          </a:xfrm>
        </p:grpSpPr>
        <p:sp>
          <p:nvSpPr>
            <p:cNvPr id="7" name="Title 4">
              <a:extLst>
                <a:ext uri="{FF2B5EF4-FFF2-40B4-BE49-F238E27FC236}">
                  <a16:creationId xmlns:a16="http://schemas.microsoft.com/office/drawing/2014/main" id="{811CF075-274B-AE72-3541-02CF2F6CF853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5004687"/>
              <a:ext cx="4526280" cy="1069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wash the clothes</a:t>
              </a:r>
            </a:p>
          </p:txBody>
        </p:sp>
        <p:sp>
          <p:nvSpPr>
            <p:cNvPr id="9" name="Title 4">
              <a:extLst>
                <a:ext uri="{FF2B5EF4-FFF2-40B4-BE49-F238E27FC236}">
                  <a16:creationId xmlns:a16="http://schemas.microsoft.com/office/drawing/2014/main" id="{39055E7F-A573-665B-E2F2-7463B823B591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3255209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help </a:t>
              </a:r>
              <a:r>
                <a:rPr lang="en-US" sz="3200" smtClean="0">
                  <a:latin typeface="Arial" panose="020B0604020202020204" pitchFamily="34" charset="0"/>
                  <a:cs typeface="Arial" panose="020B0604020202020204" pitchFamily="34" charset="0"/>
                </a:rPr>
                <a:t>with the  </a:t>
              </a: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cooking</a:t>
              </a:r>
            </a:p>
          </p:txBody>
        </p:sp>
        <p:sp>
          <p:nvSpPr>
            <p:cNvPr id="12" name="Title 4">
              <a:extLst>
                <a:ext uri="{FF2B5EF4-FFF2-40B4-BE49-F238E27FC236}">
                  <a16:creationId xmlns:a16="http://schemas.microsoft.com/office/drawing/2014/main" id="{E51EFCB4-9D13-97A6-1488-6E8CFC5D2972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6754165"/>
              <a:ext cx="4526280" cy="1069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wash the dishes</a:t>
              </a:r>
            </a:p>
          </p:txBody>
        </p:sp>
        <p:sp>
          <p:nvSpPr>
            <p:cNvPr id="26" name="Title 4">
              <a:extLst>
                <a:ext uri="{FF2B5EF4-FFF2-40B4-BE49-F238E27FC236}">
                  <a16:creationId xmlns:a16="http://schemas.microsoft.com/office/drawing/2014/main" id="{42C41A4B-73EF-0157-6E7F-D6DE173833FF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8503643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clean the floor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3C50C98-DD53-DD34-13EA-875D4FB5ABD6}"/>
              </a:ext>
            </a:extLst>
          </p:cNvPr>
          <p:cNvGrpSpPr/>
          <p:nvPr/>
        </p:nvGrpSpPr>
        <p:grpSpPr>
          <a:xfrm>
            <a:off x="5915025" y="1563405"/>
            <a:ext cx="5128337" cy="4211712"/>
            <a:chOff x="7964134" y="3255209"/>
            <a:chExt cx="7141051" cy="6317567"/>
          </a:xfrm>
        </p:grpSpPr>
        <p:sp>
          <p:nvSpPr>
            <p:cNvPr id="19" name="Title 4">
              <a:extLst>
                <a:ext uri="{FF2B5EF4-FFF2-40B4-BE49-F238E27FC236}">
                  <a16:creationId xmlns:a16="http://schemas.microsoft.com/office/drawing/2014/main" id="{38780DF3-9C62-BCED-7077-6927D571F824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5004687"/>
              <a:ext cx="7141051" cy="1069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Giặt quần áo</a:t>
              </a:r>
            </a:p>
          </p:txBody>
        </p:sp>
        <p:sp>
          <p:nvSpPr>
            <p:cNvPr id="20" name="Title 4">
              <a:extLst>
                <a:ext uri="{FF2B5EF4-FFF2-40B4-BE49-F238E27FC236}">
                  <a16:creationId xmlns:a16="http://schemas.microsoft.com/office/drawing/2014/main" id="{09C2D3FE-23EF-0033-CBE9-3ADED214172C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3255209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Giúp </a:t>
              </a:r>
              <a:r>
                <a: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nấu ăn</a:t>
              </a:r>
            </a:p>
          </p:txBody>
        </p:sp>
        <p:sp>
          <p:nvSpPr>
            <p:cNvPr id="21" name="Title 4">
              <a:extLst>
                <a:ext uri="{FF2B5EF4-FFF2-40B4-BE49-F238E27FC236}">
                  <a16:creationId xmlns:a16="http://schemas.microsoft.com/office/drawing/2014/main" id="{D976FEA6-E61A-254F-2985-6A93738419C0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6754165"/>
              <a:ext cx="7141051" cy="1069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Rửa bát đĩa</a:t>
              </a:r>
            </a:p>
          </p:txBody>
        </p:sp>
        <p:sp>
          <p:nvSpPr>
            <p:cNvPr id="28" name="Title 4">
              <a:extLst>
                <a:ext uri="{FF2B5EF4-FFF2-40B4-BE49-F238E27FC236}">
                  <a16:creationId xmlns:a16="http://schemas.microsoft.com/office/drawing/2014/main" id="{CF5779E1-0B25-B3D1-9F6C-869985A8909F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8503643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Lau nhà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7055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86717" y="328209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 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B9E1E65-C4FA-680A-2E66-906AAE08DF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37" y="5301657"/>
            <a:ext cx="644856" cy="644856"/>
          </a:xfrm>
          <a:prstGeom prst="rect">
            <a:avLst/>
          </a:prstGeom>
        </p:spPr>
      </p:pic>
      <p:pic>
        <p:nvPicPr>
          <p:cNvPr id="2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C4EDF23-EB6B-9F15-2774-0C524C6359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321" y="5301657"/>
            <a:ext cx="644856" cy="64485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FAC2724-DF5D-EE13-DECB-33F5511F50A1}"/>
              </a:ext>
            </a:extLst>
          </p:cNvPr>
          <p:cNvGrpSpPr/>
          <p:nvPr/>
        </p:nvGrpSpPr>
        <p:grpSpPr>
          <a:xfrm>
            <a:off x="1286717" y="2281243"/>
            <a:ext cx="1322799" cy="1874503"/>
            <a:chOff x="4131377" y="3183324"/>
            <a:chExt cx="866862" cy="1228406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484B2C5E-39CC-20ED-E4F9-6A34706A8E07}"/>
                </a:ext>
              </a:extLst>
            </p:cNvPr>
            <p:cNvSpPr txBox="1"/>
            <p:nvPr/>
          </p:nvSpPr>
          <p:spPr>
            <a:xfrm>
              <a:off x="4131377" y="4028513"/>
              <a:ext cx="866862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B0589329-7747-550B-5135-6CCB4C3A3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D833B47-C45B-4F0D-39E1-98C9984EFA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4298" y="1633572"/>
            <a:ext cx="11583404" cy="35908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FCEA5C-56AA-26F7-69A4-6FB6BE4A9C3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4530" t="83965" r="66057" b="5382"/>
          <a:stretch/>
        </p:blipFill>
        <p:spPr>
          <a:xfrm>
            <a:off x="1987418" y="4646646"/>
            <a:ext cx="2248679" cy="3825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328FE8-B98B-4240-2AF3-97242065EAD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4380" t="83965" r="6207" b="2523"/>
          <a:stretch/>
        </p:blipFill>
        <p:spPr>
          <a:xfrm>
            <a:off x="8920064" y="4646646"/>
            <a:ext cx="2248679" cy="4851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9CE4E4-2747-274F-471D-D54496AF2A9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5457" t="4712" r="7970" b="83854"/>
          <a:stretch/>
        </p:blipFill>
        <p:spPr>
          <a:xfrm>
            <a:off x="6727949" y="1800808"/>
            <a:ext cx="4236482" cy="4105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A5711E-5488-F8A2-87EF-E6AE206504C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970" t="4713" r="53168" b="76509"/>
          <a:stretch/>
        </p:blipFill>
        <p:spPr>
          <a:xfrm>
            <a:off x="1227570" y="1800808"/>
            <a:ext cx="4501425" cy="6742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663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5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5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5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5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35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35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55FC8DE-7D53-42CB-93F3-805428052557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YẾN ANH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G4-U14-L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455433-B877-49E4-8A18-337D327A09B2}:78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6C3DB6-760A-4BD3-B452-F55E1D05914A}:200757726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97986-F6EC-4823-A646-91430B2A9426}:54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47141C-94DB-49A5-B558-37DDDBC31863}:200757726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C12E83-0124-469D-922A-ED32FFA041BB}:200757726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69C045-4792-4EA3-A09F-FD67C9D28BBC}:200757726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FA8BF6-0E5E-4660-9AD8-F15132FB3E70}:20075772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319C67-D196-4FD9-A589-27B4929AB475}:200757727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3DD0F3-EBEC-4770-A824-06A43EA0EFD2}:200757727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F27A65-CF6A-43E0-973C-58B466B03CA3}:20075772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FC4397-F014-4DF5-A4FD-240BF67FF8D7}:2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97BCF2-CA0E-4FDD-B716-C71A89B8553E}:200757728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428448-E305-4852-8F69-208CB89512CB}:200757726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2041A4-25A0-454B-902A-D046D410A04D}:200757728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061C0D-ED1E-4FFE-87A8-ADCEFB013DC4}:200757728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D9A004-4312-43DA-8295-CCA7AA77AFC7}:200757728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71E9AB-0C9F-4392-9ADC-56EAFE1CF688}:200757728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31E85D-AF07-4FF8-9ED2-FCBF7F232690}:200757726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946462-2C25-401D-9699-EA21D54E86CF}:200757727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9F7DE9-1D96-48ED-9EE8-58D3332614CA}:200757727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E3FB3E-624D-43E1-9D72-8FD93F2EFEB3}:2007577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C7EC43-408C-4282-B98E-6DDEA6F78870}:200757726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0E76BC-ECA1-4983-BA55-593C861A1459}:53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105DE2-BE7C-442F-9B7F-B309D31728CE}:200757727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1672B7-E58B-4065-AC2B-95377CAA4E25}:200757727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05FE04-8897-42E3-B73F-8A2315722583}:200757727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EBE107-7F3D-4C4A-9193-CD0C31C3A0EB}:53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424</Words>
  <Application>Microsoft Office PowerPoint</Application>
  <PresentationFormat>Widescreen</PresentationFormat>
  <Paragraphs>180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Script MT Bold</vt:lpstr>
      <vt:lpstr>Kirang Haerang</vt:lpstr>
      <vt:lpstr>Federo</vt:lpstr>
      <vt:lpstr>Calibri</vt:lpstr>
      <vt:lpstr>Aptos</vt:lpstr>
      <vt:lpstr>Arial</vt:lpstr>
      <vt:lpstr>Childos Arabic Semi-Bold</vt:lpstr>
      <vt:lpstr>Snap ITC</vt:lpstr>
      <vt:lpstr>Aptos Display</vt:lpstr>
      <vt:lpstr>Joti One</vt:lpstr>
      <vt:lpstr>.Vn3DH</vt:lpstr>
      <vt:lpstr>Century Gothic</vt:lpstr>
      <vt:lpstr>Amasis MT Pro Black</vt:lpstr>
      <vt:lpstr>Roboto Condensed</vt:lpstr>
      <vt:lpstr>.VnCooper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G4-U14-L2.1</dc:title>
  <dc:creator>Pham Huyen</dc:creator>
  <cp:lastModifiedBy>LIEN THANH</cp:lastModifiedBy>
  <cp:revision>9</cp:revision>
  <dcterms:created xsi:type="dcterms:W3CDTF">2024-04-04T08:30:41Z</dcterms:created>
  <dcterms:modified xsi:type="dcterms:W3CDTF">2025-02-28T23:49:37Z</dcterms:modified>
</cp:coreProperties>
</file>