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007577262" r:id="rId3"/>
    <p:sldId id="265" r:id="rId4"/>
    <p:sldId id="2007577279" r:id="rId5"/>
    <p:sldId id="2007577295" r:id="rId6"/>
    <p:sldId id="2007577302" r:id="rId7"/>
    <p:sldId id="2007577296" r:id="rId8"/>
    <p:sldId id="2007577300" r:id="rId9"/>
    <p:sldId id="2007577298" r:id="rId10"/>
    <p:sldId id="2007577299" r:id="rId11"/>
    <p:sldId id="2007577297" r:id="rId12"/>
    <p:sldId id="2007577301" r:id="rId13"/>
    <p:sldId id="2007577261" r:id="rId14"/>
    <p:sldId id="2007577294" r:id="rId15"/>
    <p:sldId id="2007577274" r:id="rId16"/>
    <p:sldId id="2007577266" r:id="rId17"/>
    <p:sldId id="786" r:id="rId18"/>
    <p:sldId id="2007577275" r:id="rId19"/>
    <p:sldId id="2007577276" r:id="rId20"/>
    <p:sldId id="200757727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61DFA-13B7-4CE5-BD50-0F93D914A4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CA8B9-13F0-4369-8F19-A526C143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A8B9-13F0-4369-8F19-A526C1434C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4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7CD8-4E8C-477C-EF3B-AC13166F2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A8C2A-F1B3-4751-6E61-5E0CBBBB1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8C08B-D4D2-5765-9E85-A3E475BD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65948-64F2-1251-E0B8-9ED43E80D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C43E5-4865-EDF9-F093-9D039F8B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BFB2-C39A-A6B5-FB4A-1C83CDD74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E1586-E813-5ECA-746D-0A3078EE0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6B772-DFF7-22F7-2524-79736C532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03C6D-6293-FD5E-6FF4-031D67DCB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34468-D333-D171-F15E-ADDC4F79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0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59AC6-9B0B-13D3-B2CC-82FB3F507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3FC9F-F227-995C-668A-DD1193085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F6BA0-B6F6-3D69-F803-EACCDD722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5EE51-21E2-DD55-41D1-65114113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4DBE6-53F4-7397-FBDC-7EB59CED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42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1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BDEE3-7E14-3F2B-556B-69106504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E597D-A8CE-33D2-78BD-3266A941B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7B64B-69FF-8A1B-914F-26DE73CD9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2925-1E63-400F-4563-F4C6B30C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1672B-C3BE-9BDF-3BA1-148C3584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5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4195-C3DF-9BC3-8574-96D03B13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FFFDD-657A-1AD7-E93B-99D6BBE66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C2D50-4AD3-3F42-07BB-EA0A0712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32112-B1C9-C9B0-66A1-208954CA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A8419-D927-E26E-4C0C-C44FC403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81C4-AD7A-AB94-4A28-C11DEC58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CA60C-76DB-C649-EF94-7D0A75D1C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71F78-75B3-9376-D942-AEADE49A8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E3B66-6876-D5C0-5B08-4937365D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1FD36-0380-D815-50D6-BA425E9A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82FB-D191-9E78-E69E-F1536295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6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35709-DF4D-3FB2-CDFF-9ACBE139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3C2F3-1733-7959-76D3-80FF11087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52590-5798-3467-35C3-E09BC1C22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34B95-BAB3-0D46-4EE6-36FBC247B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B810D8-D821-5607-C06F-BCA4864C3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A3FD25-58D3-53C9-8778-632B4904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EBDAFC-D6EA-F95D-5895-189A3FFD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030EB7-F304-81DC-BC44-FA3D63D2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9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4B88A-BF86-29AC-940C-D4C0528B1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BDA7D-D2CF-80C7-B383-4B258359C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C2AEA-B74B-7C69-2788-0AF08828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A6830-9185-E3C9-65D9-6FDD583F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187F8-5107-1C89-1629-A42EBBF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7C8C3-F3F9-C5AF-822D-045F589B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51186-36D4-1827-166A-0F0E7F01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9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1F62-E912-58B3-BA39-539792E3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472E4-870B-829F-405F-C6F3C6552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37119-8FEA-881E-6942-F086BB218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ECFAE-59C5-AB10-5C70-F2390A81A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246E5-9B2C-FCA4-8620-6F447A94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3A12D-89F8-24D6-963F-99323202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EA606-39E0-1648-03CE-E32A52079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2FD11-4576-E576-863D-C7E380C480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4A583-A84C-E6DD-7446-387EC1996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7CA28-58B8-9F9D-D594-CBFD5869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16A54-19B0-F0EF-0DD1-006E4DB4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0842C-BD01-E9EA-4070-5AAF5BB6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7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DB61D-CB5B-341D-5FB8-F5D0BF30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011F-5D9C-CEB6-CFBF-089F38E2B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C5283-0175-DD46-315A-DAEAFC2D6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0BDDF-B4FA-432C-82DE-FD8B37E3482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C1F8B-1118-E164-9399-EDEF2459A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80A6-FBD6-CB7C-2557-873D9B670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203D1-D1EC-4115-8817-11C7FBE7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8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9.svg"/><Relationship Id="rId17" Type="http://schemas.openxmlformats.org/officeDocument/2006/relationships/image" Target="../media/image14.sv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6.sv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15.png"/><Relationship Id="rId10" Type="http://schemas.openxmlformats.org/officeDocument/2006/relationships/image" Target="../media/image7.sv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15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1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audio" Target="../media/audio6.wav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21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9.tiff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8C3749A-DDB5-9AC8-C3F9-D3F023B77736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473724-D41E-7E19-3420-1C2F66C001B6}"/>
              </a:ext>
            </a:extLst>
          </p:cNvPr>
          <p:cNvSpPr/>
          <p:nvPr/>
        </p:nvSpPr>
        <p:spPr>
          <a:xfrm>
            <a:off x="5120553" y="440043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7E0FB5-5449-6F43-E17D-AABC23DD2AD7}"/>
              </a:ext>
            </a:extLst>
          </p:cNvPr>
          <p:cNvSpPr/>
          <p:nvPr/>
        </p:nvSpPr>
        <p:spPr>
          <a:xfrm rot="21162283">
            <a:off x="7824447" y="4154300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B045C8-51A0-9356-DF4B-C73EBA3C1046}"/>
              </a:ext>
            </a:extLst>
          </p:cNvPr>
          <p:cNvSpPr/>
          <p:nvPr/>
        </p:nvSpPr>
        <p:spPr>
          <a:xfrm rot="530115">
            <a:off x="2378599" y="414277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9042" y="4855225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20008" y="404997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D636EF-DED9-1D7A-764E-5875D8741F09}"/>
              </a:ext>
            </a:extLst>
          </p:cNvPr>
          <p:cNvGrpSpPr/>
          <p:nvPr/>
        </p:nvGrpSpPr>
        <p:grpSpPr>
          <a:xfrm>
            <a:off x="-4920682" y="-7467283"/>
            <a:ext cx="21665497" cy="13801642"/>
            <a:chOff x="-6107563" y="-9142056"/>
            <a:chExt cx="24039260" cy="15313808"/>
          </a:xfrm>
        </p:grpSpPr>
        <p:grpSp>
          <p:nvGrpSpPr>
            <p:cNvPr id="3" name="Group 3"/>
            <p:cNvGrpSpPr/>
            <p:nvPr/>
          </p:nvGrpSpPr>
          <p:grpSpPr>
            <a:xfrm>
              <a:off x="-6107563" y="-9142056"/>
              <a:ext cx="24039260" cy="13432848"/>
              <a:chOff x="0" y="0"/>
              <a:chExt cx="1318210" cy="7366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18210" cy="710548"/>
              </a:xfrm>
              <a:custGeom>
                <a:avLst/>
                <a:gdLst/>
                <a:ahLst/>
                <a:cxnLst/>
                <a:rect l="l" t="t" r="r" b="b"/>
                <a:pathLst>
                  <a:path w="1318210" h="710548">
                    <a:moveTo>
                      <a:pt x="659105" y="0"/>
                    </a:moveTo>
                    <a:cubicBezTo>
                      <a:pt x="295091" y="0"/>
                      <a:pt x="0" y="159062"/>
                      <a:pt x="0" y="355274"/>
                    </a:cubicBezTo>
                    <a:cubicBezTo>
                      <a:pt x="0" y="551486"/>
                      <a:pt x="295091" y="710548"/>
                      <a:pt x="659105" y="710548"/>
                    </a:cubicBezTo>
                    <a:cubicBezTo>
                      <a:pt x="1023118" y="710548"/>
                      <a:pt x="1318210" y="551486"/>
                      <a:pt x="1318210" y="355274"/>
                    </a:cubicBezTo>
                    <a:cubicBezTo>
                      <a:pt x="1318210" y="159062"/>
                      <a:pt x="1023118" y="0"/>
                      <a:pt x="6591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504526">
              <a:off x="1920475" y="3685358"/>
              <a:ext cx="1928562" cy="2239981"/>
              <a:chOff x="0" y="0"/>
              <a:chExt cx="5466080" cy="63487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4947787" y="3931771"/>
              <a:ext cx="1928562" cy="2239981"/>
              <a:chOff x="0" y="0"/>
              <a:chExt cx="5466080" cy="634873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491313">
              <a:off x="7965418" y="3691005"/>
              <a:ext cx="1928562" cy="2239981"/>
              <a:chOff x="0" y="0"/>
              <a:chExt cx="5466080" cy="634873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5422290" y="3065718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488769">
              <a:off x="8190002" y="2816672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06866">
              <a:off x="2635498" y="2800611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40"/>
                  </a:lnTo>
                  <a:lnTo>
                    <a:pt x="0" y="981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400138" y="1665610"/>
            <a:ext cx="9091882" cy="110799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7200" b="1">
                <a:solidFill>
                  <a:srgbClr val="300406"/>
                </a:solidFill>
                <a:latin typeface="Amasis MT Pro Black" panose="02040A04050005020304" pitchFamily="18" charset="0"/>
                <a:cs typeface="Childos Arabic Semi-Bold" panose="020B0604020202020204" charset="-78"/>
              </a:rPr>
              <a:t>DAILY ACTIVITIES</a:t>
            </a:r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3914445" y="505198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10225068" y="4973053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 descr="A screenshot of a video game&#10;&#10;Description automatically generated">
            <a:extLst>
              <a:ext uri="{FF2B5EF4-FFF2-40B4-BE49-F238E27FC236}">
                <a16:creationId xmlns:a16="http://schemas.microsoft.com/office/drawing/2014/main" id="{D497E9BC-90C5-F205-1D03-59B6F635434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r="55099"/>
          <a:stretch/>
        </p:blipFill>
        <p:spPr>
          <a:xfrm rot="190930">
            <a:off x="2389561" y="4386894"/>
            <a:ext cx="1607531" cy="1099702"/>
          </a:xfrm>
          <a:prstGeom prst="rect">
            <a:avLst/>
          </a:prstGeom>
        </p:spPr>
      </p:pic>
      <p:pic>
        <p:nvPicPr>
          <p:cNvPr id="42" name="Picture 41" descr="A screenshot of a video game&#10;&#10;Description automatically generated">
            <a:extLst>
              <a:ext uri="{FF2B5EF4-FFF2-40B4-BE49-F238E27FC236}">
                <a16:creationId xmlns:a16="http://schemas.microsoft.com/office/drawing/2014/main" id="{77B31744-7631-75B5-11ED-55A32CC5BCE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6" t="4386" r="715" b="-4386"/>
          <a:stretch/>
        </p:blipFill>
        <p:spPr>
          <a:xfrm rot="190930">
            <a:off x="5058484" y="4695261"/>
            <a:ext cx="1607531" cy="109970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C4AB23B-9CC5-2F01-D689-5909046A1548}"/>
              </a:ext>
            </a:extLst>
          </p:cNvPr>
          <p:cNvGrpSpPr/>
          <p:nvPr/>
        </p:nvGrpSpPr>
        <p:grpSpPr>
          <a:xfrm>
            <a:off x="7945835" y="4267266"/>
            <a:ext cx="1350005" cy="1358347"/>
            <a:chOff x="7205731" y="-824497"/>
            <a:chExt cx="4981885" cy="5012670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1CB4711-8B65-1475-63A6-FE5EF0D81665}"/>
                </a:ext>
              </a:extLst>
            </p:cNvPr>
            <p:cNvSpPr/>
            <p:nvPr/>
          </p:nvSpPr>
          <p:spPr>
            <a:xfrm>
              <a:off x="7205731" y="73372"/>
              <a:ext cx="3122107" cy="4114801"/>
            </a:xfrm>
            <a:custGeom>
              <a:avLst/>
              <a:gdLst/>
              <a:ahLst/>
              <a:cxnLst/>
              <a:rect l="l" t="t" r="r" b="b"/>
              <a:pathLst>
                <a:path w="3122105" h="4114800">
                  <a:moveTo>
                    <a:pt x="0" y="0"/>
                  </a:moveTo>
                  <a:lnTo>
                    <a:pt x="3122104" y="0"/>
                  </a:lnTo>
                  <a:lnTo>
                    <a:pt x="3122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C68FBEB-6EA3-68ED-28F2-8D634CD25763}"/>
                </a:ext>
              </a:extLst>
            </p:cNvPr>
            <p:cNvSpPr/>
            <p:nvPr/>
          </p:nvSpPr>
          <p:spPr>
            <a:xfrm>
              <a:off x="9897788" y="-824497"/>
              <a:ext cx="2289828" cy="2604546"/>
            </a:xfrm>
            <a:custGeom>
              <a:avLst/>
              <a:gdLst/>
              <a:ahLst/>
              <a:cxnLst/>
              <a:rect l="l" t="t" r="r" b="b"/>
              <a:pathLst>
                <a:path w="3617595" h="4114800">
                  <a:moveTo>
                    <a:pt x="0" y="0"/>
                  </a:moveTo>
                  <a:lnTo>
                    <a:pt x="3617596" y="0"/>
                  </a:lnTo>
                  <a:lnTo>
                    <a:pt x="361759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EC276052-B693-C232-8B1C-BF8E91A40B5F}"/>
              </a:ext>
            </a:extLst>
          </p:cNvPr>
          <p:cNvSpPr txBox="1">
            <a:spLocks/>
          </p:cNvSpPr>
          <p:nvPr/>
        </p:nvSpPr>
        <p:spPr>
          <a:xfrm>
            <a:off x="1555664" y="942689"/>
            <a:ext cx="2259733" cy="65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Unit 14</a:t>
            </a:r>
          </a:p>
        </p:txBody>
      </p:sp>
      <p:sp>
        <p:nvSpPr>
          <p:cNvPr id="20" name="Google Shape;1587;p38">
            <a:extLst>
              <a:ext uri="{FF2B5EF4-FFF2-40B4-BE49-F238E27FC236}">
                <a16:creationId xmlns:a16="http://schemas.microsoft.com/office/drawing/2014/main" id="{197E7D94-6E9B-3CB8-D249-3C277B734C2A}"/>
              </a:ext>
            </a:extLst>
          </p:cNvPr>
          <p:cNvSpPr txBox="1">
            <a:spLocks/>
          </p:cNvSpPr>
          <p:nvPr/>
        </p:nvSpPr>
        <p:spPr>
          <a:xfrm>
            <a:off x="3940721" y="3013765"/>
            <a:ext cx="4288876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Lesson 2 - Period 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1535476" y="1372166"/>
            <a:ext cx="2875175" cy="4270342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1891144" y="2419472"/>
            <a:ext cx="2112190" cy="1740765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pic>
        <p:nvPicPr>
          <p:cNvPr id="35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4584994F-ECFE-6376-800F-F412BE818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1928586" y="3319384"/>
            <a:ext cx="1970287" cy="1691721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8403596" y="5558279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6497911" y="555608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5587184" y="1464016"/>
            <a:ext cx="5495663" cy="3129106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3616" y="5762032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6497911" y="3276600"/>
            <a:ext cx="38247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piano</a:t>
            </a:r>
            <a:endParaRPr lang="en-RU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2739807" y="2393947"/>
            <a:ext cx="418708" cy="704378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166214" y="676523"/>
            <a:ext cx="3565894" cy="942032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214840" y="-1075445"/>
            <a:ext cx="1892300" cy="6751145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2787337" y="-1075445"/>
            <a:ext cx="1892300" cy="6751145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264769" y="894006"/>
            <a:ext cx="3378531" cy="2395848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298660" y="1552320"/>
            <a:ext cx="3310745" cy="1429557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2087260" y="5269397"/>
            <a:ext cx="1726429" cy="596067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823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1535476" y="1372166"/>
            <a:ext cx="2875175" cy="4270342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1891144" y="2419472"/>
            <a:ext cx="2112190" cy="1740765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D9A3A6-EE65-DBB3-60F9-87FA0ACC8D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16" t="14056" r="13826" b="15771"/>
          <a:stretch/>
        </p:blipFill>
        <p:spPr>
          <a:xfrm>
            <a:off x="1869362" y="3554401"/>
            <a:ext cx="2107478" cy="164253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8403596" y="5558279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6497911" y="555608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5587184" y="1464016"/>
            <a:ext cx="5495663" cy="3129106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3616" y="5762032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6497911" y="3276600"/>
            <a:ext cx="38247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the dishes</a:t>
            </a:r>
            <a:endParaRPr lang="en-RU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2739807" y="2393947"/>
            <a:ext cx="418708" cy="704378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166214" y="676523"/>
            <a:ext cx="3565894" cy="942032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214840" y="-1075445"/>
            <a:ext cx="1892300" cy="6751145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2787337" y="-1075445"/>
            <a:ext cx="1892300" cy="6751145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264769" y="894006"/>
            <a:ext cx="3378531" cy="2395848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298660" y="1552320"/>
            <a:ext cx="3310745" cy="1429557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2087260" y="5269397"/>
            <a:ext cx="1726429" cy="596067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1535476" y="1372166"/>
            <a:ext cx="2875175" cy="4270342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1891144" y="2419472"/>
            <a:ext cx="2112190" cy="1740765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4FB064E5-3BC3-D7FA-3EEE-AB103AB15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046" y="3399194"/>
            <a:ext cx="1221681" cy="175859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8403596" y="5558279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6497911" y="555608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5587184" y="1464016"/>
            <a:ext cx="5495663" cy="3129106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3616" y="5762032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6497911" y="3276600"/>
            <a:ext cx="38247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 skate</a:t>
            </a:r>
            <a:endParaRPr lang="en-RU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2739807" y="2393947"/>
            <a:ext cx="418708" cy="704378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166214" y="676523"/>
            <a:ext cx="3565894" cy="942032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214840" y="-1075445"/>
            <a:ext cx="1892300" cy="6751145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2787337" y="-1075445"/>
            <a:ext cx="1892300" cy="6751145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264769" y="894006"/>
            <a:ext cx="3378531" cy="2395848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298660" y="1552320"/>
            <a:ext cx="3310745" cy="1429557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2087260" y="5269397"/>
            <a:ext cx="1726429" cy="596067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446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50A14F02-26CF-4405-2B4E-D342C1147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EF4EC0C-BBE3-A9C9-C497-A2B66100625D}"/>
              </a:ext>
            </a:extLst>
          </p:cNvPr>
          <p:cNvGrpSpPr/>
          <p:nvPr/>
        </p:nvGrpSpPr>
        <p:grpSpPr>
          <a:xfrm>
            <a:off x="7076290" y="1549401"/>
            <a:ext cx="3077740" cy="3989999"/>
            <a:chOff x="4816117" y="1347163"/>
            <a:chExt cx="3077740" cy="398999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64E268F-A446-7ABB-1DA7-B6D8878A2496}"/>
                </a:ext>
              </a:extLst>
            </p:cNvPr>
            <p:cNvSpPr/>
            <p:nvPr/>
          </p:nvSpPr>
          <p:spPr>
            <a:xfrm>
              <a:off x="5256955" y="1882073"/>
              <a:ext cx="2210846" cy="3283649"/>
            </a:xfrm>
            <a:prstGeom prst="roundRect">
              <a:avLst>
                <a:gd name="adj" fmla="val 47726"/>
              </a:avLst>
            </a:prstGeom>
            <a:solidFill>
              <a:srgbClr val="D6A47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243D714-7532-6BF5-31D1-008E0E07DDC8}"/>
                </a:ext>
              </a:extLst>
            </p:cNvPr>
            <p:cNvSpPr/>
            <p:nvPr/>
          </p:nvSpPr>
          <p:spPr>
            <a:xfrm flipH="1">
              <a:off x="5530444" y="2687391"/>
              <a:ext cx="1624154" cy="1338549"/>
            </a:xfrm>
            <a:custGeom>
              <a:avLst/>
              <a:gdLst>
                <a:gd name="connsiteX0" fmla="*/ 1346984 w 2112190"/>
                <a:gd name="connsiteY0" fmla="*/ 615 h 1740765"/>
                <a:gd name="connsiteX1" fmla="*/ 1071001 w 2112190"/>
                <a:gd name="connsiteY1" fmla="*/ 28922 h 1740765"/>
                <a:gd name="connsiteX2" fmla="*/ 1056095 w 2112190"/>
                <a:gd name="connsiteY2" fmla="*/ 31037 h 1740765"/>
                <a:gd name="connsiteX3" fmla="*/ 1041189 w 2112190"/>
                <a:gd name="connsiteY3" fmla="*/ 28922 h 1740765"/>
                <a:gd name="connsiteX4" fmla="*/ 765206 w 2112190"/>
                <a:gd name="connsiteY4" fmla="*/ 615 h 1740765"/>
                <a:gd name="connsiteX5" fmla="*/ 515570 w 2112190"/>
                <a:gd name="connsiteY5" fmla="*/ 31795 h 1740765"/>
                <a:gd name="connsiteX6" fmla="*/ 44230 w 2112190"/>
                <a:gd name="connsiteY6" fmla="*/ 493708 h 1740765"/>
                <a:gd name="connsiteX7" fmla="*/ 25376 w 2112190"/>
                <a:gd name="connsiteY7" fmla="*/ 823646 h 1740765"/>
                <a:gd name="connsiteX8" fmla="*/ 91364 w 2112190"/>
                <a:gd name="connsiteY8" fmla="*/ 1087597 h 1740765"/>
                <a:gd name="connsiteX9" fmla="*/ 204485 w 2112190"/>
                <a:gd name="connsiteY9" fmla="*/ 1276133 h 1740765"/>
                <a:gd name="connsiteX10" fmla="*/ 213912 w 2112190"/>
                <a:gd name="connsiteY10" fmla="*/ 1144158 h 1740765"/>
                <a:gd name="connsiteX11" fmla="*/ 345887 w 2112190"/>
                <a:gd name="connsiteY11" fmla="*/ 1351547 h 1740765"/>
                <a:gd name="connsiteX12" fmla="*/ 459009 w 2112190"/>
                <a:gd name="connsiteY12" fmla="*/ 1426962 h 1740765"/>
                <a:gd name="connsiteX13" fmla="*/ 459009 w 2112190"/>
                <a:gd name="connsiteY13" fmla="*/ 1276133 h 1740765"/>
                <a:gd name="connsiteX14" fmla="*/ 572131 w 2112190"/>
                <a:gd name="connsiteY14" fmla="*/ 1455242 h 1740765"/>
                <a:gd name="connsiteX15" fmla="*/ 704106 w 2112190"/>
                <a:gd name="connsiteY15" fmla="*/ 1540083 h 1740765"/>
                <a:gd name="connsiteX16" fmla="*/ 694679 w 2112190"/>
                <a:gd name="connsiteY16" fmla="*/ 1370401 h 1740765"/>
                <a:gd name="connsiteX17" fmla="*/ 883215 w 2112190"/>
                <a:gd name="connsiteY17" fmla="*/ 1568364 h 1740765"/>
                <a:gd name="connsiteX18" fmla="*/ 949203 w 2112190"/>
                <a:gd name="connsiteY18" fmla="*/ 1681485 h 1740765"/>
                <a:gd name="connsiteX19" fmla="*/ 949203 w 2112190"/>
                <a:gd name="connsiteY19" fmla="*/ 1483523 h 1740765"/>
                <a:gd name="connsiteX20" fmla="*/ 1050117 w 2112190"/>
                <a:gd name="connsiteY20" fmla="*/ 1734327 h 1740765"/>
                <a:gd name="connsiteX21" fmla="*/ 1056095 w 2112190"/>
                <a:gd name="connsiteY21" fmla="*/ 1740765 h 1740765"/>
                <a:gd name="connsiteX22" fmla="*/ 1062073 w 2112190"/>
                <a:gd name="connsiteY22" fmla="*/ 1734327 h 1740765"/>
                <a:gd name="connsiteX23" fmla="*/ 1162987 w 2112190"/>
                <a:gd name="connsiteY23" fmla="*/ 1483523 h 1740765"/>
                <a:gd name="connsiteX24" fmla="*/ 1162987 w 2112190"/>
                <a:gd name="connsiteY24" fmla="*/ 1681485 h 1740765"/>
                <a:gd name="connsiteX25" fmla="*/ 1228975 w 2112190"/>
                <a:gd name="connsiteY25" fmla="*/ 1568364 h 1740765"/>
                <a:gd name="connsiteX26" fmla="*/ 1417511 w 2112190"/>
                <a:gd name="connsiteY26" fmla="*/ 1370401 h 1740765"/>
                <a:gd name="connsiteX27" fmla="*/ 1408084 w 2112190"/>
                <a:gd name="connsiteY27" fmla="*/ 1540083 h 1740765"/>
                <a:gd name="connsiteX28" fmla="*/ 1540059 w 2112190"/>
                <a:gd name="connsiteY28" fmla="*/ 1455242 h 1740765"/>
                <a:gd name="connsiteX29" fmla="*/ 1653181 w 2112190"/>
                <a:gd name="connsiteY29" fmla="*/ 1276133 h 1740765"/>
                <a:gd name="connsiteX30" fmla="*/ 1653181 w 2112190"/>
                <a:gd name="connsiteY30" fmla="*/ 1426962 h 1740765"/>
                <a:gd name="connsiteX31" fmla="*/ 1766303 w 2112190"/>
                <a:gd name="connsiteY31" fmla="*/ 1351547 h 1740765"/>
                <a:gd name="connsiteX32" fmla="*/ 1898278 w 2112190"/>
                <a:gd name="connsiteY32" fmla="*/ 1144158 h 1740765"/>
                <a:gd name="connsiteX33" fmla="*/ 1907705 w 2112190"/>
                <a:gd name="connsiteY33" fmla="*/ 1276133 h 1740765"/>
                <a:gd name="connsiteX34" fmla="*/ 2020826 w 2112190"/>
                <a:gd name="connsiteY34" fmla="*/ 1087597 h 1740765"/>
                <a:gd name="connsiteX35" fmla="*/ 2086814 w 2112190"/>
                <a:gd name="connsiteY35" fmla="*/ 823646 h 1740765"/>
                <a:gd name="connsiteX36" fmla="*/ 2067960 w 2112190"/>
                <a:gd name="connsiteY36" fmla="*/ 493708 h 1740765"/>
                <a:gd name="connsiteX37" fmla="*/ 1596620 w 2112190"/>
                <a:gd name="connsiteY37" fmla="*/ 31795 h 1740765"/>
                <a:gd name="connsiteX38" fmla="*/ 1346984 w 2112190"/>
                <a:gd name="connsiteY38" fmla="*/ 615 h 174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12190" h="1740765">
                  <a:moveTo>
                    <a:pt x="1346984" y="615"/>
                  </a:moveTo>
                  <a:cubicBezTo>
                    <a:pt x="1255321" y="3533"/>
                    <a:pt x="1159267" y="16366"/>
                    <a:pt x="1071001" y="28922"/>
                  </a:cubicBezTo>
                  <a:lnTo>
                    <a:pt x="1056095" y="31037"/>
                  </a:lnTo>
                  <a:lnTo>
                    <a:pt x="1041189" y="28922"/>
                  </a:lnTo>
                  <a:cubicBezTo>
                    <a:pt x="952923" y="16366"/>
                    <a:pt x="856869" y="3533"/>
                    <a:pt x="765206" y="615"/>
                  </a:cubicBezTo>
                  <a:cubicBezTo>
                    <a:pt x="673543" y="-2304"/>
                    <a:pt x="586271" y="4693"/>
                    <a:pt x="515570" y="31795"/>
                  </a:cubicBezTo>
                  <a:cubicBezTo>
                    <a:pt x="327034" y="104067"/>
                    <a:pt x="125929" y="361733"/>
                    <a:pt x="44230" y="493708"/>
                  </a:cubicBezTo>
                  <a:cubicBezTo>
                    <a:pt x="-37469" y="625683"/>
                    <a:pt x="17520" y="724665"/>
                    <a:pt x="25376" y="823646"/>
                  </a:cubicBezTo>
                  <a:cubicBezTo>
                    <a:pt x="33232" y="922628"/>
                    <a:pt x="61513" y="1012183"/>
                    <a:pt x="91364" y="1087597"/>
                  </a:cubicBezTo>
                  <a:cubicBezTo>
                    <a:pt x="121215" y="1163011"/>
                    <a:pt x="184060" y="1266706"/>
                    <a:pt x="204485" y="1276133"/>
                  </a:cubicBezTo>
                  <a:cubicBezTo>
                    <a:pt x="224910" y="1285560"/>
                    <a:pt x="190345" y="1131589"/>
                    <a:pt x="213912" y="1144158"/>
                  </a:cubicBezTo>
                  <a:cubicBezTo>
                    <a:pt x="237479" y="1156727"/>
                    <a:pt x="305038" y="1304413"/>
                    <a:pt x="345887" y="1351547"/>
                  </a:cubicBezTo>
                  <a:cubicBezTo>
                    <a:pt x="386736" y="1398681"/>
                    <a:pt x="440155" y="1439531"/>
                    <a:pt x="459009" y="1426962"/>
                  </a:cubicBezTo>
                  <a:cubicBezTo>
                    <a:pt x="477863" y="1414393"/>
                    <a:pt x="440155" y="1271420"/>
                    <a:pt x="459009" y="1276133"/>
                  </a:cubicBezTo>
                  <a:cubicBezTo>
                    <a:pt x="477863" y="1280846"/>
                    <a:pt x="531282" y="1411250"/>
                    <a:pt x="572131" y="1455242"/>
                  </a:cubicBezTo>
                  <a:cubicBezTo>
                    <a:pt x="612980" y="1499234"/>
                    <a:pt x="683681" y="1554223"/>
                    <a:pt x="704106" y="1540083"/>
                  </a:cubicBezTo>
                  <a:cubicBezTo>
                    <a:pt x="724531" y="1525943"/>
                    <a:pt x="664828" y="1365688"/>
                    <a:pt x="694679" y="1370401"/>
                  </a:cubicBezTo>
                  <a:cubicBezTo>
                    <a:pt x="724530" y="1375114"/>
                    <a:pt x="840794" y="1516517"/>
                    <a:pt x="883215" y="1568364"/>
                  </a:cubicBezTo>
                  <a:cubicBezTo>
                    <a:pt x="925636" y="1620211"/>
                    <a:pt x="938205" y="1695625"/>
                    <a:pt x="949203" y="1681485"/>
                  </a:cubicBezTo>
                  <a:cubicBezTo>
                    <a:pt x="960201" y="1667345"/>
                    <a:pt x="930350" y="1472525"/>
                    <a:pt x="949203" y="1483523"/>
                  </a:cubicBezTo>
                  <a:cubicBezTo>
                    <a:pt x="965700" y="1493147"/>
                    <a:pt x="1018284" y="1682001"/>
                    <a:pt x="1050117" y="1734327"/>
                  </a:cubicBezTo>
                  <a:lnTo>
                    <a:pt x="1056095" y="1740765"/>
                  </a:lnTo>
                  <a:lnTo>
                    <a:pt x="1062073" y="1734327"/>
                  </a:lnTo>
                  <a:cubicBezTo>
                    <a:pt x="1093906" y="1682001"/>
                    <a:pt x="1146490" y="1493147"/>
                    <a:pt x="1162987" y="1483523"/>
                  </a:cubicBezTo>
                  <a:cubicBezTo>
                    <a:pt x="1181840" y="1472525"/>
                    <a:pt x="1151989" y="1667345"/>
                    <a:pt x="1162987" y="1681485"/>
                  </a:cubicBezTo>
                  <a:cubicBezTo>
                    <a:pt x="1173985" y="1695625"/>
                    <a:pt x="1186554" y="1620211"/>
                    <a:pt x="1228975" y="1568364"/>
                  </a:cubicBezTo>
                  <a:cubicBezTo>
                    <a:pt x="1271396" y="1516517"/>
                    <a:pt x="1387660" y="1375114"/>
                    <a:pt x="1417511" y="1370401"/>
                  </a:cubicBezTo>
                  <a:cubicBezTo>
                    <a:pt x="1447362" y="1365688"/>
                    <a:pt x="1387659" y="1525943"/>
                    <a:pt x="1408084" y="1540083"/>
                  </a:cubicBezTo>
                  <a:cubicBezTo>
                    <a:pt x="1428509" y="1554223"/>
                    <a:pt x="1499210" y="1499234"/>
                    <a:pt x="1540059" y="1455242"/>
                  </a:cubicBezTo>
                  <a:cubicBezTo>
                    <a:pt x="1580908" y="1411250"/>
                    <a:pt x="1634327" y="1280846"/>
                    <a:pt x="1653181" y="1276133"/>
                  </a:cubicBezTo>
                  <a:cubicBezTo>
                    <a:pt x="1672035" y="1271420"/>
                    <a:pt x="1634327" y="1414393"/>
                    <a:pt x="1653181" y="1426962"/>
                  </a:cubicBezTo>
                  <a:cubicBezTo>
                    <a:pt x="1672035" y="1439531"/>
                    <a:pt x="1725454" y="1398681"/>
                    <a:pt x="1766303" y="1351547"/>
                  </a:cubicBezTo>
                  <a:cubicBezTo>
                    <a:pt x="1807152" y="1304413"/>
                    <a:pt x="1874711" y="1156727"/>
                    <a:pt x="1898278" y="1144158"/>
                  </a:cubicBezTo>
                  <a:cubicBezTo>
                    <a:pt x="1921845" y="1131589"/>
                    <a:pt x="1887280" y="1285560"/>
                    <a:pt x="1907705" y="1276133"/>
                  </a:cubicBezTo>
                  <a:cubicBezTo>
                    <a:pt x="1928130" y="1266706"/>
                    <a:pt x="1990975" y="1163011"/>
                    <a:pt x="2020826" y="1087597"/>
                  </a:cubicBezTo>
                  <a:cubicBezTo>
                    <a:pt x="2050677" y="1012183"/>
                    <a:pt x="2078958" y="922628"/>
                    <a:pt x="2086814" y="823646"/>
                  </a:cubicBezTo>
                  <a:cubicBezTo>
                    <a:pt x="2094670" y="724665"/>
                    <a:pt x="2149659" y="625683"/>
                    <a:pt x="2067960" y="493708"/>
                  </a:cubicBezTo>
                  <a:cubicBezTo>
                    <a:pt x="1986261" y="361733"/>
                    <a:pt x="1785156" y="104067"/>
                    <a:pt x="1596620" y="31795"/>
                  </a:cubicBezTo>
                  <a:cubicBezTo>
                    <a:pt x="1525919" y="4693"/>
                    <a:pt x="1438647" y="-2304"/>
                    <a:pt x="1346984" y="615"/>
                  </a:cubicBezTo>
                  <a:close/>
                </a:path>
              </a:pathLst>
            </a:custGeom>
            <a:solidFill>
              <a:srgbClr val="FCEBD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D43C75-70C1-37BC-DC7D-132D2C12D7DF}"/>
                </a:ext>
              </a:extLst>
            </p:cNvPr>
            <p:cNvGrpSpPr/>
            <p:nvPr/>
          </p:nvGrpSpPr>
          <p:grpSpPr>
            <a:xfrm>
              <a:off x="4973014" y="1347163"/>
              <a:ext cx="2741969" cy="724369"/>
              <a:chOff x="-857215" y="836135"/>
              <a:chExt cx="3565894" cy="94203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FD0E968-CADD-C6B8-813C-903FF7DDAA3D}"/>
                  </a:ext>
                </a:extLst>
              </p:cNvPr>
              <p:cNvGrpSpPr/>
              <p:nvPr/>
            </p:nvGrpSpPr>
            <p:grpSpPr>
              <a:xfrm>
                <a:off x="-857215" y="836135"/>
                <a:ext cx="1064721" cy="942032"/>
                <a:chOff x="3005131" y="855506"/>
                <a:chExt cx="1064721" cy="94203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CE80CC9-FD22-2FE0-6E4C-B7673ADE6976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B474F161-9096-555D-4A49-2E92E277FE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A8E6BB4-1F6E-77D2-A8B0-F319F27D4802}"/>
                  </a:ext>
                </a:extLst>
              </p:cNvPr>
              <p:cNvGrpSpPr/>
              <p:nvPr/>
            </p:nvGrpSpPr>
            <p:grpSpPr>
              <a:xfrm flipH="1">
                <a:off x="1644536" y="836135"/>
                <a:ext cx="1064143" cy="941521"/>
                <a:chOff x="3005131" y="855506"/>
                <a:chExt cx="1064721" cy="94203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7063B476-DF52-65B2-C210-396A6A9E23F7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8D8CE596-A1AC-2C34-B230-112CB59B13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</p:grpSp>
        </p:grp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CB03C65-7569-03D4-5BE1-FFE6D3E2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49438">
              <a:off x="4816117" y="2731592"/>
              <a:ext cx="1299391" cy="2351004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D33D7-964C-56D6-BFD5-06AA5CEB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562086" flipH="1">
              <a:off x="6559565" y="2637358"/>
              <a:ext cx="1334292" cy="2414152"/>
            </a:xfrm>
            <a:prstGeom prst="rect">
              <a:avLst/>
            </a:prstGeom>
          </p:spPr>
        </p:pic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BCAD69D-645E-C59A-B281-EEF334EDC271}"/>
                </a:ext>
              </a:extLst>
            </p:cNvPr>
            <p:cNvSpPr/>
            <p:nvPr/>
          </p:nvSpPr>
          <p:spPr>
            <a:xfrm>
              <a:off x="5048796" y="1514395"/>
              <a:ext cx="2597898" cy="1842270"/>
            </a:xfrm>
            <a:custGeom>
              <a:avLst/>
              <a:gdLst>
                <a:gd name="connsiteX0" fmla="*/ 1689265 w 3378531"/>
                <a:gd name="connsiteY0" fmla="*/ 0 h 2395848"/>
                <a:gd name="connsiteX1" fmla="*/ 3369809 w 3378531"/>
                <a:gd name="connsiteY1" fmla="*/ 1516548 h 2395848"/>
                <a:gd name="connsiteX2" fmla="*/ 3378530 w 3378531"/>
                <a:gd name="connsiteY2" fmla="*/ 1689251 h 2395848"/>
                <a:gd name="connsiteX3" fmla="*/ 3378531 w 3378531"/>
                <a:gd name="connsiteY3" fmla="*/ 1689264 h 2395848"/>
                <a:gd name="connsiteX4" fmla="*/ 2471316 w 3378531"/>
                <a:gd name="connsiteY4" fmla="*/ 2395848 h 2395848"/>
                <a:gd name="connsiteX5" fmla="*/ 1719039 w 3378531"/>
                <a:gd name="connsiteY5" fmla="*/ 2084322 h 2395848"/>
                <a:gd name="connsiteX6" fmla="*/ 1689266 w 3378531"/>
                <a:gd name="connsiteY6" fmla="*/ 2041599 h 2395848"/>
                <a:gd name="connsiteX7" fmla="*/ 1659492 w 3378531"/>
                <a:gd name="connsiteY7" fmla="*/ 2084322 h 2395848"/>
                <a:gd name="connsiteX8" fmla="*/ 907215 w 3378531"/>
                <a:gd name="connsiteY8" fmla="*/ 2395848 h 2395848"/>
                <a:gd name="connsiteX9" fmla="*/ 0 w 3378531"/>
                <a:gd name="connsiteY9" fmla="*/ 1689264 h 2395848"/>
                <a:gd name="connsiteX10" fmla="*/ 8722 w 3378531"/>
                <a:gd name="connsiteY10" fmla="*/ 1516548 h 2395848"/>
                <a:gd name="connsiteX11" fmla="*/ 1689265 w 3378531"/>
                <a:gd name="connsiteY11" fmla="*/ 0 h 239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78531" h="2395848">
                  <a:moveTo>
                    <a:pt x="1689265" y="0"/>
                  </a:moveTo>
                  <a:cubicBezTo>
                    <a:pt x="2563911" y="0"/>
                    <a:pt x="3283302" y="664726"/>
                    <a:pt x="3369809" y="1516548"/>
                  </a:cubicBezTo>
                  <a:lnTo>
                    <a:pt x="3378530" y="1689251"/>
                  </a:lnTo>
                  <a:lnTo>
                    <a:pt x="3378531" y="1689264"/>
                  </a:lnTo>
                  <a:cubicBezTo>
                    <a:pt x="3378531" y="2079500"/>
                    <a:pt x="2972357" y="2395848"/>
                    <a:pt x="2471316" y="2395848"/>
                  </a:cubicBezTo>
                  <a:cubicBezTo>
                    <a:pt x="2158166" y="2395848"/>
                    <a:pt x="1882072" y="2272275"/>
                    <a:pt x="1719039" y="2084322"/>
                  </a:cubicBezTo>
                  <a:lnTo>
                    <a:pt x="1689266" y="2041599"/>
                  </a:lnTo>
                  <a:lnTo>
                    <a:pt x="1659492" y="2084322"/>
                  </a:lnTo>
                  <a:cubicBezTo>
                    <a:pt x="1496459" y="2272275"/>
                    <a:pt x="1220366" y="2395848"/>
                    <a:pt x="907215" y="2395848"/>
                  </a:cubicBezTo>
                  <a:cubicBezTo>
                    <a:pt x="406174" y="2395848"/>
                    <a:pt x="0" y="2079500"/>
                    <a:pt x="0" y="1689264"/>
                  </a:cubicBezTo>
                  <a:lnTo>
                    <a:pt x="8722" y="1516548"/>
                  </a:lnTo>
                  <a:cubicBezTo>
                    <a:pt x="95229" y="664726"/>
                    <a:pt x="814620" y="0"/>
                    <a:pt x="1689265" y="0"/>
                  </a:cubicBezTo>
                  <a:close/>
                </a:path>
              </a:pathLst>
            </a:custGeom>
            <a:solidFill>
              <a:srgbClr val="75361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64B13E-EA46-22A0-2EC6-3AD4E90DF1FB}"/>
                </a:ext>
              </a:extLst>
            </p:cNvPr>
            <p:cNvGrpSpPr/>
            <p:nvPr/>
          </p:nvGrpSpPr>
          <p:grpSpPr>
            <a:xfrm>
              <a:off x="5074857" y="2020601"/>
              <a:ext cx="2545774" cy="1099248"/>
              <a:chOff x="-743133" y="1686328"/>
              <a:chExt cx="3310745" cy="142955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0994BE9-E59A-50CE-5EFD-BED95F527806}"/>
                  </a:ext>
                </a:extLst>
              </p:cNvPr>
              <p:cNvGrpSpPr/>
              <p:nvPr/>
            </p:nvGrpSpPr>
            <p:grpSpPr>
              <a:xfrm>
                <a:off x="-743133" y="1686328"/>
                <a:ext cx="1604351" cy="1429557"/>
                <a:chOff x="2926181" y="1448656"/>
                <a:chExt cx="1604351" cy="1429557"/>
              </a:xfrm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32784795-A1F8-0587-4D01-7054FEF07E1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B568BDF-CF69-9D74-E019-0C10B6ABF16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64EBEF6-712A-B3E5-E8F5-A991CE6F3332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49415BD-11C1-271E-79E0-984DAFD18725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073240F-B629-9E1D-B6ED-E967FFAF1AE9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0C3ABC73-DE6E-0940-FF40-5CF46ED1FE96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47829ABD-4F15-3F37-A852-7F7C687FFF73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BAF8D561-8509-B905-74D3-6CD65FA3C369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0CC5A2B0-D66F-7918-5547-886C5990D0BD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RU"/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FB755FA-44A9-186D-3B51-1B1EF1F344BE}"/>
                  </a:ext>
                </a:extLst>
              </p:cNvPr>
              <p:cNvGrpSpPr/>
              <p:nvPr/>
            </p:nvGrpSpPr>
            <p:grpSpPr>
              <a:xfrm flipH="1">
                <a:off x="963263" y="1686328"/>
                <a:ext cx="1604349" cy="1429555"/>
                <a:chOff x="2926181" y="1448656"/>
                <a:chExt cx="1604351" cy="1429557"/>
              </a:xfrm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8675B6-BAFE-0FAE-8492-AE488145DC6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5A60503C-C9A2-B4E6-CCA4-8036FEC4B28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1C93D2C-7D6A-E3BB-5A8C-4494073B30C6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CA41F8A4-FC84-9226-4C5B-1E0EEBF59DEA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C36BD32-DEF9-50B7-6A70-C25AB55FABFF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C1EA46D3-799A-75FF-57E2-67214EF5E188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9878418E-A471-9C82-F340-A26D65846E0C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61A8E99F-9C67-34A2-FA5F-AD68624FD330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5B28B3A-5154-4B4F-DD5A-388FC45E51D6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RU"/>
                  </a:p>
                </p:txBody>
              </p:sp>
            </p:grpSp>
          </p:grpSp>
        </p:grp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E555CD-0087-2358-E9D6-B1C39924AAB3}"/>
                </a:ext>
              </a:extLst>
            </p:cNvPr>
            <p:cNvSpPr/>
            <p:nvPr/>
          </p:nvSpPr>
          <p:spPr>
            <a:xfrm>
              <a:off x="6183017" y="2667764"/>
              <a:ext cx="321963" cy="541626"/>
            </a:xfrm>
            <a:custGeom>
              <a:avLst/>
              <a:gdLst>
                <a:gd name="connsiteX0" fmla="*/ 266882 w 565910"/>
                <a:gd name="connsiteY0" fmla="*/ 0 h 826155"/>
                <a:gd name="connsiteX1" fmla="*/ 282955 w 565910"/>
                <a:gd name="connsiteY1" fmla="*/ 398 h 826155"/>
                <a:gd name="connsiteX2" fmla="*/ 299028 w 565910"/>
                <a:gd name="connsiteY2" fmla="*/ 0 h 826155"/>
                <a:gd name="connsiteX3" fmla="*/ 440137 w 565910"/>
                <a:gd name="connsiteY3" fmla="*/ 31907 h 826155"/>
                <a:gd name="connsiteX4" fmla="*/ 558290 w 565910"/>
                <a:gd name="connsiteY4" fmla="*/ 191156 h 826155"/>
                <a:gd name="connsiteX5" fmla="*/ 537741 w 565910"/>
                <a:gd name="connsiteY5" fmla="*/ 458284 h 826155"/>
                <a:gd name="connsiteX6" fmla="*/ 404177 w 565910"/>
                <a:gd name="connsiteY6" fmla="*/ 710001 h 826155"/>
                <a:gd name="connsiteX7" fmla="*/ 284620 w 565910"/>
                <a:gd name="connsiteY7" fmla="*/ 826067 h 826155"/>
                <a:gd name="connsiteX8" fmla="*/ 282955 w 565910"/>
                <a:gd name="connsiteY8" fmla="*/ 826155 h 826155"/>
                <a:gd name="connsiteX9" fmla="*/ 281290 w 565910"/>
                <a:gd name="connsiteY9" fmla="*/ 826067 h 826155"/>
                <a:gd name="connsiteX10" fmla="*/ 161733 w 565910"/>
                <a:gd name="connsiteY10" fmla="*/ 710001 h 826155"/>
                <a:gd name="connsiteX11" fmla="*/ 28169 w 565910"/>
                <a:gd name="connsiteY11" fmla="*/ 458284 h 826155"/>
                <a:gd name="connsiteX12" fmla="*/ 7620 w 565910"/>
                <a:gd name="connsiteY12" fmla="*/ 191156 h 826155"/>
                <a:gd name="connsiteX13" fmla="*/ 125773 w 565910"/>
                <a:gd name="connsiteY13" fmla="*/ 31907 h 826155"/>
                <a:gd name="connsiteX14" fmla="*/ 266882 w 565910"/>
                <a:gd name="connsiteY14" fmla="*/ 0 h 82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5910" h="826155">
                  <a:moveTo>
                    <a:pt x="266882" y="0"/>
                  </a:moveTo>
                  <a:lnTo>
                    <a:pt x="282955" y="398"/>
                  </a:lnTo>
                  <a:lnTo>
                    <a:pt x="299028" y="0"/>
                  </a:lnTo>
                  <a:cubicBezTo>
                    <a:pt x="346546" y="763"/>
                    <a:pt x="402251" y="8148"/>
                    <a:pt x="440137" y="31907"/>
                  </a:cubicBezTo>
                  <a:cubicBezTo>
                    <a:pt x="490652" y="63586"/>
                    <a:pt x="542023" y="120093"/>
                    <a:pt x="558290" y="191156"/>
                  </a:cubicBezTo>
                  <a:cubicBezTo>
                    <a:pt x="574557" y="262219"/>
                    <a:pt x="563426" y="371810"/>
                    <a:pt x="537741" y="458284"/>
                  </a:cubicBezTo>
                  <a:cubicBezTo>
                    <a:pt x="512056" y="544758"/>
                    <a:pt x="447842" y="647500"/>
                    <a:pt x="404177" y="710001"/>
                  </a:cubicBezTo>
                  <a:cubicBezTo>
                    <a:pt x="371428" y="756877"/>
                    <a:pt x="326158" y="810014"/>
                    <a:pt x="284620" y="826067"/>
                  </a:cubicBezTo>
                  <a:lnTo>
                    <a:pt x="282955" y="826155"/>
                  </a:lnTo>
                  <a:lnTo>
                    <a:pt x="281290" y="826067"/>
                  </a:lnTo>
                  <a:cubicBezTo>
                    <a:pt x="239752" y="810014"/>
                    <a:pt x="194482" y="756877"/>
                    <a:pt x="161733" y="710001"/>
                  </a:cubicBezTo>
                  <a:cubicBezTo>
                    <a:pt x="118068" y="647500"/>
                    <a:pt x="53854" y="544758"/>
                    <a:pt x="28169" y="458284"/>
                  </a:cubicBezTo>
                  <a:cubicBezTo>
                    <a:pt x="2484" y="371810"/>
                    <a:pt x="-8647" y="262219"/>
                    <a:pt x="7620" y="191156"/>
                  </a:cubicBezTo>
                  <a:cubicBezTo>
                    <a:pt x="23887" y="120093"/>
                    <a:pt x="75258" y="63586"/>
                    <a:pt x="125773" y="31907"/>
                  </a:cubicBezTo>
                  <a:cubicBezTo>
                    <a:pt x="163659" y="8148"/>
                    <a:pt x="219364" y="763"/>
                    <a:pt x="266882" y="0"/>
                  </a:cubicBezTo>
                  <a:close/>
                </a:path>
              </a:pathLst>
            </a:custGeom>
            <a:solidFill>
              <a:srgbClr val="F7C23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B505417-A12A-60F6-0F39-48B08D7BBD27}"/>
                </a:ext>
              </a:extLst>
            </p:cNvPr>
            <p:cNvGrpSpPr/>
            <p:nvPr/>
          </p:nvGrpSpPr>
          <p:grpSpPr>
            <a:xfrm>
              <a:off x="5681246" y="4878821"/>
              <a:ext cx="1327525" cy="458341"/>
              <a:chOff x="135188" y="5459746"/>
              <a:chExt cx="1726429" cy="59606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C8AA2AF-4588-C0D2-85DA-F17F3B0B6249}"/>
                  </a:ext>
                </a:extLst>
              </p:cNvPr>
              <p:cNvGrpSpPr/>
              <p:nvPr/>
            </p:nvGrpSpPr>
            <p:grpSpPr>
              <a:xfrm>
                <a:off x="135188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18920557-ACA3-4EA2-7C68-13BE85B3A855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81C58A6B-4BF3-1034-383B-40EBB6F04124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A4EF65C5-D899-E806-291B-0A922B849CE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647E586B-6389-2B4D-FFE3-87FA8780982C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F08D182C-975B-147D-5ED0-45E4A2D478A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9F62A410-6F73-8366-CC7A-D024BC078447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9DFA73AF-EFFE-7B30-21F5-CE449B193EE8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F0DFB905-4785-27D9-6DE9-9BA6007966E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57571873-BA5A-A7B5-42A1-0A35BB24678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0584287-4C72-6ED7-6C81-763F20635666}"/>
                  </a:ext>
                </a:extLst>
              </p:cNvPr>
              <p:cNvGrpSpPr/>
              <p:nvPr/>
            </p:nvGrpSpPr>
            <p:grpSpPr>
              <a:xfrm>
                <a:off x="1092185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393445B9-93D0-C86C-7074-4B5D72693E3A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0D48520-8010-11C4-40DA-E4279022FADB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EF20F8C4-277D-F43C-0554-7A01B0209CB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B2F62DB8-4AD0-8674-A92A-E0648B135C30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3EADA581-2DC4-C7EE-9514-93EB3482BE2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CC737DB7-EF12-4A47-B448-07480047486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5EE1792-3961-07FC-3436-633CD66A144F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DD2F2AD7-3F44-041A-0901-899DD93640C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D16D4A43-3EA4-13C2-1852-8F1D97658889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</p:grp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7D8A5B1-CCFE-E6AF-9FD1-DCA633F6E607}"/>
              </a:ext>
            </a:extLst>
          </p:cNvPr>
          <p:cNvSpPr txBox="1"/>
          <p:nvPr/>
        </p:nvSpPr>
        <p:spPr>
          <a:xfrm>
            <a:off x="2415396" y="2381995"/>
            <a:ext cx="3845925" cy="1272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67">
                <a:solidFill>
                  <a:schemeClr val="bg1"/>
                </a:solidFill>
                <a:latin typeface="Bernard MT Condensed" panose="02050806060905020404" pitchFamily="18" charset="77"/>
              </a:rPr>
              <a:t>Good job!</a:t>
            </a:r>
            <a:endParaRPr lang="en-RU" sz="7667" dirty="0">
              <a:solidFill>
                <a:schemeClr val="bg1"/>
              </a:solidFill>
              <a:latin typeface="Bernard MT Condensed" panose="02050806060905020404" pitchFamily="18" charset="77"/>
            </a:endParaRPr>
          </a:p>
        </p:txBody>
      </p:sp>
      <p:sp>
        <p:nvSpPr>
          <p:cNvPr id="68" name="Rounded Rectangl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93539D-12CD-CF62-86AD-EA553486521E}"/>
              </a:ext>
            </a:extLst>
          </p:cNvPr>
          <p:cNvSpPr/>
          <p:nvPr/>
        </p:nvSpPr>
        <p:spPr>
          <a:xfrm>
            <a:off x="3263252" y="412699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End</a:t>
            </a:r>
            <a:endParaRPr lang="en-RU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4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7949F7-1E4F-5D11-5F18-B65624518A79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C6CBB36-C5F8-61E2-6D70-F2959B5C37CF}"/>
              </a:ext>
            </a:extLst>
          </p:cNvPr>
          <p:cNvSpPr txBox="1"/>
          <p:nvPr/>
        </p:nvSpPr>
        <p:spPr>
          <a:xfrm rot="21372935">
            <a:off x="143876" y="2414434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dk1"/>
              </a:buClr>
              <a:buSzPts val="5000"/>
              <a:buFont typeface="Joti One"/>
              <a:buNone/>
              <a:defRPr sz="149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r>
              <a:rPr lang="en-US"/>
              <a:t>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0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34729050-05D4-1FB6-AEB1-A0F3718EB8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A486FBF-490A-ECE2-308C-0AEF0FFD0454}"/>
              </a:ext>
            </a:extLst>
          </p:cNvPr>
          <p:cNvSpPr txBox="1">
            <a:spLocks/>
          </p:cNvSpPr>
          <p:nvPr/>
        </p:nvSpPr>
        <p:spPr>
          <a:xfrm>
            <a:off x="2702388" y="475271"/>
            <a:ext cx="6954796" cy="597143"/>
          </a:xfrm>
          <a:prstGeom prst="wedgeRoundRectCallout">
            <a:avLst>
              <a:gd name="adj1" fmla="val -55863"/>
              <a:gd name="adj2" fmla="val -8949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 you do 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5A3E19-F035-3A2E-1ABC-152ED6CDA7CA}"/>
              </a:ext>
            </a:extLst>
          </p:cNvPr>
          <p:cNvSpPr txBox="1">
            <a:spLocks/>
          </p:cNvSpPr>
          <p:nvPr/>
        </p:nvSpPr>
        <p:spPr>
          <a:xfrm>
            <a:off x="3247052" y="1152468"/>
            <a:ext cx="6102221" cy="597143"/>
          </a:xfrm>
          <a:prstGeom prst="wedgeRoundRectCallout">
            <a:avLst>
              <a:gd name="adj1" fmla="val 54394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53916-2E25-1ED9-D30E-C4D3DB84E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0" t="5355" r="5165" b="12016"/>
          <a:stretch/>
        </p:blipFill>
        <p:spPr>
          <a:xfrm>
            <a:off x="2979890" y="4084628"/>
            <a:ext cx="2500844" cy="1620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711D7-B024-C599-F7E3-598D22126C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70" t="10545" r="13229" b="10254"/>
          <a:stretch/>
        </p:blipFill>
        <p:spPr>
          <a:xfrm>
            <a:off x="575473" y="3741130"/>
            <a:ext cx="1627223" cy="1697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82709-5114-CDAC-0E28-F201C244B3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16" t="7450" r="13826" b="15771"/>
          <a:stretch/>
        </p:blipFill>
        <p:spPr>
          <a:xfrm>
            <a:off x="9509049" y="3691543"/>
            <a:ext cx="2107478" cy="1797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8C07E-377C-7C33-8C01-1BA7A5FEC7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6" b="9546"/>
          <a:stretch/>
        </p:blipFill>
        <p:spPr>
          <a:xfrm flipH="1">
            <a:off x="6378436" y="3981558"/>
            <a:ext cx="2495202" cy="1651609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02D77E83-0B85-6509-DD5A-DEF4BA5C9983}"/>
              </a:ext>
            </a:extLst>
          </p:cNvPr>
          <p:cNvSpPr txBox="1">
            <a:spLocks/>
          </p:cNvSpPr>
          <p:nvPr/>
        </p:nvSpPr>
        <p:spPr>
          <a:xfrm>
            <a:off x="3133184" y="5678499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wash the clothes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B278E32-3ADE-B97F-F5F7-0F49722520AC}"/>
              </a:ext>
            </a:extLst>
          </p:cNvPr>
          <p:cNvSpPr txBox="1">
            <a:spLocks/>
          </p:cNvSpPr>
          <p:nvPr/>
        </p:nvSpPr>
        <p:spPr>
          <a:xfrm>
            <a:off x="290069" y="5439102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help with cooking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F38C5314-40E7-B8D9-5443-9C5BEE1D703C}"/>
              </a:ext>
            </a:extLst>
          </p:cNvPr>
          <p:cNvSpPr txBox="1">
            <a:spLocks/>
          </p:cNvSpPr>
          <p:nvPr/>
        </p:nvSpPr>
        <p:spPr>
          <a:xfrm>
            <a:off x="9589537" y="5608631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wash the dishes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3A5AC72-6DA2-CC33-5A1D-22D992ED6619}"/>
              </a:ext>
            </a:extLst>
          </p:cNvPr>
          <p:cNvSpPr txBox="1">
            <a:spLocks/>
          </p:cNvSpPr>
          <p:nvPr/>
        </p:nvSpPr>
        <p:spPr>
          <a:xfrm>
            <a:off x="6876546" y="5705532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clean the floor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F7670A-5576-D888-AF2D-EB2F999DD02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108718" y="1749611"/>
            <a:ext cx="4189445" cy="1991519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428D18-1EB8-325C-ABAE-2E77317F007F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4230312" y="1749611"/>
            <a:ext cx="2067851" cy="2335017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D4C396-5261-F8C2-8D18-6AA121D09B5B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6298163" y="1749611"/>
            <a:ext cx="1327874" cy="2231947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6048B06-AC07-5392-258B-20905E16372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298163" y="1749611"/>
            <a:ext cx="3564294" cy="2075940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067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5F500B9-8CEC-90BB-A5CB-E3694B418A17}"/>
              </a:ext>
            </a:extLst>
          </p:cNvPr>
          <p:cNvSpPr txBox="1"/>
          <p:nvPr/>
        </p:nvSpPr>
        <p:spPr>
          <a:xfrm rot="21372935">
            <a:off x="800323" y="-1895286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EEEA3-68B2-1C6D-29EF-950E3781F98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657" y="2022735"/>
            <a:ext cx="11912616" cy="2145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0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17A241-04F0-1043-B582-8E2F64B84CE2}"/>
              </a:ext>
            </a:extLst>
          </p:cNvPr>
          <p:cNvSpPr txBox="1">
            <a:spLocks/>
          </p:cNvSpPr>
          <p:nvPr/>
        </p:nvSpPr>
        <p:spPr>
          <a:xfrm>
            <a:off x="7484883" y="4312059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3A68EDA-48B7-BBE1-F5A1-772B1E51FBFE}"/>
              </a:ext>
            </a:extLst>
          </p:cNvPr>
          <p:cNvSpPr txBox="1">
            <a:spLocks/>
          </p:cNvSpPr>
          <p:nvPr/>
        </p:nvSpPr>
        <p:spPr>
          <a:xfrm>
            <a:off x="10562739" y="4312059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60D7A77-B175-507F-7FBA-E791312E2BAD}"/>
              </a:ext>
            </a:extLst>
          </p:cNvPr>
          <p:cNvSpPr txBox="1">
            <a:spLocks/>
          </p:cNvSpPr>
          <p:nvPr/>
        </p:nvSpPr>
        <p:spPr>
          <a:xfrm>
            <a:off x="4681347" y="4312059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FAC4224-09FB-1B6A-31B6-30B156C53977}"/>
              </a:ext>
            </a:extLst>
          </p:cNvPr>
          <p:cNvSpPr txBox="1">
            <a:spLocks/>
          </p:cNvSpPr>
          <p:nvPr/>
        </p:nvSpPr>
        <p:spPr>
          <a:xfrm>
            <a:off x="1877811" y="4312059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14F5A13-8B07-71DA-7B01-6CDA873098E9}"/>
              </a:ext>
            </a:extLst>
          </p:cNvPr>
          <p:cNvSpPr txBox="1">
            <a:spLocks/>
          </p:cNvSpPr>
          <p:nvPr/>
        </p:nvSpPr>
        <p:spPr>
          <a:xfrm>
            <a:off x="6885443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2A759772-5B2E-147D-2D96-ED39BA1DFC80}"/>
              </a:ext>
            </a:extLst>
          </p:cNvPr>
          <p:cNvSpPr txBox="1">
            <a:spLocks/>
          </p:cNvSpPr>
          <p:nvPr/>
        </p:nvSpPr>
        <p:spPr>
          <a:xfrm>
            <a:off x="9912499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400" b="1" dirty="0">
              <a:solidFill>
                <a:srgbClr val="754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726B947D-7CC5-AE47-4B9B-9D2E7D9FF8BD}"/>
              </a:ext>
            </a:extLst>
          </p:cNvPr>
          <p:cNvSpPr txBox="1">
            <a:spLocks/>
          </p:cNvSpPr>
          <p:nvPr/>
        </p:nvSpPr>
        <p:spPr>
          <a:xfrm>
            <a:off x="4031107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4573081-A86B-4B91-B743-31973F12D554}"/>
              </a:ext>
            </a:extLst>
          </p:cNvPr>
          <p:cNvSpPr txBox="1">
            <a:spLocks/>
          </p:cNvSpPr>
          <p:nvPr/>
        </p:nvSpPr>
        <p:spPr>
          <a:xfrm>
            <a:off x="1227571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dirty="0">
              <a:solidFill>
                <a:srgbClr val="754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298D4BF-4EF3-04DB-34A5-4DE6DF882C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83" y="5663156"/>
            <a:ext cx="644856" cy="6448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083B31D-AF02-3A8E-65FE-A248D47C40FB}"/>
              </a:ext>
            </a:extLst>
          </p:cNvPr>
          <p:cNvSpPr txBox="1">
            <a:spLocks/>
          </p:cNvSpPr>
          <p:nvPr/>
        </p:nvSpPr>
        <p:spPr>
          <a:xfrm>
            <a:off x="8232529" y="5711264"/>
            <a:ext cx="548640" cy="54864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C259363-5B5A-B4D4-7FC9-57AA7F76DDA0}"/>
              </a:ext>
            </a:extLst>
          </p:cNvPr>
          <p:cNvSpPr txBox="1">
            <a:spLocks/>
          </p:cNvSpPr>
          <p:nvPr/>
        </p:nvSpPr>
        <p:spPr>
          <a:xfrm>
            <a:off x="8883959" y="5711264"/>
            <a:ext cx="548640" cy="54864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338ABA2-F78B-246C-93BA-169E76E1DC15}"/>
              </a:ext>
            </a:extLst>
          </p:cNvPr>
          <p:cNvSpPr txBox="1">
            <a:spLocks/>
          </p:cNvSpPr>
          <p:nvPr/>
        </p:nvSpPr>
        <p:spPr>
          <a:xfrm>
            <a:off x="9535389" y="5711264"/>
            <a:ext cx="548640" cy="54864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4C7DF7B-CE88-F457-F549-2A5B43D63F0E}"/>
              </a:ext>
            </a:extLst>
          </p:cNvPr>
          <p:cNvSpPr txBox="1">
            <a:spLocks/>
          </p:cNvSpPr>
          <p:nvPr/>
        </p:nvSpPr>
        <p:spPr>
          <a:xfrm>
            <a:off x="10186819" y="5711264"/>
            <a:ext cx="548640" cy="54864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2DB375-D14E-1BB9-6D89-B4E2AD6779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685" y="1987161"/>
            <a:ext cx="11560629" cy="2183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2375062" y="1317099"/>
            <a:ext cx="6805389" cy="893484"/>
            <a:chOff x="4142213" y="3183324"/>
            <a:chExt cx="6437551" cy="845189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9712902" y="3605919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F25F1BD-C028-E292-FDAC-4AC9A0215E28}"/>
              </a:ext>
            </a:extLst>
          </p:cNvPr>
          <p:cNvSpPr txBox="1">
            <a:spLocks/>
          </p:cNvSpPr>
          <p:nvPr/>
        </p:nvSpPr>
        <p:spPr>
          <a:xfrm>
            <a:off x="708292" y="924686"/>
            <a:ext cx="426720" cy="42672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3DE29D1-99A4-F2B6-E54B-7BE8A1017897}"/>
              </a:ext>
            </a:extLst>
          </p:cNvPr>
          <p:cNvSpPr txBox="1">
            <a:spLocks/>
          </p:cNvSpPr>
          <p:nvPr/>
        </p:nvSpPr>
        <p:spPr>
          <a:xfrm>
            <a:off x="6513858" y="924686"/>
            <a:ext cx="426720" cy="42672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3FE7E1F-ABBB-4C05-BC92-701DDD260C9F}"/>
              </a:ext>
            </a:extLst>
          </p:cNvPr>
          <p:cNvSpPr txBox="1">
            <a:spLocks/>
          </p:cNvSpPr>
          <p:nvPr/>
        </p:nvSpPr>
        <p:spPr>
          <a:xfrm>
            <a:off x="506212" y="4495231"/>
            <a:ext cx="5764090" cy="8843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in the morning?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wash my ________.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do you do in the morning?</a:t>
            </a:r>
          </a:p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wash the dishes.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86E1E65-6818-EB30-56FA-A5AD8A27C9D7}"/>
              </a:ext>
            </a:extLst>
          </p:cNvPr>
          <p:cNvSpPr txBox="1">
            <a:spLocks/>
          </p:cNvSpPr>
          <p:nvPr/>
        </p:nvSpPr>
        <p:spPr>
          <a:xfrm>
            <a:off x="6443022" y="4519861"/>
            <a:ext cx="6739553" cy="8843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in the _________?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help my mum with the cooking.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 the ________, what do you?</a:t>
            </a:r>
          </a:p>
          <a:p>
            <a:pPr algn="l"/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watch ________ together.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9D1DD49-711B-3CEB-DE38-709D36109D6C}"/>
              </a:ext>
            </a:extLst>
          </p:cNvPr>
          <p:cNvSpPr txBox="1">
            <a:spLocks/>
          </p:cNvSpPr>
          <p:nvPr/>
        </p:nvSpPr>
        <p:spPr>
          <a:xfrm>
            <a:off x="2608443" y="4877701"/>
            <a:ext cx="179083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clothes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A0CF7F2-1A97-7765-0043-76764C10CA7D}"/>
              </a:ext>
            </a:extLst>
          </p:cNvPr>
          <p:cNvSpPr txBox="1">
            <a:spLocks/>
          </p:cNvSpPr>
          <p:nvPr/>
        </p:nvSpPr>
        <p:spPr>
          <a:xfrm>
            <a:off x="10034272" y="4445702"/>
            <a:ext cx="177336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C817F817-4A02-6FEC-3993-2429B6C5C9E1}"/>
              </a:ext>
            </a:extLst>
          </p:cNvPr>
          <p:cNvSpPr txBox="1">
            <a:spLocks/>
          </p:cNvSpPr>
          <p:nvPr/>
        </p:nvSpPr>
        <p:spPr>
          <a:xfrm>
            <a:off x="8442961" y="5321434"/>
            <a:ext cx="1513839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045B6C7-5B88-6204-41FF-4A2927332478}"/>
              </a:ext>
            </a:extLst>
          </p:cNvPr>
          <p:cNvSpPr txBox="1">
            <a:spLocks/>
          </p:cNvSpPr>
          <p:nvPr/>
        </p:nvSpPr>
        <p:spPr>
          <a:xfrm>
            <a:off x="1054851" y="5329502"/>
            <a:ext cx="2040974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 What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3FB56A-7D4D-4AA0-2317-CE272D6F2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" t="389" r="518" b="953"/>
          <a:stretch/>
        </p:blipFill>
        <p:spPr>
          <a:xfrm>
            <a:off x="1607957" y="979106"/>
            <a:ext cx="2998648" cy="3265715"/>
          </a:xfrm>
          <a:prstGeom prst="roundRect">
            <a:avLst>
              <a:gd name="adj" fmla="val 3958"/>
            </a:avLst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3404C6A-7402-7EA2-3750-538C5809E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395" y="931090"/>
            <a:ext cx="3047648" cy="3342707"/>
          </a:xfrm>
          <a:prstGeom prst="roundRect">
            <a:avLst>
              <a:gd name="adj" fmla="val 3721"/>
            </a:avLst>
          </a:prstGeom>
        </p:spPr>
      </p:pic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A65E2E34-D63F-16BD-AFA7-29633EC929A9}"/>
              </a:ext>
            </a:extLst>
          </p:cNvPr>
          <p:cNvSpPr txBox="1">
            <a:spLocks/>
          </p:cNvSpPr>
          <p:nvPr/>
        </p:nvSpPr>
        <p:spPr>
          <a:xfrm>
            <a:off x="8442961" y="5747988"/>
            <a:ext cx="1513839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3C7E4C4-4EC4-ABA9-941A-87E880535A7C}"/>
              </a:ext>
            </a:extLst>
          </p:cNvPr>
          <p:cNvCxnSpPr/>
          <p:nvPr/>
        </p:nvCxnSpPr>
        <p:spPr>
          <a:xfrm>
            <a:off x="6096000" y="948626"/>
            <a:ext cx="0" cy="5567554"/>
          </a:xfrm>
          <a:prstGeom prst="line">
            <a:avLst/>
          </a:prstGeom>
          <a:ln w="28575">
            <a:solidFill>
              <a:srgbClr val="3C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856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Let’s play.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DA38617-013C-74F3-1603-4238B9B94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47" y="1429065"/>
            <a:ext cx="11589106" cy="38541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05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1C95B848-B4E7-325E-5CDE-85077EFC8249}"/>
              </a:ext>
            </a:extLst>
          </p:cNvPr>
          <p:cNvSpPr txBox="1"/>
          <p:nvPr/>
        </p:nvSpPr>
        <p:spPr>
          <a:xfrm rot="21372935">
            <a:off x="51857" y="1956745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2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AE3DEC-9389-5943-3718-CF77547B66B5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9B6D3A26-55F2-808F-034F-3F380F7E5B5E}"/>
              </a:ext>
            </a:extLst>
          </p:cNvPr>
          <p:cNvSpPr txBox="1"/>
          <p:nvPr/>
        </p:nvSpPr>
        <p:spPr>
          <a:xfrm>
            <a:off x="1414167" y="1834862"/>
            <a:ext cx="1009068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pPr algn="l"/>
            <a:r>
              <a:rPr lang="en-US" sz="150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6FB736-D90A-07BC-0C5B-FA4712C15ADC}"/>
              </a:ext>
            </a:extLst>
          </p:cNvPr>
          <p:cNvSpPr txBox="1">
            <a:spLocks/>
          </p:cNvSpPr>
          <p:nvPr/>
        </p:nvSpPr>
        <p:spPr>
          <a:xfrm>
            <a:off x="3613054" y="3560273"/>
            <a:ext cx="4032829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400">
                <a:solidFill>
                  <a:srgbClr val="3C3333"/>
                </a:solidFill>
              </a:rPr>
              <a:t>for joining!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5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50A14F02-26CF-4405-2B4E-D342C1147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EF4EC0C-BBE3-A9C9-C497-A2B66100625D}"/>
              </a:ext>
            </a:extLst>
          </p:cNvPr>
          <p:cNvGrpSpPr/>
          <p:nvPr/>
        </p:nvGrpSpPr>
        <p:grpSpPr>
          <a:xfrm>
            <a:off x="7112000" y="1549401"/>
            <a:ext cx="3077740" cy="3989999"/>
            <a:chOff x="4816117" y="1347163"/>
            <a:chExt cx="3077740" cy="398999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64E268F-A446-7ABB-1DA7-B6D8878A2496}"/>
                </a:ext>
              </a:extLst>
            </p:cNvPr>
            <p:cNvSpPr/>
            <p:nvPr/>
          </p:nvSpPr>
          <p:spPr>
            <a:xfrm>
              <a:off x="5256955" y="1882073"/>
              <a:ext cx="2210846" cy="3283649"/>
            </a:xfrm>
            <a:prstGeom prst="roundRect">
              <a:avLst>
                <a:gd name="adj" fmla="val 47726"/>
              </a:avLst>
            </a:prstGeom>
            <a:solidFill>
              <a:srgbClr val="D6A47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243D714-7532-6BF5-31D1-008E0E07DDC8}"/>
                </a:ext>
              </a:extLst>
            </p:cNvPr>
            <p:cNvSpPr/>
            <p:nvPr/>
          </p:nvSpPr>
          <p:spPr>
            <a:xfrm flipH="1">
              <a:off x="5530444" y="2687391"/>
              <a:ext cx="1624154" cy="1338549"/>
            </a:xfrm>
            <a:custGeom>
              <a:avLst/>
              <a:gdLst>
                <a:gd name="connsiteX0" fmla="*/ 1346984 w 2112190"/>
                <a:gd name="connsiteY0" fmla="*/ 615 h 1740765"/>
                <a:gd name="connsiteX1" fmla="*/ 1071001 w 2112190"/>
                <a:gd name="connsiteY1" fmla="*/ 28922 h 1740765"/>
                <a:gd name="connsiteX2" fmla="*/ 1056095 w 2112190"/>
                <a:gd name="connsiteY2" fmla="*/ 31037 h 1740765"/>
                <a:gd name="connsiteX3" fmla="*/ 1041189 w 2112190"/>
                <a:gd name="connsiteY3" fmla="*/ 28922 h 1740765"/>
                <a:gd name="connsiteX4" fmla="*/ 765206 w 2112190"/>
                <a:gd name="connsiteY4" fmla="*/ 615 h 1740765"/>
                <a:gd name="connsiteX5" fmla="*/ 515570 w 2112190"/>
                <a:gd name="connsiteY5" fmla="*/ 31795 h 1740765"/>
                <a:gd name="connsiteX6" fmla="*/ 44230 w 2112190"/>
                <a:gd name="connsiteY6" fmla="*/ 493708 h 1740765"/>
                <a:gd name="connsiteX7" fmla="*/ 25376 w 2112190"/>
                <a:gd name="connsiteY7" fmla="*/ 823646 h 1740765"/>
                <a:gd name="connsiteX8" fmla="*/ 91364 w 2112190"/>
                <a:gd name="connsiteY8" fmla="*/ 1087597 h 1740765"/>
                <a:gd name="connsiteX9" fmla="*/ 204485 w 2112190"/>
                <a:gd name="connsiteY9" fmla="*/ 1276133 h 1740765"/>
                <a:gd name="connsiteX10" fmla="*/ 213912 w 2112190"/>
                <a:gd name="connsiteY10" fmla="*/ 1144158 h 1740765"/>
                <a:gd name="connsiteX11" fmla="*/ 345887 w 2112190"/>
                <a:gd name="connsiteY11" fmla="*/ 1351547 h 1740765"/>
                <a:gd name="connsiteX12" fmla="*/ 459009 w 2112190"/>
                <a:gd name="connsiteY12" fmla="*/ 1426962 h 1740765"/>
                <a:gd name="connsiteX13" fmla="*/ 459009 w 2112190"/>
                <a:gd name="connsiteY13" fmla="*/ 1276133 h 1740765"/>
                <a:gd name="connsiteX14" fmla="*/ 572131 w 2112190"/>
                <a:gd name="connsiteY14" fmla="*/ 1455242 h 1740765"/>
                <a:gd name="connsiteX15" fmla="*/ 704106 w 2112190"/>
                <a:gd name="connsiteY15" fmla="*/ 1540083 h 1740765"/>
                <a:gd name="connsiteX16" fmla="*/ 694679 w 2112190"/>
                <a:gd name="connsiteY16" fmla="*/ 1370401 h 1740765"/>
                <a:gd name="connsiteX17" fmla="*/ 883215 w 2112190"/>
                <a:gd name="connsiteY17" fmla="*/ 1568364 h 1740765"/>
                <a:gd name="connsiteX18" fmla="*/ 949203 w 2112190"/>
                <a:gd name="connsiteY18" fmla="*/ 1681485 h 1740765"/>
                <a:gd name="connsiteX19" fmla="*/ 949203 w 2112190"/>
                <a:gd name="connsiteY19" fmla="*/ 1483523 h 1740765"/>
                <a:gd name="connsiteX20" fmla="*/ 1050117 w 2112190"/>
                <a:gd name="connsiteY20" fmla="*/ 1734327 h 1740765"/>
                <a:gd name="connsiteX21" fmla="*/ 1056095 w 2112190"/>
                <a:gd name="connsiteY21" fmla="*/ 1740765 h 1740765"/>
                <a:gd name="connsiteX22" fmla="*/ 1062073 w 2112190"/>
                <a:gd name="connsiteY22" fmla="*/ 1734327 h 1740765"/>
                <a:gd name="connsiteX23" fmla="*/ 1162987 w 2112190"/>
                <a:gd name="connsiteY23" fmla="*/ 1483523 h 1740765"/>
                <a:gd name="connsiteX24" fmla="*/ 1162987 w 2112190"/>
                <a:gd name="connsiteY24" fmla="*/ 1681485 h 1740765"/>
                <a:gd name="connsiteX25" fmla="*/ 1228975 w 2112190"/>
                <a:gd name="connsiteY25" fmla="*/ 1568364 h 1740765"/>
                <a:gd name="connsiteX26" fmla="*/ 1417511 w 2112190"/>
                <a:gd name="connsiteY26" fmla="*/ 1370401 h 1740765"/>
                <a:gd name="connsiteX27" fmla="*/ 1408084 w 2112190"/>
                <a:gd name="connsiteY27" fmla="*/ 1540083 h 1740765"/>
                <a:gd name="connsiteX28" fmla="*/ 1540059 w 2112190"/>
                <a:gd name="connsiteY28" fmla="*/ 1455242 h 1740765"/>
                <a:gd name="connsiteX29" fmla="*/ 1653181 w 2112190"/>
                <a:gd name="connsiteY29" fmla="*/ 1276133 h 1740765"/>
                <a:gd name="connsiteX30" fmla="*/ 1653181 w 2112190"/>
                <a:gd name="connsiteY30" fmla="*/ 1426962 h 1740765"/>
                <a:gd name="connsiteX31" fmla="*/ 1766303 w 2112190"/>
                <a:gd name="connsiteY31" fmla="*/ 1351547 h 1740765"/>
                <a:gd name="connsiteX32" fmla="*/ 1898278 w 2112190"/>
                <a:gd name="connsiteY32" fmla="*/ 1144158 h 1740765"/>
                <a:gd name="connsiteX33" fmla="*/ 1907705 w 2112190"/>
                <a:gd name="connsiteY33" fmla="*/ 1276133 h 1740765"/>
                <a:gd name="connsiteX34" fmla="*/ 2020826 w 2112190"/>
                <a:gd name="connsiteY34" fmla="*/ 1087597 h 1740765"/>
                <a:gd name="connsiteX35" fmla="*/ 2086814 w 2112190"/>
                <a:gd name="connsiteY35" fmla="*/ 823646 h 1740765"/>
                <a:gd name="connsiteX36" fmla="*/ 2067960 w 2112190"/>
                <a:gd name="connsiteY36" fmla="*/ 493708 h 1740765"/>
                <a:gd name="connsiteX37" fmla="*/ 1596620 w 2112190"/>
                <a:gd name="connsiteY37" fmla="*/ 31795 h 1740765"/>
                <a:gd name="connsiteX38" fmla="*/ 1346984 w 2112190"/>
                <a:gd name="connsiteY38" fmla="*/ 615 h 174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12190" h="1740765">
                  <a:moveTo>
                    <a:pt x="1346984" y="615"/>
                  </a:moveTo>
                  <a:cubicBezTo>
                    <a:pt x="1255321" y="3533"/>
                    <a:pt x="1159267" y="16366"/>
                    <a:pt x="1071001" y="28922"/>
                  </a:cubicBezTo>
                  <a:lnTo>
                    <a:pt x="1056095" y="31037"/>
                  </a:lnTo>
                  <a:lnTo>
                    <a:pt x="1041189" y="28922"/>
                  </a:lnTo>
                  <a:cubicBezTo>
                    <a:pt x="952923" y="16366"/>
                    <a:pt x="856869" y="3533"/>
                    <a:pt x="765206" y="615"/>
                  </a:cubicBezTo>
                  <a:cubicBezTo>
                    <a:pt x="673543" y="-2304"/>
                    <a:pt x="586271" y="4693"/>
                    <a:pt x="515570" y="31795"/>
                  </a:cubicBezTo>
                  <a:cubicBezTo>
                    <a:pt x="327034" y="104067"/>
                    <a:pt x="125929" y="361733"/>
                    <a:pt x="44230" y="493708"/>
                  </a:cubicBezTo>
                  <a:cubicBezTo>
                    <a:pt x="-37469" y="625683"/>
                    <a:pt x="17520" y="724665"/>
                    <a:pt x="25376" y="823646"/>
                  </a:cubicBezTo>
                  <a:cubicBezTo>
                    <a:pt x="33232" y="922628"/>
                    <a:pt x="61513" y="1012183"/>
                    <a:pt x="91364" y="1087597"/>
                  </a:cubicBezTo>
                  <a:cubicBezTo>
                    <a:pt x="121215" y="1163011"/>
                    <a:pt x="184060" y="1266706"/>
                    <a:pt x="204485" y="1276133"/>
                  </a:cubicBezTo>
                  <a:cubicBezTo>
                    <a:pt x="224910" y="1285560"/>
                    <a:pt x="190345" y="1131589"/>
                    <a:pt x="213912" y="1144158"/>
                  </a:cubicBezTo>
                  <a:cubicBezTo>
                    <a:pt x="237479" y="1156727"/>
                    <a:pt x="305038" y="1304413"/>
                    <a:pt x="345887" y="1351547"/>
                  </a:cubicBezTo>
                  <a:cubicBezTo>
                    <a:pt x="386736" y="1398681"/>
                    <a:pt x="440155" y="1439531"/>
                    <a:pt x="459009" y="1426962"/>
                  </a:cubicBezTo>
                  <a:cubicBezTo>
                    <a:pt x="477863" y="1414393"/>
                    <a:pt x="440155" y="1271420"/>
                    <a:pt x="459009" y="1276133"/>
                  </a:cubicBezTo>
                  <a:cubicBezTo>
                    <a:pt x="477863" y="1280846"/>
                    <a:pt x="531282" y="1411250"/>
                    <a:pt x="572131" y="1455242"/>
                  </a:cubicBezTo>
                  <a:cubicBezTo>
                    <a:pt x="612980" y="1499234"/>
                    <a:pt x="683681" y="1554223"/>
                    <a:pt x="704106" y="1540083"/>
                  </a:cubicBezTo>
                  <a:cubicBezTo>
                    <a:pt x="724531" y="1525943"/>
                    <a:pt x="664828" y="1365688"/>
                    <a:pt x="694679" y="1370401"/>
                  </a:cubicBezTo>
                  <a:cubicBezTo>
                    <a:pt x="724530" y="1375114"/>
                    <a:pt x="840794" y="1516517"/>
                    <a:pt x="883215" y="1568364"/>
                  </a:cubicBezTo>
                  <a:cubicBezTo>
                    <a:pt x="925636" y="1620211"/>
                    <a:pt x="938205" y="1695625"/>
                    <a:pt x="949203" y="1681485"/>
                  </a:cubicBezTo>
                  <a:cubicBezTo>
                    <a:pt x="960201" y="1667345"/>
                    <a:pt x="930350" y="1472525"/>
                    <a:pt x="949203" y="1483523"/>
                  </a:cubicBezTo>
                  <a:cubicBezTo>
                    <a:pt x="965700" y="1493147"/>
                    <a:pt x="1018284" y="1682001"/>
                    <a:pt x="1050117" y="1734327"/>
                  </a:cubicBezTo>
                  <a:lnTo>
                    <a:pt x="1056095" y="1740765"/>
                  </a:lnTo>
                  <a:lnTo>
                    <a:pt x="1062073" y="1734327"/>
                  </a:lnTo>
                  <a:cubicBezTo>
                    <a:pt x="1093906" y="1682001"/>
                    <a:pt x="1146490" y="1493147"/>
                    <a:pt x="1162987" y="1483523"/>
                  </a:cubicBezTo>
                  <a:cubicBezTo>
                    <a:pt x="1181840" y="1472525"/>
                    <a:pt x="1151989" y="1667345"/>
                    <a:pt x="1162987" y="1681485"/>
                  </a:cubicBezTo>
                  <a:cubicBezTo>
                    <a:pt x="1173985" y="1695625"/>
                    <a:pt x="1186554" y="1620211"/>
                    <a:pt x="1228975" y="1568364"/>
                  </a:cubicBezTo>
                  <a:cubicBezTo>
                    <a:pt x="1271396" y="1516517"/>
                    <a:pt x="1387660" y="1375114"/>
                    <a:pt x="1417511" y="1370401"/>
                  </a:cubicBezTo>
                  <a:cubicBezTo>
                    <a:pt x="1447362" y="1365688"/>
                    <a:pt x="1387659" y="1525943"/>
                    <a:pt x="1408084" y="1540083"/>
                  </a:cubicBezTo>
                  <a:cubicBezTo>
                    <a:pt x="1428509" y="1554223"/>
                    <a:pt x="1499210" y="1499234"/>
                    <a:pt x="1540059" y="1455242"/>
                  </a:cubicBezTo>
                  <a:cubicBezTo>
                    <a:pt x="1580908" y="1411250"/>
                    <a:pt x="1634327" y="1280846"/>
                    <a:pt x="1653181" y="1276133"/>
                  </a:cubicBezTo>
                  <a:cubicBezTo>
                    <a:pt x="1672035" y="1271420"/>
                    <a:pt x="1634327" y="1414393"/>
                    <a:pt x="1653181" y="1426962"/>
                  </a:cubicBezTo>
                  <a:cubicBezTo>
                    <a:pt x="1672035" y="1439531"/>
                    <a:pt x="1725454" y="1398681"/>
                    <a:pt x="1766303" y="1351547"/>
                  </a:cubicBezTo>
                  <a:cubicBezTo>
                    <a:pt x="1807152" y="1304413"/>
                    <a:pt x="1874711" y="1156727"/>
                    <a:pt x="1898278" y="1144158"/>
                  </a:cubicBezTo>
                  <a:cubicBezTo>
                    <a:pt x="1921845" y="1131589"/>
                    <a:pt x="1887280" y="1285560"/>
                    <a:pt x="1907705" y="1276133"/>
                  </a:cubicBezTo>
                  <a:cubicBezTo>
                    <a:pt x="1928130" y="1266706"/>
                    <a:pt x="1990975" y="1163011"/>
                    <a:pt x="2020826" y="1087597"/>
                  </a:cubicBezTo>
                  <a:cubicBezTo>
                    <a:pt x="2050677" y="1012183"/>
                    <a:pt x="2078958" y="922628"/>
                    <a:pt x="2086814" y="823646"/>
                  </a:cubicBezTo>
                  <a:cubicBezTo>
                    <a:pt x="2094670" y="724665"/>
                    <a:pt x="2149659" y="625683"/>
                    <a:pt x="2067960" y="493708"/>
                  </a:cubicBezTo>
                  <a:cubicBezTo>
                    <a:pt x="1986261" y="361733"/>
                    <a:pt x="1785156" y="104067"/>
                    <a:pt x="1596620" y="31795"/>
                  </a:cubicBezTo>
                  <a:cubicBezTo>
                    <a:pt x="1525919" y="4693"/>
                    <a:pt x="1438647" y="-2304"/>
                    <a:pt x="1346984" y="615"/>
                  </a:cubicBezTo>
                  <a:close/>
                </a:path>
              </a:pathLst>
            </a:custGeom>
            <a:solidFill>
              <a:srgbClr val="FCEBD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D43C75-70C1-37BC-DC7D-132D2C12D7DF}"/>
                </a:ext>
              </a:extLst>
            </p:cNvPr>
            <p:cNvGrpSpPr/>
            <p:nvPr/>
          </p:nvGrpSpPr>
          <p:grpSpPr>
            <a:xfrm>
              <a:off x="4973014" y="1347163"/>
              <a:ext cx="2741969" cy="724369"/>
              <a:chOff x="-857215" y="836135"/>
              <a:chExt cx="3565894" cy="94203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FD0E968-CADD-C6B8-813C-903FF7DDAA3D}"/>
                  </a:ext>
                </a:extLst>
              </p:cNvPr>
              <p:cNvGrpSpPr/>
              <p:nvPr/>
            </p:nvGrpSpPr>
            <p:grpSpPr>
              <a:xfrm>
                <a:off x="-857215" y="836135"/>
                <a:ext cx="1064721" cy="942032"/>
                <a:chOff x="3005131" y="855506"/>
                <a:chExt cx="1064721" cy="94203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CE80CC9-FD22-2FE0-6E4C-B7673ADE6976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B474F161-9096-555D-4A49-2E92E277FE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A8E6BB4-1F6E-77D2-A8B0-F319F27D4802}"/>
                  </a:ext>
                </a:extLst>
              </p:cNvPr>
              <p:cNvGrpSpPr/>
              <p:nvPr/>
            </p:nvGrpSpPr>
            <p:grpSpPr>
              <a:xfrm flipH="1">
                <a:off x="1644536" y="836135"/>
                <a:ext cx="1064143" cy="941521"/>
                <a:chOff x="3005131" y="855506"/>
                <a:chExt cx="1064721" cy="942032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7063B476-DF52-65B2-C210-396A6A9E23F7}"/>
                    </a:ext>
                  </a:extLst>
                </p:cNvPr>
                <p:cNvSpPr/>
                <p:nvPr/>
              </p:nvSpPr>
              <p:spPr>
                <a:xfrm>
                  <a:off x="3055815" y="855506"/>
                  <a:ext cx="637154" cy="942032"/>
                </a:xfrm>
                <a:custGeom>
                  <a:avLst/>
                  <a:gdLst>
                    <a:gd name="connsiteX0" fmla="*/ 4375 w 687838"/>
                    <a:gd name="connsiteY0" fmla="*/ 20909 h 988636"/>
                    <a:gd name="connsiteX1" fmla="*/ 137939 w 687838"/>
                    <a:gd name="connsiteY1" fmla="*/ 210981 h 988636"/>
                    <a:gd name="connsiteX2" fmla="*/ 173899 w 687838"/>
                    <a:gd name="connsiteY2" fmla="*/ 308585 h 988636"/>
                    <a:gd name="connsiteX3" fmla="*/ 66020 w 687838"/>
                    <a:gd name="connsiteY3" fmla="*/ 262351 h 988636"/>
                    <a:gd name="connsiteX4" fmla="*/ 143076 w 687838"/>
                    <a:gd name="connsiteY4" fmla="*/ 411327 h 988636"/>
                    <a:gd name="connsiteX5" fmla="*/ 189310 w 687838"/>
                    <a:gd name="connsiteY5" fmla="*/ 560302 h 988636"/>
                    <a:gd name="connsiteX6" fmla="*/ 245818 w 687838"/>
                    <a:gd name="connsiteY6" fmla="*/ 693866 h 988636"/>
                    <a:gd name="connsiteX7" fmla="*/ 168762 w 687838"/>
                    <a:gd name="connsiteY7" fmla="*/ 621947 h 988636"/>
                    <a:gd name="connsiteX8" fmla="*/ 209858 w 687838"/>
                    <a:gd name="connsiteY8" fmla="*/ 765785 h 988636"/>
                    <a:gd name="connsiteX9" fmla="*/ 292052 w 687838"/>
                    <a:gd name="connsiteY9" fmla="*/ 894212 h 988636"/>
                    <a:gd name="connsiteX10" fmla="*/ 410204 w 687838"/>
                    <a:gd name="connsiteY10" fmla="*/ 986680 h 988636"/>
                    <a:gd name="connsiteX11" fmla="*/ 600276 w 687838"/>
                    <a:gd name="connsiteY11" fmla="*/ 806882 h 988636"/>
                    <a:gd name="connsiteX12" fmla="*/ 687607 w 687838"/>
                    <a:gd name="connsiteY12" fmla="*/ 544891 h 988636"/>
                    <a:gd name="connsiteX13" fmla="*/ 620825 w 687838"/>
                    <a:gd name="connsiteY13" fmla="*/ 277763 h 988636"/>
                    <a:gd name="connsiteX14" fmla="*/ 476986 w 687838"/>
                    <a:gd name="connsiteY14" fmla="*/ 149336 h 988636"/>
                    <a:gd name="connsiteX15" fmla="*/ 266366 w 687838"/>
                    <a:gd name="connsiteY15" fmla="*/ 62005 h 988636"/>
                    <a:gd name="connsiteX16" fmla="*/ 55746 w 687838"/>
                    <a:gd name="connsiteY16" fmla="*/ 10635 h 988636"/>
                    <a:gd name="connsiteX17" fmla="*/ 4375 w 687838"/>
                    <a:gd name="connsiteY17" fmla="*/ 20909 h 98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87838" h="988636">
                      <a:moveTo>
                        <a:pt x="4375" y="20909"/>
                      </a:moveTo>
                      <a:cubicBezTo>
                        <a:pt x="18074" y="54300"/>
                        <a:pt x="109685" y="163035"/>
                        <a:pt x="137939" y="210981"/>
                      </a:cubicBezTo>
                      <a:cubicBezTo>
                        <a:pt x="166193" y="258927"/>
                        <a:pt x="185885" y="300023"/>
                        <a:pt x="173899" y="308585"/>
                      </a:cubicBezTo>
                      <a:cubicBezTo>
                        <a:pt x="161913" y="317147"/>
                        <a:pt x="71157" y="245227"/>
                        <a:pt x="66020" y="262351"/>
                      </a:cubicBezTo>
                      <a:cubicBezTo>
                        <a:pt x="60883" y="279475"/>
                        <a:pt x="122528" y="361669"/>
                        <a:pt x="143076" y="411327"/>
                      </a:cubicBezTo>
                      <a:cubicBezTo>
                        <a:pt x="163624" y="460986"/>
                        <a:pt x="172186" y="513212"/>
                        <a:pt x="189310" y="560302"/>
                      </a:cubicBezTo>
                      <a:cubicBezTo>
                        <a:pt x="206434" y="607392"/>
                        <a:pt x="249243" y="683592"/>
                        <a:pt x="245818" y="693866"/>
                      </a:cubicBezTo>
                      <a:cubicBezTo>
                        <a:pt x="242393" y="704140"/>
                        <a:pt x="174755" y="609961"/>
                        <a:pt x="168762" y="621947"/>
                      </a:cubicBezTo>
                      <a:cubicBezTo>
                        <a:pt x="162769" y="633933"/>
                        <a:pt x="189310" y="720408"/>
                        <a:pt x="209858" y="765785"/>
                      </a:cubicBezTo>
                      <a:cubicBezTo>
                        <a:pt x="230406" y="811162"/>
                        <a:pt x="258661" y="857396"/>
                        <a:pt x="292052" y="894212"/>
                      </a:cubicBezTo>
                      <a:cubicBezTo>
                        <a:pt x="325443" y="931028"/>
                        <a:pt x="358833" y="1001235"/>
                        <a:pt x="410204" y="986680"/>
                      </a:cubicBezTo>
                      <a:cubicBezTo>
                        <a:pt x="461575" y="972125"/>
                        <a:pt x="554042" y="880513"/>
                        <a:pt x="600276" y="806882"/>
                      </a:cubicBezTo>
                      <a:cubicBezTo>
                        <a:pt x="646510" y="733251"/>
                        <a:pt x="684182" y="633077"/>
                        <a:pt x="687607" y="544891"/>
                      </a:cubicBezTo>
                      <a:cubicBezTo>
                        <a:pt x="691032" y="456705"/>
                        <a:pt x="655929" y="343689"/>
                        <a:pt x="620825" y="277763"/>
                      </a:cubicBezTo>
                      <a:cubicBezTo>
                        <a:pt x="585722" y="211837"/>
                        <a:pt x="536062" y="185296"/>
                        <a:pt x="476986" y="149336"/>
                      </a:cubicBezTo>
                      <a:cubicBezTo>
                        <a:pt x="417910" y="113376"/>
                        <a:pt x="336572" y="85122"/>
                        <a:pt x="266366" y="62005"/>
                      </a:cubicBezTo>
                      <a:cubicBezTo>
                        <a:pt x="196160" y="38888"/>
                        <a:pt x="101980" y="19197"/>
                        <a:pt x="55746" y="10635"/>
                      </a:cubicBezTo>
                      <a:cubicBezTo>
                        <a:pt x="9512" y="2073"/>
                        <a:pt x="-9324" y="-12482"/>
                        <a:pt x="4375" y="20909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8D8CE596-A1AC-2C34-B230-112CB59B13AB}"/>
                    </a:ext>
                  </a:extLst>
                </p:cNvPr>
                <p:cNvSpPr/>
                <p:nvPr/>
              </p:nvSpPr>
              <p:spPr>
                <a:xfrm>
                  <a:off x="3005131" y="855506"/>
                  <a:ext cx="1064721" cy="787920"/>
                </a:xfrm>
                <a:custGeom>
                  <a:avLst/>
                  <a:gdLst>
                    <a:gd name="connsiteX0" fmla="*/ 60 w 1064721"/>
                    <a:gd name="connsiteY0" fmla="*/ 7523 h 787920"/>
                    <a:gd name="connsiteX1" fmla="*/ 200406 w 1064721"/>
                    <a:gd name="connsiteY1" fmla="*/ 58893 h 787920"/>
                    <a:gd name="connsiteX2" fmla="*/ 369930 w 1064721"/>
                    <a:gd name="connsiteY2" fmla="*/ 146224 h 787920"/>
                    <a:gd name="connsiteX3" fmla="*/ 513768 w 1064721"/>
                    <a:gd name="connsiteY3" fmla="*/ 274651 h 787920"/>
                    <a:gd name="connsiteX4" fmla="*/ 580550 w 1064721"/>
                    <a:gd name="connsiteY4" fmla="*/ 351707 h 787920"/>
                    <a:gd name="connsiteX5" fmla="*/ 426438 w 1064721"/>
                    <a:gd name="connsiteY5" fmla="*/ 346570 h 787920"/>
                    <a:gd name="connsiteX6" fmla="*/ 544591 w 1064721"/>
                    <a:gd name="connsiteY6" fmla="*/ 428763 h 787920"/>
                    <a:gd name="connsiteX7" fmla="*/ 585687 w 1064721"/>
                    <a:gd name="connsiteY7" fmla="*/ 490408 h 787920"/>
                    <a:gd name="connsiteX8" fmla="*/ 457260 w 1064721"/>
                    <a:gd name="connsiteY8" fmla="*/ 454448 h 787920"/>
                    <a:gd name="connsiteX9" fmla="*/ 575413 w 1064721"/>
                    <a:gd name="connsiteY9" fmla="*/ 567464 h 787920"/>
                    <a:gd name="connsiteX10" fmla="*/ 611373 w 1064721"/>
                    <a:gd name="connsiteY10" fmla="*/ 731851 h 787920"/>
                    <a:gd name="connsiteX11" fmla="*/ 616510 w 1064721"/>
                    <a:gd name="connsiteY11" fmla="*/ 783221 h 787920"/>
                    <a:gd name="connsiteX12" fmla="*/ 786033 w 1064721"/>
                    <a:gd name="connsiteY12" fmla="*/ 629109 h 787920"/>
                    <a:gd name="connsiteX13" fmla="*/ 1017202 w 1064721"/>
                    <a:gd name="connsiteY13" fmla="*/ 474997 h 787920"/>
                    <a:gd name="connsiteX14" fmla="*/ 1063436 w 1064721"/>
                    <a:gd name="connsiteY14" fmla="*/ 428763 h 787920"/>
                    <a:gd name="connsiteX15" fmla="*/ 991517 w 1064721"/>
                    <a:gd name="connsiteY15" fmla="*/ 295199 h 787920"/>
                    <a:gd name="connsiteX16" fmla="*/ 868227 w 1064721"/>
                    <a:gd name="connsiteY16" fmla="*/ 187320 h 787920"/>
                    <a:gd name="connsiteX17" fmla="*/ 719251 w 1064721"/>
                    <a:gd name="connsiteY17" fmla="*/ 141087 h 787920"/>
                    <a:gd name="connsiteX18" fmla="*/ 791170 w 1064721"/>
                    <a:gd name="connsiteY18" fmla="*/ 238691 h 787920"/>
                    <a:gd name="connsiteX19" fmla="*/ 647332 w 1064721"/>
                    <a:gd name="connsiteY19" fmla="*/ 135950 h 787920"/>
                    <a:gd name="connsiteX20" fmla="*/ 431575 w 1064721"/>
                    <a:gd name="connsiteY20" fmla="*/ 33208 h 787920"/>
                    <a:gd name="connsiteX21" fmla="*/ 220955 w 1064721"/>
                    <a:gd name="connsiteY21" fmla="*/ 2385 h 787920"/>
                    <a:gd name="connsiteX22" fmla="*/ 60 w 1064721"/>
                    <a:gd name="connsiteY22" fmla="*/ 7523 h 787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64721" h="787920">
                      <a:moveTo>
                        <a:pt x="60" y="7523"/>
                      </a:moveTo>
                      <a:cubicBezTo>
                        <a:pt x="-3365" y="16941"/>
                        <a:pt x="138761" y="35776"/>
                        <a:pt x="200406" y="58893"/>
                      </a:cubicBezTo>
                      <a:cubicBezTo>
                        <a:pt x="262051" y="82010"/>
                        <a:pt x="317703" y="110264"/>
                        <a:pt x="369930" y="146224"/>
                      </a:cubicBezTo>
                      <a:cubicBezTo>
                        <a:pt x="422157" y="182184"/>
                        <a:pt x="478665" y="240404"/>
                        <a:pt x="513768" y="274651"/>
                      </a:cubicBezTo>
                      <a:cubicBezTo>
                        <a:pt x="548871" y="308898"/>
                        <a:pt x="595105" y="339721"/>
                        <a:pt x="580550" y="351707"/>
                      </a:cubicBezTo>
                      <a:cubicBezTo>
                        <a:pt x="565995" y="363693"/>
                        <a:pt x="432431" y="333727"/>
                        <a:pt x="426438" y="346570"/>
                      </a:cubicBezTo>
                      <a:cubicBezTo>
                        <a:pt x="420445" y="359413"/>
                        <a:pt x="518050" y="404790"/>
                        <a:pt x="544591" y="428763"/>
                      </a:cubicBezTo>
                      <a:cubicBezTo>
                        <a:pt x="571132" y="452736"/>
                        <a:pt x="600242" y="486127"/>
                        <a:pt x="585687" y="490408"/>
                      </a:cubicBezTo>
                      <a:cubicBezTo>
                        <a:pt x="571132" y="494689"/>
                        <a:pt x="458972" y="441605"/>
                        <a:pt x="457260" y="454448"/>
                      </a:cubicBezTo>
                      <a:cubicBezTo>
                        <a:pt x="455548" y="467291"/>
                        <a:pt x="549728" y="521230"/>
                        <a:pt x="575413" y="567464"/>
                      </a:cubicBezTo>
                      <a:cubicBezTo>
                        <a:pt x="601098" y="613698"/>
                        <a:pt x="604523" y="695891"/>
                        <a:pt x="611373" y="731851"/>
                      </a:cubicBezTo>
                      <a:cubicBezTo>
                        <a:pt x="618223" y="767811"/>
                        <a:pt x="587400" y="800345"/>
                        <a:pt x="616510" y="783221"/>
                      </a:cubicBezTo>
                      <a:cubicBezTo>
                        <a:pt x="645620" y="766097"/>
                        <a:pt x="719251" y="680480"/>
                        <a:pt x="786033" y="629109"/>
                      </a:cubicBezTo>
                      <a:cubicBezTo>
                        <a:pt x="852815" y="577738"/>
                        <a:pt x="970968" y="508388"/>
                        <a:pt x="1017202" y="474997"/>
                      </a:cubicBezTo>
                      <a:cubicBezTo>
                        <a:pt x="1063436" y="441606"/>
                        <a:pt x="1067717" y="458729"/>
                        <a:pt x="1063436" y="428763"/>
                      </a:cubicBezTo>
                      <a:cubicBezTo>
                        <a:pt x="1059155" y="398797"/>
                        <a:pt x="1024052" y="335439"/>
                        <a:pt x="991517" y="295199"/>
                      </a:cubicBezTo>
                      <a:cubicBezTo>
                        <a:pt x="958982" y="254959"/>
                        <a:pt x="913605" y="213005"/>
                        <a:pt x="868227" y="187320"/>
                      </a:cubicBezTo>
                      <a:cubicBezTo>
                        <a:pt x="822849" y="161635"/>
                        <a:pt x="732094" y="132525"/>
                        <a:pt x="719251" y="141087"/>
                      </a:cubicBezTo>
                      <a:cubicBezTo>
                        <a:pt x="706408" y="149649"/>
                        <a:pt x="803156" y="239547"/>
                        <a:pt x="791170" y="238691"/>
                      </a:cubicBezTo>
                      <a:cubicBezTo>
                        <a:pt x="779184" y="237835"/>
                        <a:pt x="707264" y="170197"/>
                        <a:pt x="647332" y="135950"/>
                      </a:cubicBezTo>
                      <a:cubicBezTo>
                        <a:pt x="587400" y="101703"/>
                        <a:pt x="502638" y="55469"/>
                        <a:pt x="431575" y="33208"/>
                      </a:cubicBezTo>
                      <a:cubicBezTo>
                        <a:pt x="360512" y="10947"/>
                        <a:pt x="291162" y="5810"/>
                        <a:pt x="220955" y="2385"/>
                      </a:cubicBezTo>
                      <a:cubicBezTo>
                        <a:pt x="150748" y="-1040"/>
                        <a:pt x="3485" y="-1895"/>
                        <a:pt x="60" y="7523"/>
                      </a:cubicBezTo>
                      <a:close/>
                    </a:path>
                  </a:pathLst>
                </a:cu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</p:grpSp>
        </p:grp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CB03C65-7569-03D4-5BE1-FFE6D3E2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49438">
              <a:off x="4816117" y="2731592"/>
              <a:ext cx="1299391" cy="2351004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D33D7-964C-56D6-BFD5-06AA5CEB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562086" flipH="1">
              <a:off x="6559565" y="2637358"/>
              <a:ext cx="1334292" cy="2414152"/>
            </a:xfrm>
            <a:prstGeom prst="rect">
              <a:avLst/>
            </a:prstGeom>
          </p:spPr>
        </p:pic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BCAD69D-645E-C59A-B281-EEF334EDC271}"/>
                </a:ext>
              </a:extLst>
            </p:cNvPr>
            <p:cNvSpPr/>
            <p:nvPr/>
          </p:nvSpPr>
          <p:spPr>
            <a:xfrm>
              <a:off x="5048796" y="1514395"/>
              <a:ext cx="2597898" cy="1842270"/>
            </a:xfrm>
            <a:custGeom>
              <a:avLst/>
              <a:gdLst>
                <a:gd name="connsiteX0" fmla="*/ 1689265 w 3378531"/>
                <a:gd name="connsiteY0" fmla="*/ 0 h 2395848"/>
                <a:gd name="connsiteX1" fmla="*/ 3369809 w 3378531"/>
                <a:gd name="connsiteY1" fmla="*/ 1516548 h 2395848"/>
                <a:gd name="connsiteX2" fmla="*/ 3378530 w 3378531"/>
                <a:gd name="connsiteY2" fmla="*/ 1689251 h 2395848"/>
                <a:gd name="connsiteX3" fmla="*/ 3378531 w 3378531"/>
                <a:gd name="connsiteY3" fmla="*/ 1689264 h 2395848"/>
                <a:gd name="connsiteX4" fmla="*/ 2471316 w 3378531"/>
                <a:gd name="connsiteY4" fmla="*/ 2395848 h 2395848"/>
                <a:gd name="connsiteX5" fmla="*/ 1719039 w 3378531"/>
                <a:gd name="connsiteY5" fmla="*/ 2084322 h 2395848"/>
                <a:gd name="connsiteX6" fmla="*/ 1689266 w 3378531"/>
                <a:gd name="connsiteY6" fmla="*/ 2041599 h 2395848"/>
                <a:gd name="connsiteX7" fmla="*/ 1659492 w 3378531"/>
                <a:gd name="connsiteY7" fmla="*/ 2084322 h 2395848"/>
                <a:gd name="connsiteX8" fmla="*/ 907215 w 3378531"/>
                <a:gd name="connsiteY8" fmla="*/ 2395848 h 2395848"/>
                <a:gd name="connsiteX9" fmla="*/ 0 w 3378531"/>
                <a:gd name="connsiteY9" fmla="*/ 1689264 h 2395848"/>
                <a:gd name="connsiteX10" fmla="*/ 8722 w 3378531"/>
                <a:gd name="connsiteY10" fmla="*/ 1516548 h 2395848"/>
                <a:gd name="connsiteX11" fmla="*/ 1689265 w 3378531"/>
                <a:gd name="connsiteY11" fmla="*/ 0 h 239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78531" h="2395848">
                  <a:moveTo>
                    <a:pt x="1689265" y="0"/>
                  </a:moveTo>
                  <a:cubicBezTo>
                    <a:pt x="2563911" y="0"/>
                    <a:pt x="3283302" y="664726"/>
                    <a:pt x="3369809" y="1516548"/>
                  </a:cubicBezTo>
                  <a:lnTo>
                    <a:pt x="3378530" y="1689251"/>
                  </a:lnTo>
                  <a:lnTo>
                    <a:pt x="3378531" y="1689264"/>
                  </a:lnTo>
                  <a:cubicBezTo>
                    <a:pt x="3378531" y="2079500"/>
                    <a:pt x="2972357" y="2395848"/>
                    <a:pt x="2471316" y="2395848"/>
                  </a:cubicBezTo>
                  <a:cubicBezTo>
                    <a:pt x="2158166" y="2395848"/>
                    <a:pt x="1882072" y="2272275"/>
                    <a:pt x="1719039" y="2084322"/>
                  </a:cubicBezTo>
                  <a:lnTo>
                    <a:pt x="1689266" y="2041599"/>
                  </a:lnTo>
                  <a:lnTo>
                    <a:pt x="1659492" y="2084322"/>
                  </a:lnTo>
                  <a:cubicBezTo>
                    <a:pt x="1496459" y="2272275"/>
                    <a:pt x="1220366" y="2395848"/>
                    <a:pt x="907215" y="2395848"/>
                  </a:cubicBezTo>
                  <a:cubicBezTo>
                    <a:pt x="406174" y="2395848"/>
                    <a:pt x="0" y="2079500"/>
                    <a:pt x="0" y="1689264"/>
                  </a:cubicBezTo>
                  <a:lnTo>
                    <a:pt x="8722" y="1516548"/>
                  </a:lnTo>
                  <a:cubicBezTo>
                    <a:pt x="95229" y="664726"/>
                    <a:pt x="814620" y="0"/>
                    <a:pt x="1689265" y="0"/>
                  </a:cubicBezTo>
                  <a:close/>
                </a:path>
              </a:pathLst>
            </a:custGeom>
            <a:solidFill>
              <a:srgbClr val="75361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64B13E-EA46-22A0-2EC6-3AD4E90DF1FB}"/>
                </a:ext>
              </a:extLst>
            </p:cNvPr>
            <p:cNvGrpSpPr/>
            <p:nvPr/>
          </p:nvGrpSpPr>
          <p:grpSpPr>
            <a:xfrm>
              <a:off x="5074857" y="2020601"/>
              <a:ext cx="2545774" cy="1099248"/>
              <a:chOff x="-743133" y="1686328"/>
              <a:chExt cx="3310745" cy="142955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0994BE9-E59A-50CE-5EFD-BED95F527806}"/>
                  </a:ext>
                </a:extLst>
              </p:cNvPr>
              <p:cNvGrpSpPr/>
              <p:nvPr/>
            </p:nvGrpSpPr>
            <p:grpSpPr>
              <a:xfrm>
                <a:off x="-743133" y="1686328"/>
                <a:ext cx="1604351" cy="1429557"/>
                <a:chOff x="2926181" y="1448656"/>
                <a:chExt cx="1604351" cy="1429557"/>
              </a:xfrm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32784795-A1F8-0587-4D01-7054FEF07E1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B568BDF-CF69-9D74-E019-0C10B6ABF16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64EBEF6-712A-B3E5-E8F5-A991CE6F3332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49415BD-11C1-271E-79E0-984DAFD18725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073240F-B629-9E1D-B6ED-E967FFAF1AE9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0C3ABC73-DE6E-0940-FF40-5CF46ED1FE96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47829ABD-4F15-3F37-A852-7F7C687FFF73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BAF8D561-8509-B905-74D3-6CD65FA3C369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0CC5A2B0-D66F-7918-5547-886C5990D0BD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RU"/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FB755FA-44A9-186D-3B51-1B1EF1F344BE}"/>
                  </a:ext>
                </a:extLst>
              </p:cNvPr>
              <p:cNvGrpSpPr/>
              <p:nvPr/>
            </p:nvGrpSpPr>
            <p:grpSpPr>
              <a:xfrm flipH="1">
                <a:off x="963263" y="1686328"/>
                <a:ext cx="1604349" cy="1429555"/>
                <a:chOff x="2926181" y="1448656"/>
                <a:chExt cx="1604351" cy="1429557"/>
              </a:xfrm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8675B6-BAFE-0FAE-8492-AE488145DC65}"/>
                    </a:ext>
                  </a:extLst>
                </p:cNvPr>
                <p:cNvSpPr/>
                <p:nvPr/>
              </p:nvSpPr>
              <p:spPr>
                <a:xfrm>
                  <a:off x="3146641" y="1691208"/>
                  <a:ext cx="1339663" cy="1187005"/>
                </a:xfrm>
                <a:custGeom>
                  <a:avLst/>
                  <a:gdLst>
                    <a:gd name="connsiteX0" fmla="*/ 277156 w 1419222"/>
                    <a:gd name="connsiteY0" fmla="*/ 0 h 1257498"/>
                    <a:gd name="connsiteX1" fmla="*/ 676226 w 1419222"/>
                    <a:gd name="connsiteY1" fmla="*/ 175737 h 1257498"/>
                    <a:gd name="connsiteX2" fmla="*/ 667726 w 1419222"/>
                    <a:gd name="connsiteY2" fmla="*/ 223903 h 1257498"/>
                    <a:gd name="connsiteX3" fmla="*/ 498049 w 1419222"/>
                    <a:gd name="connsiteY3" fmla="*/ 370137 h 1257498"/>
                    <a:gd name="connsiteX4" fmla="*/ 480543 w 1419222"/>
                    <a:gd name="connsiteY4" fmla="*/ 371901 h 1257498"/>
                    <a:gd name="connsiteX5" fmla="*/ 480354 w 1419222"/>
                    <a:gd name="connsiteY5" fmla="*/ 373778 h 1257498"/>
                    <a:gd name="connsiteX6" fmla="*/ 451731 w 1419222"/>
                    <a:gd name="connsiteY6" fmla="*/ 446683 h 1257498"/>
                    <a:gd name="connsiteX7" fmla="*/ 409654 w 1419222"/>
                    <a:gd name="connsiteY7" fmla="*/ 495283 h 1257498"/>
                    <a:gd name="connsiteX8" fmla="*/ 420685 w 1419222"/>
                    <a:gd name="connsiteY8" fmla="*/ 508653 h 1257498"/>
                    <a:gd name="connsiteX9" fmla="*/ 459962 w 1419222"/>
                    <a:gd name="connsiteY9" fmla="*/ 637237 h 1257498"/>
                    <a:gd name="connsiteX10" fmla="*/ 456356 w 1419222"/>
                    <a:gd name="connsiteY10" fmla="*/ 673008 h 1257498"/>
                    <a:gd name="connsiteX11" fmla="*/ 503208 w 1419222"/>
                    <a:gd name="connsiteY11" fmla="*/ 704597 h 1257498"/>
                    <a:gd name="connsiteX12" fmla="*/ 552495 w 1419222"/>
                    <a:gd name="connsiteY12" fmla="*/ 777699 h 1257498"/>
                    <a:gd name="connsiteX13" fmla="*/ 560243 w 1419222"/>
                    <a:gd name="connsiteY13" fmla="*/ 802660 h 1257498"/>
                    <a:gd name="connsiteX14" fmla="*/ 585625 w 1419222"/>
                    <a:gd name="connsiteY14" fmla="*/ 797536 h 1257498"/>
                    <a:gd name="connsiteX15" fmla="*/ 675144 w 1419222"/>
                    <a:gd name="connsiteY15" fmla="*/ 815609 h 1257498"/>
                    <a:gd name="connsiteX16" fmla="*/ 742091 w 1419222"/>
                    <a:gd name="connsiteY16" fmla="*/ 860746 h 1257498"/>
                    <a:gd name="connsiteX17" fmla="*/ 747039 w 1419222"/>
                    <a:gd name="connsiteY17" fmla="*/ 854749 h 1257498"/>
                    <a:gd name="connsiteX18" fmla="*/ 863311 w 1419222"/>
                    <a:gd name="connsiteY18" fmla="*/ 792062 h 1257498"/>
                    <a:gd name="connsiteX19" fmla="*/ 876604 w 1419222"/>
                    <a:gd name="connsiteY19" fmla="*/ 790721 h 1257498"/>
                    <a:gd name="connsiteX20" fmla="*/ 888234 w 1419222"/>
                    <a:gd name="connsiteY20" fmla="*/ 753256 h 1257498"/>
                    <a:gd name="connsiteX21" fmla="*/ 922678 w 1419222"/>
                    <a:gd name="connsiteY21" fmla="*/ 696486 h 1257498"/>
                    <a:gd name="connsiteX22" fmla="*/ 970832 w 1419222"/>
                    <a:gd name="connsiteY22" fmla="*/ 652730 h 1257498"/>
                    <a:gd name="connsiteX23" fmla="*/ 963933 w 1419222"/>
                    <a:gd name="connsiteY23" fmla="*/ 630503 h 1257498"/>
                    <a:gd name="connsiteX24" fmla="*/ 959260 w 1419222"/>
                    <a:gd name="connsiteY24" fmla="*/ 584154 h 1257498"/>
                    <a:gd name="connsiteX25" fmla="*/ 1099722 w 1419222"/>
                    <a:gd name="connsiteY25" fmla="*/ 372246 h 1257498"/>
                    <a:gd name="connsiteX26" fmla="*/ 1113063 w 1419222"/>
                    <a:gd name="connsiteY26" fmla="*/ 368105 h 1257498"/>
                    <a:gd name="connsiteX27" fmla="*/ 1401269 w 1419222"/>
                    <a:gd name="connsiteY27" fmla="*/ 495021 h 1257498"/>
                    <a:gd name="connsiteX28" fmla="*/ 1414550 w 1419222"/>
                    <a:gd name="connsiteY28" fmla="*/ 537805 h 1257498"/>
                    <a:gd name="connsiteX29" fmla="*/ 1419222 w 1419222"/>
                    <a:gd name="connsiteY29" fmla="*/ 584154 h 1257498"/>
                    <a:gd name="connsiteX30" fmla="*/ 1351862 w 1419222"/>
                    <a:gd name="connsiteY30" fmla="*/ 746775 h 1257498"/>
                    <a:gd name="connsiteX31" fmla="*/ 1318566 w 1419222"/>
                    <a:gd name="connsiteY31" fmla="*/ 774247 h 1257498"/>
                    <a:gd name="connsiteX32" fmla="*/ 1325451 w 1419222"/>
                    <a:gd name="connsiteY32" fmla="*/ 796426 h 1257498"/>
                    <a:gd name="connsiteX33" fmla="*/ 1330123 w 1419222"/>
                    <a:gd name="connsiteY33" fmla="*/ 842775 h 1257498"/>
                    <a:gd name="connsiteX34" fmla="*/ 1146491 w 1419222"/>
                    <a:gd name="connsiteY34" fmla="*/ 1068084 h 1257498"/>
                    <a:gd name="connsiteX35" fmla="*/ 1133198 w 1419222"/>
                    <a:gd name="connsiteY35" fmla="*/ 1069424 h 1257498"/>
                    <a:gd name="connsiteX36" fmla="*/ 1121568 w 1419222"/>
                    <a:gd name="connsiteY36" fmla="*/ 1106889 h 1257498"/>
                    <a:gd name="connsiteX37" fmla="*/ 909660 w 1419222"/>
                    <a:gd name="connsiteY37" fmla="*/ 1247351 h 1257498"/>
                    <a:gd name="connsiteX38" fmla="*/ 820141 w 1419222"/>
                    <a:gd name="connsiteY38" fmla="*/ 1229278 h 1257498"/>
                    <a:gd name="connsiteX39" fmla="*/ 753194 w 1419222"/>
                    <a:gd name="connsiteY39" fmla="*/ 1184141 h 1257498"/>
                    <a:gd name="connsiteX40" fmla="*/ 748246 w 1419222"/>
                    <a:gd name="connsiteY40" fmla="*/ 1190138 h 1257498"/>
                    <a:gd name="connsiteX41" fmla="*/ 585625 w 1419222"/>
                    <a:gd name="connsiteY41" fmla="*/ 1257498 h 1257498"/>
                    <a:gd name="connsiteX42" fmla="*/ 373717 w 1419222"/>
                    <a:gd name="connsiteY42" fmla="*/ 1117036 h 1257498"/>
                    <a:gd name="connsiteX43" fmla="*/ 365969 w 1419222"/>
                    <a:gd name="connsiteY43" fmla="*/ 1092075 h 1257498"/>
                    <a:gd name="connsiteX44" fmla="*/ 340587 w 1419222"/>
                    <a:gd name="connsiteY44" fmla="*/ 1097199 h 1257498"/>
                    <a:gd name="connsiteX45" fmla="*/ 110606 w 1419222"/>
                    <a:gd name="connsiteY45" fmla="*/ 867218 h 1257498"/>
                    <a:gd name="connsiteX46" fmla="*/ 114212 w 1419222"/>
                    <a:gd name="connsiteY46" fmla="*/ 831447 h 1257498"/>
                    <a:gd name="connsiteX47" fmla="*/ 67360 w 1419222"/>
                    <a:gd name="connsiteY47" fmla="*/ 799858 h 1257498"/>
                    <a:gd name="connsiteX48" fmla="*/ 0 w 1419222"/>
                    <a:gd name="connsiteY48" fmla="*/ 637237 h 1257498"/>
                    <a:gd name="connsiteX49" fmla="*/ 67360 w 1419222"/>
                    <a:gd name="connsiteY49" fmla="*/ 474616 h 1257498"/>
                    <a:gd name="connsiteX50" fmla="*/ 75282 w 1419222"/>
                    <a:gd name="connsiteY50" fmla="*/ 469274 h 1257498"/>
                    <a:gd name="connsiteX51" fmla="*/ 64341 w 1419222"/>
                    <a:gd name="connsiteY51" fmla="*/ 456014 h 1257498"/>
                    <a:gd name="connsiteX52" fmla="*/ 25064 w 1419222"/>
                    <a:gd name="connsiteY52" fmla="*/ 327429 h 1257498"/>
                    <a:gd name="connsiteX53" fmla="*/ 208696 w 1419222"/>
                    <a:gd name="connsiteY53" fmla="*/ 102120 h 1257498"/>
                    <a:gd name="connsiteX54" fmla="*/ 226202 w 1419222"/>
                    <a:gd name="connsiteY54" fmla="*/ 100356 h 1257498"/>
                    <a:gd name="connsiteX55" fmla="*/ 226392 w 1419222"/>
                    <a:gd name="connsiteY55" fmla="*/ 98479 h 1257498"/>
                    <a:gd name="connsiteX56" fmla="*/ 255014 w 1419222"/>
                    <a:gd name="connsiteY56" fmla="*/ 25575 h 125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1419222" h="1257498">
                      <a:moveTo>
                        <a:pt x="277156" y="0"/>
                      </a:moveTo>
                      <a:lnTo>
                        <a:pt x="676226" y="175737"/>
                      </a:lnTo>
                      <a:lnTo>
                        <a:pt x="667726" y="223903"/>
                      </a:lnTo>
                      <a:cubicBezTo>
                        <a:pt x="640642" y="297874"/>
                        <a:pt x="576648" y="354053"/>
                        <a:pt x="498049" y="370137"/>
                      </a:cubicBezTo>
                      <a:lnTo>
                        <a:pt x="480543" y="371901"/>
                      </a:lnTo>
                      <a:lnTo>
                        <a:pt x="480354" y="373778"/>
                      </a:lnTo>
                      <a:cubicBezTo>
                        <a:pt x="474992" y="399978"/>
                        <a:pt x="465176" y="424555"/>
                        <a:pt x="451731" y="446683"/>
                      </a:cubicBezTo>
                      <a:lnTo>
                        <a:pt x="409654" y="495283"/>
                      </a:lnTo>
                      <a:lnTo>
                        <a:pt x="420685" y="508653"/>
                      </a:lnTo>
                      <a:cubicBezTo>
                        <a:pt x="445483" y="545358"/>
                        <a:pt x="459962" y="589607"/>
                        <a:pt x="459962" y="637237"/>
                      </a:cubicBezTo>
                      <a:lnTo>
                        <a:pt x="456356" y="673008"/>
                      </a:lnTo>
                      <a:lnTo>
                        <a:pt x="503208" y="704597"/>
                      </a:lnTo>
                      <a:cubicBezTo>
                        <a:pt x="524017" y="725406"/>
                        <a:pt x="540857" y="750185"/>
                        <a:pt x="552495" y="777699"/>
                      </a:cubicBezTo>
                      <a:lnTo>
                        <a:pt x="560243" y="802660"/>
                      </a:lnTo>
                      <a:lnTo>
                        <a:pt x="585625" y="797536"/>
                      </a:lnTo>
                      <a:cubicBezTo>
                        <a:pt x="617379" y="797536"/>
                        <a:pt x="647630" y="803971"/>
                        <a:pt x="675144" y="815609"/>
                      </a:cubicBezTo>
                      <a:lnTo>
                        <a:pt x="742091" y="860746"/>
                      </a:lnTo>
                      <a:lnTo>
                        <a:pt x="747039" y="854749"/>
                      </a:lnTo>
                      <a:cubicBezTo>
                        <a:pt x="778253" y="823535"/>
                        <a:pt x="818397" y="801252"/>
                        <a:pt x="863311" y="792062"/>
                      </a:cubicBezTo>
                      <a:lnTo>
                        <a:pt x="876604" y="790721"/>
                      </a:lnTo>
                      <a:lnTo>
                        <a:pt x="888234" y="753256"/>
                      </a:lnTo>
                      <a:cubicBezTo>
                        <a:pt x="896962" y="732620"/>
                        <a:pt x="908617" y="713523"/>
                        <a:pt x="922678" y="696486"/>
                      </a:cubicBezTo>
                      <a:lnTo>
                        <a:pt x="970832" y="652730"/>
                      </a:lnTo>
                      <a:lnTo>
                        <a:pt x="963933" y="630503"/>
                      </a:lnTo>
                      <a:cubicBezTo>
                        <a:pt x="960869" y="615532"/>
                        <a:pt x="959260" y="600031"/>
                        <a:pt x="959260" y="584154"/>
                      </a:cubicBezTo>
                      <a:cubicBezTo>
                        <a:pt x="959260" y="488893"/>
                        <a:pt x="1017179" y="407159"/>
                        <a:pt x="1099722" y="372246"/>
                      </a:cubicBezTo>
                      <a:lnTo>
                        <a:pt x="1113063" y="368105"/>
                      </a:lnTo>
                      <a:lnTo>
                        <a:pt x="1401269" y="495021"/>
                      </a:lnTo>
                      <a:lnTo>
                        <a:pt x="1414550" y="537805"/>
                      </a:lnTo>
                      <a:cubicBezTo>
                        <a:pt x="1417613" y="552776"/>
                        <a:pt x="1419222" y="568277"/>
                        <a:pt x="1419222" y="584154"/>
                      </a:cubicBezTo>
                      <a:cubicBezTo>
                        <a:pt x="1419222" y="647662"/>
                        <a:pt x="1393481" y="705157"/>
                        <a:pt x="1351862" y="746775"/>
                      </a:cubicBezTo>
                      <a:lnTo>
                        <a:pt x="1318566" y="774247"/>
                      </a:lnTo>
                      <a:lnTo>
                        <a:pt x="1325451" y="796426"/>
                      </a:lnTo>
                      <a:cubicBezTo>
                        <a:pt x="1328514" y="811397"/>
                        <a:pt x="1330123" y="826898"/>
                        <a:pt x="1330123" y="842775"/>
                      </a:cubicBezTo>
                      <a:cubicBezTo>
                        <a:pt x="1330123" y="953913"/>
                        <a:pt x="1251290" y="1046639"/>
                        <a:pt x="1146491" y="1068084"/>
                      </a:cubicBezTo>
                      <a:lnTo>
                        <a:pt x="1133198" y="1069424"/>
                      </a:lnTo>
                      <a:lnTo>
                        <a:pt x="1121568" y="1106889"/>
                      </a:lnTo>
                      <a:cubicBezTo>
                        <a:pt x="1086655" y="1189433"/>
                        <a:pt x="1004921" y="1247351"/>
                        <a:pt x="909660" y="1247351"/>
                      </a:cubicBezTo>
                      <a:cubicBezTo>
                        <a:pt x="877906" y="1247351"/>
                        <a:pt x="847656" y="1240916"/>
                        <a:pt x="820141" y="1229278"/>
                      </a:cubicBezTo>
                      <a:lnTo>
                        <a:pt x="753194" y="1184141"/>
                      </a:lnTo>
                      <a:lnTo>
                        <a:pt x="748246" y="1190138"/>
                      </a:lnTo>
                      <a:cubicBezTo>
                        <a:pt x="706628" y="1231757"/>
                        <a:pt x="649133" y="1257498"/>
                        <a:pt x="585625" y="1257498"/>
                      </a:cubicBezTo>
                      <a:cubicBezTo>
                        <a:pt x="490364" y="1257498"/>
                        <a:pt x="408630" y="1199580"/>
                        <a:pt x="373717" y="1117036"/>
                      </a:cubicBezTo>
                      <a:lnTo>
                        <a:pt x="365969" y="1092075"/>
                      </a:lnTo>
                      <a:lnTo>
                        <a:pt x="340587" y="1097199"/>
                      </a:lnTo>
                      <a:cubicBezTo>
                        <a:pt x="213572" y="1097199"/>
                        <a:pt x="110606" y="994233"/>
                        <a:pt x="110606" y="867218"/>
                      </a:cubicBezTo>
                      <a:lnTo>
                        <a:pt x="114212" y="831447"/>
                      </a:lnTo>
                      <a:lnTo>
                        <a:pt x="67360" y="799858"/>
                      </a:lnTo>
                      <a:cubicBezTo>
                        <a:pt x="25741" y="758240"/>
                        <a:pt x="0" y="700745"/>
                        <a:pt x="0" y="637237"/>
                      </a:cubicBezTo>
                      <a:cubicBezTo>
                        <a:pt x="0" y="573730"/>
                        <a:pt x="25741" y="516234"/>
                        <a:pt x="67360" y="474616"/>
                      </a:cubicBezTo>
                      <a:lnTo>
                        <a:pt x="75282" y="469274"/>
                      </a:lnTo>
                      <a:lnTo>
                        <a:pt x="64341" y="456014"/>
                      </a:lnTo>
                      <a:cubicBezTo>
                        <a:pt x="39543" y="419308"/>
                        <a:pt x="25064" y="375060"/>
                        <a:pt x="25064" y="327429"/>
                      </a:cubicBezTo>
                      <a:cubicBezTo>
                        <a:pt x="25064" y="216291"/>
                        <a:pt x="103897" y="123565"/>
                        <a:pt x="208696" y="102120"/>
                      </a:cubicBezTo>
                      <a:lnTo>
                        <a:pt x="226202" y="100356"/>
                      </a:lnTo>
                      <a:lnTo>
                        <a:pt x="226392" y="98479"/>
                      </a:lnTo>
                      <a:cubicBezTo>
                        <a:pt x="231753" y="72279"/>
                        <a:pt x="241569" y="47702"/>
                        <a:pt x="255014" y="25575"/>
                      </a:cubicBezTo>
                      <a:close/>
                    </a:path>
                  </a:pathLst>
                </a:cu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5A60503C-C9A2-B4E6-CCA4-8036FEC4B28C}"/>
                    </a:ext>
                  </a:extLst>
                </p:cNvPr>
                <p:cNvSpPr/>
                <p:nvPr/>
              </p:nvSpPr>
              <p:spPr>
                <a:xfrm>
                  <a:off x="3413030" y="1776758"/>
                  <a:ext cx="819156" cy="819156"/>
                </a:xfrm>
                <a:prstGeom prst="ellipse">
                  <a:avLst/>
                </a:prstGeom>
                <a:solidFill>
                  <a:srgbClr val="753617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1C93D2C-7D6A-E3BB-5A8C-4494073B30C6}"/>
                    </a:ext>
                  </a:extLst>
                </p:cNvPr>
                <p:cNvSpPr/>
                <p:nvPr/>
              </p:nvSpPr>
              <p:spPr>
                <a:xfrm>
                  <a:off x="3469618" y="1824438"/>
                  <a:ext cx="715345" cy="715345"/>
                </a:xfrm>
                <a:prstGeom prst="ellipse">
                  <a:avLst/>
                </a:prstGeom>
                <a:solidFill>
                  <a:srgbClr val="FAE638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CA41F8A4-FC84-9226-4C5B-1E0EEBF59DEA}"/>
                    </a:ext>
                  </a:extLst>
                </p:cNvPr>
                <p:cNvSpPr/>
                <p:nvPr/>
              </p:nvSpPr>
              <p:spPr>
                <a:xfrm>
                  <a:off x="2926181" y="1448656"/>
                  <a:ext cx="1604351" cy="969265"/>
                </a:xfrm>
                <a:custGeom>
                  <a:avLst/>
                  <a:gdLst>
                    <a:gd name="connsiteX0" fmla="*/ 1603031 w 1604351"/>
                    <a:gd name="connsiteY0" fmla="*/ 963877 h 969265"/>
                    <a:gd name="connsiteX1" fmla="*/ 1541661 w 1604351"/>
                    <a:gd name="connsiteY1" fmla="*/ 699990 h 969265"/>
                    <a:gd name="connsiteX2" fmla="*/ 1425060 w 1604351"/>
                    <a:gd name="connsiteY2" fmla="*/ 466787 h 969265"/>
                    <a:gd name="connsiteX3" fmla="*/ 1191857 w 1604351"/>
                    <a:gd name="connsiteY3" fmla="*/ 233585 h 969265"/>
                    <a:gd name="connsiteX4" fmla="*/ 903422 w 1604351"/>
                    <a:gd name="connsiteY4" fmla="*/ 80162 h 969265"/>
                    <a:gd name="connsiteX5" fmla="*/ 952518 w 1604351"/>
                    <a:gd name="connsiteY5" fmla="*/ 202900 h 969265"/>
                    <a:gd name="connsiteX6" fmla="*/ 768410 w 1604351"/>
                    <a:gd name="connsiteY6" fmla="*/ 116983 h 969265"/>
                    <a:gd name="connsiteX7" fmla="*/ 608851 w 1604351"/>
                    <a:gd name="connsiteY7" fmla="*/ 98572 h 969265"/>
                    <a:gd name="connsiteX8" fmla="*/ 461565 w 1604351"/>
                    <a:gd name="connsiteY8" fmla="*/ 18793 h 969265"/>
                    <a:gd name="connsiteX9" fmla="*/ 504523 w 1604351"/>
                    <a:gd name="connsiteY9" fmla="*/ 110846 h 969265"/>
                    <a:gd name="connsiteX10" fmla="*/ 357237 w 1604351"/>
                    <a:gd name="connsiteY10" fmla="*/ 98572 h 969265"/>
                    <a:gd name="connsiteX11" fmla="*/ 216088 w 1604351"/>
                    <a:gd name="connsiteY11" fmla="*/ 80162 h 969265"/>
                    <a:gd name="connsiteX12" fmla="*/ 1296 w 1604351"/>
                    <a:gd name="connsiteY12" fmla="*/ 382 h 969265"/>
                    <a:gd name="connsiteX13" fmla="*/ 136308 w 1604351"/>
                    <a:gd name="connsiteY13" fmla="*/ 116983 h 969265"/>
                    <a:gd name="connsiteX14" fmla="*/ 338826 w 1604351"/>
                    <a:gd name="connsiteY14" fmla="*/ 190626 h 969265"/>
                    <a:gd name="connsiteX15" fmla="*/ 240636 w 1604351"/>
                    <a:gd name="connsiteY15" fmla="*/ 227448 h 969265"/>
                    <a:gd name="connsiteX16" fmla="*/ 387922 w 1604351"/>
                    <a:gd name="connsiteY16" fmla="*/ 245858 h 969265"/>
                    <a:gd name="connsiteX17" fmla="*/ 479975 w 1604351"/>
                    <a:gd name="connsiteY17" fmla="*/ 239721 h 969265"/>
                    <a:gd name="connsiteX18" fmla="*/ 369511 w 1604351"/>
                    <a:gd name="connsiteY18" fmla="*/ 319501 h 969265"/>
                    <a:gd name="connsiteX19" fmla="*/ 522934 w 1604351"/>
                    <a:gd name="connsiteY19" fmla="*/ 325638 h 969265"/>
                    <a:gd name="connsiteX20" fmla="*/ 608851 w 1604351"/>
                    <a:gd name="connsiteY20" fmla="*/ 337912 h 969265"/>
                    <a:gd name="connsiteX21" fmla="*/ 547482 w 1604351"/>
                    <a:gd name="connsiteY21" fmla="*/ 380870 h 969265"/>
                    <a:gd name="connsiteX22" fmla="*/ 688631 w 1604351"/>
                    <a:gd name="connsiteY22" fmla="*/ 380870 h 969265"/>
                    <a:gd name="connsiteX23" fmla="*/ 645672 w 1604351"/>
                    <a:gd name="connsiteY23" fmla="*/ 429966 h 969265"/>
                    <a:gd name="connsiteX24" fmla="*/ 805232 w 1604351"/>
                    <a:gd name="connsiteY24" fmla="*/ 442240 h 969265"/>
                    <a:gd name="connsiteX25" fmla="*/ 958655 w 1604351"/>
                    <a:gd name="connsiteY25" fmla="*/ 429966 h 969265"/>
                    <a:gd name="connsiteX26" fmla="*/ 1112078 w 1604351"/>
                    <a:gd name="connsiteY26" fmla="*/ 479061 h 969265"/>
                    <a:gd name="connsiteX27" fmla="*/ 1277774 w 1604351"/>
                    <a:gd name="connsiteY27" fmla="*/ 626347 h 969265"/>
                    <a:gd name="connsiteX28" fmla="*/ 1486429 w 1604351"/>
                    <a:gd name="connsiteY28" fmla="*/ 859550 h 969265"/>
                    <a:gd name="connsiteX29" fmla="*/ 1603031 w 1604351"/>
                    <a:gd name="connsiteY29" fmla="*/ 963877 h 96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04351" h="969265">
                      <a:moveTo>
                        <a:pt x="1603031" y="963877"/>
                      </a:moveTo>
                      <a:cubicBezTo>
                        <a:pt x="1612236" y="937284"/>
                        <a:pt x="1571323" y="782838"/>
                        <a:pt x="1541661" y="699990"/>
                      </a:cubicBezTo>
                      <a:cubicBezTo>
                        <a:pt x="1511999" y="617142"/>
                        <a:pt x="1483361" y="544521"/>
                        <a:pt x="1425060" y="466787"/>
                      </a:cubicBezTo>
                      <a:cubicBezTo>
                        <a:pt x="1366759" y="389053"/>
                        <a:pt x="1278797" y="298023"/>
                        <a:pt x="1191857" y="233585"/>
                      </a:cubicBezTo>
                      <a:cubicBezTo>
                        <a:pt x="1104917" y="169147"/>
                        <a:pt x="943312" y="85276"/>
                        <a:pt x="903422" y="80162"/>
                      </a:cubicBezTo>
                      <a:cubicBezTo>
                        <a:pt x="863532" y="75048"/>
                        <a:pt x="975020" y="196763"/>
                        <a:pt x="952518" y="202900"/>
                      </a:cubicBezTo>
                      <a:cubicBezTo>
                        <a:pt x="930016" y="209037"/>
                        <a:pt x="825688" y="134371"/>
                        <a:pt x="768410" y="116983"/>
                      </a:cubicBezTo>
                      <a:cubicBezTo>
                        <a:pt x="711132" y="99595"/>
                        <a:pt x="659992" y="114937"/>
                        <a:pt x="608851" y="98572"/>
                      </a:cubicBezTo>
                      <a:cubicBezTo>
                        <a:pt x="557710" y="82207"/>
                        <a:pt x="478953" y="16747"/>
                        <a:pt x="461565" y="18793"/>
                      </a:cubicBezTo>
                      <a:cubicBezTo>
                        <a:pt x="444177" y="20839"/>
                        <a:pt x="521911" y="97550"/>
                        <a:pt x="504523" y="110846"/>
                      </a:cubicBezTo>
                      <a:cubicBezTo>
                        <a:pt x="487135" y="124142"/>
                        <a:pt x="405309" y="103686"/>
                        <a:pt x="357237" y="98572"/>
                      </a:cubicBezTo>
                      <a:cubicBezTo>
                        <a:pt x="309165" y="93458"/>
                        <a:pt x="275411" y="96527"/>
                        <a:pt x="216088" y="80162"/>
                      </a:cubicBezTo>
                      <a:cubicBezTo>
                        <a:pt x="156765" y="63797"/>
                        <a:pt x="14593" y="-5755"/>
                        <a:pt x="1296" y="382"/>
                      </a:cubicBezTo>
                      <a:cubicBezTo>
                        <a:pt x="-12001" y="6519"/>
                        <a:pt x="80053" y="85276"/>
                        <a:pt x="136308" y="116983"/>
                      </a:cubicBezTo>
                      <a:cubicBezTo>
                        <a:pt x="192563" y="148690"/>
                        <a:pt x="321438" y="172215"/>
                        <a:pt x="338826" y="190626"/>
                      </a:cubicBezTo>
                      <a:cubicBezTo>
                        <a:pt x="356214" y="209037"/>
                        <a:pt x="232453" y="218243"/>
                        <a:pt x="240636" y="227448"/>
                      </a:cubicBezTo>
                      <a:cubicBezTo>
                        <a:pt x="248819" y="236653"/>
                        <a:pt x="348032" y="243813"/>
                        <a:pt x="387922" y="245858"/>
                      </a:cubicBezTo>
                      <a:cubicBezTo>
                        <a:pt x="427812" y="247903"/>
                        <a:pt x="483043" y="227447"/>
                        <a:pt x="479975" y="239721"/>
                      </a:cubicBezTo>
                      <a:cubicBezTo>
                        <a:pt x="476907" y="251995"/>
                        <a:pt x="362351" y="305182"/>
                        <a:pt x="369511" y="319501"/>
                      </a:cubicBezTo>
                      <a:cubicBezTo>
                        <a:pt x="376671" y="333820"/>
                        <a:pt x="483044" y="322569"/>
                        <a:pt x="522934" y="325638"/>
                      </a:cubicBezTo>
                      <a:cubicBezTo>
                        <a:pt x="562824" y="328706"/>
                        <a:pt x="604760" y="328707"/>
                        <a:pt x="608851" y="337912"/>
                      </a:cubicBezTo>
                      <a:cubicBezTo>
                        <a:pt x="612942" y="347117"/>
                        <a:pt x="534185" y="373710"/>
                        <a:pt x="547482" y="380870"/>
                      </a:cubicBezTo>
                      <a:cubicBezTo>
                        <a:pt x="560779" y="388030"/>
                        <a:pt x="672266" y="372687"/>
                        <a:pt x="688631" y="380870"/>
                      </a:cubicBezTo>
                      <a:cubicBezTo>
                        <a:pt x="704996" y="389053"/>
                        <a:pt x="626239" y="419738"/>
                        <a:pt x="645672" y="429966"/>
                      </a:cubicBezTo>
                      <a:cubicBezTo>
                        <a:pt x="665105" y="440194"/>
                        <a:pt x="753068" y="442240"/>
                        <a:pt x="805232" y="442240"/>
                      </a:cubicBezTo>
                      <a:cubicBezTo>
                        <a:pt x="857396" y="442240"/>
                        <a:pt x="907514" y="423829"/>
                        <a:pt x="958655" y="429966"/>
                      </a:cubicBezTo>
                      <a:cubicBezTo>
                        <a:pt x="1009796" y="436103"/>
                        <a:pt x="1058892" y="446331"/>
                        <a:pt x="1112078" y="479061"/>
                      </a:cubicBezTo>
                      <a:cubicBezTo>
                        <a:pt x="1165264" y="511791"/>
                        <a:pt x="1215382" y="562932"/>
                        <a:pt x="1277774" y="626347"/>
                      </a:cubicBezTo>
                      <a:cubicBezTo>
                        <a:pt x="1340166" y="689762"/>
                        <a:pt x="1436311" y="806363"/>
                        <a:pt x="1486429" y="859550"/>
                      </a:cubicBezTo>
                      <a:cubicBezTo>
                        <a:pt x="1536547" y="912736"/>
                        <a:pt x="1593826" y="990470"/>
                        <a:pt x="1603031" y="963877"/>
                      </a:cubicBezTo>
                      <a:close/>
                    </a:path>
                  </a:pathLst>
                </a:cu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/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C36BD32-DEF9-50B7-6A70-C25AB55FABFF}"/>
                    </a:ext>
                  </a:extLst>
                </p:cNvPr>
                <p:cNvGrpSpPr/>
                <p:nvPr/>
              </p:nvGrpSpPr>
              <p:grpSpPr>
                <a:xfrm>
                  <a:off x="3636714" y="1984769"/>
                  <a:ext cx="381152" cy="381152"/>
                  <a:chOff x="3625896" y="1995760"/>
                  <a:chExt cx="381152" cy="38115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C1EA46D3-799A-75FF-57E2-67214EF5E188}"/>
                      </a:ext>
                    </a:extLst>
                  </p:cNvPr>
                  <p:cNvSpPr/>
                  <p:nvPr/>
                </p:nvSpPr>
                <p:spPr>
                  <a:xfrm>
                    <a:off x="3625896" y="1995760"/>
                    <a:ext cx="381152" cy="381152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9878418E-A471-9C82-F340-A26D65846E0C}"/>
                      </a:ext>
                    </a:extLst>
                  </p:cNvPr>
                  <p:cNvSpPr/>
                  <p:nvPr/>
                </p:nvSpPr>
                <p:spPr>
                  <a:xfrm>
                    <a:off x="3675143" y="2038026"/>
                    <a:ext cx="106429" cy="1064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61A8E99F-9C67-34A2-FA5F-AD68624FD330}"/>
                      </a:ext>
                    </a:extLst>
                  </p:cNvPr>
                  <p:cNvSpPr/>
                  <p:nvPr/>
                </p:nvSpPr>
                <p:spPr>
                  <a:xfrm>
                    <a:off x="3781572" y="2136835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5B28B3A-5154-4B4F-DD5A-388FC45E51D6}"/>
                      </a:ext>
                    </a:extLst>
                  </p:cNvPr>
                  <p:cNvSpPr/>
                  <p:nvPr/>
                </p:nvSpPr>
                <p:spPr>
                  <a:xfrm>
                    <a:off x="3792480" y="2182111"/>
                    <a:ext cx="177929" cy="161666"/>
                  </a:xfrm>
                  <a:custGeom>
                    <a:avLst/>
                    <a:gdLst>
                      <a:gd name="connsiteX0" fmla="*/ 255165 w 261794"/>
                      <a:gd name="connsiteY0" fmla="*/ 0 h 237866"/>
                      <a:gd name="connsiteX1" fmla="*/ 257922 w 261794"/>
                      <a:gd name="connsiteY1" fmla="*/ 8882 h 237866"/>
                      <a:gd name="connsiteX2" fmla="*/ 261794 w 261794"/>
                      <a:gd name="connsiteY2" fmla="*/ 47290 h 237866"/>
                      <a:gd name="connsiteX3" fmla="*/ 71218 w 261794"/>
                      <a:gd name="connsiteY3" fmla="*/ 237866 h 237866"/>
                      <a:gd name="connsiteX4" fmla="*/ 32810 w 261794"/>
                      <a:gd name="connsiteY4" fmla="*/ 233994 h 237866"/>
                      <a:gd name="connsiteX5" fmla="*/ 0 w 261794"/>
                      <a:gd name="connsiteY5" fmla="*/ 223809 h 237866"/>
                      <a:gd name="connsiteX6" fmla="*/ 32882 w 261794"/>
                      <a:gd name="connsiteY6" fmla="*/ 220495 h 237866"/>
                      <a:gd name="connsiteX7" fmla="*/ 239265 w 261794"/>
                      <a:gd name="connsiteY7" fmla="*/ 51222 h 237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1794" h="237866">
                        <a:moveTo>
                          <a:pt x="255165" y="0"/>
                        </a:moveTo>
                        <a:lnTo>
                          <a:pt x="257922" y="8882"/>
                        </a:lnTo>
                        <a:cubicBezTo>
                          <a:pt x="260461" y="21289"/>
                          <a:pt x="261794" y="34134"/>
                          <a:pt x="261794" y="47290"/>
                        </a:cubicBezTo>
                        <a:cubicBezTo>
                          <a:pt x="261794" y="152542"/>
                          <a:pt x="176470" y="237866"/>
                          <a:pt x="71218" y="237866"/>
                        </a:cubicBezTo>
                        <a:cubicBezTo>
                          <a:pt x="58062" y="237866"/>
                          <a:pt x="45217" y="236533"/>
                          <a:pt x="32810" y="233994"/>
                        </a:cubicBezTo>
                        <a:lnTo>
                          <a:pt x="0" y="223809"/>
                        </a:lnTo>
                        <a:lnTo>
                          <a:pt x="32882" y="220495"/>
                        </a:lnTo>
                        <a:cubicBezTo>
                          <a:pt x="126197" y="201400"/>
                          <a:pt x="202997" y="136970"/>
                          <a:pt x="239265" y="51222"/>
                        </a:cubicBezTo>
                        <a:close/>
                      </a:path>
                    </a:pathLst>
                  </a:custGeom>
                  <a:solidFill>
                    <a:srgbClr val="80726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RU"/>
                  </a:p>
                </p:txBody>
              </p:sp>
            </p:grpSp>
          </p:grpSp>
        </p:grp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E555CD-0087-2358-E9D6-B1C39924AAB3}"/>
                </a:ext>
              </a:extLst>
            </p:cNvPr>
            <p:cNvSpPr/>
            <p:nvPr/>
          </p:nvSpPr>
          <p:spPr>
            <a:xfrm>
              <a:off x="6183017" y="2667764"/>
              <a:ext cx="321963" cy="541626"/>
            </a:xfrm>
            <a:custGeom>
              <a:avLst/>
              <a:gdLst>
                <a:gd name="connsiteX0" fmla="*/ 266882 w 565910"/>
                <a:gd name="connsiteY0" fmla="*/ 0 h 826155"/>
                <a:gd name="connsiteX1" fmla="*/ 282955 w 565910"/>
                <a:gd name="connsiteY1" fmla="*/ 398 h 826155"/>
                <a:gd name="connsiteX2" fmla="*/ 299028 w 565910"/>
                <a:gd name="connsiteY2" fmla="*/ 0 h 826155"/>
                <a:gd name="connsiteX3" fmla="*/ 440137 w 565910"/>
                <a:gd name="connsiteY3" fmla="*/ 31907 h 826155"/>
                <a:gd name="connsiteX4" fmla="*/ 558290 w 565910"/>
                <a:gd name="connsiteY4" fmla="*/ 191156 h 826155"/>
                <a:gd name="connsiteX5" fmla="*/ 537741 w 565910"/>
                <a:gd name="connsiteY5" fmla="*/ 458284 h 826155"/>
                <a:gd name="connsiteX6" fmla="*/ 404177 w 565910"/>
                <a:gd name="connsiteY6" fmla="*/ 710001 h 826155"/>
                <a:gd name="connsiteX7" fmla="*/ 284620 w 565910"/>
                <a:gd name="connsiteY7" fmla="*/ 826067 h 826155"/>
                <a:gd name="connsiteX8" fmla="*/ 282955 w 565910"/>
                <a:gd name="connsiteY8" fmla="*/ 826155 h 826155"/>
                <a:gd name="connsiteX9" fmla="*/ 281290 w 565910"/>
                <a:gd name="connsiteY9" fmla="*/ 826067 h 826155"/>
                <a:gd name="connsiteX10" fmla="*/ 161733 w 565910"/>
                <a:gd name="connsiteY10" fmla="*/ 710001 h 826155"/>
                <a:gd name="connsiteX11" fmla="*/ 28169 w 565910"/>
                <a:gd name="connsiteY11" fmla="*/ 458284 h 826155"/>
                <a:gd name="connsiteX12" fmla="*/ 7620 w 565910"/>
                <a:gd name="connsiteY12" fmla="*/ 191156 h 826155"/>
                <a:gd name="connsiteX13" fmla="*/ 125773 w 565910"/>
                <a:gd name="connsiteY13" fmla="*/ 31907 h 826155"/>
                <a:gd name="connsiteX14" fmla="*/ 266882 w 565910"/>
                <a:gd name="connsiteY14" fmla="*/ 0 h 82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5910" h="826155">
                  <a:moveTo>
                    <a:pt x="266882" y="0"/>
                  </a:moveTo>
                  <a:lnTo>
                    <a:pt x="282955" y="398"/>
                  </a:lnTo>
                  <a:lnTo>
                    <a:pt x="299028" y="0"/>
                  </a:lnTo>
                  <a:cubicBezTo>
                    <a:pt x="346546" y="763"/>
                    <a:pt x="402251" y="8148"/>
                    <a:pt x="440137" y="31907"/>
                  </a:cubicBezTo>
                  <a:cubicBezTo>
                    <a:pt x="490652" y="63586"/>
                    <a:pt x="542023" y="120093"/>
                    <a:pt x="558290" y="191156"/>
                  </a:cubicBezTo>
                  <a:cubicBezTo>
                    <a:pt x="574557" y="262219"/>
                    <a:pt x="563426" y="371810"/>
                    <a:pt x="537741" y="458284"/>
                  </a:cubicBezTo>
                  <a:cubicBezTo>
                    <a:pt x="512056" y="544758"/>
                    <a:pt x="447842" y="647500"/>
                    <a:pt x="404177" y="710001"/>
                  </a:cubicBezTo>
                  <a:cubicBezTo>
                    <a:pt x="371428" y="756877"/>
                    <a:pt x="326158" y="810014"/>
                    <a:pt x="284620" y="826067"/>
                  </a:cubicBezTo>
                  <a:lnTo>
                    <a:pt x="282955" y="826155"/>
                  </a:lnTo>
                  <a:lnTo>
                    <a:pt x="281290" y="826067"/>
                  </a:lnTo>
                  <a:cubicBezTo>
                    <a:pt x="239752" y="810014"/>
                    <a:pt x="194482" y="756877"/>
                    <a:pt x="161733" y="710001"/>
                  </a:cubicBezTo>
                  <a:cubicBezTo>
                    <a:pt x="118068" y="647500"/>
                    <a:pt x="53854" y="544758"/>
                    <a:pt x="28169" y="458284"/>
                  </a:cubicBezTo>
                  <a:cubicBezTo>
                    <a:pt x="2484" y="371810"/>
                    <a:pt x="-8647" y="262219"/>
                    <a:pt x="7620" y="191156"/>
                  </a:cubicBezTo>
                  <a:cubicBezTo>
                    <a:pt x="23887" y="120093"/>
                    <a:pt x="75258" y="63586"/>
                    <a:pt x="125773" y="31907"/>
                  </a:cubicBezTo>
                  <a:cubicBezTo>
                    <a:pt x="163659" y="8148"/>
                    <a:pt x="219364" y="763"/>
                    <a:pt x="266882" y="0"/>
                  </a:cubicBezTo>
                  <a:close/>
                </a:path>
              </a:pathLst>
            </a:custGeom>
            <a:solidFill>
              <a:srgbClr val="F7C23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B505417-A12A-60F6-0F39-48B08D7BBD27}"/>
                </a:ext>
              </a:extLst>
            </p:cNvPr>
            <p:cNvGrpSpPr/>
            <p:nvPr/>
          </p:nvGrpSpPr>
          <p:grpSpPr>
            <a:xfrm>
              <a:off x="5681246" y="4878821"/>
              <a:ext cx="1327525" cy="458341"/>
              <a:chOff x="135188" y="5459746"/>
              <a:chExt cx="1726429" cy="59606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C8AA2AF-4588-C0D2-85DA-F17F3B0B6249}"/>
                  </a:ext>
                </a:extLst>
              </p:cNvPr>
              <p:cNvGrpSpPr/>
              <p:nvPr/>
            </p:nvGrpSpPr>
            <p:grpSpPr>
              <a:xfrm>
                <a:off x="135188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18920557-ACA3-4EA2-7C68-13BE85B3A855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81C58A6B-4BF3-1034-383B-40EBB6F04124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A4EF65C5-D899-E806-291B-0A922B849CE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647E586B-6389-2B4D-FFE3-87FA8780982C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F08D182C-975B-147D-5ED0-45E4A2D478A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9F62A410-6F73-8366-CC7A-D024BC078447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9DFA73AF-EFFE-7B30-21F5-CE449B193EE8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F0DFB905-4785-27D9-6DE9-9BA6007966E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57571873-BA5A-A7B5-42A1-0A35BB24678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0584287-4C72-6ED7-6C81-763F20635666}"/>
                  </a:ext>
                </a:extLst>
              </p:cNvPr>
              <p:cNvGrpSpPr/>
              <p:nvPr/>
            </p:nvGrpSpPr>
            <p:grpSpPr>
              <a:xfrm>
                <a:off x="1092185" y="5459746"/>
                <a:ext cx="769432" cy="596067"/>
                <a:chOff x="5151534" y="5411134"/>
                <a:chExt cx="769432" cy="596067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393445B9-93D0-C86C-7074-4B5D72693E3A}"/>
                    </a:ext>
                  </a:extLst>
                </p:cNvPr>
                <p:cNvGrpSpPr/>
                <p:nvPr/>
              </p:nvGrpSpPr>
              <p:grpSpPr>
                <a:xfrm>
                  <a:off x="5595042" y="5467575"/>
                  <a:ext cx="325924" cy="514531"/>
                  <a:chOff x="5595042" y="5467575"/>
                  <a:chExt cx="325924" cy="514531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0D48520-8010-11C4-40DA-E4279022FADB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EF20F8C4-277D-F43C-0554-7A01B0209CB4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B2F62DB8-4AD0-8674-A92A-E0648B135C30}"/>
                    </a:ext>
                  </a:extLst>
                </p:cNvPr>
                <p:cNvGrpSpPr/>
                <p:nvPr/>
              </p:nvGrpSpPr>
              <p:grpSpPr>
                <a:xfrm>
                  <a:off x="5151534" y="5467575"/>
                  <a:ext cx="325924" cy="514936"/>
                  <a:chOff x="5595042" y="5467575"/>
                  <a:chExt cx="325924" cy="514531"/>
                </a:xfrm>
              </p:grpSpPr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3EADA581-2DC4-C7EE-9514-93EB3482BE22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CC737DB7-EF12-4A47-B448-074800474860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5EE1792-3961-07FC-3436-633CD66A144F}"/>
                    </a:ext>
                  </a:extLst>
                </p:cNvPr>
                <p:cNvGrpSpPr/>
                <p:nvPr/>
              </p:nvGrpSpPr>
              <p:grpSpPr>
                <a:xfrm>
                  <a:off x="5373288" y="5411134"/>
                  <a:ext cx="325924" cy="596067"/>
                  <a:chOff x="5595042" y="5467575"/>
                  <a:chExt cx="325924" cy="514531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DD2F2AD7-3F44-041A-0901-899DD93640C3}"/>
                      </a:ext>
                    </a:extLst>
                  </p:cNvPr>
                  <p:cNvSpPr/>
                  <p:nvPr/>
                </p:nvSpPr>
                <p:spPr>
                  <a:xfrm>
                    <a:off x="5595042" y="5467575"/>
                    <a:ext cx="325924" cy="448147"/>
                  </a:xfrm>
                  <a:prstGeom prst="ellipse">
                    <a:avLst/>
                  </a:prstGeom>
                  <a:solidFill>
                    <a:srgbClr val="FCEBDC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D16D4A43-3EA4-13C2-1852-8F1D97658889}"/>
                      </a:ext>
                    </a:extLst>
                  </p:cNvPr>
                  <p:cNvSpPr/>
                  <p:nvPr/>
                </p:nvSpPr>
                <p:spPr>
                  <a:xfrm>
                    <a:off x="5699212" y="5781653"/>
                    <a:ext cx="104998" cy="200453"/>
                  </a:xfrm>
                  <a:prstGeom prst="ellipse">
                    <a:avLst/>
                  </a:prstGeom>
                  <a:solidFill>
                    <a:srgbClr val="D6A474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RU"/>
                  </a:p>
                </p:txBody>
              </p:sp>
            </p:grpSp>
          </p:grp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7D8A5B1-CCFE-E6AF-9FD1-DCA633F6E607}"/>
              </a:ext>
            </a:extLst>
          </p:cNvPr>
          <p:cNvSpPr txBox="1"/>
          <p:nvPr/>
        </p:nvSpPr>
        <p:spPr>
          <a:xfrm>
            <a:off x="1690522" y="2441169"/>
            <a:ext cx="5250220" cy="1272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RU" sz="7667">
                <a:solidFill>
                  <a:schemeClr val="bg1"/>
                </a:solidFill>
                <a:latin typeface="Bernard MT Condensed" panose="02050806060905020404" pitchFamily="18" charset="77"/>
              </a:rPr>
              <a:t>OWL</a:t>
            </a:r>
            <a:r>
              <a:rPr lang="en-US" sz="7667">
                <a:solidFill>
                  <a:schemeClr val="bg1"/>
                </a:solidFill>
                <a:latin typeface="Bernard MT Condensed" panose="02050806060905020404" pitchFamily="18" charset="77"/>
              </a:rPr>
              <a:t>’S PARTY </a:t>
            </a:r>
            <a:endParaRPr lang="en-RU" sz="7667" dirty="0">
              <a:solidFill>
                <a:schemeClr val="bg1"/>
              </a:solidFill>
              <a:latin typeface="Bernard MT Condensed" panose="02050806060905020404" pitchFamily="18" charset="77"/>
            </a:endParaRPr>
          </a:p>
        </p:txBody>
      </p:sp>
      <p:sp>
        <p:nvSpPr>
          <p:cNvPr id="68" name="Rounded Rectangl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93539D-12CD-CF62-86AD-EA553486521E}"/>
              </a:ext>
            </a:extLst>
          </p:cNvPr>
          <p:cNvSpPr/>
          <p:nvPr/>
        </p:nvSpPr>
        <p:spPr>
          <a:xfrm>
            <a:off x="3263252" y="412699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2400" b="1" dirty="0">
                <a:solidFill>
                  <a:schemeClr val="bg1"/>
                </a:solidFill>
              </a:rPr>
              <a:t>START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2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1535476" y="1372166"/>
            <a:ext cx="2875175" cy="4270342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1891144" y="2419472"/>
            <a:ext cx="2112190" cy="1740765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311C68-FB32-0B32-9AC6-F46FD2F89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796" y="3650314"/>
            <a:ext cx="2322610" cy="145070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8403596" y="5558279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6497911" y="555608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5587184" y="1464016"/>
            <a:ext cx="5495663" cy="3129106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3616" y="5762032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6497911" y="3276600"/>
            <a:ext cx="38247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the cooking</a:t>
            </a:r>
            <a:endParaRPr lang="en-RU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2739807" y="2393947"/>
            <a:ext cx="418708" cy="704378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166214" y="676523"/>
            <a:ext cx="3565894" cy="942032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214840" y="-1075445"/>
            <a:ext cx="1892300" cy="6751145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2787337" y="-1075445"/>
            <a:ext cx="1892300" cy="6751145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264769" y="894006"/>
            <a:ext cx="3378531" cy="2395848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298660" y="1552320"/>
            <a:ext cx="3310745" cy="1429557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2087260" y="5269397"/>
            <a:ext cx="1726429" cy="596067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2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1535476" y="1372166"/>
            <a:ext cx="2875175" cy="4270342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1891144" y="2419472"/>
            <a:ext cx="2112190" cy="1740765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5176C7-7B6B-6CAC-3094-909F0E7683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62" t="13065" r="15311" b="12302"/>
          <a:stretch/>
        </p:blipFill>
        <p:spPr>
          <a:xfrm>
            <a:off x="2090066" y="3474982"/>
            <a:ext cx="1666071" cy="180136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8403596" y="5558279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6497911" y="555608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5587184" y="1464016"/>
            <a:ext cx="5495663" cy="3129106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3616" y="5762032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6497911" y="3276600"/>
            <a:ext cx="38247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floor</a:t>
            </a:r>
            <a:endParaRPr lang="en-RU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2739807" y="2393947"/>
            <a:ext cx="418708" cy="704378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166214" y="676523"/>
            <a:ext cx="3565894" cy="942032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214840" y="-1075445"/>
            <a:ext cx="1892300" cy="6751145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2787337" y="-1075445"/>
            <a:ext cx="1892300" cy="6751145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264769" y="894006"/>
            <a:ext cx="3378531" cy="2395848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298660" y="1552320"/>
            <a:ext cx="3310745" cy="1429557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2087260" y="5269397"/>
            <a:ext cx="1726429" cy="596067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48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1535476" y="1372166"/>
            <a:ext cx="2875175" cy="4270342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1891144" y="2419472"/>
            <a:ext cx="2112190" cy="1740765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670BF2AA-1DE2-0E2D-2322-E9BF476D82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373"/>
          <a:stretch/>
        </p:blipFill>
        <p:spPr>
          <a:xfrm>
            <a:off x="1957581" y="3135812"/>
            <a:ext cx="2041436" cy="2012320"/>
          </a:xfrm>
          <a:prstGeom prst="ellipse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8403596" y="5558279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6497911" y="555608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5587184" y="1464016"/>
            <a:ext cx="5495663" cy="3129106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3616" y="5762032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6497911" y="3276600"/>
            <a:ext cx="38247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</a:t>
            </a:r>
            <a:endParaRPr lang="en-RU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2739807" y="2393947"/>
            <a:ext cx="418708" cy="704378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166214" y="676523"/>
            <a:ext cx="3565894" cy="942032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214840" y="-1075445"/>
            <a:ext cx="1892300" cy="6751145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2787337" y="-1075445"/>
            <a:ext cx="1892300" cy="6751145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264769" y="894006"/>
            <a:ext cx="3378531" cy="2395848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298660" y="1552320"/>
            <a:ext cx="3310745" cy="1429557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2087260" y="5269397"/>
            <a:ext cx="1726429" cy="596067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41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1535476" y="1372166"/>
            <a:ext cx="2875175" cy="4270342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1891144" y="2419472"/>
            <a:ext cx="2112190" cy="1740765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E779BCB-1E14-9A86-CE89-B0439B2F05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30" t="17138" r="14017" b="16019"/>
          <a:stretch/>
        </p:blipFill>
        <p:spPr>
          <a:xfrm>
            <a:off x="1801636" y="3551066"/>
            <a:ext cx="2242930" cy="16492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8403596" y="5558279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6497911" y="555608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5587184" y="1464016"/>
            <a:ext cx="5495663" cy="3129106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3616" y="5762032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6497911" y="3276600"/>
            <a:ext cx="38247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the clothes</a:t>
            </a:r>
            <a:endParaRPr lang="en-RU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2739807" y="2393947"/>
            <a:ext cx="418708" cy="704378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166214" y="676523"/>
            <a:ext cx="3565894" cy="942032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214840" y="-1075445"/>
            <a:ext cx="1892300" cy="6751145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2787337" y="-1075445"/>
            <a:ext cx="1892300" cy="6751145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264769" y="894006"/>
            <a:ext cx="3378531" cy="2395848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298660" y="1552320"/>
            <a:ext cx="3310745" cy="1429557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2087260" y="5269397"/>
            <a:ext cx="1726429" cy="596067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43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1535476" y="1372166"/>
            <a:ext cx="2875175" cy="4270342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1891144" y="2419472"/>
            <a:ext cx="2112190" cy="1740765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pic>
        <p:nvPicPr>
          <p:cNvPr id="18" name="Mspham-0936082789" descr="A cartoon of a child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411D228E-5E6A-950C-61E8-CB25907B97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1616" r="25568" b="15180"/>
          <a:stretch/>
        </p:blipFill>
        <p:spPr>
          <a:xfrm>
            <a:off x="2308395" y="3276600"/>
            <a:ext cx="1658870" cy="210991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8403596" y="5558279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6497911" y="555608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5587184" y="1464016"/>
            <a:ext cx="5495663" cy="3129106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3616" y="5762032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6497911" y="3276600"/>
            <a:ext cx="38247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a bike</a:t>
            </a:r>
            <a:endParaRPr lang="en-RU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2739807" y="2393947"/>
            <a:ext cx="418708" cy="704378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166214" y="676523"/>
            <a:ext cx="3565894" cy="942032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214840" y="-1075445"/>
            <a:ext cx="1892300" cy="6751145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2787337" y="-1075445"/>
            <a:ext cx="1892300" cy="6751145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264769" y="894006"/>
            <a:ext cx="3378531" cy="2395848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298660" y="1552320"/>
            <a:ext cx="3310745" cy="1429557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2087260" y="5269397"/>
            <a:ext cx="1726429" cy="596067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688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0CEF8-AB87-E830-E33A-F9F46245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816" b="278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0" name="Rounded Rectangle 1029">
            <a:extLst>
              <a:ext uri="{FF2B5EF4-FFF2-40B4-BE49-F238E27FC236}">
                <a16:creationId xmlns:a16="http://schemas.microsoft.com/office/drawing/2014/main" id="{EDC9A1CD-FDDC-33B3-F7BC-00C84754AA32}"/>
              </a:ext>
            </a:extLst>
          </p:cNvPr>
          <p:cNvSpPr/>
          <p:nvPr/>
        </p:nvSpPr>
        <p:spPr>
          <a:xfrm>
            <a:off x="1535476" y="1372166"/>
            <a:ext cx="2875175" cy="4270342"/>
          </a:xfrm>
          <a:prstGeom prst="roundRect">
            <a:avLst>
              <a:gd name="adj" fmla="val 47726"/>
            </a:avLst>
          </a:prstGeom>
          <a:solidFill>
            <a:srgbClr val="D6A47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sp>
        <p:nvSpPr>
          <p:cNvPr id="1035" name="Freeform 1034">
            <a:extLst>
              <a:ext uri="{FF2B5EF4-FFF2-40B4-BE49-F238E27FC236}">
                <a16:creationId xmlns:a16="http://schemas.microsoft.com/office/drawing/2014/main" id="{4449CFD4-C486-73FE-6FC0-DEC17C770513}"/>
              </a:ext>
            </a:extLst>
          </p:cNvPr>
          <p:cNvSpPr/>
          <p:nvPr/>
        </p:nvSpPr>
        <p:spPr>
          <a:xfrm flipH="1">
            <a:off x="1891144" y="2419472"/>
            <a:ext cx="2112190" cy="1740765"/>
          </a:xfrm>
          <a:custGeom>
            <a:avLst/>
            <a:gdLst>
              <a:gd name="connsiteX0" fmla="*/ 1346984 w 2112190"/>
              <a:gd name="connsiteY0" fmla="*/ 615 h 1740765"/>
              <a:gd name="connsiteX1" fmla="*/ 1071001 w 2112190"/>
              <a:gd name="connsiteY1" fmla="*/ 28922 h 1740765"/>
              <a:gd name="connsiteX2" fmla="*/ 1056095 w 2112190"/>
              <a:gd name="connsiteY2" fmla="*/ 31037 h 1740765"/>
              <a:gd name="connsiteX3" fmla="*/ 1041189 w 2112190"/>
              <a:gd name="connsiteY3" fmla="*/ 28922 h 1740765"/>
              <a:gd name="connsiteX4" fmla="*/ 765206 w 2112190"/>
              <a:gd name="connsiteY4" fmla="*/ 615 h 1740765"/>
              <a:gd name="connsiteX5" fmla="*/ 515570 w 2112190"/>
              <a:gd name="connsiteY5" fmla="*/ 31795 h 1740765"/>
              <a:gd name="connsiteX6" fmla="*/ 44230 w 2112190"/>
              <a:gd name="connsiteY6" fmla="*/ 493708 h 1740765"/>
              <a:gd name="connsiteX7" fmla="*/ 25376 w 2112190"/>
              <a:gd name="connsiteY7" fmla="*/ 823646 h 1740765"/>
              <a:gd name="connsiteX8" fmla="*/ 91364 w 2112190"/>
              <a:gd name="connsiteY8" fmla="*/ 1087597 h 1740765"/>
              <a:gd name="connsiteX9" fmla="*/ 204485 w 2112190"/>
              <a:gd name="connsiteY9" fmla="*/ 1276133 h 1740765"/>
              <a:gd name="connsiteX10" fmla="*/ 213912 w 2112190"/>
              <a:gd name="connsiteY10" fmla="*/ 1144158 h 1740765"/>
              <a:gd name="connsiteX11" fmla="*/ 345887 w 2112190"/>
              <a:gd name="connsiteY11" fmla="*/ 1351547 h 1740765"/>
              <a:gd name="connsiteX12" fmla="*/ 459009 w 2112190"/>
              <a:gd name="connsiteY12" fmla="*/ 1426962 h 1740765"/>
              <a:gd name="connsiteX13" fmla="*/ 459009 w 2112190"/>
              <a:gd name="connsiteY13" fmla="*/ 1276133 h 1740765"/>
              <a:gd name="connsiteX14" fmla="*/ 572131 w 2112190"/>
              <a:gd name="connsiteY14" fmla="*/ 1455242 h 1740765"/>
              <a:gd name="connsiteX15" fmla="*/ 704106 w 2112190"/>
              <a:gd name="connsiteY15" fmla="*/ 1540083 h 1740765"/>
              <a:gd name="connsiteX16" fmla="*/ 694679 w 2112190"/>
              <a:gd name="connsiteY16" fmla="*/ 1370401 h 1740765"/>
              <a:gd name="connsiteX17" fmla="*/ 883215 w 2112190"/>
              <a:gd name="connsiteY17" fmla="*/ 1568364 h 1740765"/>
              <a:gd name="connsiteX18" fmla="*/ 949203 w 2112190"/>
              <a:gd name="connsiteY18" fmla="*/ 1681485 h 1740765"/>
              <a:gd name="connsiteX19" fmla="*/ 949203 w 2112190"/>
              <a:gd name="connsiteY19" fmla="*/ 1483523 h 1740765"/>
              <a:gd name="connsiteX20" fmla="*/ 1050117 w 2112190"/>
              <a:gd name="connsiteY20" fmla="*/ 1734327 h 1740765"/>
              <a:gd name="connsiteX21" fmla="*/ 1056095 w 2112190"/>
              <a:gd name="connsiteY21" fmla="*/ 1740765 h 1740765"/>
              <a:gd name="connsiteX22" fmla="*/ 1062073 w 2112190"/>
              <a:gd name="connsiteY22" fmla="*/ 1734327 h 1740765"/>
              <a:gd name="connsiteX23" fmla="*/ 1162987 w 2112190"/>
              <a:gd name="connsiteY23" fmla="*/ 1483523 h 1740765"/>
              <a:gd name="connsiteX24" fmla="*/ 1162987 w 2112190"/>
              <a:gd name="connsiteY24" fmla="*/ 1681485 h 1740765"/>
              <a:gd name="connsiteX25" fmla="*/ 1228975 w 2112190"/>
              <a:gd name="connsiteY25" fmla="*/ 1568364 h 1740765"/>
              <a:gd name="connsiteX26" fmla="*/ 1417511 w 2112190"/>
              <a:gd name="connsiteY26" fmla="*/ 1370401 h 1740765"/>
              <a:gd name="connsiteX27" fmla="*/ 1408084 w 2112190"/>
              <a:gd name="connsiteY27" fmla="*/ 1540083 h 1740765"/>
              <a:gd name="connsiteX28" fmla="*/ 1540059 w 2112190"/>
              <a:gd name="connsiteY28" fmla="*/ 1455242 h 1740765"/>
              <a:gd name="connsiteX29" fmla="*/ 1653181 w 2112190"/>
              <a:gd name="connsiteY29" fmla="*/ 1276133 h 1740765"/>
              <a:gd name="connsiteX30" fmla="*/ 1653181 w 2112190"/>
              <a:gd name="connsiteY30" fmla="*/ 1426962 h 1740765"/>
              <a:gd name="connsiteX31" fmla="*/ 1766303 w 2112190"/>
              <a:gd name="connsiteY31" fmla="*/ 1351547 h 1740765"/>
              <a:gd name="connsiteX32" fmla="*/ 1898278 w 2112190"/>
              <a:gd name="connsiteY32" fmla="*/ 1144158 h 1740765"/>
              <a:gd name="connsiteX33" fmla="*/ 1907705 w 2112190"/>
              <a:gd name="connsiteY33" fmla="*/ 1276133 h 1740765"/>
              <a:gd name="connsiteX34" fmla="*/ 2020826 w 2112190"/>
              <a:gd name="connsiteY34" fmla="*/ 1087597 h 1740765"/>
              <a:gd name="connsiteX35" fmla="*/ 2086814 w 2112190"/>
              <a:gd name="connsiteY35" fmla="*/ 823646 h 1740765"/>
              <a:gd name="connsiteX36" fmla="*/ 2067960 w 2112190"/>
              <a:gd name="connsiteY36" fmla="*/ 493708 h 1740765"/>
              <a:gd name="connsiteX37" fmla="*/ 1596620 w 2112190"/>
              <a:gd name="connsiteY37" fmla="*/ 31795 h 1740765"/>
              <a:gd name="connsiteX38" fmla="*/ 1346984 w 2112190"/>
              <a:gd name="connsiteY38" fmla="*/ 615 h 17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12190" h="1740765">
                <a:moveTo>
                  <a:pt x="1346984" y="615"/>
                </a:moveTo>
                <a:cubicBezTo>
                  <a:pt x="1255321" y="3533"/>
                  <a:pt x="1159267" y="16366"/>
                  <a:pt x="1071001" y="28922"/>
                </a:cubicBezTo>
                <a:lnTo>
                  <a:pt x="1056095" y="31037"/>
                </a:lnTo>
                <a:lnTo>
                  <a:pt x="1041189" y="28922"/>
                </a:lnTo>
                <a:cubicBezTo>
                  <a:pt x="952923" y="16366"/>
                  <a:pt x="856869" y="3533"/>
                  <a:pt x="765206" y="615"/>
                </a:cubicBezTo>
                <a:cubicBezTo>
                  <a:pt x="673543" y="-2304"/>
                  <a:pt x="586271" y="4693"/>
                  <a:pt x="515570" y="31795"/>
                </a:cubicBezTo>
                <a:cubicBezTo>
                  <a:pt x="327034" y="104067"/>
                  <a:pt x="125929" y="361733"/>
                  <a:pt x="44230" y="493708"/>
                </a:cubicBezTo>
                <a:cubicBezTo>
                  <a:pt x="-37469" y="625683"/>
                  <a:pt x="17520" y="724665"/>
                  <a:pt x="25376" y="823646"/>
                </a:cubicBezTo>
                <a:cubicBezTo>
                  <a:pt x="33232" y="922628"/>
                  <a:pt x="61513" y="1012183"/>
                  <a:pt x="91364" y="1087597"/>
                </a:cubicBezTo>
                <a:cubicBezTo>
                  <a:pt x="121215" y="1163011"/>
                  <a:pt x="184060" y="1266706"/>
                  <a:pt x="204485" y="1276133"/>
                </a:cubicBezTo>
                <a:cubicBezTo>
                  <a:pt x="224910" y="1285560"/>
                  <a:pt x="190345" y="1131589"/>
                  <a:pt x="213912" y="1144158"/>
                </a:cubicBezTo>
                <a:cubicBezTo>
                  <a:pt x="237479" y="1156727"/>
                  <a:pt x="305038" y="1304413"/>
                  <a:pt x="345887" y="1351547"/>
                </a:cubicBezTo>
                <a:cubicBezTo>
                  <a:pt x="386736" y="1398681"/>
                  <a:pt x="440155" y="1439531"/>
                  <a:pt x="459009" y="1426962"/>
                </a:cubicBezTo>
                <a:cubicBezTo>
                  <a:pt x="477863" y="1414393"/>
                  <a:pt x="440155" y="1271420"/>
                  <a:pt x="459009" y="1276133"/>
                </a:cubicBezTo>
                <a:cubicBezTo>
                  <a:pt x="477863" y="1280846"/>
                  <a:pt x="531282" y="1411250"/>
                  <a:pt x="572131" y="1455242"/>
                </a:cubicBezTo>
                <a:cubicBezTo>
                  <a:pt x="612980" y="1499234"/>
                  <a:pt x="683681" y="1554223"/>
                  <a:pt x="704106" y="1540083"/>
                </a:cubicBezTo>
                <a:cubicBezTo>
                  <a:pt x="724531" y="1525943"/>
                  <a:pt x="664828" y="1365688"/>
                  <a:pt x="694679" y="1370401"/>
                </a:cubicBezTo>
                <a:cubicBezTo>
                  <a:pt x="724530" y="1375114"/>
                  <a:pt x="840794" y="1516517"/>
                  <a:pt x="883215" y="1568364"/>
                </a:cubicBezTo>
                <a:cubicBezTo>
                  <a:pt x="925636" y="1620211"/>
                  <a:pt x="938205" y="1695625"/>
                  <a:pt x="949203" y="1681485"/>
                </a:cubicBezTo>
                <a:cubicBezTo>
                  <a:pt x="960201" y="1667345"/>
                  <a:pt x="930350" y="1472525"/>
                  <a:pt x="949203" y="1483523"/>
                </a:cubicBezTo>
                <a:cubicBezTo>
                  <a:pt x="965700" y="1493147"/>
                  <a:pt x="1018284" y="1682001"/>
                  <a:pt x="1050117" y="1734327"/>
                </a:cubicBezTo>
                <a:lnTo>
                  <a:pt x="1056095" y="1740765"/>
                </a:lnTo>
                <a:lnTo>
                  <a:pt x="1062073" y="1734327"/>
                </a:lnTo>
                <a:cubicBezTo>
                  <a:pt x="1093906" y="1682001"/>
                  <a:pt x="1146490" y="1493147"/>
                  <a:pt x="1162987" y="1483523"/>
                </a:cubicBezTo>
                <a:cubicBezTo>
                  <a:pt x="1181840" y="1472525"/>
                  <a:pt x="1151989" y="1667345"/>
                  <a:pt x="1162987" y="1681485"/>
                </a:cubicBezTo>
                <a:cubicBezTo>
                  <a:pt x="1173985" y="1695625"/>
                  <a:pt x="1186554" y="1620211"/>
                  <a:pt x="1228975" y="1568364"/>
                </a:cubicBezTo>
                <a:cubicBezTo>
                  <a:pt x="1271396" y="1516517"/>
                  <a:pt x="1387660" y="1375114"/>
                  <a:pt x="1417511" y="1370401"/>
                </a:cubicBezTo>
                <a:cubicBezTo>
                  <a:pt x="1447362" y="1365688"/>
                  <a:pt x="1387659" y="1525943"/>
                  <a:pt x="1408084" y="1540083"/>
                </a:cubicBezTo>
                <a:cubicBezTo>
                  <a:pt x="1428509" y="1554223"/>
                  <a:pt x="1499210" y="1499234"/>
                  <a:pt x="1540059" y="1455242"/>
                </a:cubicBezTo>
                <a:cubicBezTo>
                  <a:pt x="1580908" y="1411250"/>
                  <a:pt x="1634327" y="1280846"/>
                  <a:pt x="1653181" y="1276133"/>
                </a:cubicBezTo>
                <a:cubicBezTo>
                  <a:pt x="1672035" y="1271420"/>
                  <a:pt x="1634327" y="1414393"/>
                  <a:pt x="1653181" y="1426962"/>
                </a:cubicBezTo>
                <a:cubicBezTo>
                  <a:pt x="1672035" y="1439531"/>
                  <a:pt x="1725454" y="1398681"/>
                  <a:pt x="1766303" y="1351547"/>
                </a:cubicBezTo>
                <a:cubicBezTo>
                  <a:pt x="1807152" y="1304413"/>
                  <a:pt x="1874711" y="1156727"/>
                  <a:pt x="1898278" y="1144158"/>
                </a:cubicBezTo>
                <a:cubicBezTo>
                  <a:pt x="1921845" y="1131589"/>
                  <a:pt x="1887280" y="1285560"/>
                  <a:pt x="1907705" y="1276133"/>
                </a:cubicBezTo>
                <a:cubicBezTo>
                  <a:pt x="1928130" y="1266706"/>
                  <a:pt x="1990975" y="1163011"/>
                  <a:pt x="2020826" y="1087597"/>
                </a:cubicBezTo>
                <a:cubicBezTo>
                  <a:pt x="2050677" y="1012183"/>
                  <a:pt x="2078958" y="922628"/>
                  <a:pt x="2086814" y="823646"/>
                </a:cubicBezTo>
                <a:cubicBezTo>
                  <a:pt x="2094670" y="724665"/>
                  <a:pt x="2149659" y="625683"/>
                  <a:pt x="2067960" y="493708"/>
                </a:cubicBezTo>
                <a:cubicBezTo>
                  <a:pt x="1986261" y="361733"/>
                  <a:pt x="1785156" y="104067"/>
                  <a:pt x="1596620" y="31795"/>
                </a:cubicBezTo>
                <a:cubicBezTo>
                  <a:pt x="1525919" y="4693"/>
                  <a:pt x="1438647" y="-2304"/>
                  <a:pt x="1346984" y="615"/>
                </a:cubicBezTo>
                <a:close/>
              </a:path>
            </a:pathLst>
          </a:custGeom>
          <a:solidFill>
            <a:srgbClr val="FCEBD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9FC30D3E-E665-6ADB-94BC-B1F50B399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156" y="3045607"/>
            <a:ext cx="1728366" cy="2274005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126A6D-D42E-8F48-1F93-2F84AA04CD98}"/>
              </a:ext>
            </a:extLst>
          </p:cNvPr>
          <p:cNvSpPr/>
          <p:nvPr/>
        </p:nvSpPr>
        <p:spPr>
          <a:xfrm>
            <a:off x="8403596" y="5558279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CHECK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32B944-B635-0395-C40A-E09DC4C6D5D9}"/>
              </a:ext>
            </a:extLst>
          </p:cNvPr>
          <p:cNvSpPr/>
          <p:nvPr/>
        </p:nvSpPr>
        <p:spPr>
          <a:xfrm>
            <a:off x="6497911" y="5556080"/>
            <a:ext cx="1517763" cy="631270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OPEN</a:t>
            </a:r>
            <a:endParaRPr lang="en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D0EAB-9415-DDAC-A296-D1944E86F334}"/>
              </a:ext>
            </a:extLst>
          </p:cNvPr>
          <p:cNvSpPr txBox="1"/>
          <p:nvPr/>
        </p:nvSpPr>
        <p:spPr>
          <a:xfrm>
            <a:off x="5587184" y="1464016"/>
            <a:ext cx="5495663" cy="3129106"/>
          </a:xfrm>
          <a:prstGeom prst="roundRect">
            <a:avLst>
              <a:gd name="adj" fmla="val 354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Sassoon Infant Std" panose="020B0503020103030203" pitchFamily="34" charset="0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 you do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F2629A-B233-7FAD-A2F8-E3931A6A1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3616" y="5762032"/>
            <a:ext cx="915866" cy="941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BECB06-F508-F0C6-07DE-9596B26593F5}"/>
              </a:ext>
            </a:extLst>
          </p:cNvPr>
          <p:cNvSpPr txBox="1"/>
          <p:nvPr/>
        </p:nvSpPr>
        <p:spPr>
          <a:xfrm>
            <a:off x="6497911" y="3276600"/>
            <a:ext cx="38247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 a kite</a:t>
            </a:r>
            <a:endParaRPr lang="en-RU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CFA96C1-6DE5-56FE-F005-DA035D214BBB}"/>
              </a:ext>
            </a:extLst>
          </p:cNvPr>
          <p:cNvSpPr/>
          <p:nvPr/>
        </p:nvSpPr>
        <p:spPr>
          <a:xfrm>
            <a:off x="2739807" y="2393947"/>
            <a:ext cx="418708" cy="704378"/>
          </a:xfrm>
          <a:custGeom>
            <a:avLst/>
            <a:gdLst>
              <a:gd name="connsiteX0" fmla="*/ 266882 w 565910"/>
              <a:gd name="connsiteY0" fmla="*/ 0 h 826155"/>
              <a:gd name="connsiteX1" fmla="*/ 282955 w 565910"/>
              <a:gd name="connsiteY1" fmla="*/ 398 h 826155"/>
              <a:gd name="connsiteX2" fmla="*/ 299028 w 565910"/>
              <a:gd name="connsiteY2" fmla="*/ 0 h 826155"/>
              <a:gd name="connsiteX3" fmla="*/ 440137 w 565910"/>
              <a:gd name="connsiteY3" fmla="*/ 31907 h 826155"/>
              <a:gd name="connsiteX4" fmla="*/ 558290 w 565910"/>
              <a:gd name="connsiteY4" fmla="*/ 191156 h 826155"/>
              <a:gd name="connsiteX5" fmla="*/ 537741 w 565910"/>
              <a:gd name="connsiteY5" fmla="*/ 458284 h 826155"/>
              <a:gd name="connsiteX6" fmla="*/ 404177 w 565910"/>
              <a:gd name="connsiteY6" fmla="*/ 710001 h 826155"/>
              <a:gd name="connsiteX7" fmla="*/ 284620 w 565910"/>
              <a:gd name="connsiteY7" fmla="*/ 826067 h 826155"/>
              <a:gd name="connsiteX8" fmla="*/ 282955 w 565910"/>
              <a:gd name="connsiteY8" fmla="*/ 826155 h 826155"/>
              <a:gd name="connsiteX9" fmla="*/ 281290 w 565910"/>
              <a:gd name="connsiteY9" fmla="*/ 826067 h 826155"/>
              <a:gd name="connsiteX10" fmla="*/ 161733 w 565910"/>
              <a:gd name="connsiteY10" fmla="*/ 710001 h 826155"/>
              <a:gd name="connsiteX11" fmla="*/ 28169 w 565910"/>
              <a:gd name="connsiteY11" fmla="*/ 458284 h 826155"/>
              <a:gd name="connsiteX12" fmla="*/ 7620 w 565910"/>
              <a:gd name="connsiteY12" fmla="*/ 191156 h 826155"/>
              <a:gd name="connsiteX13" fmla="*/ 125773 w 565910"/>
              <a:gd name="connsiteY13" fmla="*/ 31907 h 826155"/>
              <a:gd name="connsiteX14" fmla="*/ 266882 w 565910"/>
              <a:gd name="connsiteY14" fmla="*/ 0 h 82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910" h="826155">
                <a:moveTo>
                  <a:pt x="266882" y="0"/>
                </a:moveTo>
                <a:lnTo>
                  <a:pt x="282955" y="398"/>
                </a:lnTo>
                <a:lnTo>
                  <a:pt x="299028" y="0"/>
                </a:lnTo>
                <a:cubicBezTo>
                  <a:pt x="346546" y="763"/>
                  <a:pt x="402251" y="8148"/>
                  <a:pt x="440137" y="31907"/>
                </a:cubicBezTo>
                <a:cubicBezTo>
                  <a:pt x="490652" y="63586"/>
                  <a:pt x="542023" y="120093"/>
                  <a:pt x="558290" y="191156"/>
                </a:cubicBezTo>
                <a:cubicBezTo>
                  <a:pt x="574557" y="262219"/>
                  <a:pt x="563426" y="371810"/>
                  <a:pt x="537741" y="458284"/>
                </a:cubicBezTo>
                <a:cubicBezTo>
                  <a:pt x="512056" y="544758"/>
                  <a:pt x="447842" y="647500"/>
                  <a:pt x="404177" y="710001"/>
                </a:cubicBezTo>
                <a:cubicBezTo>
                  <a:pt x="371428" y="756877"/>
                  <a:pt x="326158" y="810014"/>
                  <a:pt x="284620" y="826067"/>
                </a:cubicBezTo>
                <a:lnTo>
                  <a:pt x="282955" y="826155"/>
                </a:lnTo>
                <a:lnTo>
                  <a:pt x="281290" y="826067"/>
                </a:lnTo>
                <a:cubicBezTo>
                  <a:pt x="239752" y="810014"/>
                  <a:pt x="194482" y="756877"/>
                  <a:pt x="161733" y="710001"/>
                </a:cubicBezTo>
                <a:cubicBezTo>
                  <a:pt x="118068" y="647500"/>
                  <a:pt x="53854" y="544758"/>
                  <a:pt x="28169" y="458284"/>
                </a:cubicBezTo>
                <a:cubicBezTo>
                  <a:pt x="2484" y="371810"/>
                  <a:pt x="-8647" y="262219"/>
                  <a:pt x="7620" y="191156"/>
                </a:cubicBezTo>
                <a:cubicBezTo>
                  <a:pt x="23887" y="120093"/>
                  <a:pt x="75258" y="63586"/>
                  <a:pt x="125773" y="31907"/>
                </a:cubicBezTo>
                <a:cubicBezTo>
                  <a:pt x="163659" y="8148"/>
                  <a:pt x="219364" y="763"/>
                  <a:pt x="266882" y="0"/>
                </a:cubicBezTo>
                <a:close/>
              </a:path>
            </a:pathLst>
          </a:custGeom>
          <a:solidFill>
            <a:srgbClr val="F7C23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E8ED8C7-DA78-C449-A903-9D47FAE76892}"/>
              </a:ext>
            </a:extLst>
          </p:cNvPr>
          <p:cNvGrpSpPr/>
          <p:nvPr/>
        </p:nvGrpSpPr>
        <p:grpSpPr>
          <a:xfrm>
            <a:off x="1166214" y="676523"/>
            <a:ext cx="3565894" cy="942032"/>
            <a:chOff x="-857215" y="836135"/>
            <a:chExt cx="3565894" cy="94203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230017-18C8-16CF-CF4E-89A9C36ED212}"/>
                </a:ext>
              </a:extLst>
            </p:cNvPr>
            <p:cNvGrpSpPr/>
            <p:nvPr/>
          </p:nvGrpSpPr>
          <p:grpSpPr>
            <a:xfrm>
              <a:off x="-857215" y="836135"/>
              <a:ext cx="1064721" cy="942032"/>
              <a:chOff x="3005131" y="855506"/>
              <a:chExt cx="1064721" cy="942032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25EEB5D2-CD72-0468-3329-FFA52B29185F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D4A51647-A4A0-1DA0-85AC-BF338B8F8EF9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DC8B4952-2E1E-D90B-B5F0-735ABC23618C}"/>
                </a:ext>
              </a:extLst>
            </p:cNvPr>
            <p:cNvGrpSpPr/>
            <p:nvPr/>
          </p:nvGrpSpPr>
          <p:grpSpPr>
            <a:xfrm flipH="1">
              <a:off x="1644536" y="836135"/>
              <a:ext cx="1064143" cy="941521"/>
              <a:chOff x="3005131" y="855506"/>
              <a:chExt cx="1064721" cy="942032"/>
            </a:xfrm>
          </p:grpSpPr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29DC710A-99AD-C197-D4AA-7CB34F9C7BBC}"/>
                  </a:ext>
                </a:extLst>
              </p:cNvPr>
              <p:cNvSpPr/>
              <p:nvPr/>
            </p:nvSpPr>
            <p:spPr>
              <a:xfrm>
                <a:off x="3055815" y="855506"/>
                <a:ext cx="637154" cy="942032"/>
              </a:xfrm>
              <a:custGeom>
                <a:avLst/>
                <a:gdLst>
                  <a:gd name="connsiteX0" fmla="*/ 4375 w 687838"/>
                  <a:gd name="connsiteY0" fmla="*/ 20909 h 988636"/>
                  <a:gd name="connsiteX1" fmla="*/ 137939 w 687838"/>
                  <a:gd name="connsiteY1" fmla="*/ 210981 h 988636"/>
                  <a:gd name="connsiteX2" fmla="*/ 173899 w 687838"/>
                  <a:gd name="connsiteY2" fmla="*/ 308585 h 988636"/>
                  <a:gd name="connsiteX3" fmla="*/ 66020 w 687838"/>
                  <a:gd name="connsiteY3" fmla="*/ 262351 h 988636"/>
                  <a:gd name="connsiteX4" fmla="*/ 143076 w 687838"/>
                  <a:gd name="connsiteY4" fmla="*/ 411327 h 988636"/>
                  <a:gd name="connsiteX5" fmla="*/ 189310 w 687838"/>
                  <a:gd name="connsiteY5" fmla="*/ 560302 h 988636"/>
                  <a:gd name="connsiteX6" fmla="*/ 245818 w 687838"/>
                  <a:gd name="connsiteY6" fmla="*/ 693866 h 988636"/>
                  <a:gd name="connsiteX7" fmla="*/ 168762 w 687838"/>
                  <a:gd name="connsiteY7" fmla="*/ 621947 h 988636"/>
                  <a:gd name="connsiteX8" fmla="*/ 209858 w 687838"/>
                  <a:gd name="connsiteY8" fmla="*/ 765785 h 988636"/>
                  <a:gd name="connsiteX9" fmla="*/ 292052 w 687838"/>
                  <a:gd name="connsiteY9" fmla="*/ 894212 h 988636"/>
                  <a:gd name="connsiteX10" fmla="*/ 410204 w 687838"/>
                  <a:gd name="connsiteY10" fmla="*/ 986680 h 988636"/>
                  <a:gd name="connsiteX11" fmla="*/ 600276 w 687838"/>
                  <a:gd name="connsiteY11" fmla="*/ 806882 h 988636"/>
                  <a:gd name="connsiteX12" fmla="*/ 687607 w 687838"/>
                  <a:gd name="connsiteY12" fmla="*/ 544891 h 988636"/>
                  <a:gd name="connsiteX13" fmla="*/ 620825 w 687838"/>
                  <a:gd name="connsiteY13" fmla="*/ 277763 h 988636"/>
                  <a:gd name="connsiteX14" fmla="*/ 476986 w 687838"/>
                  <a:gd name="connsiteY14" fmla="*/ 149336 h 988636"/>
                  <a:gd name="connsiteX15" fmla="*/ 266366 w 687838"/>
                  <a:gd name="connsiteY15" fmla="*/ 62005 h 988636"/>
                  <a:gd name="connsiteX16" fmla="*/ 55746 w 687838"/>
                  <a:gd name="connsiteY16" fmla="*/ 10635 h 988636"/>
                  <a:gd name="connsiteX17" fmla="*/ 4375 w 687838"/>
                  <a:gd name="connsiteY17" fmla="*/ 20909 h 98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7838" h="988636">
                    <a:moveTo>
                      <a:pt x="4375" y="20909"/>
                    </a:moveTo>
                    <a:cubicBezTo>
                      <a:pt x="18074" y="54300"/>
                      <a:pt x="109685" y="163035"/>
                      <a:pt x="137939" y="210981"/>
                    </a:cubicBezTo>
                    <a:cubicBezTo>
                      <a:pt x="166193" y="258927"/>
                      <a:pt x="185885" y="300023"/>
                      <a:pt x="173899" y="308585"/>
                    </a:cubicBezTo>
                    <a:cubicBezTo>
                      <a:pt x="161913" y="317147"/>
                      <a:pt x="71157" y="245227"/>
                      <a:pt x="66020" y="262351"/>
                    </a:cubicBezTo>
                    <a:cubicBezTo>
                      <a:pt x="60883" y="279475"/>
                      <a:pt x="122528" y="361669"/>
                      <a:pt x="143076" y="411327"/>
                    </a:cubicBezTo>
                    <a:cubicBezTo>
                      <a:pt x="163624" y="460986"/>
                      <a:pt x="172186" y="513212"/>
                      <a:pt x="189310" y="560302"/>
                    </a:cubicBezTo>
                    <a:cubicBezTo>
                      <a:pt x="206434" y="607392"/>
                      <a:pt x="249243" y="683592"/>
                      <a:pt x="245818" y="693866"/>
                    </a:cubicBezTo>
                    <a:cubicBezTo>
                      <a:pt x="242393" y="704140"/>
                      <a:pt x="174755" y="609961"/>
                      <a:pt x="168762" y="621947"/>
                    </a:cubicBezTo>
                    <a:cubicBezTo>
                      <a:pt x="162769" y="633933"/>
                      <a:pt x="189310" y="720408"/>
                      <a:pt x="209858" y="765785"/>
                    </a:cubicBezTo>
                    <a:cubicBezTo>
                      <a:pt x="230406" y="811162"/>
                      <a:pt x="258661" y="857396"/>
                      <a:pt x="292052" y="894212"/>
                    </a:cubicBezTo>
                    <a:cubicBezTo>
                      <a:pt x="325443" y="931028"/>
                      <a:pt x="358833" y="1001235"/>
                      <a:pt x="410204" y="986680"/>
                    </a:cubicBezTo>
                    <a:cubicBezTo>
                      <a:pt x="461575" y="972125"/>
                      <a:pt x="554042" y="880513"/>
                      <a:pt x="600276" y="806882"/>
                    </a:cubicBezTo>
                    <a:cubicBezTo>
                      <a:pt x="646510" y="733251"/>
                      <a:pt x="684182" y="633077"/>
                      <a:pt x="687607" y="544891"/>
                    </a:cubicBezTo>
                    <a:cubicBezTo>
                      <a:pt x="691032" y="456705"/>
                      <a:pt x="655929" y="343689"/>
                      <a:pt x="620825" y="277763"/>
                    </a:cubicBezTo>
                    <a:cubicBezTo>
                      <a:pt x="585722" y="211837"/>
                      <a:pt x="536062" y="185296"/>
                      <a:pt x="476986" y="149336"/>
                    </a:cubicBezTo>
                    <a:cubicBezTo>
                      <a:pt x="417910" y="113376"/>
                      <a:pt x="336572" y="85122"/>
                      <a:pt x="266366" y="62005"/>
                    </a:cubicBezTo>
                    <a:cubicBezTo>
                      <a:pt x="196160" y="38888"/>
                      <a:pt x="101980" y="19197"/>
                      <a:pt x="55746" y="10635"/>
                    </a:cubicBezTo>
                    <a:cubicBezTo>
                      <a:pt x="9512" y="2073"/>
                      <a:pt x="-9324" y="-12482"/>
                      <a:pt x="4375" y="20909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C6F2A5F0-9E7A-3E99-2330-05A1B30DCA71}"/>
                  </a:ext>
                </a:extLst>
              </p:cNvPr>
              <p:cNvSpPr/>
              <p:nvPr/>
            </p:nvSpPr>
            <p:spPr>
              <a:xfrm>
                <a:off x="3005131" y="855506"/>
                <a:ext cx="1064721" cy="787920"/>
              </a:xfrm>
              <a:custGeom>
                <a:avLst/>
                <a:gdLst>
                  <a:gd name="connsiteX0" fmla="*/ 60 w 1064721"/>
                  <a:gd name="connsiteY0" fmla="*/ 7523 h 787920"/>
                  <a:gd name="connsiteX1" fmla="*/ 200406 w 1064721"/>
                  <a:gd name="connsiteY1" fmla="*/ 58893 h 787920"/>
                  <a:gd name="connsiteX2" fmla="*/ 369930 w 1064721"/>
                  <a:gd name="connsiteY2" fmla="*/ 146224 h 787920"/>
                  <a:gd name="connsiteX3" fmla="*/ 513768 w 1064721"/>
                  <a:gd name="connsiteY3" fmla="*/ 274651 h 787920"/>
                  <a:gd name="connsiteX4" fmla="*/ 580550 w 1064721"/>
                  <a:gd name="connsiteY4" fmla="*/ 351707 h 787920"/>
                  <a:gd name="connsiteX5" fmla="*/ 426438 w 1064721"/>
                  <a:gd name="connsiteY5" fmla="*/ 346570 h 787920"/>
                  <a:gd name="connsiteX6" fmla="*/ 544591 w 1064721"/>
                  <a:gd name="connsiteY6" fmla="*/ 428763 h 787920"/>
                  <a:gd name="connsiteX7" fmla="*/ 585687 w 1064721"/>
                  <a:gd name="connsiteY7" fmla="*/ 490408 h 787920"/>
                  <a:gd name="connsiteX8" fmla="*/ 457260 w 1064721"/>
                  <a:gd name="connsiteY8" fmla="*/ 454448 h 787920"/>
                  <a:gd name="connsiteX9" fmla="*/ 575413 w 1064721"/>
                  <a:gd name="connsiteY9" fmla="*/ 567464 h 787920"/>
                  <a:gd name="connsiteX10" fmla="*/ 611373 w 1064721"/>
                  <a:gd name="connsiteY10" fmla="*/ 731851 h 787920"/>
                  <a:gd name="connsiteX11" fmla="*/ 616510 w 1064721"/>
                  <a:gd name="connsiteY11" fmla="*/ 783221 h 787920"/>
                  <a:gd name="connsiteX12" fmla="*/ 786033 w 1064721"/>
                  <a:gd name="connsiteY12" fmla="*/ 629109 h 787920"/>
                  <a:gd name="connsiteX13" fmla="*/ 1017202 w 1064721"/>
                  <a:gd name="connsiteY13" fmla="*/ 474997 h 787920"/>
                  <a:gd name="connsiteX14" fmla="*/ 1063436 w 1064721"/>
                  <a:gd name="connsiteY14" fmla="*/ 428763 h 787920"/>
                  <a:gd name="connsiteX15" fmla="*/ 991517 w 1064721"/>
                  <a:gd name="connsiteY15" fmla="*/ 295199 h 787920"/>
                  <a:gd name="connsiteX16" fmla="*/ 868227 w 1064721"/>
                  <a:gd name="connsiteY16" fmla="*/ 187320 h 787920"/>
                  <a:gd name="connsiteX17" fmla="*/ 719251 w 1064721"/>
                  <a:gd name="connsiteY17" fmla="*/ 141087 h 787920"/>
                  <a:gd name="connsiteX18" fmla="*/ 791170 w 1064721"/>
                  <a:gd name="connsiteY18" fmla="*/ 238691 h 787920"/>
                  <a:gd name="connsiteX19" fmla="*/ 647332 w 1064721"/>
                  <a:gd name="connsiteY19" fmla="*/ 135950 h 787920"/>
                  <a:gd name="connsiteX20" fmla="*/ 431575 w 1064721"/>
                  <a:gd name="connsiteY20" fmla="*/ 33208 h 787920"/>
                  <a:gd name="connsiteX21" fmla="*/ 220955 w 1064721"/>
                  <a:gd name="connsiteY21" fmla="*/ 2385 h 787920"/>
                  <a:gd name="connsiteX22" fmla="*/ 60 w 1064721"/>
                  <a:gd name="connsiteY22" fmla="*/ 7523 h 78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64721" h="787920">
                    <a:moveTo>
                      <a:pt x="60" y="7523"/>
                    </a:moveTo>
                    <a:cubicBezTo>
                      <a:pt x="-3365" y="16941"/>
                      <a:pt x="138761" y="35776"/>
                      <a:pt x="200406" y="58893"/>
                    </a:cubicBezTo>
                    <a:cubicBezTo>
                      <a:pt x="262051" y="82010"/>
                      <a:pt x="317703" y="110264"/>
                      <a:pt x="369930" y="146224"/>
                    </a:cubicBezTo>
                    <a:cubicBezTo>
                      <a:pt x="422157" y="182184"/>
                      <a:pt x="478665" y="240404"/>
                      <a:pt x="513768" y="274651"/>
                    </a:cubicBezTo>
                    <a:cubicBezTo>
                      <a:pt x="548871" y="308898"/>
                      <a:pt x="595105" y="339721"/>
                      <a:pt x="580550" y="351707"/>
                    </a:cubicBezTo>
                    <a:cubicBezTo>
                      <a:pt x="565995" y="363693"/>
                      <a:pt x="432431" y="333727"/>
                      <a:pt x="426438" y="346570"/>
                    </a:cubicBezTo>
                    <a:cubicBezTo>
                      <a:pt x="420445" y="359413"/>
                      <a:pt x="518050" y="404790"/>
                      <a:pt x="544591" y="428763"/>
                    </a:cubicBezTo>
                    <a:cubicBezTo>
                      <a:pt x="571132" y="452736"/>
                      <a:pt x="600242" y="486127"/>
                      <a:pt x="585687" y="490408"/>
                    </a:cubicBezTo>
                    <a:cubicBezTo>
                      <a:pt x="571132" y="494689"/>
                      <a:pt x="458972" y="441605"/>
                      <a:pt x="457260" y="454448"/>
                    </a:cubicBezTo>
                    <a:cubicBezTo>
                      <a:pt x="455548" y="467291"/>
                      <a:pt x="549728" y="521230"/>
                      <a:pt x="575413" y="567464"/>
                    </a:cubicBezTo>
                    <a:cubicBezTo>
                      <a:pt x="601098" y="613698"/>
                      <a:pt x="604523" y="695891"/>
                      <a:pt x="611373" y="731851"/>
                    </a:cubicBezTo>
                    <a:cubicBezTo>
                      <a:pt x="618223" y="767811"/>
                      <a:pt x="587400" y="800345"/>
                      <a:pt x="616510" y="783221"/>
                    </a:cubicBezTo>
                    <a:cubicBezTo>
                      <a:pt x="645620" y="766097"/>
                      <a:pt x="719251" y="680480"/>
                      <a:pt x="786033" y="629109"/>
                    </a:cubicBezTo>
                    <a:cubicBezTo>
                      <a:pt x="852815" y="577738"/>
                      <a:pt x="970968" y="508388"/>
                      <a:pt x="1017202" y="474997"/>
                    </a:cubicBezTo>
                    <a:cubicBezTo>
                      <a:pt x="1063436" y="441606"/>
                      <a:pt x="1067717" y="458729"/>
                      <a:pt x="1063436" y="428763"/>
                    </a:cubicBezTo>
                    <a:cubicBezTo>
                      <a:pt x="1059155" y="398797"/>
                      <a:pt x="1024052" y="335439"/>
                      <a:pt x="991517" y="295199"/>
                    </a:cubicBezTo>
                    <a:cubicBezTo>
                      <a:pt x="958982" y="254959"/>
                      <a:pt x="913605" y="213005"/>
                      <a:pt x="868227" y="187320"/>
                    </a:cubicBezTo>
                    <a:cubicBezTo>
                      <a:pt x="822849" y="161635"/>
                      <a:pt x="732094" y="132525"/>
                      <a:pt x="719251" y="141087"/>
                    </a:cubicBezTo>
                    <a:cubicBezTo>
                      <a:pt x="706408" y="149649"/>
                      <a:pt x="803156" y="239547"/>
                      <a:pt x="791170" y="238691"/>
                    </a:cubicBezTo>
                    <a:cubicBezTo>
                      <a:pt x="779184" y="237835"/>
                      <a:pt x="707264" y="170197"/>
                      <a:pt x="647332" y="135950"/>
                    </a:cubicBezTo>
                    <a:cubicBezTo>
                      <a:pt x="587400" y="101703"/>
                      <a:pt x="502638" y="55469"/>
                      <a:pt x="431575" y="33208"/>
                    </a:cubicBezTo>
                    <a:cubicBezTo>
                      <a:pt x="360512" y="10947"/>
                      <a:pt x="291162" y="5810"/>
                      <a:pt x="220955" y="2385"/>
                    </a:cubicBezTo>
                    <a:cubicBezTo>
                      <a:pt x="150748" y="-1040"/>
                      <a:pt x="3485" y="-1895"/>
                      <a:pt x="60" y="7523"/>
                    </a:cubicBezTo>
                    <a:close/>
                  </a:path>
                </a:pathLst>
              </a:cu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173A30-7D72-68A3-5D57-03AD2D99C33D}"/>
              </a:ext>
            </a:extLst>
          </p:cNvPr>
          <p:cNvGrpSpPr/>
          <p:nvPr/>
        </p:nvGrpSpPr>
        <p:grpSpPr>
          <a:xfrm>
            <a:off x="1214840" y="-1075445"/>
            <a:ext cx="1892300" cy="6751145"/>
            <a:chOff x="2837679" y="-917438"/>
            <a:chExt cx="1892300" cy="6751145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B90317-86A7-8CC0-D1F0-3F40C768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7679" y="2409944"/>
              <a:ext cx="1892300" cy="34237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E2F8C-9BF9-4E04-AB2F-13B236E2DA4E}"/>
                </a:ext>
              </a:extLst>
            </p:cNvPr>
            <p:cNvSpPr/>
            <p:nvPr/>
          </p:nvSpPr>
          <p:spPr>
            <a:xfrm>
              <a:off x="3196695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CE879-B84E-0B3E-9E90-38E63DC7DF0C}"/>
              </a:ext>
            </a:extLst>
          </p:cNvPr>
          <p:cNvGrpSpPr/>
          <p:nvPr/>
        </p:nvGrpSpPr>
        <p:grpSpPr>
          <a:xfrm>
            <a:off x="2787337" y="-1075445"/>
            <a:ext cx="1892300" cy="6751145"/>
            <a:chOff x="4410176" y="-917438"/>
            <a:chExt cx="1892300" cy="675114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7A3D79-6030-69E7-1866-F13CDDDF8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410176" y="2409944"/>
              <a:ext cx="1892300" cy="34237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0E4AF0-B0DA-EC58-3A6C-6AB49905317F}"/>
                </a:ext>
              </a:extLst>
            </p:cNvPr>
            <p:cNvSpPr/>
            <p:nvPr/>
          </p:nvSpPr>
          <p:spPr>
            <a:xfrm>
              <a:off x="4728177" y="-917438"/>
              <a:ext cx="1227551" cy="3423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Arial" panose="020B0604020202020204" pitchFamily="34" charset="0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20367E20-30A3-1069-A735-27F1A957EA94}"/>
              </a:ext>
            </a:extLst>
          </p:cNvPr>
          <p:cNvSpPr/>
          <p:nvPr/>
        </p:nvSpPr>
        <p:spPr>
          <a:xfrm>
            <a:off x="1264769" y="894006"/>
            <a:ext cx="3378531" cy="2395848"/>
          </a:xfrm>
          <a:custGeom>
            <a:avLst/>
            <a:gdLst>
              <a:gd name="connsiteX0" fmla="*/ 1689265 w 3378531"/>
              <a:gd name="connsiteY0" fmla="*/ 0 h 2395848"/>
              <a:gd name="connsiteX1" fmla="*/ 3369809 w 3378531"/>
              <a:gd name="connsiteY1" fmla="*/ 1516548 h 2395848"/>
              <a:gd name="connsiteX2" fmla="*/ 3378530 w 3378531"/>
              <a:gd name="connsiteY2" fmla="*/ 1689251 h 2395848"/>
              <a:gd name="connsiteX3" fmla="*/ 3378531 w 3378531"/>
              <a:gd name="connsiteY3" fmla="*/ 1689264 h 2395848"/>
              <a:gd name="connsiteX4" fmla="*/ 2471316 w 3378531"/>
              <a:gd name="connsiteY4" fmla="*/ 2395848 h 2395848"/>
              <a:gd name="connsiteX5" fmla="*/ 1719039 w 3378531"/>
              <a:gd name="connsiteY5" fmla="*/ 2084322 h 2395848"/>
              <a:gd name="connsiteX6" fmla="*/ 1689266 w 3378531"/>
              <a:gd name="connsiteY6" fmla="*/ 2041599 h 2395848"/>
              <a:gd name="connsiteX7" fmla="*/ 1659492 w 3378531"/>
              <a:gd name="connsiteY7" fmla="*/ 2084322 h 2395848"/>
              <a:gd name="connsiteX8" fmla="*/ 907215 w 3378531"/>
              <a:gd name="connsiteY8" fmla="*/ 2395848 h 2395848"/>
              <a:gd name="connsiteX9" fmla="*/ 0 w 3378531"/>
              <a:gd name="connsiteY9" fmla="*/ 1689264 h 2395848"/>
              <a:gd name="connsiteX10" fmla="*/ 8722 w 3378531"/>
              <a:gd name="connsiteY10" fmla="*/ 1516548 h 2395848"/>
              <a:gd name="connsiteX11" fmla="*/ 1689265 w 3378531"/>
              <a:gd name="connsiteY11" fmla="*/ 0 h 239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8531" h="2395848">
                <a:moveTo>
                  <a:pt x="1689265" y="0"/>
                </a:moveTo>
                <a:cubicBezTo>
                  <a:pt x="2563911" y="0"/>
                  <a:pt x="3283302" y="664726"/>
                  <a:pt x="3369809" y="1516548"/>
                </a:cubicBezTo>
                <a:lnTo>
                  <a:pt x="3378530" y="1689251"/>
                </a:lnTo>
                <a:lnTo>
                  <a:pt x="3378531" y="1689264"/>
                </a:lnTo>
                <a:cubicBezTo>
                  <a:pt x="3378531" y="2079500"/>
                  <a:pt x="2972357" y="2395848"/>
                  <a:pt x="2471316" y="2395848"/>
                </a:cubicBezTo>
                <a:cubicBezTo>
                  <a:pt x="2158166" y="2395848"/>
                  <a:pt x="1882072" y="2272275"/>
                  <a:pt x="1719039" y="2084322"/>
                </a:cubicBezTo>
                <a:lnTo>
                  <a:pt x="1689266" y="2041599"/>
                </a:lnTo>
                <a:lnTo>
                  <a:pt x="1659492" y="2084322"/>
                </a:lnTo>
                <a:cubicBezTo>
                  <a:pt x="1496459" y="2272275"/>
                  <a:pt x="1220366" y="2395848"/>
                  <a:pt x="907215" y="2395848"/>
                </a:cubicBezTo>
                <a:cubicBezTo>
                  <a:pt x="406174" y="2395848"/>
                  <a:pt x="0" y="2079500"/>
                  <a:pt x="0" y="1689264"/>
                </a:cubicBezTo>
                <a:lnTo>
                  <a:pt x="8722" y="1516548"/>
                </a:lnTo>
                <a:cubicBezTo>
                  <a:pt x="95229" y="664726"/>
                  <a:pt x="814620" y="0"/>
                  <a:pt x="1689265" y="0"/>
                </a:cubicBezTo>
                <a:close/>
              </a:path>
            </a:pathLst>
          </a:custGeom>
          <a:solidFill>
            <a:srgbClr val="75361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>
              <a:latin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E17A60-E23D-B518-A25C-3251BD269BA0}"/>
              </a:ext>
            </a:extLst>
          </p:cNvPr>
          <p:cNvGrpSpPr/>
          <p:nvPr/>
        </p:nvGrpSpPr>
        <p:grpSpPr>
          <a:xfrm>
            <a:off x="1298660" y="1552320"/>
            <a:ext cx="3310745" cy="1429557"/>
            <a:chOff x="-743133" y="1686328"/>
            <a:chExt cx="3310745" cy="1429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16BA17-D04E-014C-D298-86AE6D4C9E99}"/>
                </a:ext>
              </a:extLst>
            </p:cNvPr>
            <p:cNvGrpSpPr/>
            <p:nvPr/>
          </p:nvGrpSpPr>
          <p:grpSpPr>
            <a:xfrm>
              <a:off x="-743133" y="1686328"/>
              <a:ext cx="1604351" cy="1429557"/>
              <a:chOff x="2926181" y="1448656"/>
              <a:chExt cx="1604351" cy="14295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CBAB1A3-ADCF-4DF4-9D06-D5BDFA1BCB95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583D86-7275-E516-3169-B82272B19353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5A77FC-4405-4158-4F58-6A47246BED34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4FB7C22-61E2-4D95-32B3-14C4D8235701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B8DBD4-EE21-F29D-2CAD-C9F5937F000F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A2B8E1E-DF18-191D-489B-6E2B9E115F9F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B8346B-B997-17F4-70D0-1656DCB88145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307942-CDE0-3D91-0B3E-47E8D678FB18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258D9721-81E9-70B2-2009-C5C33D2AE6E9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83AE0B-1C4A-0BF1-D82D-D5993928B78D}"/>
                </a:ext>
              </a:extLst>
            </p:cNvPr>
            <p:cNvGrpSpPr/>
            <p:nvPr/>
          </p:nvGrpSpPr>
          <p:grpSpPr>
            <a:xfrm flipH="1">
              <a:off x="963263" y="1686328"/>
              <a:ext cx="1604349" cy="1429555"/>
              <a:chOff x="2926181" y="1448656"/>
              <a:chExt cx="1604351" cy="1429557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530B1BD-072F-6E08-2DFA-37BF52AC57FC}"/>
                  </a:ext>
                </a:extLst>
              </p:cNvPr>
              <p:cNvSpPr/>
              <p:nvPr/>
            </p:nvSpPr>
            <p:spPr>
              <a:xfrm>
                <a:off x="3146641" y="1691208"/>
                <a:ext cx="1339663" cy="1187005"/>
              </a:xfrm>
              <a:custGeom>
                <a:avLst/>
                <a:gdLst>
                  <a:gd name="connsiteX0" fmla="*/ 277156 w 1419222"/>
                  <a:gd name="connsiteY0" fmla="*/ 0 h 1257498"/>
                  <a:gd name="connsiteX1" fmla="*/ 676226 w 1419222"/>
                  <a:gd name="connsiteY1" fmla="*/ 175737 h 1257498"/>
                  <a:gd name="connsiteX2" fmla="*/ 667726 w 1419222"/>
                  <a:gd name="connsiteY2" fmla="*/ 223903 h 1257498"/>
                  <a:gd name="connsiteX3" fmla="*/ 498049 w 1419222"/>
                  <a:gd name="connsiteY3" fmla="*/ 370137 h 1257498"/>
                  <a:gd name="connsiteX4" fmla="*/ 480543 w 1419222"/>
                  <a:gd name="connsiteY4" fmla="*/ 371901 h 1257498"/>
                  <a:gd name="connsiteX5" fmla="*/ 480354 w 1419222"/>
                  <a:gd name="connsiteY5" fmla="*/ 373778 h 1257498"/>
                  <a:gd name="connsiteX6" fmla="*/ 451731 w 1419222"/>
                  <a:gd name="connsiteY6" fmla="*/ 446683 h 1257498"/>
                  <a:gd name="connsiteX7" fmla="*/ 409654 w 1419222"/>
                  <a:gd name="connsiteY7" fmla="*/ 495283 h 1257498"/>
                  <a:gd name="connsiteX8" fmla="*/ 420685 w 1419222"/>
                  <a:gd name="connsiteY8" fmla="*/ 508653 h 1257498"/>
                  <a:gd name="connsiteX9" fmla="*/ 459962 w 1419222"/>
                  <a:gd name="connsiteY9" fmla="*/ 637237 h 1257498"/>
                  <a:gd name="connsiteX10" fmla="*/ 456356 w 1419222"/>
                  <a:gd name="connsiteY10" fmla="*/ 673008 h 1257498"/>
                  <a:gd name="connsiteX11" fmla="*/ 503208 w 1419222"/>
                  <a:gd name="connsiteY11" fmla="*/ 704597 h 1257498"/>
                  <a:gd name="connsiteX12" fmla="*/ 552495 w 1419222"/>
                  <a:gd name="connsiteY12" fmla="*/ 777699 h 1257498"/>
                  <a:gd name="connsiteX13" fmla="*/ 560243 w 1419222"/>
                  <a:gd name="connsiteY13" fmla="*/ 802660 h 1257498"/>
                  <a:gd name="connsiteX14" fmla="*/ 585625 w 1419222"/>
                  <a:gd name="connsiteY14" fmla="*/ 797536 h 1257498"/>
                  <a:gd name="connsiteX15" fmla="*/ 675144 w 1419222"/>
                  <a:gd name="connsiteY15" fmla="*/ 815609 h 1257498"/>
                  <a:gd name="connsiteX16" fmla="*/ 742091 w 1419222"/>
                  <a:gd name="connsiteY16" fmla="*/ 860746 h 1257498"/>
                  <a:gd name="connsiteX17" fmla="*/ 747039 w 1419222"/>
                  <a:gd name="connsiteY17" fmla="*/ 854749 h 1257498"/>
                  <a:gd name="connsiteX18" fmla="*/ 863311 w 1419222"/>
                  <a:gd name="connsiteY18" fmla="*/ 792062 h 1257498"/>
                  <a:gd name="connsiteX19" fmla="*/ 876604 w 1419222"/>
                  <a:gd name="connsiteY19" fmla="*/ 790721 h 1257498"/>
                  <a:gd name="connsiteX20" fmla="*/ 888234 w 1419222"/>
                  <a:gd name="connsiteY20" fmla="*/ 753256 h 1257498"/>
                  <a:gd name="connsiteX21" fmla="*/ 922678 w 1419222"/>
                  <a:gd name="connsiteY21" fmla="*/ 696486 h 1257498"/>
                  <a:gd name="connsiteX22" fmla="*/ 970832 w 1419222"/>
                  <a:gd name="connsiteY22" fmla="*/ 652730 h 1257498"/>
                  <a:gd name="connsiteX23" fmla="*/ 963933 w 1419222"/>
                  <a:gd name="connsiteY23" fmla="*/ 630503 h 1257498"/>
                  <a:gd name="connsiteX24" fmla="*/ 959260 w 1419222"/>
                  <a:gd name="connsiteY24" fmla="*/ 584154 h 1257498"/>
                  <a:gd name="connsiteX25" fmla="*/ 1099722 w 1419222"/>
                  <a:gd name="connsiteY25" fmla="*/ 372246 h 1257498"/>
                  <a:gd name="connsiteX26" fmla="*/ 1113063 w 1419222"/>
                  <a:gd name="connsiteY26" fmla="*/ 368105 h 1257498"/>
                  <a:gd name="connsiteX27" fmla="*/ 1401269 w 1419222"/>
                  <a:gd name="connsiteY27" fmla="*/ 495021 h 1257498"/>
                  <a:gd name="connsiteX28" fmla="*/ 1414550 w 1419222"/>
                  <a:gd name="connsiteY28" fmla="*/ 537805 h 1257498"/>
                  <a:gd name="connsiteX29" fmla="*/ 1419222 w 1419222"/>
                  <a:gd name="connsiteY29" fmla="*/ 584154 h 1257498"/>
                  <a:gd name="connsiteX30" fmla="*/ 1351862 w 1419222"/>
                  <a:gd name="connsiteY30" fmla="*/ 746775 h 1257498"/>
                  <a:gd name="connsiteX31" fmla="*/ 1318566 w 1419222"/>
                  <a:gd name="connsiteY31" fmla="*/ 774247 h 1257498"/>
                  <a:gd name="connsiteX32" fmla="*/ 1325451 w 1419222"/>
                  <a:gd name="connsiteY32" fmla="*/ 796426 h 1257498"/>
                  <a:gd name="connsiteX33" fmla="*/ 1330123 w 1419222"/>
                  <a:gd name="connsiteY33" fmla="*/ 842775 h 1257498"/>
                  <a:gd name="connsiteX34" fmla="*/ 1146491 w 1419222"/>
                  <a:gd name="connsiteY34" fmla="*/ 1068084 h 1257498"/>
                  <a:gd name="connsiteX35" fmla="*/ 1133198 w 1419222"/>
                  <a:gd name="connsiteY35" fmla="*/ 1069424 h 1257498"/>
                  <a:gd name="connsiteX36" fmla="*/ 1121568 w 1419222"/>
                  <a:gd name="connsiteY36" fmla="*/ 1106889 h 1257498"/>
                  <a:gd name="connsiteX37" fmla="*/ 909660 w 1419222"/>
                  <a:gd name="connsiteY37" fmla="*/ 1247351 h 1257498"/>
                  <a:gd name="connsiteX38" fmla="*/ 820141 w 1419222"/>
                  <a:gd name="connsiteY38" fmla="*/ 1229278 h 1257498"/>
                  <a:gd name="connsiteX39" fmla="*/ 753194 w 1419222"/>
                  <a:gd name="connsiteY39" fmla="*/ 1184141 h 1257498"/>
                  <a:gd name="connsiteX40" fmla="*/ 748246 w 1419222"/>
                  <a:gd name="connsiteY40" fmla="*/ 1190138 h 1257498"/>
                  <a:gd name="connsiteX41" fmla="*/ 585625 w 1419222"/>
                  <a:gd name="connsiteY41" fmla="*/ 1257498 h 1257498"/>
                  <a:gd name="connsiteX42" fmla="*/ 373717 w 1419222"/>
                  <a:gd name="connsiteY42" fmla="*/ 1117036 h 1257498"/>
                  <a:gd name="connsiteX43" fmla="*/ 365969 w 1419222"/>
                  <a:gd name="connsiteY43" fmla="*/ 1092075 h 1257498"/>
                  <a:gd name="connsiteX44" fmla="*/ 340587 w 1419222"/>
                  <a:gd name="connsiteY44" fmla="*/ 1097199 h 1257498"/>
                  <a:gd name="connsiteX45" fmla="*/ 110606 w 1419222"/>
                  <a:gd name="connsiteY45" fmla="*/ 867218 h 1257498"/>
                  <a:gd name="connsiteX46" fmla="*/ 114212 w 1419222"/>
                  <a:gd name="connsiteY46" fmla="*/ 831447 h 1257498"/>
                  <a:gd name="connsiteX47" fmla="*/ 67360 w 1419222"/>
                  <a:gd name="connsiteY47" fmla="*/ 799858 h 1257498"/>
                  <a:gd name="connsiteX48" fmla="*/ 0 w 1419222"/>
                  <a:gd name="connsiteY48" fmla="*/ 637237 h 1257498"/>
                  <a:gd name="connsiteX49" fmla="*/ 67360 w 1419222"/>
                  <a:gd name="connsiteY49" fmla="*/ 474616 h 1257498"/>
                  <a:gd name="connsiteX50" fmla="*/ 75282 w 1419222"/>
                  <a:gd name="connsiteY50" fmla="*/ 469274 h 1257498"/>
                  <a:gd name="connsiteX51" fmla="*/ 64341 w 1419222"/>
                  <a:gd name="connsiteY51" fmla="*/ 456014 h 1257498"/>
                  <a:gd name="connsiteX52" fmla="*/ 25064 w 1419222"/>
                  <a:gd name="connsiteY52" fmla="*/ 327429 h 1257498"/>
                  <a:gd name="connsiteX53" fmla="*/ 208696 w 1419222"/>
                  <a:gd name="connsiteY53" fmla="*/ 102120 h 1257498"/>
                  <a:gd name="connsiteX54" fmla="*/ 226202 w 1419222"/>
                  <a:gd name="connsiteY54" fmla="*/ 100356 h 1257498"/>
                  <a:gd name="connsiteX55" fmla="*/ 226392 w 1419222"/>
                  <a:gd name="connsiteY55" fmla="*/ 98479 h 1257498"/>
                  <a:gd name="connsiteX56" fmla="*/ 255014 w 1419222"/>
                  <a:gd name="connsiteY56" fmla="*/ 25575 h 12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419222" h="1257498">
                    <a:moveTo>
                      <a:pt x="277156" y="0"/>
                    </a:moveTo>
                    <a:lnTo>
                      <a:pt x="676226" y="175737"/>
                    </a:lnTo>
                    <a:lnTo>
                      <a:pt x="667726" y="223903"/>
                    </a:lnTo>
                    <a:cubicBezTo>
                      <a:pt x="640642" y="297874"/>
                      <a:pt x="576648" y="354053"/>
                      <a:pt x="498049" y="370137"/>
                    </a:cubicBezTo>
                    <a:lnTo>
                      <a:pt x="480543" y="371901"/>
                    </a:lnTo>
                    <a:lnTo>
                      <a:pt x="480354" y="373778"/>
                    </a:lnTo>
                    <a:cubicBezTo>
                      <a:pt x="474992" y="399978"/>
                      <a:pt x="465176" y="424555"/>
                      <a:pt x="451731" y="446683"/>
                    </a:cubicBezTo>
                    <a:lnTo>
                      <a:pt x="409654" y="495283"/>
                    </a:lnTo>
                    <a:lnTo>
                      <a:pt x="420685" y="508653"/>
                    </a:lnTo>
                    <a:cubicBezTo>
                      <a:pt x="445483" y="545358"/>
                      <a:pt x="459962" y="589607"/>
                      <a:pt x="459962" y="637237"/>
                    </a:cubicBezTo>
                    <a:lnTo>
                      <a:pt x="456356" y="673008"/>
                    </a:lnTo>
                    <a:lnTo>
                      <a:pt x="503208" y="704597"/>
                    </a:lnTo>
                    <a:cubicBezTo>
                      <a:pt x="524017" y="725406"/>
                      <a:pt x="540857" y="750185"/>
                      <a:pt x="552495" y="777699"/>
                    </a:cubicBezTo>
                    <a:lnTo>
                      <a:pt x="560243" y="802660"/>
                    </a:lnTo>
                    <a:lnTo>
                      <a:pt x="585625" y="797536"/>
                    </a:lnTo>
                    <a:cubicBezTo>
                      <a:pt x="617379" y="797536"/>
                      <a:pt x="647630" y="803971"/>
                      <a:pt x="675144" y="815609"/>
                    </a:cubicBezTo>
                    <a:lnTo>
                      <a:pt x="742091" y="860746"/>
                    </a:lnTo>
                    <a:lnTo>
                      <a:pt x="747039" y="854749"/>
                    </a:lnTo>
                    <a:cubicBezTo>
                      <a:pt x="778253" y="823535"/>
                      <a:pt x="818397" y="801252"/>
                      <a:pt x="863311" y="792062"/>
                    </a:cubicBezTo>
                    <a:lnTo>
                      <a:pt x="876604" y="790721"/>
                    </a:lnTo>
                    <a:lnTo>
                      <a:pt x="888234" y="753256"/>
                    </a:lnTo>
                    <a:cubicBezTo>
                      <a:pt x="896962" y="732620"/>
                      <a:pt x="908617" y="713523"/>
                      <a:pt x="922678" y="696486"/>
                    </a:cubicBezTo>
                    <a:lnTo>
                      <a:pt x="970832" y="652730"/>
                    </a:lnTo>
                    <a:lnTo>
                      <a:pt x="963933" y="630503"/>
                    </a:lnTo>
                    <a:cubicBezTo>
                      <a:pt x="960869" y="615532"/>
                      <a:pt x="959260" y="600031"/>
                      <a:pt x="959260" y="584154"/>
                    </a:cubicBezTo>
                    <a:cubicBezTo>
                      <a:pt x="959260" y="488893"/>
                      <a:pt x="1017179" y="407159"/>
                      <a:pt x="1099722" y="372246"/>
                    </a:cubicBezTo>
                    <a:lnTo>
                      <a:pt x="1113063" y="368105"/>
                    </a:lnTo>
                    <a:lnTo>
                      <a:pt x="1401269" y="495021"/>
                    </a:lnTo>
                    <a:lnTo>
                      <a:pt x="1414550" y="537805"/>
                    </a:lnTo>
                    <a:cubicBezTo>
                      <a:pt x="1417613" y="552776"/>
                      <a:pt x="1419222" y="568277"/>
                      <a:pt x="1419222" y="584154"/>
                    </a:cubicBezTo>
                    <a:cubicBezTo>
                      <a:pt x="1419222" y="647662"/>
                      <a:pt x="1393481" y="705157"/>
                      <a:pt x="1351862" y="746775"/>
                    </a:cubicBezTo>
                    <a:lnTo>
                      <a:pt x="1318566" y="774247"/>
                    </a:lnTo>
                    <a:lnTo>
                      <a:pt x="1325451" y="796426"/>
                    </a:lnTo>
                    <a:cubicBezTo>
                      <a:pt x="1328514" y="811397"/>
                      <a:pt x="1330123" y="826898"/>
                      <a:pt x="1330123" y="842775"/>
                    </a:cubicBezTo>
                    <a:cubicBezTo>
                      <a:pt x="1330123" y="953913"/>
                      <a:pt x="1251290" y="1046639"/>
                      <a:pt x="1146491" y="1068084"/>
                    </a:cubicBezTo>
                    <a:lnTo>
                      <a:pt x="1133198" y="1069424"/>
                    </a:lnTo>
                    <a:lnTo>
                      <a:pt x="1121568" y="1106889"/>
                    </a:lnTo>
                    <a:cubicBezTo>
                      <a:pt x="1086655" y="1189433"/>
                      <a:pt x="1004921" y="1247351"/>
                      <a:pt x="909660" y="1247351"/>
                    </a:cubicBezTo>
                    <a:cubicBezTo>
                      <a:pt x="877906" y="1247351"/>
                      <a:pt x="847656" y="1240916"/>
                      <a:pt x="820141" y="1229278"/>
                    </a:cubicBezTo>
                    <a:lnTo>
                      <a:pt x="753194" y="1184141"/>
                    </a:lnTo>
                    <a:lnTo>
                      <a:pt x="748246" y="1190138"/>
                    </a:lnTo>
                    <a:cubicBezTo>
                      <a:pt x="706628" y="1231757"/>
                      <a:pt x="649133" y="1257498"/>
                      <a:pt x="585625" y="1257498"/>
                    </a:cubicBezTo>
                    <a:cubicBezTo>
                      <a:pt x="490364" y="1257498"/>
                      <a:pt x="408630" y="1199580"/>
                      <a:pt x="373717" y="1117036"/>
                    </a:cubicBezTo>
                    <a:lnTo>
                      <a:pt x="365969" y="1092075"/>
                    </a:lnTo>
                    <a:lnTo>
                      <a:pt x="340587" y="1097199"/>
                    </a:lnTo>
                    <a:cubicBezTo>
                      <a:pt x="213572" y="1097199"/>
                      <a:pt x="110606" y="994233"/>
                      <a:pt x="110606" y="867218"/>
                    </a:cubicBezTo>
                    <a:lnTo>
                      <a:pt x="114212" y="831447"/>
                    </a:lnTo>
                    <a:lnTo>
                      <a:pt x="67360" y="799858"/>
                    </a:lnTo>
                    <a:cubicBezTo>
                      <a:pt x="25741" y="758240"/>
                      <a:pt x="0" y="700745"/>
                      <a:pt x="0" y="637237"/>
                    </a:cubicBezTo>
                    <a:cubicBezTo>
                      <a:pt x="0" y="573730"/>
                      <a:pt x="25741" y="516234"/>
                      <a:pt x="67360" y="474616"/>
                    </a:cubicBezTo>
                    <a:lnTo>
                      <a:pt x="75282" y="469274"/>
                    </a:lnTo>
                    <a:lnTo>
                      <a:pt x="64341" y="456014"/>
                    </a:lnTo>
                    <a:cubicBezTo>
                      <a:pt x="39543" y="419308"/>
                      <a:pt x="25064" y="375060"/>
                      <a:pt x="25064" y="327429"/>
                    </a:cubicBezTo>
                    <a:cubicBezTo>
                      <a:pt x="25064" y="216291"/>
                      <a:pt x="103897" y="123565"/>
                      <a:pt x="208696" y="102120"/>
                    </a:cubicBezTo>
                    <a:lnTo>
                      <a:pt x="226202" y="100356"/>
                    </a:lnTo>
                    <a:lnTo>
                      <a:pt x="226392" y="98479"/>
                    </a:lnTo>
                    <a:cubicBezTo>
                      <a:pt x="231753" y="72279"/>
                      <a:pt x="241569" y="47702"/>
                      <a:pt x="255014" y="25575"/>
                    </a:cubicBezTo>
                    <a:close/>
                  </a:path>
                </a:pathLst>
              </a:custGeom>
              <a:solidFill>
                <a:srgbClr val="FCEBD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5334DA-D48A-F8CF-035C-DDBAB2B4726C}"/>
                  </a:ext>
                </a:extLst>
              </p:cNvPr>
              <p:cNvSpPr/>
              <p:nvPr/>
            </p:nvSpPr>
            <p:spPr>
              <a:xfrm>
                <a:off x="3413030" y="1776758"/>
                <a:ext cx="819156" cy="819156"/>
              </a:xfrm>
              <a:prstGeom prst="ellipse">
                <a:avLst/>
              </a:prstGeom>
              <a:solidFill>
                <a:srgbClr val="75361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7266C4-849E-89B4-30C8-3AB74EC8CE5B}"/>
                  </a:ext>
                </a:extLst>
              </p:cNvPr>
              <p:cNvSpPr/>
              <p:nvPr/>
            </p:nvSpPr>
            <p:spPr>
              <a:xfrm>
                <a:off x="3469618" y="1824438"/>
                <a:ext cx="715345" cy="715345"/>
              </a:xfrm>
              <a:prstGeom prst="ellipse">
                <a:avLst/>
              </a:prstGeom>
              <a:solidFill>
                <a:srgbClr val="FAE638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45C9FCF-A9AA-39F6-0325-474FDA5FCE25}"/>
                  </a:ext>
                </a:extLst>
              </p:cNvPr>
              <p:cNvSpPr/>
              <p:nvPr/>
            </p:nvSpPr>
            <p:spPr>
              <a:xfrm>
                <a:off x="2926181" y="1448656"/>
                <a:ext cx="1604351" cy="969265"/>
              </a:xfrm>
              <a:custGeom>
                <a:avLst/>
                <a:gdLst>
                  <a:gd name="connsiteX0" fmla="*/ 1603031 w 1604351"/>
                  <a:gd name="connsiteY0" fmla="*/ 963877 h 969265"/>
                  <a:gd name="connsiteX1" fmla="*/ 1541661 w 1604351"/>
                  <a:gd name="connsiteY1" fmla="*/ 699990 h 969265"/>
                  <a:gd name="connsiteX2" fmla="*/ 1425060 w 1604351"/>
                  <a:gd name="connsiteY2" fmla="*/ 466787 h 969265"/>
                  <a:gd name="connsiteX3" fmla="*/ 1191857 w 1604351"/>
                  <a:gd name="connsiteY3" fmla="*/ 233585 h 969265"/>
                  <a:gd name="connsiteX4" fmla="*/ 903422 w 1604351"/>
                  <a:gd name="connsiteY4" fmla="*/ 80162 h 969265"/>
                  <a:gd name="connsiteX5" fmla="*/ 952518 w 1604351"/>
                  <a:gd name="connsiteY5" fmla="*/ 202900 h 969265"/>
                  <a:gd name="connsiteX6" fmla="*/ 768410 w 1604351"/>
                  <a:gd name="connsiteY6" fmla="*/ 116983 h 969265"/>
                  <a:gd name="connsiteX7" fmla="*/ 608851 w 1604351"/>
                  <a:gd name="connsiteY7" fmla="*/ 98572 h 969265"/>
                  <a:gd name="connsiteX8" fmla="*/ 461565 w 1604351"/>
                  <a:gd name="connsiteY8" fmla="*/ 18793 h 969265"/>
                  <a:gd name="connsiteX9" fmla="*/ 504523 w 1604351"/>
                  <a:gd name="connsiteY9" fmla="*/ 110846 h 969265"/>
                  <a:gd name="connsiteX10" fmla="*/ 357237 w 1604351"/>
                  <a:gd name="connsiteY10" fmla="*/ 98572 h 969265"/>
                  <a:gd name="connsiteX11" fmla="*/ 216088 w 1604351"/>
                  <a:gd name="connsiteY11" fmla="*/ 80162 h 969265"/>
                  <a:gd name="connsiteX12" fmla="*/ 1296 w 1604351"/>
                  <a:gd name="connsiteY12" fmla="*/ 382 h 969265"/>
                  <a:gd name="connsiteX13" fmla="*/ 136308 w 1604351"/>
                  <a:gd name="connsiteY13" fmla="*/ 116983 h 969265"/>
                  <a:gd name="connsiteX14" fmla="*/ 338826 w 1604351"/>
                  <a:gd name="connsiteY14" fmla="*/ 190626 h 969265"/>
                  <a:gd name="connsiteX15" fmla="*/ 240636 w 1604351"/>
                  <a:gd name="connsiteY15" fmla="*/ 227448 h 969265"/>
                  <a:gd name="connsiteX16" fmla="*/ 387922 w 1604351"/>
                  <a:gd name="connsiteY16" fmla="*/ 245858 h 969265"/>
                  <a:gd name="connsiteX17" fmla="*/ 479975 w 1604351"/>
                  <a:gd name="connsiteY17" fmla="*/ 239721 h 969265"/>
                  <a:gd name="connsiteX18" fmla="*/ 369511 w 1604351"/>
                  <a:gd name="connsiteY18" fmla="*/ 319501 h 969265"/>
                  <a:gd name="connsiteX19" fmla="*/ 522934 w 1604351"/>
                  <a:gd name="connsiteY19" fmla="*/ 325638 h 969265"/>
                  <a:gd name="connsiteX20" fmla="*/ 608851 w 1604351"/>
                  <a:gd name="connsiteY20" fmla="*/ 337912 h 969265"/>
                  <a:gd name="connsiteX21" fmla="*/ 547482 w 1604351"/>
                  <a:gd name="connsiteY21" fmla="*/ 380870 h 969265"/>
                  <a:gd name="connsiteX22" fmla="*/ 688631 w 1604351"/>
                  <a:gd name="connsiteY22" fmla="*/ 380870 h 969265"/>
                  <a:gd name="connsiteX23" fmla="*/ 645672 w 1604351"/>
                  <a:gd name="connsiteY23" fmla="*/ 429966 h 969265"/>
                  <a:gd name="connsiteX24" fmla="*/ 805232 w 1604351"/>
                  <a:gd name="connsiteY24" fmla="*/ 442240 h 969265"/>
                  <a:gd name="connsiteX25" fmla="*/ 958655 w 1604351"/>
                  <a:gd name="connsiteY25" fmla="*/ 429966 h 969265"/>
                  <a:gd name="connsiteX26" fmla="*/ 1112078 w 1604351"/>
                  <a:gd name="connsiteY26" fmla="*/ 479061 h 969265"/>
                  <a:gd name="connsiteX27" fmla="*/ 1277774 w 1604351"/>
                  <a:gd name="connsiteY27" fmla="*/ 626347 h 969265"/>
                  <a:gd name="connsiteX28" fmla="*/ 1486429 w 1604351"/>
                  <a:gd name="connsiteY28" fmla="*/ 859550 h 969265"/>
                  <a:gd name="connsiteX29" fmla="*/ 1603031 w 1604351"/>
                  <a:gd name="connsiteY29" fmla="*/ 963877 h 96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4351" h="969265">
                    <a:moveTo>
                      <a:pt x="1603031" y="963877"/>
                    </a:moveTo>
                    <a:cubicBezTo>
                      <a:pt x="1612236" y="937284"/>
                      <a:pt x="1571323" y="782838"/>
                      <a:pt x="1541661" y="699990"/>
                    </a:cubicBezTo>
                    <a:cubicBezTo>
                      <a:pt x="1511999" y="617142"/>
                      <a:pt x="1483361" y="544521"/>
                      <a:pt x="1425060" y="466787"/>
                    </a:cubicBezTo>
                    <a:cubicBezTo>
                      <a:pt x="1366759" y="389053"/>
                      <a:pt x="1278797" y="298023"/>
                      <a:pt x="1191857" y="233585"/>
                    </a:cubicBezTo>
                    <a:cubicBezTo>
                      <a:pt x="1104917" y="169147"/>
                      <a:pt x="943312" y="85276"/>
                      <a:pt x="903422" y="80162"/>
                    </a:cubicBezTo>
                    <a:cubicBezTo>
                      <a:pt x="863532" y="75048"/>
                      <a:pt x="975020" y="196763"/>
                      <a:pt x="952518" y="202900"/>
                    </a:cubicBezTo>
                    <a:cubicBezTo>
                      <a:pt x="930016" y="209037"/>
                      <a:pt x="825688" y="134371"/>
                      <a:pt x="768410" y="116983"/>
                    </a:cubicBezTo>
                    <a:cubicBezTo>
                      <a:pt x="711132" y="99595"/>
                      <a:pt x="659992" y="114937"/>
                      <a:pt x="608851" y="98572"/>
                    </a:cubicBezTo>
                    <a:cubicBezTo>
                      <a:pt x="557710" y="82207"/>
                      <a:pt x="478953" y="16747"/>
                      <a:pt x="461565" y="18793"/>
                    </a:cubicBezTo>
                    <a:cubicBezTo>
                      <a:pt x="444177" y="20839"/>
                      <a:pt x="521911" y="97550"/>
                      <a:pt x="504523" y="110846"/>
                    </a:cubicBezTo>
                    <a:cubicBezTo>
                      <a:pt x="487135" y="124142"/>
                      <a:pt x="405309" y="103686"/>
                      <a:pt x="357237" y="98572"/>
                    </a:cubicBezTo>
                    <a:cubicBezTo>
                      <a:pt x="309165" y="93458"/>
                      <a:pt x="275411" y="96527"/>
                      <a:pt x="216088" y="80162"/>
                    </a:cubicBezTo>
                    <a:cubicBezTo>
                      <a:pt x="156765" y="63797"/>
                      <a:pt x="14593" y="-5755"/>
                      <a:pt x="1296" y="382"/>
                    </a:cubicBezTo>
                    <a:cubicBezTo>
                      <a:pt x="-12001" y="6519"/>
                      <a:pt x="80053" y="85276"/>
                      <a:pt x="136308" y="116983"/>
                    </a:cubicBezTo>
                    <a:cubicBezTo>
                      <a:pt x="192563" y="148690"/>
                      <a:pt x="321438" y="172215"/>
                      <a:pt x="338826" y="190626"/>
                    </a:cubicBezTo>
                    <a:cubicBezTo>
                      <a:pt x="356214" y="209037"/>
                      <a:pt x="232453" y="218243"/>
                      <a:pt x="240636" y="227448"/>
                    </a:cubicBezTo>
                    <a:cubicBezTo>
                      <a:pt x="248819" y="236653"/>
                      <a:pt x="348032" y="243813"/>
                      <a:pt x="387922" y="245858"/>
                    </a:cubicBezTo>
                    <a:cubicBezTo>
                      <a:pt x="427812" y="247903"/>
                      <a:pt x="483043" y="227447"/>
                      <a:pt x="479975" y="239721"/>
                    </a:cubicBezTo>
                    <a:cubicBezTo>
                      <a:pt x="476907" y="251995"/>
                      <a:pt x="362351" y="305182"/>
                      <a:pt x="369511" y="319501"/>
                    </a:cubicBezTo>
                    <a:cubicBezTo>
                      <a:pt x="376671" y="333820"/>
                      <a:pt x="483044" y="322569"/>
                      <a:pt x="522934" y="325638"/>
                    </a:cubicBezTo>
                    <a:cubicBezTo>
                      <a:pt x="562824" y="328706"/>
                      <a:pt x="604760" y="328707"/>
                      <a:pt x="608851" y="337912"/>
                    </a:cubicBezTo>
                    <a:cubicBezTo>
                      <a:pt x="612942" y="347117"/>
                      <a:pt x="534185" y="373710"/>
                      <a:pt x="547482" y="380870"/>
                    </a:cubicBezTo>
                    <a:cubicBezTo>
                      <a:pt x="560779" y="388030"/>
                      <a:pt x="672266" y="372687"/>
                      <a:pt x="688631" y="380870"/>
                    </a:cubicBezTo>
                    <a:cubicBezTo>
                      <a:pt x="704996" y="389053"/>
                      <a:pt x="626239" y="419738"/>
                      <a:pt x="645672" y="429966"/>
                    </a:cubicBezTo>
                    <a:cubicBezTo>
                      <a:pt x="665105" y="440194"/>
                      <a:pt x="753068" y="442240"/>
                      <a:pt x="805232" y="442240"/>
                    </a:cubicBezTo>
                    <a:cubicBezTo>
                      <a:pt x="857396" y="442240"/>
                      <a:pt x="907514" y="423829"/>
                      <a:pt x="958655" y="429966"/>
                    </a:cubicBezTo>
                    <a:cubicBezTo>
                      <a:pt x="1009796" y="436103"/>
                      <a:pt x="1058892" y="446331"/>
                      <a:pt x="1112078" y="479061"/>
                    </a:cubicBezTo>
                    <a:cubicBezTo>
                      <a:pt x="1165264" y="511791"/>
                      <a:pt x="1215382" y="562932"/>
                      <a:pt x="1277774" y="626347"/>
                    </a:cubicBezTo>
                    <a:cubicBezTo>
                      <a:pt x="1340166" y="689762"/>
                      <a:pt x="1436311" y="806363"/>
                      <a:pt x="1486429" y="859550"/>
                    </a:cubicBezTo>
                    <a:cubicBezTo>
                      <a:pt x="1536547" y="912736"/>
                      <a:pt x="1593826" y="990470"/>
                      <a:pt x="1603031" y="963877"/>
                    </a:cubicBezTo>
                    <a:close/>
                  </a:path>
                </a:pathLst>
              </a:custGeom>
              <a:solidFill>
                <a:srgbClr val="D6A47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CEC8C58-B2BA-C351-4424-07739380B97E}"/>
                  </a:ext>
                </a:extLst>
              </p:cNvPr>
              <p:cNvGrpSpPr/>
              <p:nvPr/>
            </p:nvGrpSpPr>
            <p:grpSpPr>
              <a:xfrm>
                <a:off x="3636714" y="1984769"/>
                <a:ext cx="381152" cy="381152"/>
                <a:chOff x="3625896" y="1995760"/>
                <a:chExt cx="381152" cy="38115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B8AD53-A8FC-DB6C-EF2C-05A56C116D93}"/>
                    </a:ext>
                  </a:extLst>
                </p:cNvPr>
                <p:cNvSpPr/>
                <p:nvPr/>
              </p:nvSpPr>
              <p:spPr>
                <a:xfrm>
                  <a:off x="3625896" y="1995760"/>
                  <a:ext cx="381152" cy="381152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F172F3-3A9B-92D4-D4F4-1350C8DF714B}"/>
                    </a:ext>
                  </a:extLst>
                </p:cNvPr>
                <p:cNvSpPr/>
                <p:nvPr/>
              </p:nvSpPr>
              <p:spPr>
                <a:xfrm>
                  <a:off x="3675143" y="2038026"/>
                  <a:ext cx="106429" cy="10642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CA77362-B04C-AFEC-ACBC-1661D3460907}"/>
                    </a:ext>
                  </a:extLst>
                </p:cNvPr>
                <p:cNvSpPr/>
                <p:nvPr/>
              </p:nvSpPr>
              <p:spPr>
                <a:xfrm>
                  <a:off x="3781572" y="213683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231DB27-7235-471B-BE31-0EFA64103212}"/>
                    </a:ext>
                  </a:extLst>
                </p:cNvPr>
                <p:cNvSpPr/>
                <p:nvPr/>
              </p:nvSpPr>
              <p:spPr>
                <a:xfrm>
                  <a:off x="3792480" y="2182111"/>
                  <a:ext cx="177929" cy="161666"/>
                </a:xfrm>
                <a:custGeom>
                  <a:avLst/>
                  <a:gdLst>
                    <a:gd name="connsiteX0" fmla="*/ 255165 w 261794"/>
                    <a:gd name="connsiteY0" fmla="*/ 0 h 237866"/>
                    <a:gd name="connsiteX1" fmla="*/ 257922 w 261794"/>
                    <a:gd name="connsiteY1" fmla="*/ 8882 h 237866"/>
                    <a:gd name="connsiteX2" fmla="*/ 261794 w 261794"/>
                    <a:gd name="connsiteY2" fmla="*/ 47290 h 237866"/>
                    <a:gd name="connsiteX3" fmla="*/ 71218 w 261794"/>
                    <a:gd name="connsiteY3" fmla="*/ 237866 h 237866"/>
                    <a:gd name="connsiteX4" fmla="*/ 32810 w 261794"/>
                    <a:gd name="connsiteY4" fmla="*/ 233994 h 237866"/>
                    <a:gd name="connsiteX5" fmla="*/ 0 w 261794"/>
                    <a:gd name="connsiteY5" fmla="*/ 223809 h 237866"/>
                    <a:gd name="connsiteX6" fmla="*/ 32882 w 261794"/>
                    <a:gd name="connsiteY6" fmla="*/ 220495 h 237866"/>
                    <a:gd name="connsiteX7" fmla="*/ 239265 w 261794"/>
                    <a:gd name="connsiteY7" fmla="*/ 51222 h 23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1794" h="237866">
                      <a:moveTo>
                        <a:pt x="255165" y="0"/>
                      </a:moveTo>
                      <a:lnTo>
                        <a:pt x="257922" y="8882"/>
                      </a:lnTo>
                      <a:cubicBezTo>
                        <a:pt x="260461" y="21289"/>
                        <a:pt x="261794" y="34134"/>
                        <a:pt x="261794" y="47290"/>
                      </a:cubicBezTo>
                      <a:cubicBezTo>
                        <a:pt x="261794" y="152542"/>
                        <a:pt x="176470" y="237866"/>
                        <a:pt x="71218" y="237866"/>
                      </a:cubicBezTo>
                      <a:cubicBezTo>
                        <a:pt x="58062" y="237866"/>
                        <a:pt x="45217" y="236533"/>
                        <a:pt x="32810" y="233994"/>
                      </a:cubicBezTo>
                      <a:lnTo>
                        <a:pt x="0" y="223809"/>
                      </a:lnTo>
                      <a:lnTo>
                        <a:pt x="32882" y="220495"/>
                      </a:lnTo>
                      <a:cubicBezTo>
                        <a:pt x="126197" y="201400"/>
                        <a:pt x="202997" y="136970"/>
                        <a:pt x="239265" y="51222"/>
                      </a:cubicBezTo>
                      <a:close/>
                    </a:path>
                  </a:pathLst>
                </a:custGeom>
                <a:solidFill>
                  <a:srgbClr val="80726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01C1328-E11D-112B-FCA9-2F5C221F2791}"/>
              </a:ext>
            </a:extLst>
          </p:cNvPr>
          <p:cNvGrpSpPr/>
          <p:nvPr/>
        </p:nvGrpSpPr>
        <p:grpSpPr>
          <a:xfrm>
            <a:off x="2087260" y="5269397"/>
            <a:ext cx="1726429" cy="596067"/>
            <a:chOff x="135188" y="5459746"/>
            <a:chExt cx="1726429" cy="596067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60AA3C5-1131-FF5E-627F-C1FB960DFA11}"/>
                </a:ext>
              </a:extLst>
            </p:cNvPr>
            <p:cNvGrpSpPr/>
            <p:nvPr/>
          </p:nvGrpSpPr>
          <p:grpSpPr>
            <a:xfrm>
              <a:off x="135188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F2F676ED-D5B4-2070-BC1E-1DADCD7638C9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36" name="Oval 1035">
                  <a:extLst>
                    <a:ext uri="{FF2B5EF4-FFF2-40B4-BE49-F238E27FC236}">
                      <a16:creationId xmlns:a16="http://schemas.microsoft.com/office/drawing/2014/main" id="{2B6E7D2E-C754-579C-8BE5-35DC2B92806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7" name="Oval 1036">
                  <a:extLst>
                    <a:ext uri="{FF2B5EF4-FFF2-40B4-BE49-F238E27FC236}">
                      <a16:creationId xmlns:a16="http://schemas.microsoft.com/office/drawing/2014/main" id="{D5D03A40-A8F4-7E33-B612-C427C71838E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2" name="Group 1041">
                <a:extLst>
                  <a:ext uri="{FF2B5EF4-FFF2-40B4-BE49-F238E27FC236}">
                    <a16:creationId xmlns:a16="http://schemas.microsoft.com/office/drawing/2014/main" id="{0D16D249-5AC9-CEB7-CDB5-563179D7D79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43" name="Oval 1042">
                  <a:extLst>
                    <a:ext uri="{FF2B5EF4-FFF2-40B4-BE49-F238E27FC236}">
                      <a16:creationId xmlns:a16="http://schemas.microsoft.com/office/drawing/2014/main" id="{2587762E-7729-FA68-0C4D-F68ACB00F467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4" name="Oval 1043">
                  <a:extLst>
                    <a:ext uri="{FF2B5EF4-FFF2-40B4-BE49-F238E27FC236}">
                      <a16:creationId xmlns:a16="http://schemas.microsoft.com/office/drawing/2014/main" id="{9B6C485B-E556-DC5D-6462-2C79989A28D6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A6B44839-44A0-E0F9-3DFD-E6895E64C3C1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40" name="Oval 1039">
                  <a:extLst>
                    <a:ext uri="{FF2B5EF4-FFF2-40B4-BE49-F238E27FC236}">
                      <a16:creationId xmlns:a16="http://schemas.microsoft.com/office/drawing/2014/main" id="{F5895159-96A9-D872-4E5A-D2821111F5A0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1" name="Oval 1040">
                  <a:extLst>
                    <a:ext uri="{FF2B5EF4-FFF2-40B4-BE49-F238E27FC236}">
                      <a16:creationId xmlns:a16="http://schemas.microsoft.com/office/drawing/2014/main" id="{0B8BBA72-8001-5CD1-5A10-C0645980B09B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7446DD04-71F7-0D4B-A89E-49AC0A4EFC73}"/>
                </a:ext>
              </a:extLst>
            </p:cNvPr>
            <p:cNvGrpSpPr/>
            <p:nvPr/>
          </p:nvGrpSpPr>
          <p:grpSpPr>
            <a:xfrm>
              <a:off x="1092185" y="5459746"/>
              <a:ext cx="769432" cy="596067"/>
              <a:chOff x="5151534" y="5411134"/>
              <a:chExt cx="769432" cy="596067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E2825C7F-69DE-AF57-1391-F382C6FF930A}"/>
                  </a:ext>
                </a:extLst>
              </p:cNvPr>
              <p:cNvGrpSpPr/>
              <p:nvPr/>
            </p:nvGrpSpPr>
            <p:grpSpPr>
              <a:xfrm>
                <a:off x="5595042" y="5467575"/>
                <a:ext cx="325924" cy="514531"/>
                <a:chOff x="5595042" y="5467575"/>
                <a:chExt cx="325924" cy="514531"/>
              </a:xfrm>
            </p:grpSpPr>
            <p:sp>
              <p:nvSpPr>
                <p:cNvPr id="1054" name="Oval 1053">
                  <a:extLst>
                    <a:ext uri="{FF2B5EF4-FFF2-40B4-BE49-F238E27FC236}">
                      <a16:creationId xmlns:a16="http://schemas.microsoft.com/office/drawing/2014/main" id="{3989238B-6D99-C927-940E-0AC478CB4908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5" name="Oval 1054">
                  <a:extLst>
                    <a:ext uri="{FF2B5EF4-FFF2-40B4-BE49-F238E27FC236}">
                      <a16:creationId xmlns:a16="http://schemas.microsoft.com/office/drawing/2014/main" id="{736724FF-2C74-64A3-9FCA-70AAB346F72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A68C7607-5CBF-2D47-880C-C81DEBE74802}"/>
                  </a:ext>
                </a:extLst>
              </p:cNvPr>
              <p:cNvGrpSpPr/>
              <p:nvPr/>
            </p:nvGrpSpPr>
            <p:grpSpPr>
              <a:xfrm>
                <a:off x="5151534" y="5467575"/>
                <a:ext cx="325924" cy="514936"/>
                <a:chOff x="5595042" y="5467575"/>
                <a:chExt cx="325924" cy="514531"/>
              </a:xfrm>
            </p:grpSpPr>
            <p:sp>
              <p:nvSpPr>
                <p:cNvPr id="1052" name="Oval 1051">
                  <a:extLst>
                    <a:ext uri="{FF2B5EF4-FFF2-40B4-BE49-F238E27FC236}">
                      <a16:creationId xmlns:a16="http://schemas.microsoft.com/office/drawing/2014/main" id="{BB889F77-B648-6F27-5CC8-D0D4F35F5A51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3" name="Oval 1052">
                  <a:extLst>
                    <a:ext uri="{FF2B5EF4-FFF2-40B4-BE49-F238E27FC236}">
                      <a16:creationId xmlns:a16="http://schemas.microsoft.com/office/drawing/2014/main" id="{B5205CF8-7D5E-713A-6A29-531E7126EF07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9329586B-EA73-7CA7-9B2A-06B743AD1D39}"/>
                  </a:ext>
                </a:extLst>
              </p:cNvPr>
              <p:cNvGrpSpPr/>
              <p:nvPr/>
            </p:nvGrpSpPr>
            <p:grpSpPr>
              <a:xfrm>
                <a:off x="5373288" y="5411134"/>
                <a:ext cx="325924" cy="596067"/>
                <a:chOff x="5595042" y="5467575"/>
                <a:chExt cx="325924" cy="514531"/>
              </a:xfrm>
            </p:grpSpPr>
            <p:sp>
              <p:nvSpPr>
                <p:cNvPr id="1050" name="Oval 1049">
                  <a:extLst>
                    <a:ext uri="{FF2B5EF4-FFF2-40B4-BE49-F238E27FC236}">
                      <a16:creationId xmlns:a16="http://schemas.microsoft.com/office/drawing/2014/main" id="{79E63DF6-EC86-2580-33CD-5D4AB586BCB4}"/>
                    </a:ext>
                  </a:extLst>
                </p:cNvPr>
                <p:cNvSpPr/>
                <p:nvPr/>
              </p:nvSpPr>
              <p:spPr>
                <a:xfrm>
                  <a:off x="5595042" y="5467575"/>
                  <a:ext cx="325924" cy="448147"/>
                </a:xfrm>
                <a:prstGeom prst="ellipse">
                  <a:avLst/>
                </a:prstGeom>
                <a:solidFill>
                  <a:srgbClr val="FCEBDC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1" name="Oval 1050">
                  <a:extLst>
                    <a:ext uri="{FF2B5EF4-FFF2-40B4-BE49-F238E27FC236}">
                      <a16:creationId xmlns:a16="http://schemas.microsoft.com/office/drawing/2014/main" id="{CFA51ED9-F706-EA80-2B4A-DAD638B82BD3}"/>
                    </a:ext>
                  </a:extLst>
                </p:cNvPr>
                <p:cNvSpPr/>
                <p:nvPr/>
              </p:nvSpPr>
              <p:spPr>
                <a:xfrm>
                  <a:off x="5699212" y="5781653"/>
                  <a:ext cx="104998" cy="200453"/>
                </a:xfrm>
                <a:prstGeom prst="ellipse">
                  <a:avLst/>
                </a:prstGeom>
                <a:solidFill>
                  <a:srgbClr val="D6A474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670BF2AA-1DE2-0E2D-2322-E9BF476D82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373"/>
          <a:stretch/>
        </p:blipFill>
        <p:spPr>
          <a:xfrm>
            <a:off x="-2886171" y="3598483"/>
            <a:ext cx="1518803" cy="1497141"/>
          </a:xfrm>
          <a:prstGeom prst="ellipse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4FB064E5-3BC3-D7FA-3EEE-AB103AB15F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95557" y="3672239"/>
            <a:ext cx="937574" cy="1349629"/>
          </a:xfrm>
          <a:prstGeom prst="rect">
            <a:avLst/>
          </a:prstGeom>
        </p:spPr>
      </p:pic>
      <p:pic>
        <p:nvPicPr>
          <p:cNvPr id="18" name="Mspham-0936082789" descr="A cartoon of a child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411D228E-5E6A-950C-61E8-CB25907B97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1616" r="25568" b="15180"/>
          <a:stretch/>
        </p:blipFill>
        <p:spPr>
          <a:xfrm>
            <a:off x="-2791808" y="3501193"/>
            <a:ext cx="1330076" cy="1691721"/>
          </a:xfrm>
          <a:prstGeom prst="rect">
            <a:avLst/>
          </a:prstGeom>
        </p:spPr>
      </p:pic>
      <p:pic>
        <p:nvPicPr>
          <p:cNvPr id="35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4584994F-ECFE-6376-800F-F412BE8183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-3111913" y="3501193"/>
            <a:ext cx="1970287" cy="1691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5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spells-with-harp-and-chimes_gjimere_-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5C1D9DE-F5EF-49FD-8BAD-4AB5D1D473E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YẾN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U14-L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DDF3A1-2652-4B14-813C-BED7D3D7A8B7}:20075772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48F27F-C5E5-489C-8874-CA4DDBEB7F37}:20075772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501817-A2D7-45C8-8F0A-BD011846FDFD}:200757729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9C855B-C41E-4F05-994B-8AD2982A43F2}:20075773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08C5F2-B21D-4BDE-B0B7-7A023701FB4E}:20075772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0169BE-B8A2-4926-9E5F-E2BB72A9F3E7}:200757729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7F192F-CA90-44D8-A8A6-7E03C26037D6}:20075772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4406DC-64F8-4429-97AC-46799B294A71}:20075772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55F9AB-2869-4140-844A-C81095B94700}:7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FCC225-DA75-45DE-9460-C2809252F973}:2007577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854DEB-A5F3-4448-B044-4A007F2CEE8A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1CF8E6-21D0-4CF3-B943-95972346DEA6}:20075772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CD9BF3-605F-400D-885B-030C0C1037AD}:20075772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9BFF0D-3F3B-4490-AF24-6F60E5A4752C}:2007577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1CE6A5-4432-4FF4-A0D5-7A3116C2DF49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FF91C8-B1B5-4A4A-921D-201F474C842D}:20075772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4427B1-153B-409C-92FC-203F8A2438F3}:2007577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98F297-44D2-45B4-92C6-E8007D2292C6}:2007577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D3604B-21FF-4E8C-8253-B8CF72237B37}:200757729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C9ABFB-EC8D-4F3D-904C-CA7907002B3D}:20075773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311</Words>
  <Application>Microsoft Office PowerPoint</Application>
  <PresentationFormat>Widescreen</PresentationFormat>
  <Paragraphs>121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.VnAvant</vt:lpstr>
      <vt:lpstr>Amasis MT Pro Black</vt:lpstr>
      <vt:lpstr>Childos Arabic Semi-Bold</vt:lpstr>
      <vt:lpstr>Joti One</vt:lpstr>
      <vt:lpstr>Kirang Haerang</vt:lpstr>
      <vt:lpstr>Arial</vt:lpstr>
      <vt:lpstr>Bernard MT Condensed</vt:lpstr>
      <vt:lpstr>Calibri</vt:lpstr>
      <vt:lpstr>Calibri Light</vt:lpstr>
      <vt:lpstr>Century Gothic</vt:lpstr>
      <vt:lpstr>Roboto Condensed</vt:lpstr>
      <vt:lpstr>Script MT Bold</vt:lpstr>
      <vt:lpstr>Snap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G4-U14-L2.2</dc:title>
  <dc:creator>Pham Huyen</dc:creator>
  <cp:lastModifiedBy>LIEN THANH</cp:lastModifiedBy>
  <cp:revision>15</cp:revision>
  <dcterms:created xsi:type="dcterms:W3CDTF">2023-11-03T10:35:42Z</dcterms:created>
  <dcterms:modified xsi:type="dcterms:W3CDTF">2025-02-28T23:50:41Z</dcterms:modified>
</cp:coreProperties>
</file>