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007577262" r:id="rId3"/>
    <p:sldId id="2007577263" r:id="rId4"/>
    <p:sldId id="568" r:id="rId5"/>
    <p:sldId id="2007577275" r:id="rId6"/>
    <p:sldId id="502" r:id="rId7"/>
    <p:sldId id="501" r:id="rId8"/>
    <p:sldId id="2007577280" r:id="rId9"/>
    <p:sldId id="2007577281" r:id="rId10"/>
    <p:sldId id="2007577282" r:id="rId11"/>
    <p:sldId id="2007577283" r:id="rId12"/>
    <p:sldId id="2007577284" r:id="rId13"/>
    <p:sldId id="503" r:id="rId14"/>
    <p:sldId id="2007577266" r:id="rId15"/>
    <p:sldId id="786" r:id="rId16"/>
    <p:sldId id="2007577268" r:id="rId17"/>
    <p:sldId id="2007577269" r:id="rId18"/>
    <p:sldId id="2007577270" r:id="rId19"/>
  </p:sldIdLst>
  <p:sldSz cx="12192000" cy="6858000"/>
  <p:notesSz cx="6858000" cy="9144000"/>
  <p:embeddedFontLst>
    <p:embeddedFont>
      <p:font typeface=".VnBodoniH" panose="020B7200000000000000"/>
      <p:regular r:id="rId21"/>
    </p:embeddedFont>
    <p:embeddedFont>
      <p:font typeface="Script MT Bold" panose="03040602040607080904" pitchFamily="66" charset="0"/>
      <p:bold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Vogue" panose="020B7200000000000000"/>
      <p:regular r:id="rId29"/>
    </p:embeddedFont>
    <p:embeddedFont>
      <p:font typeface=".VnAvant" panose="020B7200000000000000"/>
      <p:regular r:id="rId30"/>
      <p:bold r:id="rId31"/>
      <p:italic r:id="rId32"/>
      <p:boldItalic r:id="rId33"/>
    </p:embeddedFont>
    <p:embeddedFont>
      <p:font typeface="Snap ITC" panose="04040A07060A02020202" pitchFamily="82" charset="0"/>
      <p:regular r:id="rId34"/>
    </p:embeddedFont>
    <p:embeddedFont>
      <p:font typeface="Amasis MT Pro Black" panose="02040A04050005020304" charset="0"/>
      <p:bold r:id="rId35"/>
    </p:embeddedFont>
    <p:embeddedFont>
      <p:font typeface="Roboto Condensed" panose="02000000000000000000" pitchFamily="2" charset="0"/>
      <p:regular r:id="rId36"/>
      <p:bold r:id="rId37"/>
      <p:italic r:id="rId38"/>
      <p:boldItalic r:id="rId39"/>
    </p:embeddedFont>
    <p:embeddedFont>
      <p:font typeface=".VnCooper" panose="020B720000000000000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D5EA7-0CEE-46A7-841A-4038CC431EC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EE247-FAAD-40E5-BA00-A6642853E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7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E247-FAAD-40E5-BA00-A6642853EB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9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4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421-742F-AB18-1BA4-F7189DC13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341C0-054B-0352-FE3F-16ECC36AE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B9D77-D558-8274-2DA8-18A46DE4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8CC14-08BD-60EA-72ED-54E33FA5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D9FFB-D771-9596-7C14-284C13CA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F358-1BA6-7820-2AED-1F16E7C4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1CA83-070C-1FA5-5D4B-B513B35A7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6993F-C069-EA4B-CD20-FFA5CFF3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6F8CF-0115-EDB5-717A-ED00E0FD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09D8-7884-6255-829A-185542DF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4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555EF-15E6-C9CB-65F4-D3D015234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A4AB3-BE31-52B0-EDC7-54C871C11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E0B1F-A47F-4FA2-22B3-46834A86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C0293-7F22-10B1-9F72-53BC7348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41182-741A-D71B-5076-BC61D6FA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27E1-FE9A-A6C5-8698-75721118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29F4C-C6DA-F9A0-1A66-1D0115E4A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CBBF-0035-F444-47D8-4F0B801F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EBC97-AB90-BE1C-D699-B67685CD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896A4-30E7-B27C-7DD5-472763F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0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8562-07AA-C087-A611-5D53ED41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B987E-7761-A8E0-3F75-2433DA0E7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13DCE-342D-65F0-9D56-F7C40B33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E9A26-8961-6D9E-EF9D-B33204F9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9A5E-3BE8-25C6-455D-9B3B7CF3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5405-149D-5FEA-C98E-1CA83F64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27F6E-2B3B-F492-64EC-E61C4E8F9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2A622-FC98-97EE-EFF3-A2822CC7D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C896E-2F5E-5479-B5CC-AF815933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44424-96A8-8895-2139-FC195C4C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ABCA1-6A75-5AC2-40D7-8F158E8E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9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1BD9-AA67-1F9E-ABAC-FD8CC9A0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2ED27-62B6-06A8-50E4-F7365E2BC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F77A4-463A-34B1-2245-2616AA384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EF890-CBEA-0B95-2050-48FDD2502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ED218-20AE-FAC4-0C67-3F8658CAA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FC4185-3B2B-7EDB-3ABD-6425111B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FE598-521D-AA63-BEA5-888D9CA2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9DC98-4ABD-DD4F-0D1D-CB19B993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8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7300-2CF0-98FB-9326-ECA848ED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3950A-F8BD-73C8-8F35-B78AFD15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D8930-567A-B2A5-635D-5B4CE2EE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0E99D-A003-FC14-83D9-AA27DD36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1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121BA-AB8E-8309-5B08-E4833B0F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3FB93-D395-8293-51CD-58F25E34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AF7F6-00B6-E01C-4835-581187D4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5BF9-EBF7-B619-9B79-ADAC79EF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48E5F-79EA-C3C0-E7FF-9D3D8F57E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CA020-3BB0-82B4-4E12-2E9CA8FFC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D09B5-4771-12A9-3E8E-E3DAD6EB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9C02C-5860-2A90-3DB3-286B90E9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D938F-FEAB-02BC-48F4-6DD9ABF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8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D7EB-DF46-FEAC-0902-06CBF16E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26348-280D-4376-92B4-97188AA48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2CA77-7CA0-BBE2-594F-6CA37A1C3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4EA63-5C59-9AB2-88DC-D7F6D296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BC4E5-981A-C4CE-367A-ABF0AA13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F14E3-BCF9-3974-6611-37139017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C5BE8-817E-F5A2-4EC2-CCDC2F37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95465-B270-D57F-51BD-977F22165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C7C06-9F77-DB8B-5A53-F3CE186FE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FC472-99C9-4088-84D6-226028A4A0D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F9B1B-D61B-58D7-1010-C0F146F89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D3E1D-F0F2-4416-2C61-3BC603AC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9268B-1A54-43B8-8C69-671FD215A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6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15.png"/><Relationship Id="rId10" Type="http://schemas.openxmlformats.org/officeDocument/2006/relationships/image" Target="../media/image7.sv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5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audio" Target="../media/audio14.wav"/><Relationship Id="rId11" Type="http://schemas.openxmlformats.org/officeDocument/2006/relationships/image" Target="../media/image17.png"/><Relationship Id="rId5" Type="http://schemas.openxmlformats.org/officeDocument/2006/relationships/audio" Target="../media/audio13.wav"/><Relationship Id="rId10" Type="http://schemas.openxmlformats.org/officeDocument/2006/relationships/image" Target="../media/image29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8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9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9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audio" Target="../media/audio8.wav"/><Relationship Id="rId11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21.png"/><Relationship Id="rId4" Type="http://schemas.openxmlformats.org/officeDocument/2006/relationships/audio" Target="../media/audio6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8C3749A-DDB5-9AC8-C3F9-D3F023B77736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473724-D41E-7E19-3420-1C2F66C001B6}"/>
              </a:ext>
            </a:extLst>
          </p:cNvPr>
          <p:cNvSpPr/>
          <p:nvPr/>
        </p:nvSpPr>
        <p:spPr>
          <a:xfrm>
            <a:off x="5120553" y="440043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7E0FB5-5449-6F43-E17D-AABC23DD2AD7}"/>
              </a:ext>
            </a:extLst>
          </p:cNvPr>
          <p:cNvSpPr/>
          <p:nvPr/>
        </p:nvSpPr>
        <p:spPr>
          <a:xfrm rot="21162283">
            <a:off x="7824447" y="4154300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B045C8-51A0-9356-DF4B-C73EBA3C1046}"/>
              </a:ext>
            </a:extLst>
          </p:cNvPr>
          <p:cNvSpPr/>
          <p:nvPr/>
        </p:nvSpPr>
        <p:spPr>
          <a:xfrm rot="530115">
            <a:off x="2378599" y="414277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9042" y="4855225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36EF-DED9-1D7A-764E-5875D8741F09}"/>
              </a:ext>
            </a:extLst>
          </p:cNvPr>
          <p:cNvGrpSpPr/>
          <p:nvPr/>
        </p:nvGrpSpPr>
        <p:grpSpPr>
          <a:xfrm>
            <a:off x="-4920682" y="-7467283"/>
            <a:ext cx="21665497" cy="13801642"/>
            <a:chOff x="-6107563" y="-9142056"/>
            <a:chExt cx="24039260" cy="15313808"/>
          </a:xfrm>
        </p:grpSpPr>
        <p:grpSp>
          <p:nvGrpSpPr>
            <p:cNvPr id="3" name="Group 3"/>
            <p:cNvGrpSpPr/>
            <p:nvPr/>
          </p:nvGrpSpPr>
          <p:grpSpPr>
            <a:xfrm>
              <a:off x="-6107563" y="-9142056"/>
              <a:ext cx="24039260" cy="13432848"/>
              <a:chOff x="0" y="0"/>
              <a:chExt cx="131821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18210" cy="710548"/>
              </a:xfrm>
              <a:custGeom>
                <a:avLst/>
                <a:gdLst/>
                <a:ahLst/>
                <a:cxnLst/>
                <a:rect l="l" t="t" r="r" b="b"/>
                <a:pathLst>
                  <a:path w="1318210" h="710548">
                    <a:moveTo>
                      <a:pt x="659105" y="0"/>
                    </a:moveTo>
                    <a:cubicBezTo>
                      <a:pt x="295091" y="0"/>
                      <a:pt x="0" y="159062"/>
                      <a:pt x="0" y="355274"/>
                    </a:cubicBezTo>
                    <a:cubicBezTo>
                      <a:pt x="0" y="551486"/>
                      <a:pt x="295091" y="710548"/>
                      <a:pt x="659105" y="710548"/>
                    </a:cubicBezTo>
                    <a:cubicBezTo>
                      <a:pt x="1023118" y="710548"/>
                      <a:pt x="1318210" y="551486"/>
                      <a:pt x="1318210" y="355274"/>
                    </a:cubicBezTo>
                    <a:cubicBezTo>
                      <a:pt x="1318210" y="159062"/>
                      <a:pt x="1023118" y="0"/>
                      <a:pt x="6591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04526">
              <a:off x="1920475" y="3685358"/>
              <a:ext cx="1928562" cy="2239981"/>
              <a:chOff x="0" y="0"/>
              <a:chExt cx="5466080" cy="63487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947787" y="3931771"/>
              <a:ext cx="1928562" cy="2239981"/>
              <a:chOff x="0" y="0"/>
              <a:chExt cx="5466080" cy="634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491313">
              <a:off x="7965418" y="3691005"/>
              <a:ext cx="1928562" cy="2239981"/>
              <a:chOff x="0" y="0"/>
              <a:chExt cx="5466080" cy="63487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422290" y="3065718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488769">
              <a:off x="8190002" y="2816672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06866">
              <a:off x="2635498" y="2800611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40"/>
                  </a:lnTo>
                  <a:lnTo>
                    <a:pt x="0" y="98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10225068" y="4973053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97E9BC-90C5-F205-1D03-59B6F635434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55099"/>
          <a:stretch/>
        </p:blipFill>
        <p:spPr>
          <a:xfrm rot="190930">
            <a:off x="2389561" y="4386894"/>
            <a:ext cx="1607531" cy="1099702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7B31744-7631-75B5-11ED-55A32C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386" r="715" b="-4386"/>
          <a:stretch/>
        </p:blipFill>
        <p:spPr>
          <a:xfrm rot="190930">
            <a:off x="5058484" y="4695261"/>
            <a:ext cx="1607531" cy="109970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AB23B-9CC5-2F01-D689-5909046A1548}"/>
              </a:ext>
            </a:extLst>
          </p:cNvPr>
          <p:cNvGrpSpPr/>
          <p:nvPr/>
        </p:nvGrpSpPr>
        <p:grpSpPr>
          <a:xfrm>
            <a:off x="7945835" y="4267266"/>
            <a:ext cx="1350005" cy="1358347"/>
            <a:chOff x="7205731" y="-824497"/>
            <a:chExt cx="4981885" cy="501267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1CB4711-8B65-1475-63A6-FE5EF0D81665}"/>
                </a:ext>
              </a:extLst>
            </p:cNvPr>
            <p:cNvSpPr/>
            <p:nvPr/>
          </p:nvSpPr>
          <p:spPr>
            <a:xfrm>
              <a:off x="7205731" y="73372"/>
              <a:ext cx="3122107" cy="4114801"/>
            </a:xfrm>
            <a:custGeom>
              <a:avLst/>
              <a:gdLst/>
              <a:ahLst/>
              <a:cxnLst/>
              <a:rect l="l" t="t" r="r" b="b"/>
              <a:pathLst>
                <a:path w="3122105" h="4114800">
                  <a:moveTo>
                    <a:pt x="0" y="0"/>
                  </a:moveTo>
                  <a:lnTo>
                    <a:pt x="3122104" y="0"/>
                  </a:lnTo>
                  <a:lnTo>
                    <a:pt x="3122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C68FBEB-6EA3-68ED-28F2-8D634CD25763}"/>
                </a:ext>
              </a:extLst>
            </p:cNvPr>
            <p:cNvSpPr/>
            <p:nvPr/>
          </p:nvSpPr>
          <p:spPr>
            <a:xfrm>
              <a:off x="9897788" y="-824497"/>
              <a:ext cx="2289828" cy="2604546"/>
            </a:xfrm>
            <a:custGeom>
              <a:avLst/>
              <a:gdLst/>
              <a:ahLst/>
              <a:cxnLst/>
              <a:rect l="l" t="t" r="r" b="b"/>
              <a:pathLst>
                <a:path w="3617595" h="4114800">
                  <a:moveTo>
                    <a:pt x="0" y="0"/>
                  </a:moveTo>
                  <a:lnTo>
                    <a:pt x="3617596" y="0"/>
                  </a:lnTo>
                  <a:lnTo>
                    <a:pt x="36175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1555664" y="942689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3 - Period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3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6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058160" y="4839767"/>
            <a:ext cx="2692399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4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92" algn="l"/>
                <a:tab pos="938577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9EFC43-49C1-8D47-E86A-A1610A682542}"/>
              </a:ext>
            </a:extLst>
          </p:cNvPr>
          <p:cNvGrpSpPr/>
          <p:nvPr/>
        </p:nvGrpSpPr>
        <p:grpSpPr>
          <a:xfrm>
            <a:off x="660427" y="104823"/>
            <a:ext cx="4062045" cy="1774395"/>
            <a:chOff x="990640" y="157234"/>
            <a:chExt cx="6093068" cy="26615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2AA7EE-124B-1F23-CF5C-84EA5F6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0" y="157234"/>
              <a:ext cx="6093068" cy="26615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7D6199-06C4-8039-59E4-949B1D8B9E99}"/>
                </a:ext>
              </a:extLst>
            </p:cNvPr>
            <p:cNvSpPr/>
            <p:nvPr/>
          </p:nvSpPr>
          <p:spPr>
            <a:xfrm>
              <a:off x="1524000" y="1104900"/>
              <a:ext cx="49530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49679" y="380512"/>
            <a:ext cx="4173121" cy="11185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 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EA655-19B9-CB45-3467-2D58BACCDC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53" b="11341"/>
          <a:stretch/>
        </p:blipFill>
        <p:spPr>
          <a:xfrm>
            <a:off x="2862844" y="1998214"/>
            <a:ext cx="3253464" cy="2645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06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3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6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112439" y="4870229"/>
            <a:ext cx="2754274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4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92" algn="l"/>
                <a:tab pos="938577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9EFC43-49C1-8D47-E86A-A1610A682542}"/>
              </a:ext>
            </a:extLst>
          </p:cNvPr>
          <p:cNvGrpSpPr/>
          <p:nvPr/>
        </p:nvGrpSpPr>
        <p:grpSpPr>
          <a:xfrm>
            <a:off x="660427" y="104823"/>
            <a:ext cx="4062045" cy="1774395"/>
            <a:chOff x="990640" y="157234"/>
            <a:chExt cx="6093068" cy="26615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2AA7EE-124B-1F23-CF5C-84EA5F6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0" y="157234"/>
              <a:ext cx="6093068" cy="26615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7D6199-06C4-8039-59E4-949B1D8B9E99}"/>
                </a:ext>
              </a:extLst>
            </p:cNvPr>
            <p:cNvSpPr/>
            <p:nvPr/>
          </p:nvSpPr>
          <p:spPr>
            <a:xfrm>
              <a:off x="1524000" y="1104900"/>
              <a:ext cx="49530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49679" y="380512"/>
            <a:ext cx="4173121" cy="11185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 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3AAB2EE-CBF6-02B6-51EC-8E614085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3112439" y="1855176"/>
            <a:ext cx="2754274" cy="247116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3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3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6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297148" y="4817354"/>
            <a:ext cx="1537397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</a:t>
            </a:r>
            <a:endParaRPr lang="en-US" sz="2933" b="1" spc="55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4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92" algn="l"/>
                <a:tab pos="938577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9EFC43-49C1-8D47-E86A-A1610A682542}"/>
              </a:ext>
            </a:extLst>
          </p:cNvPr>
          <p:cNvGrpSpPr/>
          <p:nvPr/>
        </p:nvGrpSpPr>
        <p:grpSpPr>
          <a:xfrm>
            <a:off x="660427" y="104823"/>
            <a:ext cx="4062045" cy="1774395"/>
            <a:chOff x="990640" y="157234"/>
            <a:chExt cx="6093068" cy="26615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2AA7EE-124B-1F23-CF5C-84EA5F6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0" y="157234"/>
              <a:ext cx="6093068" cy="26615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7D6199-06C4-8039-59E4-949B1D8B9E99}"/>
                </a:ext>
              </a:extLst>
            </p:cNvPr>
            <p:cNvSpPr/>
            <p:nvPr/>
          </p:nvSpPr>
          <p:spPr>
            <a:xfrm>
              <a:off x="1524000" y="1104900"/>
              <a:ext cx="49530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49679" y="380512"/>
            <a:ext cx="4173121" cy="11185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 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2795C-9D78-0B54-B350-28474FFB28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16" t="7450" r="13826" b="15771"/>
          <a:stretch/>
        </p:blipFill>
        <p:spPr>
          <a:xfrm>
            <a:off x="2665686" y="1944178"/>
            <a:ext cx="3112849" cy="265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0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9" y="2503181"/>
            <a:ext cx="86802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.VnBodoniH" panose="020B7200000000000000" pitchFamily="34" charset="0"/>
                <a:cs typeface="Arial" panose="020B0604020202020204" pitchFamily="34" charset="0"/>
              </a:rPr>
              <a:t>Excellent!</a:t>
            </a:r>
            <a:endParaRPr lang="en-US" sz="6600">
              <a:ln w="0"/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3000" endA="300" endPos="35500" dir="5400000" sy="-90000" algn="bl" rotWithShape="0"/>
              </a:effectLst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5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End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88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F500B9-8CEC-90BB-A5CB-E3694B418A17}"/>
              </a:ext>
            </a:extLst>
          </p:cNvPr>
          <p:cNvSpPr txBox="1"/>
          <p:nvPr/>
        </p:nvSpPr>
        <p:spPr>
          <a:xfrm rot="21372935">
            <a:off x="800323" y="-1895286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EEA3-68B2-1C6D-29EF-950E3781F9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57" y="2022735"/>
            <a:ext cx="11912616" cy="2145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0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85983" y="1949958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50" y="265426"/>
            <a:ext cx="644856" cy="6448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8AD3CEB-0E7B-6C6D-E606-9F8B121AC5A9}"/>
              </a:ext>
            </a:extLst>
          </p:cNvPr>
          <p:cNvGrpSpPr/>
          <p:nvPr/>
        </p:nvGrpSpPr>
        <p:grpSpPr>
          <a:xfrm>
            <a:off x="3394271" y="2096303"/>
            <a:ext cx="2047614" cy="790907"/>
            <a:chOff x="1918995" y="3690666"/>
            <a:chExt cx="1381873" cy="533759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0BE26BD3-F268-26E4-1F0A-EDFEB1569FB7}"/>
                </a:ext>
              </a:extLst>
            </p:cNvPr>
            <p:cNvSpPr txBox="1"/>
            <p:nvPr/>
          </p:nvSpPr>
          <p:spPr>
            <a:xfrm>
              <a:off x="1918995" y="3690666"/>
              <a:ext cx="697990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023BE7C0-1950-84D2-3E1B-568072C2B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C8D058B-38FB-FF96-B038-4F166D0CD965}"/>
              </a:ext>
            </a:extLst>
          </p:cNvPr>
          <p:cNvSpPr txBox="1">
            <a:spLocks/>
          </p:cNvSpPr>
          <p:nvPr/>
        </p:nvSpPr>
        <p:spPr>
          <a:xfrm>
            <a:off x="2532530" y="2036612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tch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FAAE8CB-F23B-AE90-58F4-A608B3A4BF38}"/>
              </a:ext>
            </a:extLst>
          </p:cNvPr>
          <p:cNvSpPr txBox="1">
            <a:spLocks/>
          </p:cNvSpPr>
          <p:nvPr/>
        </p:nvSpPr>
        <p:spPr>
          <a:xfrm>
            <a:off x="2558543" y="3874743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827606FB-9110-AFC4-1CCC-86CAA2B116B7}"/>
              </a:ext>
            </a:extLst>
          </p:cNvPr>
          <p:cNvSpPr txBox="1">
            <a:spLocks/>
          </p:cNvSpPr>
          <p:nvPr/>
        </p:nvSpPr>
        <p:spPr>
          <a:xfrm>
            <a:off x="6317860" y="2036612"/>
            <a:ext cx="547904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/>
              <a:t>When do you wat</a:t>
            </a:r>
            <a:r>
              <a:rPr lang="en-US" sz="3600">
                <a:solidFill>
                  <a:srgbClr val="FF0000"/>
                </a:solidFill>
              </a:rPr>
              <a:t>ch</a:t>
            </a:r>
            <a:r>
              <a:rPr lang="en-US" sz="3600"/>
              <a:t> TV?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CBBB929-D408-27F5-CDA1-32243113641B}"/>
              </a:ext>
            </a:extLst>
          </p:cNvPr>
          <p:cNvSpPr txBox="1">
            <a:spLocks/>
          </p:cNvSpPr>
          <p:nvPr/>
        </p:nvSpPr>
        <p:spPr>
          <a:xfrm>
            <a:off x="6343872" y="3874743"/>
            <a:ext cx="547904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/>
              <a:t>I wa</a:t>
            </a:r>
            <a:r>
              <a:rPr lang="en-US" sz="3600">
                <a:solidFill>
                  <a:srgbClr val="FF0000"/>
                </a:solidFill>
              </a:rPr>
              <a:t>sh</a:t>
            </a:r>
            <a:r>
              <a:rPr lang="en-US" sz="3600"/>
              <a:t> my clothes in the evening.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0AE250E-6F79-B7B4-54B2-D91A0422F2E4}"/>
              </a:ext>
            </a:extLst>
          </p:cNvPr>
          <p:cNvSpPr txBox="1">
            <a:spLocks/>
          </p:cNvSpPr>
          <p:nvPr/>
        </p:nvSpPr>
        <p:spPr>
          <a:xfrm>
            <a:off x="598691" y="2036612"/>
            <a:ext cx="1539433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tch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317E975-AD16-F02F-5388-F43BA2BD27BF}"/>
              </a:ext>
            </a:extLst>
          </p:cNvPr>
          <p:cNvSpPr txBox="1">
            <a:spLocks/>
          </p:cNvSpPr>
          <p:nvPr/>
        </p:nvSpPr>
        <p:spPr>
          <a:xfrm>
            <a:off x="624704" y="3874743"/>
            <a:ext cx="1539433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3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5D8D71-1B64-9DAF-8609-30901B4851D8}"/>
              </a:ext>
            </a:extLst>
          </p:cNvPr>
          <p:cNvGrpSpPr/>
          <p:nvPr/>
        </p:nvGrpSpPr>
        <p:grpSpPr>
          <a:xfrm>
            <a:off x="3019047" y="2238735"/>
            <a:ext cx="1034257" cy="1190265"/>
            <a:chOff x="3709758" y="2737136"/>
            <a:chExt cx="1414455" cy="1627811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FEF4FB79-34FB-BB32-D00E-09C185805BF9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4E75B195-EB7A-39E5-904D-A19D2A07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CCE4B4F-E7CE-822A-C0C7-7F7CB46C8B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50" y="265426"/>
            <a:ext cx="644856" cy="6448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460060-618B-546C-3363-840BBE16C377}"/>
              </a:ext>
            </a:extLst>
          </p:cNvPr>
          <p:cNvGrpSpPr/>
          <p:nvPr/>
        </p:nvGrpSpPr>
        <p:grpSpPr>
          <a:xfrm>
            <a:off x="364194" y="1863399"/>
            <a:ext cx="11463612" cy="3832825"/>
            <a:chOff x="326334" y="2003302"/>
            <a:chExt cx="11463612" cy="369292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C0E7E2D-5993-13B0-7670-E733F11EE984}"/>
                </a:ext>
              </a:extLst>
            </p:cNvPr>
            <p:cNvSpPr txBox="1">
              <a:spLocks/>
            </p:cNvSpPr>
            <p:nvPr/>
          </p:nvSpPr>
          <p:spPr>
            <a:xfrm>
              <a:off x="326334" y="2003302"/>
              <a:ext cx="5385425" cy="3692922"/>
            </a:xfrm>
            <a:prstGeom prst="roundRect">
              <a:avLst>
                <a:gd name="adj" fmla="val 4034"/>
              </a:avLst>
            </a:prstGeom>
            <a:solidFill>
              <a:srgbClr val="FFFFFF"/>
            </a:solidFill>
            <a:ln w="19050">
              <a:solidFill>
                <a:srgbClr val="FF5B67"/>
              </a:solidFill>
              <a:prstDash val="sys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0" i="0" u="none" strike="noStrike" cap="none">
                  <a:solidFill>
                    <a:srgbClr val="00B0F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000">
                  <a:solidFill>
                    <a:srgbClr val="002060"/>
                  </a:solidFill>
                </a:rPr>
                <a:t>  When do you ________?</a:t>
              </a:r>
            </a:p>
            <a:p>
              <a:pPr>
                <a:lnSpc>
                  <a:spcPct val="150000"/>
                </a:lnSpc>
              </a:pPr>
              <a:r>
                <a:rPr lang="en-US" sz="3000">
                  <a:solidFill>
                    <a:srgbClr val="002060"/>
                  </a:solidFill>
                </a:rPr>
                <a:t>	a. watch TV</a:t>
              </a:r>
            </a:p>
            <a:p>
              <a:pPr>
                <a:lnSpc>
                  <a:spcPct val="150000"/>
                </a:lnSpc>
              </a:pPr>
              <a:r>
                <a:rPr lang="en-US" sz="3000">
                  <a:solidFill>
                    <a:srgbClr val="002060"/>
                  </a:solidFill>
                </a:rPr>
                <a:t>	b. wash the dishes</a:t>
              </a:r>
            </a:p>
            <a:p>
              <a:pPr>
                <a:lnSpc>
                  <a:spcPct val="150000"/>
                </a:lnSpc>
              </a:pPr>
              <a:r>
                <a:rPr lang="en-US" sz="3000">
                  <a:solidFill>
                    <a:srgbClr val="002060"/>
                  </a:solidFill>
                </a:rPr>
                <a:t>	c. wash your clothes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58DE3E5-1684-8C5F-E55E-B7D3E9509CBE}"/>
                </a:ext>
              </a:extLst>
            </p:cNvPr>
            <p:cNvSpPr txBox="1">
              <a:spLocks/>
            </p:cNvSpPr>
            <p:nvPr/>
          </p:nvSpPr>
          <p:spPr>
            <a:xfrm>
              <a:off x="5842387" y="2003302"/>
              <a:ext cx="5947559" cy="3692922"/>
            </a:xfrm>
            <a:prstGeom prst="roundRect">
              <a:avLst>
                <a:gd name="adj" fmla="val 4287"/>
              </a:avLst>
            </a:prstGeom>
            <a:solidFill>
              <a:srgbClr val="FFFFFF"/>
            </a:solidFill>
            <a:ln w="19050">
              <a:solidFill>
                <a:srgbClr val="FF5B67"/>
              </a:solidFill>
              <a:prstDash val="sys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  When does your sister _____?</a:t>
              </a:r>
            </a:p>
            <a:p>
              <a:r>
                <a:rPr lang="en-US"/>
                <a:t>	a. wash the dishes</a:t>
              </a:r>
            </a:p>
            <a:p>
              <a:r>
                <a:rPr lang="en-US"/>
                <a:t>	b. watch TV</a:t>
              </a:r>
            </a:p>
            <a:p>
              <a:r>
                <a:rPr lang="en-US"/>
                <a:t>	c. wash her clothes</a:t>
              </a:r>
            </a:p>
          </p:txBody>
        </p:sp>
      </p:grp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38A1E93-329B-2E20-3443-6E9FBFA74A03}"/>
              </a:ext>
            </a:extLst>
          </p:cNvPr>
          <p:cNvSpPr txBox="1">
            <a:spLocks/>
          </p:cNvSpPr>
          <p:nvPr/>
        </p:nvSpPr>
        <p:spPr>
          <a:xfrm>
            <a:off x="1129469" y="4572398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02E3CE9-2D84-7CAA-DE14-925D29AA675F}"/>
              </a:ext>
            </a:extLst>
          </p:cNvPr>
          <p:cNvSpPr txBox="1">
            <a:spLocks/>
          </p:cNvSpPr>
          <p:nvPr/>
        </p:nvSpPr>
        <p:spPr>
          <a:xfrm>
            <a:off x="6690514" y="3858407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B8B326A-975A-32B0-7F0D-CA6EAB400399}"/>
              </a:ext>
            </a:extLst>
          </p:cNvPr>
          <p:cNvSpPr txBox="1">
            <a:spLocks/>
          </p:cNvSpPr>
          <p:nvPr/>
        </p:nvSpPr>
        <p:spPr>
          <a:xfrm>
            <a:off x="2596541" y="1586264"/>
            <a:ext cx="548640" cy="548640"/>
          </a:xfrm>
          <a:prstGeom prst="ellipse">
            <a:avLst/>
          </a:prstGeom>
          <a:solidFill>
            <a:srgbClr val="FED67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707A894-FC99-035D-D8C4-77C8CB336D52}"/>
              </a:ext>
            </a:extLst>
          </p:cNvPr>
          <p:cNvSpPr txBox="1">
            <a:spLocks/>
          </p:cNvSpPr>
          <p:nvPr/>
        </p:nvSpPr>
        <p:spPr>
          <a:xfrm>
            <a:off x="8176247" y="1586264"/>
            <a:ext cx="548640" cy="548640"/>
          </a:xfrm>
          <a:prstGeom prst="ellipse">
            <a:avLst/>
          </a:prstGeom>
          <a:solidFill>
            <a:srgbClr val="FED67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907999BD-3976-282E-D2E2-7ED6788FFF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47" y="1538156"/>
            <a:ext cx="644856" cy="644856"/>
          </a:xfrm>
          <a:prstGeom prst="rect">
            <a:avLst/>
          </a:prstGeom>
        </p:spPr>
      </p:pic>
      <p:pic>
        <p:nvPicPr>
          <p:cNvPr id="2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1378F322-FEA7-0DB1-C077-41412EE502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07" y="1538156"/>
            <a:ext cx="644856" cy="644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1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5" name="Mspham-0936082789" descr="A picture containing circle, graphics, colorfulness, symbol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79940E-92B4-04DD-9C58-CE183AFE7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38" y="236587"/>
            <a:ext cx="644856" cy="6448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19E5F3-8F9A-58F5-A4CA-EC8C252069A2}"/>
              </a:ext>
            </a:extLst>
          </p:cNvPr>
          <p:cNvGrpSpPr/>
          <p:nvPr/>
        </p:nvGrpSpPr>
        <p:grpSpPr>
          <a:xfrm>
            <a:off x="3394271" y="2096303"/>
            <a:ext cx="2047614" cy="790907"/>
            <a:chOff x="1918995" y="3690666"/>
            <a:chExt cx="1381873" cy="53375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097FAE9-203C-156F-17C7-6D5C7146D3D9}"/>
                </a:ext>
              </a:extLst>
            </p:cNvPr>
            <p:cNvSpPr txBox="1"/>
            <p:nvPr/>
          </p:nvSpPr>
          <p:spPr>
            <a:xfrm>
              <a:off x="1918995" y="3690666"/>
              <a:ext cx="697990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F6B2D161-B942-101E-DCD4-B25C2AC2F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F1046F-3C16-5D1A-1360-D903B5AF38DB}"/>
              </a:ext>
            </a:extLst>
          </p:cNvPr>
          <p:cNvGrpSpPr/>
          <p:nvPr/>
        </p:nvGrpSpPr>
        <p:grpSpPr>
          <a:xfrm>
            <a:off x="811556" y="1417794"/>
            <a:ext cx="10670488" cy="4226375"/>
            <a:chOff x="485192" y="1448509"/>
            <a:chExt cx="11221616" cy="4444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F5271E-716D-9D9D-2F8F-C6B7216B8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192" y="1448509"/>
              <a:ext cx="11221616" cy="444466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2A2180-D01E-DF72-08AE-390ADC071B2A}"/>
                </a:ext>
              </a:extLst>
            </p:cNvPr>
            <p:cNvSpPr/>
            <p:nvPr/>
          </p:nvSpPr>
          <p:spPr>
            <a:xfrm>
              <a:off x="5433527" y="5327780"/>
              <a:ext cx="475861" cy="515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10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AE3DEC-9389-5943-3718-CF77547B66B5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9B6D3A26-55F2-808F-034F-3F380F7E5B5E}"/>
              </a:ext>
            </a:extLst>
          </p:cNvPr>
          <p:cNvSpPr txBox="1"/>
          <p:nvPr/>
        </p:nvSpPr>
        <p:spPr>
          <a:xfrm>
            <a:off x="1414167" y="1834862"/>
            <a:ext cx="1009068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 algn="l"/>
            <a:r>
              <a:rPr lang="en-US" sz="15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6FB736-D90A-07BC-0C5B-FA4712C15ADC}"/>
              </a:ext>
            </a:extLst>
          </p:cNvPr>
          <p:cNvSpPr txBox="1">
            <a:spLocks/>
          </p:cNvSpPr>
          <p:nvPr/>
        </p:nvSpPr>
        <p:spPr>
          <a:xfrm>
            <a:off x="3613054" y="3560273"/>
            <a:ext cx="4032829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400">
                <a:solidFill>
                  <a:srgbClr val="3C3333"/>
                </a:solidFill>
              </a:rPr>
              <a:t>for joining!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5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C95B848-B4E7-325E-5CDE-85077EFC8249}"/>
              </a:ext>
            </a:extLst>
          </p:cNvPr>
          <p:cNvSpPr txBox="1"/>
          <p:nvPr/>
        </p:nvSpPr>
        <p:spPr>
          <a:xfrm rot="21372935">
            <a:off x="51857" y="1956745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2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8771A-4030-C56C-76CF-2215C88834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6132" y="2104872"/>
            <a:ext cx="11120068" cy="2085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06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A3CE1DB-321A-6841-033C-59AAC424254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861941" y="1716386"/>
            <a:ext cx="186647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tch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895600" y="1716386"/>
            <a:ext cx="202184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390194" y="1751772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3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/wɒ</a:t>
            </a:r>
            <a:r>
              <a:rPr lang="en-US"/>
              <a:t>tʃ</a:t>
            </a:r>
            <a:r>
              <a:rPr lang="en-US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390193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wa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tch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360697" y="3707161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3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/ˈkɪ</a:t>
            </a:r>
            <a:r>
              <a:rPr lang="en-US"/>
              <a:t>tʃ</a:t>
            </a:r>
            <a:r>
              <a:rPr lang="en-US">
                <a:solidFill>
                  <a:srgbClr val="002060"/>
                </a:solidFill>
              </a:rPr>
              <a:t>ɪn/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36069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ki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tch</a:t>
            </a:r>
            <a:r>
              <a:rPr lang="en-US" sz="4800">
                <a:latin typeface=".VnAvant" panose="020B7200000000000000" pitchFamily="34" charset="0"/>
              </a:rPr>
              <a:t>en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390194" y="5615850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3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/mæ</a:t>
            </a:r>
            <a:r>
              <a:rPr lang="en-US"/>
              <a:t>tʃ</a:t>
            </a:r>
            <a:r>
              <a:rPr lang="en-US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390193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ma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tch</a:t>
            </a:r>
            <a:endParaRPr lang="en-US" sz="4800">
              <a:latin typeface=".VnAvant" panose="020B7200000000000000" pitchFamily="34" charset="0"/>
            </a:endParaRP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E17205D-8C57-13FC-CA38-6BD4A2162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8276252" y="880339"/>
            <a:ext cx="1703049" cy="1527991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D85D4A-8EDD-413F-ACB7-D2A9B20867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53" b="11341"/>
          <a:stretch/>
        </p:blipFill>
        <p:spPr>
          <a:xfrm>
            <a:off x="8121920" y="2756432"/>
            <a:ext cx="2011712" cy="1635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905E3D-F226-BBAA-7A4F-206ABCC48C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481" b="12837"/>
          <a:stretch/>
        </p:blipFill>
        <p:spPr>
          <a:xfrm>
            <a:off x="8293463" y="5046970"/>
            <a:ext cx="1940422" cy="1236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ʃ- and -ʃ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ʃ- and -ʃ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ʃ- and -ʃ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ʃ- and -ʃ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ʃ- and -ʃ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ʃ- and -ʃ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ʃ- and -ʃ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ʃ- and -ʃ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ʃ- and -ʃ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10440616-92D1-69DF-B3E8-E567DC97E19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83771" y="1716386"/>
            <a:ext cx="1568968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508820" y="1688623"/>
            <a:ext cx="1712657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573074" y="1751772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3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/wɒʃ/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573073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wa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543577" y="3707161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3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/ˈɪŋɡlɪʃ/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54357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Engli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sh</a:t>
            </a:r>
            <a:r>
              <a:rPr lang="en-US" sz="480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573074" y="5615850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3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/ʃɔːt/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573073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sh</a:t>
            </a:r>
            <a:r>
              <a:rPr lang="en-US" sz="4800">
                <a:latin typeface=".VnAvant" panose="020B7200000000000000" pitchFamily="34" charset="0"/>
              </a:rPr>
              <a:t>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E6C6F-D400-7867-129E-B3A2641515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16" t="7450" r="13826" b="15771"/>
          <a:stretch/>
        </p:blipFill>
        <p:spPr>
          <a:xfrm>
            <a:off x="7925812" y="877814"/>
            <a:ext cx="1757367" cy="1498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BC3ED-3F96-3BC9-B690-CF59FDBB34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2885" y="2903259"/>
            <a:ext cx="1543219" cy="15432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6F3BCD5-F94C-801B-382C-EB4B8EA4D826}"/>
              </a:ext>
            </a:extLst>
          </p:cNvPr>
          <p:cNvGrpSpPr/>
          <p:nvPr/>
        </p:nvGrpSpPr>
        <p:grpSpPr>
          <a:xfrm>
            <a:off x="8182440" y="4650912"/>
            <a:ext cx="1244108" cy="1839913"/>
            <a:chOff x="8066548" y="4636977"/>
            <a:chExt cx="1244108" cy="18399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F64104-608F-505F-4DCD-C487806DF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0190"/>
            <a:stretch/>
          </p:blipFill>
          <p:spPr>
            <a:xfrm>
              <a:off x="8233455" y="4636977"/>
              <a:ext cx="1077201" cy="1839913"/>
            </a:xfrm>
            <a:prstGeom prst="rect">
              <a:avLst/>
            </a:prstGeom>
          </p:spPr>
        </p:pic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584A402F-69AA-7D57-A8BA-36D316FD81AE}"/>
                </a:ext>
              </a:extLst>
            </p:cNvPr>
            <p:cNvSpPr/>
            <p:nvPr/>
          </p:nvSpPr>
          <p:spPr>
            <a:xfrm rot="19117979">
              <a:off x="8066548" y="4655604"/>
              <a:ext cx="252389" cy="4550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ED67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68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ʃ- and -ʃ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ʃ- and -ʃ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ʃ- and -ʃ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ʃ- and -ʃ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ʃ- and -ʃ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ʃ- and -ʃ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ʃ- and -ʃ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ʃ- and -ʃ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ʃ- and -ʃ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80" y="2598004"/>
            <a:ext cx="8680241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spc="-19">
                <a:latin typeface=".VnCooper" panose="020B7200000000000000" pitchFamily="34" charset="0"/>
                <a:cs typeface="Arial" panose="020B0604020202020204" pitchFamily="34" charset="0"/>
              </a:rPr>
              <a:t>Let’s check!</a:t>
            </a:r>
            <a:endParaRPr lang="en-US" sz="5867">
              <a:latin typeface=".VnCooper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5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Start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9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3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6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2153921" y="4881105"/>
            <a:ext cx="3810000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endParaRPr lang="en-US" sz="2933" b="1" spc="55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4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92" algn="l"/>
                <a:tab pos="938577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9EFC43-49C1-8D47-E86A-A1610A682542}"/>
              </a:ext>
            </a:extLst>
          </p:cNvPr>
          <p:cNvGrpSpPr/>
          <p:nvPr/>
        </p:nvGrpSpPr>
        <p:grpSpPr>
          <a:xfrm>
            <a:off x="660427" y="104823"/>
            <a:ext cx="4062045" cy="1774395"/>
            <a:chOff x="990640" y="157234"/>
            <a:chExt cx="6093068" cy="26615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2AA7EE-124B-1F23-CF5C-84EA5F6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0" y="157234"/>
              <a:ext cx="6093068" cy="26615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7D6199-06C4-8039-59E4-949B1D8B9E99}"/>
                </a:ext>
              </a:extLst>
            </p:cNvPr>
            <p:cNvSpPr/>
            <p:nvPr/>
          </p:nvSpPr>
          <p:spPr>
            <a:xfrm>
              <a:off x="1524000" y="1104900"/>
              <a:ext cx="49530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49679" y="380512"/>
            <a:ext cx="4173121" cy="11185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 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BA24C-676A-F27D-BC49-606B340EAA1D}"/>
              </a:ext>
            </a:extLst>
          </p:cNvPr>
          <p:cNvGrpSpPr/>
          <p:nvPr/>
        </p:nvGrpSpPr>
        <p:grpSpPr>
          <a:xfrm>
            <a:off x="3148510" y="1832023"/>
            <a:ext cx="1877521" cy="2776669"/>
            <a:chOff x="8066548" y="4636977"/>
            <a:chExt cx="1244108" cy="18399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FAF9F2-7AFD-C305-9AA5-6A2792FB1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190"/>
            <a:stretch/>
          </p:blipFill>
          <p:spPr>
            <a:xfrm>
              <a:off x="8233455" y="4636977"/>
              <a:ext cx="1077201" cy="1839913"/>
            </a:xfrm>
            <a:prstGeom prst="rect">
              <a:avLst/>
            </a:prstGeom>
          </p:spPr>
        </p:pic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3608B1CB-8478-AAAB-EDC9-A4A1EF9C297E}"/>
                </a:ext>
              </a:extLst>
            </p:cNvPr>
            <p:cNvSpPr/>
            <p:nvPr/>
          </p:nvSpPr>
          <p:spPr>
            <a:xfrm rot="19117979">
              <a:off x="8066548" y="4655604"/>
              <a:ext cx="252389" cy="4550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ED67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16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3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6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2920492" y="4791624"/>
            <a:ext cx="3138169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4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92" algn="l"/>
                <a:tab pos="938577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9EFC43-49C1-8D47-E86A-A1610A682542}"/>
              </a:ext>
            </a:extLst>
          </p:cNvPr>
          <p:cNvGrpSpPr/>
          <p:nvPr/>
        </p:nvGrpSpPr>
        <p:grpSpPr>
          <a:xfrm>
            <a:off x="660427" y="104823"/>
            <a:ext cx="4062045" cy="1774395"/>
            <a:chOff x="990640" y="157234"/>
            <a:chExt cx="6093068" cy="26615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2AA7EE-124B-1F23-CF5C-84EA5F6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0" y="157234"/>
              <a:ext cx="6093068" cy="26615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7D6199-06C4-8039-59E4-949B1D8B9E99}"/>
                </a:ext>
              </a:extLst>
            </p:cNvPr>
            <p:cNvSpPr/>
            <p:nvPr/>
          </p:nvSpPr>
          <p:spPr>
            <a:xfrm>
              <a:off x="1524000" y="1104900"/>
              <a:ext cx="49530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49679" y="380512"/>
            <a:ext cx="4173121" cy="11185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 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86932D-CDC7-F1C0-0D1F-658CB8A2E7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81" b="12837"/>
          <a:stretch/>
        </p:blipFill>
        <p:spPr>
          <a:xfrm>
            <a:off x="2920492" y="2321153"/>
            <a:ext cx="3138169" cy="19993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7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3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6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92" algn="l"/>
                  <a:tab pos="938577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2590314" y="4844513"/>
            <a:ext cx="2733526" cy="5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</a:t>
            </a:r>
            <a:endParaRPr lang="en-US" sz="2933" b="1" spc="55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4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92" algn="l"/>
                <a:tab pos="938577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9EFC43-49C1-8D47-E86A-A1610A682542}"/>
              </a:ext>
            </a:extLst>
          </p:cNvPr>
          <p:cNvGrpSpPr/>
          <p:nvPr/>
        </p:nvGrpSpPr>
        <p:grpSpPr>
          <a:xfrm>
            <a:off x="660427" y="104823"/>
            <a:ext cx="4062045" cy="1774395"/>
            <a:chOff x="990640" y="157234"/>
            <a:chExt cx="6093068" cy="26615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2AA7EE-124B-1F23-CF5C-84EA5F6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0" y="157234"/>
              <a:ext cx="6093068" cy="26615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7D6199-06C4-8039-59E4-949B1D8B9E99}"/>
                </a:ext>
              </a:extLst>
            </p:cNvPr>
            <p:cNvSpPr/>
            <p:nvPr/>
          </p:nvSpPr>
          <p:spPr>
            <a:xfrm>
              <a:off x="1524000" y="1104900"/>
              <a:ext cx="49530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49679" y="380512"/>
            <a:ext cx="4173121" cy="11185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  <a:p>
            <a:pPr marL="64753" marR="69231" algn="ctr">
              <a:lnSpc>
                <a:spcPct val="110500"/>
              </a:lnSpc>
              <a:spcBef>
                <a:spcPts val="109"/>
              </a:spcBef>
            </a:pP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 or “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933" b="1" spc="55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93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27C4CC-5444-DAB2-5AE0-D7E6D173E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508" y="1752463"/>
            <a:ext cx="2733526" cy="2733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2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905634B-D619-494D-A43B-6B0592038B3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4-L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18DAB4-D8F5-4D7E-820F-EF6B08621D4A}:20075772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0C706C-C050-4E85-87A6-9591F6E8B8C2}:2007577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384EB8-C4F5-4386-90B2-76D4F69E6A73}:2007577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F0E373-3272-43A7-A8C3-01555BA62E65}:2007577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017BE6-5C00-4CAA-9C71-FC2EC4356143}:5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A26AE6-85CF-4842-8BA8-9D6B9678A426}:2007577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CCF826-E0E6-4A4A-8AB7-521360EDE3E4}:7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B6CCAF-6A3C-46C5-B383-CD6A8DF73706}:2007577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546A41-7E2A-4412-9093-494545F18948}:2007577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7A7E9-72CD-4224-8EB5-0875635303B0}:2007577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5048E4-EF5E-4AC4-9877-A1F73AF0F62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6F4A74-C415-4FD3-965E-3DCE10F321C1}:2007577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5A5C99-8FF2-4BC3-AAA1-E813D194A9E4}:2007577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D3A206-58A6-4045-A0FB-61D2EC73740A}:5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DC0F4-FA6C-4E11-B0A4-A0CC808E8B3D}:2007577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3503E2-AF8C-47B7-86B0-150D0F848ED1}:5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C297A1-6F49-448B-BF76-46070B8A26DB}:5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6E1AAF-710E-4178-A45D-34E7AC6AF69E}:20075772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233</Words>
  <Application>Microsoft Office PowerPoint</Application>
  <PresentationFormat>Widescreen</PresentationFormat>
  <Paragraphs>114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.VnBodoniH</vt:lpstr>
      <vt:lpstr>Script MT Bold</vt:lpstr>
      <vt:lpstr>Kirang Haerang</vt:lpstr>
      <vt:lpstr>Calibri Light</vt:lpstr>
      <vt:lpstr>Calibri</vt:lpstr>
      <vt:lpstr>.VnVogue</vt:lpstr>
      <vt:lpstr>.VnAvant</vt:lpstr>
      <vt:lpstr>Arial</vt:lpstr>
      <vt:lpstr>Childos Arabic Semi-Bold</vt:lpstr>
      <vt:lpstr>Snap ITC</vt:lpstr>
      <vt:lpstr>Joti One</vt:lpstr>
      <vt:lpstr>Amasis MT Pro Black</vt:lpstr>
      <vt:lpstr>Roboto Condensed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G4-U14-L3.1</dc:title>
  <dc:creator>Pham Huyen</dc:creator>
  <cp:lastModifiedBy>LIEN THANH</cp:lastModifiedBy>
  <cp:revision>5</cp:revision>
  <dcterms:created xsi:type="dcterms:W3CDTF">2023-11-03T10:31:33Z</dcterms:created>
  <dcterms:modified xsi:type="dcterms:W3CDTF">2025-02-28T23:52:01Z</dcterms:modified>
</cp:coreProperties>
</file>