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7" r:id="rId2"/>
    <p:sldId id="2007577262" r:id="rId3"/>
    <p:sldId id="585" r:id="rId4"/>
    <p:sldId id="258" r:id="rId5"/>
    <p:sldId id="260" r:id="rId6"/>
    <p:sldId id="259" r:id="rId7"/>
    <p:sldId id="485" r:id="rId8"/>
    <p:sldId id="487" r:id="rId9"/>
    <p:sldId id="488" r:id="rId10"/>
    <p:sldId id="489" r:id="rId11"/>
    <p:sldId id="586" r:id="rId12"/>
    <p:sldId id="2007577265" r:id="rId13"/>
    <p:sldId id="2007577274" r:id="rId14"/>
    <p:sldId id="2007577294" r:id="rId15"/>
    <p:sldId id="2007577266" r:id="rId16"/>
    <p:sldId id="786" r:id="rId17"/>
    <p:sldId id="2007577275" r:id="rId18"/>
    <p:sldId id="2007577276" r:id="rId19"/>
    <p:sldId id="2007577270" r:id="rId20"/>
  </p:sldIdLst>
  <p:sldSz cx="12192000" cy="6858000"/>
  <p:notesSz cx="6858000" cy="9144000"/>
  <p:embeddedFontLst>
    <p:embeddedFont>
      <p:font typeface="Script MT Bold" panose="03040602040607080904" pitchFamily="66" charset="0"/>
      <p:bold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Algerian" panose="04020705040A02060702" pitchFamily="82" charset="0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Snap ITC" panose="04040A07060A02020202" pitchFamily="82" charset="0"/>
      <p:regular r:id="rId36"/>
    </p:embeddedFont>
    <p:embeddedFont>
      <p:font typeface="Century Gothic" panose="020B0502020202020204" pitchFamily="34" charset="0"/>
      <p:regular r:id="rId37"/>
      <p:bold r:id="rId38"/>
      <p:italic r:id="rId39"/>
      <p:boldItalic r:id="rId40"/>
    </p:embeddedFont>
    <p:embeddedFont>
      <p:font typeface="Amasis MT Pro Black" panose="02040A04050005020304" charset="0"/>
      <p:bold r:id="rId41"/>
    </p:embeddedFont>
    <p:embeddedFont>
      <p:font typeface="Roboto Condensed" panose="02000000000000000000" pitchFamily="2" charset="0"/>
      <p:regular r:id="rId42"/>
      <p:bold r:id="rId43"/>
      <p:italic r:id="rId44"/>
      <p:boldItalic r:id="rId45"/>
    </p:embeddedFont>
    <p:embeddedFont>
      <p:font typeface="Berlin Sans FB" panose="020E0602020502020306" pitchFamily="34" charset="0"/>
      <p:regular r:id="rId46"/>
      <p:bold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font" Target="fonts/font2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font" Target="fonts/font25.fntdata"/><Relationship Id="rId20" Type="http://schemas.openxmlformats.org/officeDocument/2006/relationships/slide" Target="slides/slide19.xml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3E54F-7902-4C5F-BBD2-C9AB11E6D536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69A13-C92F-4662-8C3E-418184193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200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69A13-C92F-4662-8C3E-418184193F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96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456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AE11-230E-4719-BF26-21972A18DB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731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1563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56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056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49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805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105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73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4AC4-3BED-F787-06FF-0A79CD557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547A8C-68FB-A04A-C4E8-884086412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146B8-60DB-FD87-E855-5AEB29806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831FF-0FA5-430A-7522-EBB86E3A7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84840-B4D9-7702-F2E9-76975417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74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4652-8B35-0494-C557-229D7387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B0EF9-486F-056A-1E86-30A5AA67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E111B-DB79-C78E-F575-0CC7E774F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D15DB-D00C-633D-9818-D50B1EFE9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1D6C2-BA6A-B19D-442C-204E99231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92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B87788-7CB3-A5AD-D696-38A22E3DF9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265AB-D0C6-F17E-BC0E-A9D87A5E0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8137E-7E27-88C3-2070-C553F87A3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F581F-130C-8D72-9106-BCEB2E2A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ED69E-888A-ED97-8B48-16B290366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7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447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440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3B1F-CB19-B554-7A93-96665A1CF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BB66A-427F-EE38-A2D7-02E76DB97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FE59E-B212-8720-DE26-97AD408A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CC9A8-3733-7FBE-71E2-6AF17AA2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87AC1-AFE8-0633-0AB1-7DD21F62D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51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53B15-91B4-F1E9-975A-ECA911F46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6004E8-BF53-14E0-B97A-8C472AF15B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34DE8-E050-CC62-247A-835163A20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F2A70-AB5A-0AD1-AE6D-45314F55C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58EA-C644-DBDA-97B7-53E097137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9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4D03E-D5B5-1FD3-F9B9-A04B5AF1A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E4CDD-96A3-D9A2-13F3-20DE2D86C4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F818D-0957-B617-B536-F2E843D65B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99DF2-8324-B123-4B46-6016EA65A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E7BED-EF4F-85AD-2EE6-77C7F7CA7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0A190-EA0D-66FC-F8CF-46483F6B7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7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63269-300D-9A81-BE0B-D517255D9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883CC-3F18-62D1-4D6C-424A6BEBE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27FDDF-5861-4D3B-44CC-EBF34EDAA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919E29-1A61-37DD-D38D-067BC1B49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C0948-E6BF-A400-4F1C-B6ADB32758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2FBC72-B844-5133-9DDB-A5D3B23F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C666B-AD3F-D044-5ED3-4BF8F4D11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F653FB-BD74-9D9E-9CB5-01415C1FD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59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A31C2-46BE-4DEF-8ED1-B290733FE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E02E3A-461B-1998-18AE-1F5052224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775A1-D74B-808F-E519-E5DEB3B82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D32BD9-5EDF-6B83-2B72-AA489921A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5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C62C5B-975B-ABEA-129B-B9DA31E97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FE4E29-3D31-08B9-86FF-3B74A8A7D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92274-66FE-DFD9-ACB7-1CA7741C5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9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DB944-28A1-3569-9618-EF4C58AFE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17FAE-E3C2-996B-DD8F-4193CA397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C095A4-2E66-027A-FC29-A474AB5D27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7742B-B2B6-EA88-0004-BB0F58AD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8595CE-993A-E0E7-8A4D-C07571AFF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8BDC96-6111-A81A-4ABA-C980A00D9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761E-C5B4-FDC5-05C9-656B27C94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2DC5AF-28AD-5C0B-03A0-2481905A4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9FD46-630C-7EE4-437A-21F3070CB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E16E0-D093-0E4A-0038-407B9DF0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098689-788B-B51B-FEA9-DBB18B5F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9784DC-EDE1-B8EC-EA68-636FD9494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271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2CB37D-CE2B-1983-0F7F-0009C94D3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29266-1EB2-CB8E-1998-7F0AFDC1FA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D07C7-EC91-6799-5332-F747DE69E4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08300-14E7-4436-8F01-4E9262B44AE8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D256A-1C30-C7E1-97D4-6688D9906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7744D-AB5F-873F-F9DB-6F3ADC1AD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68428-47FB-4D32-A28D-3FA3BC3F0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515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26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svg"/><Relationship Id="rId7" Type="http://schemas.openxmlformats.org/officeDocument/2006/relationships/image" Target="../media/image4.svg"/><Relationship Id="rId12" Type="http://schemas.openxmlformats.org/officeDocument/2006/relationships/image" Target="../media/image9.svg"/><Relationship Id="rId17" Type="http://schemas.openxmlformats.org/officeDocument/2006/relationships/image" Target="../media/image14.svg"/><Relationship Id="rId25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6.sv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openxmlformats.org/officeDocument/2006/relationships/image" Target="../media/image12.png"/><Relationship Id="rId5" Type="http://schemas.openxmlformats.org/officeDocument/2006/relationships/image" Target="../media/image2.svg"/><Relationship Id="rId15" Type="http://schemas.openxmlformats.org/officeDocument/2006/relationships/image" Target="../media/image12.svg"/><Relationship Id="rId23" Type="http://schemas.openxmlformats.org/officeDocument/2006/relationships/image" Target="../media/image20.svg"/><Relationship Id="rId28" Type="http://schemas.openxmlformats.org/officeDocument/2006/relationships/image" Target="../media/image15.png"/><Relationship Id="rId10" Type="http://schemas.openxmlformats.org/officeDocument/2006/relationships/image" Target="../media/image7.svg"/><Relationship Id="rId19" Type="http://schemas.openxmlformats.org/officeDocument/2006/relationships/image" Target="../media/image16.sv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6.jpe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jpe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3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16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Relationship Id="rId2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8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.xml"/><Relationship Id="rId5" Type="http://schemas.openxmlformats.org/officeDocument/2006/relationships/image" Target="../media/image48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20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2.png"/><Relationship Id="rId7" Type="http://schemas.openxmlformats.org/officeDocument/2006/relationships/image" Target="../media/image3.png"/><Relationship Id="rId12" Type="http://schemas.openxmlformats.org/officeDocument/2006/relationships/image" Target="../media/image12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.svg"/><Relationship Id="rId20" Type="http://schemas.openxmlformats.org/officeDocument/2006/relationships/image" Target="../media/image20.svg"/><Relationship Id="rId1" Type="http://schemas.openxmlformats.org/officeDocument/2006/relationships/tags" Target="../tags/tag3.xm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1.png"/><Relationship Id="rId4" Type="http://schemas.openxmlformats.org/officeDocument/2006/relationships/image" Target="../media/image2.svg"/><Relationship Id="rId9" Type="http://schemas.openxmlformats.org/officeDocument/2006/relationships/image" Target="../media/image7.sv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18" Type="http://schemas.openxmlformats.org/officeDocument/2006/relationships/slide" Target="slide10.xml"/><Relationship Id="rId26" Type="http://schemas.openxmlformats.org/officeDocument/2006/relationships/slide" Target="slide4.xml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slide" Target="slide9.xml"/><Relationship Id="rId25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openxmlformats.org/officeDocument/2006/relationships/slide" Target="slide6.xml"/><Relationship Id="rId23" Type="http://schemas.microsoft.com/office/2007/relationships/hdphoto" Target="../media/hdphoto2.wdp"/><Relationship Id="rId10" Type="http://schemas.openxmlformats.org/officeDocument/2006/relationships/image" Target="../media/image20.png"/><Relationship Id="rId19" Type="http://schemas.openxmlformats.org/officeDocument/2006/relationships/slide" Target="slide11.xml"/><Relationship Id="rId4" Type="http://schemas.openxmlformats.org/officeDocument/2006/relationships/audio" Target="../media/audio1.wav"/><Relationship Id="rId9" Type="http://schemas.openxmlformats.org/officeDocument/2006/relationships/image" Target="../media/image19.png"/><Relationship Id="rId14" Type="http://schemas.openxmlformats.org/officeDocument/2006/relationships/slide" Target="slide5.xml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jpe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jpe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jpeg"/><Relationship Id="rId12" Type="http://schemas.openxmlformats.org/officeDocument/2006/relationships/image" Target="../media/image3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6.jpeg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jpe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8C3749A-DDB5-9AC8-C3F9-D3F023B77736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473724-D41E-7E19-3420-1C2F66C001B6}"/>
              </a:ext>
            </a:extLst>
          </p:cNvPr>
          <p:cNvSpPr/>
          <p:nvPr/>
        </p:nvSpPr>
        <p:spPr>
          <a:xfrm>
            <a:off x="5120553" y="440043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7E0FB5-5449-6F43-E17D-AABC23DD2AD7}"/>
              </a:ext>
            </a:extLst>
          </p:cNvPr>
          <p:cNvSpPr/>
          <p:nvPr/>
        </p:nvSpPr>
        <p:spPr>
          <a:xfrm rot="21162283">
            <a:off x="7824447" y="4154300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B045C8-51A0-9356-DF4B-C73EBA3C1046}"/>
              </a:ext>
            </a:extLst>
          </p:cNvPr>
          <p:cNvSpPr/>
          <p:nvPr/>
        </p:nvSpPr>
        <p:spPr>
          <a:xfrm rot="530115">
            <a:off x="2378599" y="414277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9042" y="4855225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20008" y="404997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636EF-DED9-1D7A-764E-5875D8741F09}"/>
              </a:ext>
            </a:extLst>
          </p:cNvPr>
          <p:cNvGrpSpPr/>
          <p:nvPr/>
        </p:nvGrpSpPr>
        <p:grpSpPr>
          <a:xfrm>
            <a:off x="-4920682" y="-7467283"/>
            <a:ext cx="21665497" cy="13801642"/>
            <a:chOff x="-6107563" y="-9142056"/>
            <a:chExt cx="24039260" cy="15313808"/>
          </a:xfrm>
        </p:grpSpPr>
        <p:grpSp>
          <p:nvGrpSpPr>
            <p:cNvPr id="3" name="Group 3"/>
            <p:cNvGrpSpPr/>
            <p:nvPr/>
          </p:nvGrpSpPr>
          <p:grpSpPr>
            <a:xfrm>
              <a:off x="-6107563" y="-9142056"/>
              <a:ext cx="24039260" cy="13432848"/>
              <a:chOff x="0" y="0"/>
              <a:chExt cx="1318210" cy="7366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18210" cy="710548"/>
              </a:xfrm>
              <a:custGeom>
                <a:avLst/>
                <a:gdLst/>
                <a:ahLst/>
                <a:cxnLst/>
                <a:rect l="l" t="t" r="r" b="b"/>
                <a:pathLst>
                  <a:path w="1318210" h="710548">
                    <a:moveTo>
                      <a:pt x="659105" y="0"/>
                    </a:moveTo>
                    <a:cubicBezTo>
                      <a:pt x="295091" y="0"/>
                      <a:pt x="0" y="159062"/>
                      <a:pt x="0" y="355274"/>
                    </a:cubicBezTo>
                    <a:cubicBezTo>
                      <a:pt x="0" y="551486"/>
                      <a:pt x="295091" y="710548"/>
                      <a:pt x="659105" y="710548"/>
                    </a:cubicBezTo>
                    <a:cubicBezTo>
                      <a:pt x="1023118" y="710548"/>
                      <a:pt x="1318210" y="551486"/>
                      <a:pt x="1318210" y="355274"/>
                    </a:cubicBezTo>
                    <a:cubicBezTo>
                      <a:pt x="1318210" y="159062"/>
                      <a:pt x="1023118" y="0"/>
                      <a:pt x="6591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04526">
              <a:off x="1920475" y="3685358"/>
              <a:ext cx="1928562" cy="2239981"/>
              <a:chOff x="0" y="0"/>
              <a:chExt cx="5466080" cy="63487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947787" y="3931771"/>
              <a:ext cx="1928562" cy="2239981"/>
              <a:chOff x="0" y="0"/>
              <a:chExt cx="5466080" cy="63487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491313">
              <a:off x="7965418" y="3691005"/>
              <a:ext cx="1928562" cy="2239981"/>
              <a:chOff x="0" y="0"/>
              <a:chExt cx="5466080" cy="63487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422290" y="3065718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488769">
              <a:off x="8190002" y="2816672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06866">
              <a:off x="2635498" y="2800611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40"/>
                  </a:lnTo>
                  <a:lnTo>
                    <a:pt x="0" y="98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=""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400138" y="1665610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914445" y="505198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10225068" y="4973053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97E9BC-90C5-F205-1D03-59B6F635434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55099"/>
          <a:stretch/>
        </p:blipFill>
        <p:spPr>
          <a:xfrm rot="190930">
            <a:off x="2389561" y="4386894"/>
            <a:ext cx="1607531" cy="1099702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77B31744-7631-75B5-11ED-55A32CC5BCE7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386" r="715" b="-4386"/>
          <a:stretch/>
        </p:blipFill>
        <p:spPr>
          <a:xfrm rot="190930">
            <a:off x="5058484" y="4695261"/>
            <a:ext cx="1607531" cy="109970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AB23B-9CC5-2F01-D689-5909046A1548}"/>
              </a:ext>
            </a:extLst>
          </p:cNvPr>
          <p:cNvGrpSpPr/>
          <p:nvPr/>
        </p:nvGrpSpPr>
        <p:grpSpPr>
          <a:xfrm>
            <a:off x="7945835" y="4267266"/>
            <a:ext cx="1350005" cy="1358347"/>
            <a:chOff x="7205731" y="-824497"/>
            <a:chExt cx="4981885" cy="501267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1CB4711-8B65-1475-63A6-FE5EF0D81665}"/>
                </a:ext>
              </a:extLst>
            </p:cNvPr>
            <p:cNvSpPr/>
            <p:nvPr/>
          </p:nvSpPr>
          <p:spPr>
            <a:xfrm>
              <a:off x="7205731" y="73372"/>
              <a:ext cx="3122107" cy="4114801"/>
            </a:xfrm>
            <a:custGeom>
              <a:avLst/>
              <a:gdLst/>
              <a:ahLst/>
              <a:cxnLst/>
              <a:rect l="l" t="t" r="r" b="b"/>
              <a:pathLst>
                <a:path w="3122105" h="4114800">
                  <a:moveTo>
                    <a:pt x="0" y="0"/>
                  </a:moveTo>
                  <a:lnTo>
                    <a:pt x="3122104" y="0"/>
                  </a:lnTo>
                  <a:lnTo>
                    <a:pt x="3122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=""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C68FBEB-6EA3-68ED-28F2-8D634CD25763}"/>
                </a:ext>
              </a:extLst>
            </p:cNvPr>
            <p:cNvSpPr/>
            <p:nvPr/>
          </p:nvSpPr>
          <p:spPr>
            <a:xfrm>
              <a:off x="9897788" y="-824497"/>
              <a:ext cx="2289828" cy="2604546"/>
            </a:xfrm>
            <a:custGeom>
              <a:avLst/>
              <a:gdLst/>
              <a:ahLst/>
              <a:cxnLst/>
              <a:rect l="l" t="t" r="r" b="b"/>
              <a:pathLst>
                <a:path w="3617595" h="4114800">
                  <a:moveTo>
                    <a:pt x="0" y="0"/>
                  </a:moveTo>
                  <a:lnTo>
                    <a:pt x="3617596" y="0"/>
                  </a:lnTo>
                  <a:lnTo>
                    <a:pt x="36175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1555664" y="942689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20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3940721" y="3013765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1 - Period 2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FA516980-74AC-2D13-9C56-71C46B92A623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morning?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help the cooking.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clean the floor.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clothes.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ECB3F5-7260-65DF-5CB6-708935F253C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080" t="5355" r="5165" b="12016"/>
          <a:stretch/>
        </p:blipFill>
        <p:spPr>
          <a:xfrm>
            <a:off x="1513898" y="3145697"/>
            <a:ext cx="3643908" cy="2361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11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8B56F5B-6443-682D-077A-5D11BF4DC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7EAF068-E393-C6F9-141A-FAEA2F6B6D90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evening?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D859F76-3E5F-3A88-02FA-3D0392B69DE0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dishes.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65BAA9B-B96D-652E-D76C-8EB91FFECBB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clean the floor.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2147F2-04B9-BC88-7297-B12D399CFB67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clothes.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A383128-D104-1620-2488-6B3D5BEAC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3313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1B7BF935-925A-53EA-6C06-0F79000DD4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CE926862-3E0B-907D-745F-4222565624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0582"/>
            <a:ext cx="783268" cy="79248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C01EB46-8A95-41B2-5603-BBC38CC591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8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C14BB02F-DC2D-8C3F-7C80-87B92758C1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79C2FB-388B-B13C-8E6C-05C826E2160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116" t="7450" r="13826" b="15771"/>
          <a:stretch/>
        </p:blipFill>
        <p:spPr>
          <a:xfrm>
            <a:off x="1960168" y="2929785"/>
            <a:ext cx="2771717" cy="2363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8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949F7-1E4F-5D11-5F18-B65624518A79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C6CBB36-C5F8-61E2-6D70-F2959B5C37CF}"/>
              </a:ext>
            </a:extLst>
          </p:cNvPr>
          <p:cNvSpPr txBox="1"/>
          <p:nvPr/>
        </p:nvSpPr>
        <p:spPr>
          <a:xfrm rot="21372935">
            <a:off x="143876" y="2414434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dk1"/>
              </a:buClr>
              <a:buSzPts val="5000"/>
              <a:buFont typeface="Joti One"/>
              <a:buNone/>
              <a:defRPr sz="149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r>
              <a:rPr lang="en-US"/>
              <a:t>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15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D7AED46E-7908-22B7-2D2E-FE57AFEBD5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D6EEE91-E5DE-A873-DA09-AF6BF2498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62" y="3566346"/>
            <a:ext cx="10634570" cy="22645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60E487-024C-962D-A3F1-8E4420D8A012}"/>
              </a:ext>
            </a:extLst>
          </p:cNvPr>
          <p:cNvGrpSpPr/>
          <p:nvPr/>
        </p:nvGrpSpPr>
        <p:grpSpPr>
          <a:xfrm>
            <a:off x="2699766" y="393196"/>
            <a:ext cx="4186782" cy="785099"/>
            <a:chOff x="5057382" y="1946043"/>
            <a:chExt cx="2743699" cy="51449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F4F3FB7F-C25C-0F7A-1277-29780930D031}"/>
                </a:ext>
              </a:extLst>
            </p:cNvPr>
            <p:cNvSpPr txBox="1"/>
            <p:nvPr/>
          </p:nvSpPr>
          <p:spPr>
            <a:xfrm>
              <a:off x="6934219" y="194604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2722F07-9D13-A88E-F9B7-6E69DF68D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57382" y="2077692"/>
              <a:ext cx="382846" cy="38284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E48F59-E0FC-6DE5-3D00-F54CFCBA5100}"/>
              </a:ext>
            </a:extLst>
          </p:cNvPr>
          <p:cNvGrpSpPr/>
          <p:nvPr/>
        </p:nvGrpSpPr>
        <p:grpSpPr>
          <a:xfrm>
            <a:off x="3532528" y="344604"/>
            <a:ext cx="5126942" cy="1204499"/>
            <a:chOff x="3532528" y="330444"/>
            <a:chExt cx="5126942" cy="137796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7D866B87-C258-AF38-8D8B-6FBEF03A1F01}"/>
                </a:ext>
              </a:extLst>
            </p:cNvPr>
            <p:cNvSpPr txBox="1">
              <a:spLocks/>
            </p:cNvSpPr>
            <p:nvPr/>
          </p:nvSpPr>
          <p:spPr>
            <a:xfrm>
              <a:off x="3532529" y="1111268"/>
              <a:ext cx="5126941" cy="597143"/>
            </a:xfrm>
            <a:prstGeom prst="wedgeRoundRectCallout">
              <a:avLst>
                <a:gd name="adj1" fmla="val 53894"/>
                <a:gd name="adj2" fmla="val 18262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I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__________.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2678D1C-5DC4-5A36-BAB3-2D041BB5F4DE}"/>
                </a:ext>
              </a:extLst>
            </p:cNvPr>
            <p:cNvSpPr txBox="1">
              <a:spLocks/>
            </p:cNvSpPr>
            <p:nvPr/>
          </p:nvSpPr>
          <p:spPr>
            <a:xfrm>
              <a:off x="3532528" y="330444"/>
              <a:ext cx="5126941" cy="668344"/>
            </a:xfrm>
            <a:prstGeom prst="wedgeRoundRectCallout">
              <a:avLst>
                <a:gd name="adj1" fmla="val -55439"/>
                <a:gd name="adj2" fmla="val -1387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When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do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you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D11AD32E-80D1-67B0-E4E2-6E8EFC3F95B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045110" y="1549103"/>
            <a:ext cx="4050890" cy="2049503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E62BAC9E-9CF7-8726-F400-35F902A5DC7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827639" y="1549103"/>
            <a:ext cx="1268361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5802D8CD-C107-54C9-6F0C-2040CB84B4E2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1199537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spham-0936082789">
            <a:extLst>
              <a:ext uri="{FF2B5EF4-FFF2-40B4-BE49-F238E27FC236}">
                <a16:creationId xmlns:a16="http://schemas.microsoft.com/office/drawing/2014/main" id="{E5081006-B21B-0E33-8B64-0DD21A7DDA6A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3706763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F6210CB-0039-C0B2-7715-43843474374E}"/>
              </a:ext>
            </a:extLst>
          </p:cNvPr>
          <p:cNvSpPr txBox="1">
            <a:spLocks/>
          </p:cNvSpPr>
          <p:nvPr/>
        </p:nvSpPr>
        <p:spPr>
          <a:xfrm>
            <a:off x="646561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morning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0226D8E-E812-AF8B-CE0A-B9BA18D870E6}"/>
              </a:ext>
            </a:extLst>
          </p:cNvPr>
          <p:cNvSpPr txBox="1">
            <a:spLocks/>
          </p:cNvSpPr>
          <p:nvPr/>
        </p:nvSpPr>
        <p:spPr>
          <a:xfrm>
            <a:off x="8873305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evening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A60DAB8-5FEA-6AD8-513E-30E941AC4C7C}"/>
              </a:ext>
            </a:extLst>
          </p:cNvPr>
          <p:cNvSpPr txBox="1">
            <a:spLocks/>
          </p:cNvSpPr>
          <p:nvPr/>
        </p:nvSpPr>
        <p:spPr>
          <a:xfrm>
            <a:off x="3536262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at noon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689A798B-EE46-1CDB-7E0B-A0BFEAC852E8}"/>
              </a:ext>
            </a:extLst>
          </p:cNvPr>
          <p:cNvSpPr txBox="1">
            <a:spLocks/>
          </p:cNvSpPr>
          <p:nvPr/>
        </p:nvSpPr>
        <p:spPr>
          <a:xfrm>
            <a:off x="6104648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afternoon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6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34729050-05D4-1FB6-AEB1-A0F3718EB8A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DD5A3E19-F035-3A2E-1ABC-152ED6CDA7CA}"/>
              </a:ext>
            </a:extLst>
          </p:cNvPr>
          <p:cNvSpPr txBox="1">
            <a:spLocks/>
          </p:cNvSpPr>
          <p:nvPr/>
        </p:nvSpPr>
        <p:spPr>
          <a:xfrm>
            <a:off x="3247052" y="1152468"/>
            <a:ext cx="6102221" cy="597143"/>
          </a:xfrm>
          <a:prstGeom prst="wedgeRoundRectCallout">
            <a:avLst>
              <a:gd name="adj1" fmla="val 54394"/>
              <a:gd name="adj2" fmla="val 8844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_________________________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B53916-2E25-1ED9-D30E-C4D3DB84EC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80" t="5355" r="5165" b="12016"/>
          <a:stretch/>
        </p:blipFill>
        <p:spPr>
          <a:xfrm>
            <a:off x="2979890" y="4084628"/>
            <a:ext cx="2500844" cy="1620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1711D7-B024-C599-F7E3-598D22126C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70" t="10545" r="13229" b="10254"/>
          <a:stretch/>
        </p:blipFill>
        <p:spPr>
          <a:xfrm>
            <a:off x="575473" y="3741130"/>
            <a:ext cx="1627223" cy="1697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882709-5114-CDAC-0E28-F201C244B3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116" t="7450" r="13826" b="15771"/>
          <a:stretch/>
        </p:blipFill>
        <p:spPr>
          <a:xfrm>
            <a:off x="9509049" y="3691543"/>
            <a:ext cx="2107478" cy="1797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78C07E-377C-7C33-8C01-1BA7A5FEC7A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6" b="9546"/>
          <a:stretch/>
        </p:blipFill>
        <p:spPr>
          <a:xfrm flipH="1">
            <a:off x="6378436" y="3981558"/>
            <a:ext cx="2495202" cy="1651609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02D77E83-0B85-6509-DD5A-DEF4BA5C9983}"/>
              </a:ext>
            </a:extLst>
          </p:cNvPr>
          <p:cNvSpPr txBox="1">
            <a:spLocks/>
          </p:cNvSpPr>
          <p:nvPr/>
        </p:nvSpPr>
        <p:spPr>
          <a:xfrm>
            <a:off x="3133184" y="5678499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wash the clothes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B278E32-3ADE-B97F-F5F7-0F49722520AC}"/>
              </a:ext>
            </a:extLst>
          </p:cNvPr>
          <p:cNvSpPr txBox="1">
            <a:spLocks/>
          </p:cNvSpPr>
          <p:nvPr/>
        </p:nvSpPr>
        <p:spPr>
          <a:xfrm>
            <a:off x="290069" y="543910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help with cooking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F38C5314-40E7-B8D9-5443-9C5BEE1D703C}"/>
              </a:ext>
            </a:extLst>
          </p:cNvPr>
          <p:cNvSpPr txBox="1">
            <a:spLocks/>
          </p:cNvSpPr>
          <p:nvPr/>
        </p:nvSpPr>
        <p:spPr>
          <a:xfrm>
            <a:off x="9589537" y="5608631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wash the dishes</a:t>
            </a: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33A5AC72-6DA2-CC33-5A1D-22D992ED6619}"/>
              </a:ext>
            </a:extLst>
          </p:cNvPr>
          <p:cNvSpPr txBox="1">
            <a:spLocks/>
          </p:cNvSpPr>
          <p:nvPr/>
        </p:nvSpPr>
        <p:spPr>
          <a:xfrm>
            <a:off x="6876546" y="5705532"/>
            <a:ext cx="2167035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2400"/>
              <a:t>clean the floor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F7670A-5576-D888-AF2D-EB2F999DD027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2108718" y="1749611"/>
            <a:ext cx="4189445" cy="1991519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F428D18-1EB8-325C-ABAE-2E77317F007F}"/>
              </a:ext>
            </a:extLst>
          </p:cNvPr>
          <p:cNvCxnSpPr>
            <a:cxnSpLocks/>
            <a:stCxn id="3" idx="2"/>
            <a:endCxn id="5" idx="0"/>
          </p:cNvCxnSpPr>
          <p:nvPr/>
        </p:nvCxnSpPr>
        <p:spPr>
          <a:xfrm flipH="1">
            <a:off x="4230312" y="1749611"/>
            <a:ext cx="2067851" cy="233501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D4C396-5261-F8C2-8D18-6AA121D09B5B}"/>
              </a:ext>
            </a:extLst>
          </p:cNvPr>
          <p:cNvCxnSpPr>
            <a:cxnSpLocks/>
            <a:stCxn id="3" idx="2"/>
            <a:endCxn id="8" idx="0"/>
          </p:cNvCxnSpPr>
          <p:nvPr/>
        </p:nvCxnSpPr>
        <p:spPr>
          <a:xfrm>
            <a:off x="6298163" y="1749611"/>
            <a:ext cx="1327874" cy="2231947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6048B06-AC07-5392-258B-20905E163720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6298163" y="1749611"/>
            <a:ext cx="3564294" cy="2075940"/>
          </a:xfrm>
          <a:prstGeom prst="straightConnector1">
            <a:avLst/>
          </a:prstGeom>
          <a:ln w="19050">
            <a:solidFill>
              <a:srgbClr val="B170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7076E92-C067-C7B1-6FB3-31FFF0A63EC1}"/>
              </a:ext>
            </a:extLst>
          </p:cNvPr>
          <p:cNvGrpSpPr/>
          <p:nvPr/>
        </p:nvGrpSpPr>
        <p:grpSpPr>
          <a:xfrm>
            <a:off x="1836841" y="500602"/>
            <a:ext cx="3643893" cy="651866"/>
            <a:chOff x="5057382" y="2033354"/>
            <a:chExt cx="2387931" cy="427183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0D39D185-4CEA-2067-6388-94013672E9C5}"/>
                </a:ext>
              </a:extLst>
            </p:cNvPr>
            <p:cNvSpPr txBox="1"/>
            <p:nvPr/>
          </p:nvSpPr>
          <p:spPr>
            <a:xfrm>
              <a:off x="6578451" y="2033354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D978F231-9FBB-08DB-34F0-72A14D7C2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57382" y="2077692"/>
              <a:ext cx="382846" cy="38284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A486FBF-490A-ECE2-308C-0AEF0FFD0454}"/>
              </a:ext>
            </a:extLst>
          </p:cNvPr>
          <p:cNvSpPr txBox="1">
            <a:spLocks/>
          </p:cNvSpPr>
          <p:nvPr/>
        </p:nvSpPr>
        <p:spPr>
          <a:xfrm>
            <a:off x="2702388" y="475271"/>
            <a:ext cx="6954796" cy="597143"/>
          </a:xfrm>
          <a:prstGeom prst="wedgeRoundRectCallout">
            <a:avLst>
              <a:gd name="adj1" fmla="val -53233"/>
              <a:gd name="adj2" fmla="val -8949"/>
              <a:gd name="adj3" fmla="val 16667"/>
            </a:avLst>
          </a:prstGeom>
          <a:solidFill>
            <a:srgbClr val="FFF7F0"/>
          </a:solidFill>
          <a:ln>
            <a:solidFill>
              <a:srgbClr val="754635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When do you do </a:t>
            </a:r>
            <a:r>
              <a:rPr lang="en-US" sz="2800" b="1">
                <a:solidFill>
                  <a:srgbClr val="FF0000"/>
                </a:solidFill>
                <a:latin typeface="Century Gothic" panose="020B0502020202020204" pitchFamily="34" charset="0"/>
              </a:rPr>
              <a:t>in the morning</a:t>
            </a: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?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5111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5F500B9-8CEC-90BB-A5CB-E3694B418A17}"/>
              </a:ext>
            </a:extLst>
          </p:cNvPr>
          <p:cNvSpPr txBox="1"/>
          <p:nvPr/>
        </p:nvSpPr>
        <p:spPr>
          <a:xfrm rot="21372935">
            <a:off x="800323" y="-1895286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EEEA3-68B2-1C6D-29EF-950E3781F98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657" y="2022735"/>
            <a:ext cx="11912616" cy="2145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70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and match.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620493" y="1338852"/>
            <a:ext cx="4201642" cy="1289728"/>
            <a:chOff x="4142213" y="3183324"/>
            <a:chExt cx="2753437" cy="84518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6028788" y="3645296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265C3C-99B2-C2B8-8196-6A2B09F53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96" y="1050513"/>
            <a:ext cx="10944808" cy="18664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4A4E59-8A3B-2500-2346-9A264965BCD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679"/>
          <a:stretch/>
        </p:blipFill>
        <p:spPr>
          <a:xfrm>
            <a:off x="420812" y="3429000"/>
            <a:ext cx="5111907" cy="2719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9E838D-A6F4-49EE-951B-B981954A20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679"/>
          <a:stretch/>
        </p:blipFill>
        <p:spPr>
          <a:xfrm>
            <a:off x="6811347" y="3337887"/>
            <a:ext cx="5111906" cy="2719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34B608-8DFB-299D-3626-AF4A87A9A523}"/>
              </a:ext>
            </a:extLst>
          </p:cNvPr>
          <p:cNvCxnSpPr/>
          <p:nvPr/>
        </p:nvCxnSpPr>
        <p:spPr>
          <a:xfrm>
            <a:off x="5532719" y="4096139"/>
            <a:ext cx="1278628" cy="961053"/>
          </a:xfrm>
          <a:prstGeom prst="line">
            <a:avLst/>
          </a:prstGeom>
          <a:ln w="19050">
            <a:solidFill>
              <a:srgbClr val="B77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12D15E-4736-8A43-1CF0-B120FFF3473E}"/>
              </a:ext>
            </a:extLst>
          </p:cNvPr>
          <p:cNvCxnSpPr>
            <a:cxnSpLocks/>
          </p:cNvCxnSpPr>
          <p:nvPr/>
        </p:nvCxnSpPr>
        <p:spPr>
          <a:xfrm>
            <a:off x="5532719" y="4788846"/>
            <a:ext cx="1278628" cy="835180"/>
          </a:xfrm>
          <a:prstGeom prst="line">
            <a:avLst/>
          </a:prstGeom>
          <a:ln w="19050">
            <a:solidFill>
              <a:srgbClr val="B77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BA4FFA-BFF4-7270-F71D-442D1B3087DC}"/>
              </a:ext>
            </a:extLst>
          </p:cNvPr>
          <p:cNvCxnSpPr>
            <a:cxnSpLocks/>
          </p:cNvCxnSpPr>
          <p:nvPr/>
        </p:nvCxnSpPr>
        <p:spPr>
          <a:xfrm flipV="1">
            <a:off x="5527887" y="3807800"/>
            <a:ext cx="1283460" cy="981046"/>
          </a:xfrm>
          <a:prstGeom prst="line">
            <a:avLst/>
          </a:prstGeom>
          <a:ln w="19050">
            <a:solidFill>
              <a:srgbClr val="B77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ED0E7AA-08A1-4C16-19F2-3F89A70C50BD}"/>
              </a:ext>
            </a:extLst>
          </p:cNvPr>
          <p:cNvCxnSpPr>
            <a:cxnSpLocks/>
          </p:cNvCxnSpPr>
          <p:nvPr/>
        </p:nvCxnSpPr>
        <p:spPr>
          <a:xfrm flipV="1">
            <a:off x="5527887" y="4355292"/>
            <a:ext cx="1283460" cy="1122868"/>
          </a:xfrm>
          <a:prstGeom prst="line">
            <a:avLst/>
          </a:prstGeom>
          <a:ln w="19050">
            <a:solidFill>
              <a:srgbClr val="B778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913613" y="2203508"/>
            <a:ext cx="916394" cy="1365075"/>
            <a:chOff x="4120540" y="3183324"/>
            <a:chExt cx="866862" cy="129128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20540" y="4091396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D9176A6-9711-33E3-158A-949D7C31291B}"/>
              </a:ext>
            </a:extLst>
          </p:cNvPr>
          <p:cNvSpPr txBox="1"/>
          <p:nvPr/>
        </p:nvSpPr>
        <p:spPr>
          <a:xfrm>
            <a:off x="978159" y="1489462"/>
            <a:ext cx="10235682" cy="38790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a lot of housework on Sundays. In the morning, I_________________ and _________________. In the afternoon, I ____________ and _____________. In the evening, I _______________ with my family.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5673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Project.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3544725" y="2491748"/>
            <a:ext cx="1322799" cy="1874503"/>
            <a:chOff x="4131377" y="3183324"/>
            <a:chExt cx="866862" cy="122840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6B23A64-120B-DC37-0FF0-2D7293758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181" y="969478"/>
            <a:ext cx="8919708" cy="5331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052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AE3DEC-9389-5943-3718-CF77547B66B5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9B6D3A26-55F2-808F-034F-3F380F7E5B5E}"/>
              </a:ext>
            </a:extLst>
          </p:cNvPr>
          <p:cNvSpPr txBox="1"/>
          <p:nvPr/>
        </p:nvSpPr>
        <p:spPr>
          <a:xfrm>
            <a:off x="1414167" y="1834862"/>
            <a:ext cx="1009068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 algn="l"/>
            <a:r>
              <a:rPr lang="en-US" sz="15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6FB736-D90A-07BC-0C5B-FA4712C15ADC}"/>
              </a:ext>
            </a:extLst>
          </p:cNvPr>
          <p:cNvSpPr txBox="1">
            <a:spLocks/>
          </p:cNvSpPr>
          <p:nvPr/>
        </p:nvSpPr>
        <p:spPr>
          <a:xfrm>
            <a:off x="3613054" y="3560273"/>
            <a:ext cx="4032829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400">
                <a:solidFill>
                  <a:srgbClr val="3C3333"/>
                </a:solidFill>
              </a:rPr>
              <a:t>for joining!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65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=""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1C95B848-B4E7-325E-5CDE-85077EFC8249}"/>
              </a:ext>
            </a:extLst>
          </p:cNvPr>
          <p:cNvSpPr txBox="1"/>
          <p:nvPr/>
        </p:nvSpPr>
        <p:spPr>
          <a:xfrm rot="21372935">
            <a:off x="51857" y="1956745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52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MsPham-0936082789">
            <a:extLst>
              <a:ext uri="{FF2B5EF4-FFF2-40B4-BE49-F238E27FC236}">
                <a16:creationId xmlns:a16="http://schemas.microsoft.com/office/drawing/2014/main" id="{8CB01410-1D1D-11CF-77B4-045CC66EC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grpSp>
        <p:nvGrpSpPr>
          <p:cNvPr id="12" name="MsPham-0936082789"/>
          <p:cNvGrpSpPr/>
          <p:nvPr/>
        </p:nvGrpSpPr>
        <p:grpSpPr>
          <a:xfrm>
            <a:off x="6661406" y="3598698"/>
            <a:ext cx="2095182" cy="951970"/>
            <a:chOff x="6661405" y="3598698"/>
            <a:chExt cx="2095182" cy="951970"/>
          </a:xfrm>
        </p:grpSpPr>
        <p:sp>
          <p:nvSpPr>
            <p:cNvPr id="33" name="MsPham-0936082789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MsPham-0936082789" descr="资源 8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MsPham-0936082789"/>
          <p:cNvGrpSpPr/>
          <p:nvPr/>
        </p:nvGrpSpPr>
        <p:grpSpPr>
          <a:xfrm>
            <a:off x="5582137" y="2418144"/>
            <a:ext cx="2158537" cy="937010"/>
            <a:chOff x="5553043" y="2430021"/>
            <a:chExt cx="2158537" cy="937010"/>
          </a:xfrm>
        </p:grpSpPr>
        <p:sp>
          <p:nvSpPr>
            <p:cNvPr id="32" name="MsPham-0936082789"/>
            <p:cNvSpPr/>
            <p:nvPr/>
          </p:nvSpPr>
          <p:spPr>
            <a:xfrm>
              <a:off x="5553043" y="2452631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MsPham-0936082789" descr="资源 6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MsPham-0936082789"/>
          <p:cNvGrpSpPr/>
          <p:nvPr/>
        </p:nvGrpSpPr>
        <p:grpSpPr>
          <a:xfrm>
            <a:off x="658498" y="3130627"/>
            <a:ext cx="2091862" cy="1137148"/>
            <a:chOff x="688664" y="3147834"/>
            <a:chExt cx="2091862" cy="1137148"/>
          </a:xfrm>
        </p:grpSpPr>
        <p:sp>
          <p:nvSpPr>
            <p:cNvPr id="30" name="MsPham-0936082789"/>
            <p:cNvSpPr/>
            <p:nvPr/>
          </p:nvSpPr>
          <p:spPr>
            <a:xfrm>
              <a:off x="1043166" y="3370582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MsPham-0936082789" descr="资源 7@4x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MsPham-0936082789"/>
          <p:cNvGrpSpPr/>
          <p:nvPr/>
        </p:nvGrpSpPr>
        <p:grpSpPr>
          <a:xfrm>
            <a:off x="2780726" y="2278980"/>
            <a:ext cx="1990320" cy="1077380"/>
            <a:chOff x="2780726" y="2278980"/>
            <a:chExt cx="1990320" cy="1077380"/>
          </a:xfrm>
        </p:grpSpPr>
        <p:sp>
          <p:nvSpPr>
            <p:cNvPr id="29" name="MsPham-0936082789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MsPham-0936082789" descr="资源 8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MsPham-0936082789"/>
          <p:cNvGrpSpPr/>
          <p:nvPr/>
        </p:nvGrpSpPr>
        <p:grpSpPr>
          <a:xfrm>
            <a:off x="4210109" y="609778"/>
            <a:ext cx="2194559" cy="1127956"/>
            <a:chOff x="4210108" y="609778"/>
            <a:chExt cx="2194559" cy="1127956"/>
          </a:xfrm>
        </p:grpSpPr>
        <p:sp>
          <p:nvSpPr>
            <p:cNvPr id="26" name="MsPham-0936082789"/>
            <p:cNvSpPr/>
            <p:nvPr/>
          </p:nvSpPr>
          <p:spPr>
            <a:xfrm>
              <a:off x="4210108" y="823334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MsPham-0936082789" descr="资源 7@4x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MsPham-0936082789"/>
          <p:cNvGrpSpPr/>
          <p:nvPr/>
        </p:nvGrpSpPr>
        <p:grpSpPr>
          <a:xfrm>
            <a:off x="3886600" y="3579716"/>
            <a:ext cx="2052913" cy="914400"/>
            <a:chOff x="3886599" y="3579716"/>
            <a:chExt cx="2052913" cy="914400"/>
          </a:xfrm>
        </p:grpSpPr>
        <p:sp>
          <p:nvSpPr>
            <p:cNvPr id="31" name="MsPham-0936082789"/>
            <p:cNvSpPr/>
            <p:nvPr/>
          </p:nvSpPr>
          <p:spPr>
            <a:xfrm>
              <a:off x="4202152" y="3579716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MsPham-0936082789" descr="资源 7@4x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MsPham-0936082789"/>
          <p:cNvGrpSpPr/>
          <p:nvPr/>
        </p:nvGrpSpPr>
        <p:grpSpPr>
          <a:xfrm>
            <a:off x="8264758" y="2142241"/>
            <a:ext cx="1897466" cy="988485"/>
            <a:chOff x="8264758" y="2142240"/>
            <a:chExt cx="1897466" cy="988485"/>
          </a:xfrm>
        </p:grpSpPr>
        <p:sp>
          <p:nvSpPr>
            <p:cNvPr id="34" name="MsPham-0936082789"/>
            <p:cNvSpPr/>
            <p:nvPr/>
          </p:nvSpPr>
          <p:spPr>
            <a:xfrm>
              <a:off x="8264758" y="2216325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MsPham-0936082789" descr="资源 8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MsPham-0936082789"/>
          <p:cNvGrpSpPr/>
          <p:nvPr/>
        </p:nvGrpSpPr>
        <p:grpSpPr>
          <a:xfrm>
            <a:off x="6607632" y="952332"/>
            <a:ext cx="1908195" cy="990599"/>
            <a:chOff x="6607631" y="952331"/>
            <a:chExt cx="1908195" cy="990599"/>
          </a:xfrm>
        </p:grpSpPr>
        <p:sp>
          <p:nvSpPr>
            <p:cNvPr id="27" name="MsPham-0936082789"/>
            <p:cNvSpPr/>
            <p:nvPr/>
          </p:nvSpPr>
          <p:spPr>
            <a:xfrm>
              <a:off x="6607631" y="102853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MsPham-0936082789" descr="资源 6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MsPham-0936082789"/>
          <p:cNvGrpSpPr/>
          <p:nvPr/>
        </p:nvGrpSpPr>
        <p:grpSpPr>
          <a:xfrm>
            <a:off x="9313638" y="475636"/>
            <a:ext cx="2107208" cy="1290502"/>
            <a:chOff x="9313638" y="475636"/>
            <a:chExt cx="2107208" cy="1290502"/>
          </a:xfrm>
        </p:grpSpPr>
        <p:sp>
          <p:nvSpPr>
            <p:cNvPr id="28" name="MsPham-0936082789"/>
            <p:cNvSpPr/>
            <p:nvPr/>
          </p:nvSpPr>
          <p:spPr>
            <a:xfrm>
              <a:off x="9313638" y="85173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MsPham-0936082789" descr="资源 7@4x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MsPham-093608278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-10798" y="-24105"/>
            <a:ext cx="2545493" cy="2463792"/>
          </a:xfrm>
          <a:prstGeom prst="rect">
            <a:avLst/>
          </a:prstGeom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111699">
            <a:off x="2782034" y="2652667"/>
            <a:ext cx="436508" cy="430473"/>
          </a:xfrm>
          <a:prstGeom prst="rect">
            <a:avLst/>
          </a:prstGeom>
        </p:spPr>
      </p:pic>
      <p:pic>
        <p:nvPicPr>
          <p:cNvPr id="40" name="MsPham-0936082789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9454" y="1261462"/>
            <a:ext cx="394577" cy="390924"/>
          </a:xfrm>
          <a:prstGeom prst="rect">
            <a:avLst/>
          </a:prstGeom>
        </p:spPr>
      </p:pic>
      <p:grpSp>
        <p:nvGrpSpPr>
          <p:cNvPr id="5" name="MsPham-0936082789"/>
          <p:cNvGrpSpPr/>
          <p:nvPr/>
        </p:nvGrpSpPr>
        <p:grpSpPr>
          <a:xfrm>
            <a:off x="1487658" y="851739"/>
            <a:ext cx="1826590" cy="1069965"/>
            <a:chOff x="1487657" y="851738"/>
            <a:chExt cx="1826590" cy="1069965"/>
          </a:xfrm>
        </p:grpSpPr>
        <p:sp>
          <p:nvSpPr>
            <p:cNvPr id="24" name="MsPham-0936082789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MsPham-0936082789" descr="资源 6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MsPham-0936082789">
            <a:hlinkClick r:id="rId14" action="ppaction://hlinksldjump"/>
          </p:cNvPr>
          <p:cNvSpPr/>
          <p:nvPr/>
        </p:nvSpPr>
        <p:spPr>
          <a:xfrm>
            <a:off x="4210108" y="80426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MsPham-0936082789"/>
          <p:cNvSpPr/>
          <p:nvPr/>
        </p:nvSpPr>
        <p:spPr>
          <a:xfrm>
            <a:off x="6607631" y="1046982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MsPham-0936082789">
            <a:hlinkClick r:id="rId15" action="ppaction://hlinksldjump"/>
          </p:cNvPr>
          <p:cNvSpPr/>
          <p:nvPr/>
        </p:nvSpPr>
        <p:spPr>
          <a:xfrm>
            <a:off x="9341816" y="851738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MsPham-0936082789">
            <a:hlinkClick r:id="rId16" action="ppaction://hlinksldjump"/>
          </p:cNvPr>
          <p:cNvSpPr/>
          <p:nvPr/>
        </p:nvSpPr>
        <p:spPr>
          <a:xfrm>
            <a:off x="5587275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MsPham-0936082789">
            <a:hlinkClick r:id="rId17" action="ppaction://hlinksldjump"/>
          </p:cNvPr>
          <p:cNvSpPr/>
          <p:nvPr/>
        </p:nvSpPr>
        <p:spPr>
          <a:xfrm>
            <a:off x="1043166" y="33444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MsPham-0936082789"/>
          <p:cNvSpPr/>
          <p:nvPr/>
        </p:nvSpPr>
        <p:spPr>
          <a:xfrm>
            <a:off x="2780526" y="2430021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MsPham-0936082789">
            <a:hlinkClick r:id="rId18" action="ppaction://hlinksldjump"/>
          </p:cNvPr>
          <p:cNvSpPr/>
          <p:nvPr/>
        </p:nvSpPr>
        <p:spPr>
          <a:xfrm>
            <a:off x="4210108" y="358058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MsPham-0936082789">
            <a:hlinkClick r:id="rId19" action="ppaction://hlinksldjump"/>
          </p:cNvPr>
          <p:cNvSpPr/>
          <p:nvPr/>
        </p:nvSpPr>
        <p:spPr>
          <a:xfrm>
            <a:off x="7007277" y="3617816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MsPham-0936082789">
            <a:hlinkClick r:id="rId20" action="ppaction://hlinksldjump"/>
          </p:cNvPr>
          <p:cNvSpPr/>
          <p:nvPr/>
        </p:nvSpPr>
        <p:spPr>
          <a:xfrm>
            <a:off x="8248485" y="2234777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534347" y="4696886"/>
            <a:ext cx="1322947" cy="2048434"/>
          </a:xfrm>
          <a:prstGeom prst="rect">
            <a:avLst/>
          </a:prstGeom>
        </p:spPr>
      </p:pic>
      <p:pic>
        <p:nvPicPr>
          <p:cNvPr id="46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4900308" y="4748394"/>
            <a:ext cx="2012154" cy="173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MsPham-0936082789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347579" y="6030048"/>
            <a:ext cx="457200" cy="457200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MsPham-0936082789">
            <a:hlinkClick r:id="rId26" action="ppaction://hlinksldjump"/>
          </p:cNvPr>
          <p:cNvSpPr/>
          <p:nvPr/>
        </p:nvSpPr>
        <p:spPr>
          <a:xfrm>
            <a:off x="1475923" y="1007303"/>
            <a:ext cx="1737360" cy="9144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24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54" name="MsPham-0936082789"/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do _____?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study at school.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evening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morning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afternoon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CC9729-B7BC-E501-D4DE-9FAEE48998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1121" y="2914642"/>
            <a:ext cx="3556000" cy="2555754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4C9F48-4F0C-4A64-8A8A-897107DB6B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57980" y="4806954"/>
            <a:ext cx="1968741" cy="1326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66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98178E0E-C37C-AFA1-3D1B-3A52C8AA4899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do _____?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football.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April.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noon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afternoon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99E453E9-DE7B-DB4F-040B-06323E2004C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9162" r="24778"/>
          <a:stretch/>
        </p:blipFill>
        <p:spPr>
          <a:xfrm>
            <a:off x="1274646" y="2340282"/>
            <a:ext cx="3664620" cy="3422624"/>
          </a:xfrm>
          <a:prstGeom prst="roundRect">
            <a:avLst>
              <a:gd name="adj" fmla="val 11069"/>
            </a:avLst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244BC6-92D9-750B-3D3E-1BB6E21AD5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21290" y="4669746"/>
            <a:ext cx="2096414" cy="140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931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8B56F5B-6443-682D-077A-5D11BF4DC3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9DEE346-F73D-DF2C-0C41-96689340F5B1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do _____?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bed.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5D859F76-3E5F-3A88-02FA-3D0392B69DE0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noon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365BAA9B-B96D-652E-D76C-8EB91FFECBB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morning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342147F2-04B9-BC88-7297-B12D399CFB67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evening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CA383128-D104-1620-2488-6B3D5BEACD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3313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1B7BF935-925A-53EA-6C06-0F79000DD42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id="{CE926862-3E0B-907D-745F-4222565624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0582"/>
            <a:ext cx="783268" cy="792480"/>
          </a:xfrm>
          <a:prstGeom prst="ellipse">
            <a:avLst/>
          </a:prstGeom>
        </p:spPr>
      </p:pic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8C01EB46-8A95-41B2-5603-BBC38CC591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8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C14BB02F-DC2D-8C3F-7C80-87B92758C1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FE5331-5FB6-9D3B-7F9E-451435BE7B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60116" y="2385713"/>
            <a:ext cx="3429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2857C0-3C36-C535-CE7F-FA6B0F2F1F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4924" y="2774903"/>
            <a:ext cx="1076960" cy="1076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5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E1C2221-A227-EDB2-E35E-04208E400AC8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do _____?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homework.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morning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evening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noon</a:t>
            </a: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799E88-D8CB-D64F-5D2D-9CB1559FFF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6450" y="2738543"/>
            <a:ext cx="2887937" cy="30872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338ED4-B7B1-C1BA-61F7-35D018315C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6875" y="4769842"/>
            <a:ext cx="2081815" cy="1401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251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MsPham-0936082789">
            <a:extLst>
              <a:ext uri="{FF2B5EF4-FFF2-40B4-BE49-F238E27FC236}">
                <a16:creationId xmlns:a16="http://schemas.microsoft.com/office/drawing/2014/main" id="{DC07E393-78E7-A522-BE48-3D8EB1E6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24EA5660-C3D4-8834-C4D6-254ED05FC99A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noon?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86C911A0-897E-1EF4-73D2-A6922A91F4BA}"/>
              </a:ext>
            </a:extLst>
          </p:cNvPr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dishes.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B5E24FE3-8395-B5EA-5944-E4A17788116D}"/>
              </a:ext>
            </a:extLst>
          </p:cNvPr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clothes.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6B253C0-D14C-3EA8-0C6F-D8D042E18186}"/>
              </a:ext>
            </a:extLst>
          </p:cNvPr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help the cooking.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18A1E88-AEBC-82A7-3E81-78938B00D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1230"/>
            <a:ext cx="792480" cy="792480"/>
          </a:xfrm>
          <a:prstGeom prst="ellipse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45E77DFF-63D8-BE4C-8246-5020FD012A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90115"/>
            <a:ext cx="783268" cy="792480"/>
          </a:xfrm>
          <a:prstGeom prst="ellipse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F8C8243E-42C4-3323-D4C5-FC6AAF9832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19" y="3112119"/>
            <a:ext cx="783268" cy="792480"/>
          </a:xfrm>
          <a:prstGeom prst="ellipse">
            <a:avLst/>
          </a:prstGeom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id="{C3B162B2-0B9F-F839-25F7-ABDC7B9C7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4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EC6E9355-3D40-77BD-FF7D-2CEC120606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5E02C7-4E81-8902-75AD-3A4672D1CD4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6466" b="9546"/>
          <a:stretch/>
        </p:blipFill>
        <p:spPr>
          <a:xfrm flipH="1">
            <a:off x="1742608" y="2985878"/>
            <a:ext cx="3086990" cy="20433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44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2E8C1701-1A4E-83BE-F92C-F6AAA0DB5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204640" cy="6858000"/>
          </a:xfrm>
          <a:prstGeom prst="rect">
            <a:avLst/>
          </a:prstGeom>
          <a:ln>
            <a:noFill/>
          </a:ln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D972CB5-F11B-3D6F-9221-1C6400819F72}"/>
              </a:ext>
            </a:extLst>
          </p:cNvPr>
          <p:cNvSpPr/>
          <p:nvPr/>
        </p:nvSpPr>
        <p:spPr>
          <a:xfrm>
            <a:off x="720594" y="870855"/>
            <a:ext cx="5131018" cy="5390723"/>
          </a:xfrm>
          <a:prstGeom prst="rect">
            <a:avLst/>
          </a:prstGeom>
          <a:solidFill>
            <a:schemeClr val="bg1"/>
          </a:solidFill>
          <a:ln w="57150">
            <a:solidFill>
              <a:srgbClr val="F36B2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26720" rtlCol="0" anchor="t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afternoon?</a:t>
            </a:r>
          </a:p>
        </p:txBody>
      </p:sp>
      <p:sp>
        <p:nvSpPr>
          <p:cNvPr id="55" name="MsPham-0936082789"/>
          <p:cNvSpPr/>
          <p:nvPr/>
        </p:nvSpPr>
        <p:spPr>
          <a:xfrm>
            <a:off x="6385099" y="833034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wash the dishes.</a:t>
            </a:r>
          </a:p>
        </p:txBody>
      </p:sp>
      <p:sp>
        <p:nvSpPr>
          <p:cNvPr id="56" name="MsPham-0936082789"/>
          <p:cNvSpPr/>
          <p:nvPr/>
        </p:nvSpPr>
        <p:spPr>
          <a:xfrm>
            <a:off x="6385099" y="2774903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FF00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clean the floor.</a:t>
            </a:r>
          </a:p>
        </p:txBody>
      </p:sp>
      <p:sp>
        <p:nvSpPr>
          <p:cNvPr id="57" name="MsPham-0936082789"/>
          <p:cNvSpPr/>
          <p:nvPr/>
        </p:nvSpPr>
        <p:spPr>
          <a:xfrm>
            <a:off x="6385099" y="4716772"/>
            <a:ext cx="4904555" cy="1507248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help the cooking.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" name="MsPham-093608278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3111396"/>
            <a:ext cx="792480" cy="792480"/>
          </a:xfrm>
          <a:prstGeom prst="ellipse">
            <a:avLst/>
          </a:prstGeom>
        </p:spPr>
      </p:pic>
      <p:pic>
        <p:nvPicPr>
          <p:cNvPr id="6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5117091"/>
            <a:ext cx="783268" cy="792480"/>
          </a:xfrm>
          <a:prstGeom prst="ellipse">
            <a:avLst/>
          </a:prstGeom>
        </p:spPr>
      </p:pic>
      <p:pic>
        <p:nvPicPr>
          <p:cNvPr id="6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465" y="1147819"/>
            <a:ext cx="783268" cy="792480"/>
          </a:xfrm>
          <a:prstGeom prst="ellipse">
            <a:avLst/>
          </a:prstGeom>
        </p:spPr>
      </p:pic>
      <p:pic>
        <p:nvPicPr>
          <p:cNvPr id="64" name="MsPham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718" y="168112"/>
            <a:ext cx="1268078" cy="1268078"/>
          </a:xfrm>
          <a:prstGeom prst="rect">
            <a:avLst/>
          </a:prstGeom>
        </p:spPr>
      </p:pic>
      <p:pic>
        <p:nvPicPr>
          <p:cNvPr id="2" name="MsPham-0936082789">
            <a:hlinkClick r:id="rId10" action="ppaction://hlinksldjump"/>
            <a:extLst>
              <a:ext uri="{FF2B5EF4-FFF2-40B4-BE49-F238E27FC236}">
                <a16:creationId xmlns:a16="http://schemas.microsoft.com/office/drawing/2014/main" id="{B27CE583-969F-8235-6E72-1045B96D9A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8087" y="5374541"/>
            <a:ext cx="1349365" cy="1166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463BC0-5018-FBDF-984C-096C392005D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870" t="10545" r="13229" b="10254"/>
          <a:stretch/>
        </p:blipFill>
        <p:spPr>
          <a:xfrm>
            <a:off x="1875953" y="3111396"/>
            <a:ext cx="2462367" cy="25694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7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5C0B9C1-1372-47B5-8358-1DB432F8D17D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YẾN AN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4-U14-L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F852E5-B740-4B13-B466-0F1623D093D3}:48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08B6EE-76E6-4A0A-91E5-9A2E73BD1806}:48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4075BB-9940-4555-B87E-C473F6F70A0E}:5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EECD71-D69E-474C-9A5B-AAD16D9CD613}:200757726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AAA871-7A3B-40C4-B4BE-FD6C5B50A13F}:200757727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FA917F-8B72-4BEE-82BB-48E08BF9D874}:200757729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611B5C-2F61-4461-AFAE-71D9B60788CF}:200757726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8B702B-2FD8-4025-BD87-E22F5E0B367F}:7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C66677-C290-4AEF-9C60-5239F09C256F}:20075772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D5C971-3086-439B-85E6-A38948210452}:20075772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D7E5296-3BC3-461A-817B-9CC762F223AE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10D753-26F2-40C6-A751-9D29FBE35877}:200757727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BFF93E-0F7A-4F94-83BC-52683AF486E5}:2007577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5255DC-83D0-4DC0-A2D3-1ACB8FAC353E}:5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DA44EE-CF18-4159-A79A-17BB1CA31D28}:2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0C95FE-F376-4FD4-8C23-65C7C811BEFA}:2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33EC80-0CFC-4F9D-8872-E08D6FED966E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7C13F6-7BA0-4825-B1E0-07DAF69C5B14}:48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16933D-9764-4ECE-9AE0-5A834EDA1786}:4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Microsoft Office PowerPoint</Application>
  <PresentationFormat>Widescreen</PresentationFormat>
  <Paragraphs>135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Script MT Bold</vt:lpstr>
      <vt:lpstr>Kirang Haerang</vt:lpstr>
      <vt:lpstr>Calibri Light</vt:lpstr>
      <vt:lpstr>Algerian</vt:lpstr>
      <vt:lpstr>Tahoma</vt:lpstr>
      <vt:lpstr>Calibri</vt:lpstr>
      <vt:lpstr>.VnAvant</vt:lpstr>
      <vt:lpstr>等线</vt:lpstr>
      <vt:lpstr>Arial</vt:lpstr>
      <vt:lpstr>Childos Arabic Semi-Bold</vt:lpstr>
      <vt:lpstr>Snap ITC</vt:lpstr>
      <vt:lpstr>Joti One</vt:lpstr>
      <vt:lpstr>Century Gothic</vt:lpstr>
      <vt:lpstr>Amasis MT Pro Black</vt:lpstr>
      <vt:lpstr>Roboto Condensed</vt:lpstr>
      <vt:lpstr>Berlin Sans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G4-U14-L3.2</dc:title>
  <dc:creator>Pham Huyen</dc:creator>
  <cp:lastModifiedBy>LIEN THANH</cp:lastModifiedBy>
  <cp:revision>4</cp:revision>
  <dcterms:created xsi:type="dcterms:W3CDTF">2023-11-03T10:33:05Z</dcterms:created>
  <dcterms:modified xsi:type="dcterms:W3CDTF">2025-02-28T23:53:11Z</dcterms:modified>
</cp:coreProperties>
</file>